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embedTrueTypeFonts="1" saveSubsetFonts="1">
  <p:sldMasterIdLst>
    <p:sldMasterId id="2147483649" r:id="rId1"/>
  </p:sldMasterIdLst>
  <p:notesMasterIdLst>
    <p:notesMasterId r:id="rId89"/>
  </p:notesMasterIdLst>
  <p:handoutMasterIdLst>
    <p:handoutMasterId r:id="rId90"/>
  </p:handoutMasterIdLst>
  <p:sldIdLst>
    <p:sldId id="655" r:id="rId2"/>
    <p:sldId id="679" r:id="rId3"/>
    <p:sldId id="677" r:id="rId4"/>
    <p:sldId id="473" r:id="rId5"/>
    <p:sldId id="476" r:id="rId6"/>
    <p:sldId id="471" r:id="rId7"/>
    <p:sldId id="472" r:id="rId8"/>
    <p:sldId id="554" r:id="rId9"/>
    <p:sldId id="711" r:id="rId10"/>
    <p:sldId id="475" r:id="rId11"/>
    <p:sldId id="555" r:id="rId12"/>
    <p:sldId id="292" r:id="rId13"/>
    <p:sldId id="627" r:id="rId14"/>
    <p:sldId id="630" r:id="rId15"/>
    <p:sldId id="631" r:id="rId16"/>
    <p:sldId id="556" r:id="rId17"/>
    <p:sldId id="386" r:id="rId18"/>
    <p:sldId id="682" r:id="rId19"/>
    <p:sldId id="628" r:id="rId20"/>
    <p:sldId id="296" r:id="rId21"/>
    <p:sldId id="602" r:id="rId22"/>
    <p:sldId id="488" r:id="rId23"/>
    <p:sldId id="489" r:id="rId24"/>
    <p:sldId id="497" r:id="rId25"/>
    <p:sldId id="498" r:id="rId26"/>
    <p:sldId id="503" r:id="rId27"/>
    <p:sldId id="499" r:id="rId28"/>
    <p:sldId id="500" r:id="rId29"/>
    <p:sldId id="490" r:id="rId30"/>
    <p:sldId id="491" r:id="rId31"/>
    <p:sldId id="504" r:id="rId32"/>
    <p:sldId id="492" r:id="rId33"/>
    <p:sldId id="640" r:id="rId34"/>
    <p:sldId id="516" r:id="rId35"/>
    <p:sldId id="558" r:id="rId36"/>
    <p:sldId id="515" r:id="rId37"/>
    <p:sldId id="510" r:id="rId38"/>
    <p:sldId id="511" r:id="rId39"/>
    <p:sldId id="674" r:id="rId40"/>
    <p:sldId id="668" r:id="rId41"/>
    <p:sldId id="680" r:id="rId42"/>
    <p:sldId id="676" r:id="rId43"/>
    <p:sldId id="669" r:id="rId44"/>
    <p:sldId id="637" r:id="rId45"/>
    <p:sldId id="675" r:id="rId46"/>
    <p:sldId id="568" r:id="rId47"/>
    <p:sldId id="629" r:id="rId48"/>
    <p:sldId id="372" r:id="rId49"/>
    <p:sldId id="421" r:id="rId50"/>
    <p:sldId id="422" r:id="rId51"/>
    <p:sldId id="423" r:id="rId52"/>
    <p:sldId id="377" r:id="rId53"/>
    <p:sldId id="478" r:id="rId54"/>
    <p:sldId id="686" r:id="rId55"/>
    <p:sldId id="684" r:id="rId56"/>
    <p:sldId id="688" r:id="rId57"/>
    <p:sldId id="698" r:id="rId58"/>
    <p:sldId id="639" r:id="rId59"/>
    <p:sldId id="562" r:id="rId60"/>
    <p:sldId id="433" r:id="rId61"/>
    <p:sldId id="479" r:id="rId62"/>
    <p:sldId id="481" r:id="rId63"/>
    <p:sldId id="482" r:id="rId64"/>
    <p:sldId id="483" r:id="rId65"/>
    <p:sldId id="484" r:id="rId66"/>
    <p:sldId id="485" r:id="rId67"/>
    <p:sldId id="603" r:id="rId68"/>
    <p:sldId id="604" r:id="rId69"/>
    <p:sldId id="632" r:id="rId70"/>
    <p:sldId id="712" r:id="rId71"/>
    <p:sldId id="713" r:id="rId72"/>
    <p:sldId id="714" r:id="rId73"/>
    <p:sldId id="722" r:id="rId74"/>
    <p:sldId id="720" r:id="rId75"/>
    <p:sldId id="723" r:id="rId76"/>
    <p:sldId id="707" r:id="rId77"/>
    <p:sldId id="651" r:id="rId78"/>
    <p:sldId id="543" r:id="rId79"/>
    <p:sldId id="650" r:id="rId80"/>
    <p:sldId id="656" r:id="rId81"/>
    <p:sldId id="660" r:id="rId82"/>
    <p:sldId id="657" r:id="rId83"/>
    <p:sldId id="661" r:id="rId84"/>
    <p:sldId id="678" r:id="rId85"/>
    <p:sldId id="636" r:id="rId86"/>
    <p:sldId id="721" r:id="rId87"/>
    <p:sldId id="624" r:id="rId88"/>
  </p:sldIdLst>
  <p:sldSz cx="9144000" cy="6858000" type="screen4x3"/>
  <p:notesSz cx="6858000" cy="9144000"/>
  <p:embeddedFontLst>
    <p:embeddedFont>
      <p:font typeface="Comic Sans MS" panose="030F0902030302020204" pitchFamily="66" charset="0"/>
      <p:regular r:id="rId91"/>
      <p:bold r:id="rId92"/>
      <p:italic r:id="rId93"/>
      <p:boldItalic r:id="rId94"/>
    </p:embeddedFont>
    <p:embeddedFont>
      <p:font typeface="Helvetica" pitchFamily="2" charset="0"/>
      <p:regular r:id="rId95"/>
      <p:bold r:id="rId96"/>
      <p:italic r:id="rId97"/>
      <p:boldItalic r:id="rId98"/>
    </p:embeddedFont>
    <p:embeddedFont>
      <p:font typeface="Kerala" pitchFamily="2" charset="0"/>
      <p:regular r:id="rId99"/>
    </p:embeddedFont>
    <p:embeddedFont>
      <p:font typeface="Times" panose="02020603050405020304" pitchFamily="18" charset="0"/>
      <p:regular r:id="rId100"/>
      <p:bold r:id="rId101"/>
      <p:italic r:id="rId102"/>
      <p:boldItalic r:id="rId103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>
          <p15:clr>
            <a:srgbClr val="A4A3A4"/>
          </p15:clr>
        </p15:guide>
        <p15:guide id="2" pos="28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4855" autoAdjust="0"/>
    <p:restoredTop sz="89462" autoAdjust="0"/>
  </p:normalViewPr>
  <p:slideViewPr>
    <p:cSldViewPr snapToGrid="0">
      <p:cViewPr varScale="1">
        <p:scale>
          <a:sx n="84" d="100"/>
          <a:sy n="84" d="100"/>
        </p:scale>
        <p:origin x="200" y="1856"/>
      </p:cViewPr>
      <p:guideLst>
        <p:guide orient="horz" pos="2179"/>
        <p:guide pos="28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12.fntdata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7.fntdata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0.fntdata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2050">
            <a:extLst>
              <a:ext uri="{FF2B5EF4-FFF2-40B4-BE49-F238E27FC236}">
                <a16:creationId xmlns:a16="http://schemas.microsoft.com/office/drawing/2014/main" id="{BB3E855A-E5A1-F6E6-A60B-C23E22CE562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8675" name="Rectangle 2051">
            <a:extLst>
              <a:ext uri="{FF2B5EF4-FFF2-40B4-BE49-F238E27FC236}">
                <a16:creationId xmlns:a16="http://schemas.microsoft.com/office/drawing/2014/main" id="{3D639CBC-E262-BE1A-D78E-038D4D0A961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8676" name="Rectangle 2052">
            <a:extLst>
              <a:ext uri="{FF2B5EF4-FFF2-40B4-BE49-F238E27FC236}">
                <a16:creationId xmlns:a16="http://schemas.microsoft.com/office/drawing/2014/main" id="{90FC7D4D-2F07-E03C-1B5C-DA2DE26E203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68677" name="Rectangle 2053">
            <a:extLst>
              <a:ext uri="{FF2B5EF4-FFF2-40B4-BE49-F238E27FC236}">
                <a16:creationId xmlns:a16="http://schemas.microsoft.com/office/drawing/2014/main" id="{D217B3EF-7886-9F55-C227-3D5AE7D0D9C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32F2A302-150F-9F49-A0F2-C1E5ACA15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38C758D-9D26-BA14-4C49-3ED9295BB1C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99902BFB-1FBA-85AE-35F7-88F5E13D6AD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34805CF-CFA1-6F96-FE2A-A62DFCDF28F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EA409FB0-BB2A-EE42-CE2C-97639AF5066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7FD0FE1B-11D4-4A88-BE94-CAB65C97799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13091BF3-671A-CD2A-5854-D732D5FBD1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2BA88E94-0B66-1D44-B64B-515050E7E1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>
            <a:extLst>
              <a:ext uri="{FF2B5EF4-FFF2-40B4-BE49-F238E27FC236}">
                <a16:creationId xmlns:a16="http://schemas.microsoft.com/office/drawing/2014/main" id="{BF5F9C7D-F6FA-95DF-CD58-29BF110839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154D587E-5914-CA4E-B980-612DC14F53D6}" type="slidenum">
              <a:rPr lang="en-US" altLang="en-US" sz="1200" b="0" smtClean="0">
                <a:latin typeface="Times" panose="02020603050405020304" pitchFamily="18" charset="0"/>
              </a:rPr>
              <a:pPr/>
              <a:t>9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09DD7F2F-0D80-2D66-F111-D21B8EE6F9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1FCED89-892F-8DD0-8AC4-64EAD2671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DCBC5171-593E-F879-903B-DB9D23E1B7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C2D5C357-137E-7F4D-B954-B5C2E39C99B6}" type="slidenum">
              <a:rPr lang="en-US" altLang="en-US" sz="1200" b="0" smtClean="0">
                <a:latin typeface="Times" panose="02020603050405020304" pitchFamily="18" charset="0"/>
              </a:rPr>
              <a:pPr/>
              <a:t>56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B039B584-B735-68E3-0067-CC9E542E6D6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5507BCA1-479C-A445-DEE8-412A9ED23E23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7F872259-370B-F24C-C295-5385106510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CB8FAE7C-B98B-414E-97C0-A118F7050466}" type="slidenum">
              <a:rPr lang="en-US" altLang="en-US" sz="1200" b="0" smtClean="0">
                <a:latin typeface="Times" panose="02020603050405020304" pitchFamily="18" charset="0"/>
              </a:rPr>
              <a:pPr/>
              <a:t>57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57CE13D5-3BD4-72B8-AA14-55413A3B04E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3C80AF7F-2B52-0AAE-DDFA-A50B3D11037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>
            <a:extLst>
              <a:ext uri="{FF2B5EF4-FFF2-40B4-BE49-F238E27FC236}">
                <a16:creationId xmlns:a16="http://schemas.microsoft.com/office/drawing/2014/main" id="{8B34058B-C3B6-7D46-331E-9F66173702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E71535B1-3E4C-4041-9543-63764A44577A}" type="slidenum">
              <a:rPr lang="en-US" altLang="en-US" sz="1200" b="0" smtClean="0">
                <a:latin typeface="Times" panose="02020603050405020304" pitchFamily="18" charset="0"/>
              </a:rPr>
              <a:pPr/>
              <a:t>76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94210" name="Rectangle 2">
            <a:extLst>
              <a:ext uri="{FF2B5EF4-FFF2-40B4-BE49-F238E27FC236}">
                <a16:creationId xmlns:a16="http://schemas.microsoft.com/office/drawing/2014/main" id="{96014218-45B0-4EC2-9FE9-70E9389D55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9344EF3-2CD4-8C2A-BCAB-617C980FEB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	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B3BC1D98-4082-577E-9905-203D77D3D6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EF8649D4-EC47-5240-B0C6-64FB57339B9D}" type="slidenum">
              <a:rPr lang="en-US" altLang="en-US" sz="1200" b="0" smtClean="0">
                <a:latin typeface="Times" panose="02020603050405020304" pitchFamily="18" charset="0"/>
              </a:rPr>
              <a:pPr/>
              <a:t>16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38B32C77-5262-6EB8-0535-BC1A97DF6C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C3BCC15-FDD0-0F49-6C50-E86E1B274AE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861DFAB2-E8F7-94AC-5105-DBFD390009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A0BD58B5-C667-2049-AF4C-BB7B1172D385}" type="slidenum">
              <a:rPr lang="en-US" altLang="en-US" sz="1200" b="0" smtClean="0">
                <a:latin typeface="Times" panose="02020603050405020304" pitchFamily="18" charset="0"/>
              </a:rPr>
              <a:pPr/>
              <a:t>17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92481B1-A119-AB1E-F54C-0F8F8B52BF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C32DE245-570D-FE20-164B-B645487735C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DE4E3E8F-3043-7DC4-51E9-4EA99FAA6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70FE528B-9745-4D4B-88FE-C620D47C0451}" type="slidenum">
              <a:rPr lang="en-US" altLang="en-US" sz="1200" b="0" smtClean="0">
                <a:latin typeface="Times" panose="02020603050405020304" pitchFamily="18" charset="0"/>
              </a:rPr>
              <a:pPr/>
              <a:t>18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0A2DA9BE-5429-F24A-EE39-4A506BE78FF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96339FB-08B5-70B9-158E-0BC5B7EB81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noFill/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F00502BD-5308-5840-AA3B-EDD2D909D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A26324CE-F3F2-5547-BD8D-94E3B869014B}" type="slidenum">
              <a:rPr lang="en-US" altLang="en-US" sz="1200" b="0" smtClean="0">
                <a:latin typeface="Times" panose="02020603050405020304" pitchFamily="18" charset="0"/>
              </a:rPr>
              <a:pPr/>
              <a:t>48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E2817736-DE0D-450F-C81D-910130B13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019A7CC-3254-696A-5886-7BBC7D6416F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850CB35E-28BB-B4B4-DB97-F55218D1F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19E051C2-9D59-C248-90AC-B6BFA7E6A062}" type="slidenum">
              <a:rPr lang="en-US" altLang="en-US" sz="1200" b="0" smtClean="0">
                <a:latin typeface="Times" panose="02020603050405020304" pitchFamily="18" charset="0"/>
              </a:rPr>
              <a:pPr/>
              <a:t>49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7B27B415-BC91-FB2A-4404-5489EA32CD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E73293C9-A95E-A57E-8DAA-9AFDABD1E6B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B5DF109D-29F6-F9A5-2985-D75483574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E26EEEE9-EA05-3642-829F-F7D8B0F1FC34}" type="slidenum">
              <a:rPr lang="en-US" altLang="en-US" sz="1200" b="0" smtClean="0">
                <a:latin typeface="Times" panose="02020603050405020304" pitchFamily="18" charset="0"/>
              </a:rPr>
              <a:pPr/>
              <a:t>50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985717A1-4056-D73E-9231-F89F19C491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2091B6C5-6D9F-DFEA-901F-F48CB2C137E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BD7E1E2C-4BF2-3E87-532A-833A9AC2D2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6F0721E6-F9C1-E14F-A79F-DB3F5CB74658}" type="slidenum">
              <a:rPr lang="en-US" altLang="en-US" sz="1200" b="0" smtClean="0">
                <a:latin typeface="Times" panose="02020603050405020304" pitchFamily="18" charset="0"/>
              </a:rPr>
              <a:pPr/>
              <a:t>51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1BE5A6DA-3A2F-5EA1-74E7-8DF405F77C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en-US" alt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E010181-3FB2-09C3-BED3-AA1741E19FD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EDC2E870-3417-3451-563C-353FBC5FE8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fld id="{A1D3855C-FAAF-0348-A405-F9DF44B24C43}" type="slidenum">
              <a:rPr lang="en-US" altLang="en-US" sz="1200" b="0" smtClean="0">
                <a:latin typeface="Times" panose="02020603050405020304" pitchFamily="18" charset="0"/>
              </a:rPr>
              <a:pPr/>
              <a:t>54</a:t>
            </a:fld>
            <a:endParaRPr lang="en-US" altLang="en-US" sz="1200" b="0">
              <a:latin typeface="Times" panose="02020603050405020304" pitchFamily="18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8423D695-3632-CD99-538D-EEFD547E03F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E30C129F-B845-4807-6707-33F8A7E132E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881F3F-C8AA-B3F3-2057-715821C3FECC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F0AF60F-9714-D1BE-FF0B-B2D169E5FC15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1491 h 1492"/>
              <a:gd name="T2" fmla="*/ 0 w 3625"/>
              <a:gd name="T3" fmla="*/ 0 h 1492"/>
              <a:gd name="T4" fmla="*/ 171 w 3625"/>
              <a:gd name="T5" fmla="*/ 3 h 1492"/>
              <a:gd name="T6" fmla="*/ 355 w 3625"/>
              <a:gd name="T7" fmla="*/ 9 h 1492"/>
              <a:gd name="T8" fmla="*/ 499 w 3625"/>
              <a:gd name="T9" fmla="*/ 21 h 1492"/>
              <a:gd name="T10" fmla="*/ 650 w 3625"/>
              <a:gd name="T11" fmla="*/ 36 h 1492"/>
              <a:gd name="T12" fmla="*/ 809 w 3625"/>
              <a:gd name="T13" fmla="*/ 54 h 1492"/>
              <a:gd name="T14" fmla="*/ 957 w 3625"/>
              <a:gd name="T15" fmla="*/ 78 h 1492"/>
              <a:gd name="T16" fmla="*/ 1119 w 3625"/>
              <a:gd name="T17" fmla="*/ 105 h 1492"/>
              <a:gd name="T18" fmla="*/ 1261 w 3625"/>
              <a:gd name="T19" fmla="*/ 133 h 1492"/>
              <a:gd name="T20" fmla="*/ 1441 w 3625"/>
              <a:gd name="T21" fmla="*/ 175 h 1492"/>
              <a:gd name="T22" fmla="*/ 1598 w 3625"/>
              <a:gd name="T23" fmla="*/ 217 h 1492"/>
              <a:gd name="T24" fmla="*/ 1763 w 3625"/>
              <a:gd name="T25" fmla="*/ 269 h 1492"/>
              <a:gd name="T26" fmla="*/ 1887 w 3625"/>
              <a:gd name="T27" fmla="*/ 308 h 1492"/>
              <a:gd name="T28" fmla="*/ 2085 w 3625"/>
              <a:gd name="T29" fmla="*/ 384 h 1492"/>
              <a:gd name="T30" fmla="*/ 2230 w 3625"/>
              <a:gd name="T31" fmla="*/ 444 h 1492"/>
              <a:gd name="T32" fmla="*/ 2456 w 3625"/>
              <a:gd name="T33" fmla="*/ 547 h 1492"/>
              <a:gd name="T34" fmla="*/ 2666 w 3625"/>
              <a:gd name="T35" fmla="*/ 662 h 1492"/>
              <a:gd name="T36" fmla="*/ 2859 w 3625"/>
              <a:gd name="T37" fmla="*/ 786 h 1492"/>
              <a:gd name="T38" fmla="*/ 3046 w 3625"/>
              <a:gd name="T39" fmla="*/ 920 h 1492"/>
              <a:gd name="T40" fmla="*/ 3193 w 3625"/>
              <a:gd name="T41" fmla="*/ 1038 h 1492"/>
              <a:gd name="T42" fmla="*/ 3332 w 3625"/>
              <a:gd name="T43" fmla="*/ 1168 h 1492"/>
              <a:gd name="T44" fmla="*/ 3440 w 3625"/>
              <a:gd name="T45" fmla="*/ 1280 h 1492"/>
              <a:gd name="T46" fmla="*/ 3524 w 3625"/>
              <a:gd name="T47" fmla="*/ 1380 h 1492"/>
              <a:gd name="T48" fmla="*/ 3624 w 3625"/>
              <a:gd name="T49" fmla="*/ 1491 h 1492"/>
              <a:gd name="T50" fmla="*/ 3608 w 3625"/>
              <a:gd name="T51" fmla="*/ 1491 h 1492"/>
              <a:gd name="T52" fmla="*/ 0 w 3625"/>
              <a:gd name="T53" fmla="*/ 1491 h 14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E779367-8E07-11FF-8552-C4CAC2AD7C3A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2718 w 5143"/>
              <a:gd name="T1" fmla="*/ 405 h 1902"/>
              <a:gd name="T2" fmla="*/ 2466 w 5143"/>
              <a:gd name="T3" fmla="*/ 333 h 1902"/>
              <a:gd name="T4" fmla="*/ 2202 w 5143"/>
              <a:gd name="T5" fmla="*/ 261 h 1902"/>
              <a:gd name="T6" fmla="*/ 1929 w 5143"/>
              <a:gd name="T7" fmla="*/ 198 h 1902"/>
              <a:gd name="T8" fmla="*/ 1695 w 5143"/>
              <a:gd name="T9" fmla="*/ 153 h 1902"/>
              <a:gd name="T10" fmla="*/ 1434 w 5143"/>
              <a:gd name="T11" fmla="*/ 111 h 1902"/>
              <a:gd name="T12" fmla="*/ 1188 w 5143"/>
              <a:gd name="T13" fmla="*/ 75 h 1902"/>
              <a:gd name="T14" fmla="*/ 957 w 5143"/>
              <a:gd name="T15" fmla="*/ 48 h 1902"/>
              <a:gd name="T16" fmla="*/ 747 w 5143"/>
              <a:gd name="T17" fmla="*/ 30 h 1902"/>
              <a:gd name="T18" fmla="*/ 501 w 5143"/>
              <a:gd name="T19" fmla="*/ 15 h 1902"/>
              <a:gd name="T20" fmla="*/ 246 w 5143"/>
              <a:gd name="T21" fmla="*/ 3 h 1902"/>
              <a:gd name="T22" fmla="*/ 0 w 5143"/>
              <a:gd name="T23" fmla="*/ 0 h 1902"/>
              <a:gd name="T24" fmla="*/ 0 w 5143"/>
              <a:gd name="T25" fmla="*/ 275 h 1902"/>
              <a:gd name="T26" fmla="*/ 0 w 5143"/>
              <a:gd name="T27" fmla="*/ 345 h 1902"/>
              <a:gd name="T28" fmla="*/ 0 w 5143"/>
              <a:gd name="T29" fmla="*/ 275 h 1902"/>
              <a:gd name="T30" fmla="*/ 0 w 5143"/>
              <a:gd name="T31" fmla="*/ 342 h 1902"/>
              <a:gd name="T32" fmla="*/ 339 w 5143"/>
              <a:gd name="T33" fmla="*/ 351 h 1902"/>
              <a:gd name="T34" fmla="*/ 606 w 5143"/>
              <a:gd name="T35" fmla="*/ 372 h 1902"/>
              <a:gd name="T36" fmla="*/ 852 w 5143"/>
              <a:gd name="T37" fmla="*/ 399 h 1902"/>
              <a:gd name="T38" fmla="*/ 1068 w 5143"/>
              <a:gd name="T39" fmla="*/ 435 h 1902"/>
              <a:gd name="T40" fmla="*/ 1275 w 5143"/>
              <a:gd name="T41" fmla="*/ 474 h 1902"/>
              <a:gd name="T42" fmla="*/ 1545 w 5143"/>
              <a:gd name="T43" fmla="*/ 540 h 1902"/>
              <a:gd name="T44" fmla="*/ 1761 w 5143"/>
              <a:gd name="T45" fmla="*/ 603 h 1902"/>
              <a:gd name="T46" fmla="*/ 1971 w 5143"/>
              <a:gd name="T47" fmla="*/ 678 h 1902"/>
              <a:gd name="T48" fmla="*/ 2166 w 5143"/>
              <a:gd name="T49" fmla="*/ 747 h 1902"/>
              <a:gd name="T50" fmla="*/ 2397 w 5143"/>
              <a:gd name="T51" fmla="*/ 852 h 1902"/>
              <a:gd name="T52" fmla="*/ 2613 w 5143"/>
              <a:gd name="T53" fmla="*/ 960 h 1902"/>
              <a:gd name="T54" fmla="*/ 2832 w 5143"/>
              <a:gd name="T55" fmla="*/ 1095 h 1902"/>
              <a:gd name="T56" fmla="*/ 3012 w 5143"/>
              <a:gd name="T57" fmla="*/ 1212 h 1902"/>
              <a:gd name="T58" fmla="*/ 3186 w 5143"/>
              <a:gd name="T59" fmla="*/ 1347 h 1902"/>
              <a:gd name="T60" fmla="*/ 3351 w 5143"/>
              <a:gd name="T61" fmla="*/ 1497 h 1902"/>
              <a:gd name="T62" fmla="*/ 3480 w 5143"/>
              <a:gd name="T63" fmla="*/ 1629 h 1902"/>
              <a:gd name="T64" fmla="*/ 3612 w 5143"/>
              <a:gd name="T65" fmla="*/ 1785 h 1902"/>
              <a:gd name="T66" fmla="*/ 3699 w 5143"/>
              <a:gd name="T67" fmla="*/ 1901 h 1902"/>
              <a:gd name="T68" fmla="*/ 5142 w 5143"/>
              <a:gd name="T69" fmla="*/ 1901 h 1902"/>
              <a:gd name="T70" fmla="*/ 5076 w 5143"/>
              <a:gd name="T71" fmla="*/ 1827 h 1902"/>
              <a:gd name="T72" fmla="*/ 4968 w 5143"/>
              <a:gd name="T73" fmla="*/ 1707 h 1902"/>
              <a:gd name="T74" fmla="*/ 4797 w 5143"/>
              <a:gd name="T75" fmla="*/ 1539 h 1902"/>
              <a:gd name="T76" fmla="*/ 4617 w 5143"/>
              <a:gd name="T77" fmla="*/ 1383 h 1902"/>
              <a:gd name="T78" fmla="*/ 4410 w 5143"/>
              <a:gd name="T79" fmla="*/ 1221 h 1902"/>
              <a:gd name="T80" fmla="*/ 4185 w 5143"/>
              <a:gd name="T81" fmla="*/ 1071 h 1902"/>
              <a:gd name="T82" fmla="*/ 3960 w 5143"/>
              <a:gd name="T83" fmla="*/ 939 h 1902"/>
              <a:gd name="T84" fmla="*/ 3708 w 5143"/>
              <a:gd name="T85" fmla="*/ 801 h 1902"/>
              <a:gd name="T86" fmla="*/ 3492 w 5143"/>
              <a:gd name="T87" fmla="*/ 702 h 1902"/>
              <a:gd name="T88" fmla="*/ 3231 w 5143"/>
              <a:gd name="T89" fmla="*/ 588 h 1902"/>
              <a:gd name="T90" fmla="*/ 2964 w 5143"/>
              <a:gd name="T91" fmla="*/ 489 h 1902"/>
              <a:gd name="T92" fmla="*/ 2718 w 5143"/>
              <a:gd name="T93" fmla="*/ 405 h 1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EC6FC31-5540-A6FE-1F76-1DFEC7BA65F2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339 h 2325"/>
              <a:gd name="T4" fmla="*/ 558 w 5760"/>
              <a:gd name="T5" fmla="*/ 357 h 2325"/>
              <a:gd name="T6" fmla="*/ 807 w 5760"/>
              <a:gd name="T7" fmla="*/ 375 h 2325"/>
              <a:gd name="T8" fmla="*/ 1056 w 5760"/>
              <a:gd name="T9" fmla="*/ 399 h 2325"/>
              <a:gd name="T10" fmla="*/ 1272 w 5760"/>
              <a:gd name="T11" fmla="*/ 426 h 2325"/>
              <a:gd name="T12" fmla="*/ 1539 w 5760"/>
              <a:gd name="T13" fmla="*/ 465 h 2325"/>
              <a:gd name="T14" fmla="*/ 1791 w 5760"/>
              <a:gd name="T15" fmla="*/ 510 h 2325"/>
              <a:gd name="T16" fmla="*/ 2076 w 5760"/>
              <a:gd name="T17" fmla="*/ 570 h 2325"/>
              <a:gd name="T18" fmla="*/ 2334 w 5760"/>
              <a:gd name="T19" fmla="*/ 630 h 2325"/>
              <a:gd name="T20" fmla="*/ 2544 w 5760"/>
              <a:gd name="T21" fmla="*/ 687 h 2325"/>
              <a:gd name="T22" fmla="*/ 2775 w 5760"/>
              <a:gd name="T23" fmla="*/ 759 h 2325"/>
              <a:gd name="T24" fmla="*/ 3003 w 5760"/>
              <a:gd name="T25" fmla="*/ 837 h 2325"/>
              <a:gd name="T26" fmla="*/ 3231 w 5760"/>
              <a:gd name="T27" fmla="*/ 924 h 2325"/>
              <a:gd name="T28" fmla="*/ 3438 w 5760"/>
              <a:gd name="T29" fmla="*/ 1005 h 2325"/>
              <a:gd name="T30" fmla="*/ 3663 w 5760"/>
              <a:gd name="T31" fmla="*/ 1110 h 2325"/>
              <a:gd name="T32" fmla="*/ 3903 w 5760"/>
              <a:gd name="T33" fmla="*/ 1233 h 2325"/>
              <a:gd name="T34" fmla="*/ 4149 w 5760"/>
              <a:gd name="T35" fmla="*/ 1374 h 2325"/>
              <a:gd name="T36" fmla="*/ 4353 w 5760"/>
              <a:gd name="T37" fmla="*/ 1506 h 2325"/>
              <a:gd name="T38" fmla="*/ 4491 w 5760"/>
              <a:gd name="T39" fmla="*/ 1602 h 2325"/>
              <a:gd name="T40" fmla="*/ 4668 w 5760"/>
              <a:gd name="T41" fmla="*/ 1740 h 2325"/>
              <a:gd name="T42" fmla="*/ 4824 w 5760"/>
              <a:gd name="T43" fmla="*/ 1875 h 2325"/>
              <a:gd name="T44" fmla="*/ 4968 w 5760"/>
              <a:gd name="T45" fmla="*/ 2016 h 2325"/>
              <a:gd name="T46" fmla="*/ 5100 w 5760"/>
              <a:gd name="T47" fmla="*/ 2154 h 2325"/>
              <a:gd name="T48" fmla="*/ 5238 w 5760"/>
              <a:gd name="T49" fmla="*/ 2324 h 2325"/>
              <a:gd name="T50" fmla="*/ 5759 w 5760"/>
              <a:gd name="T51" fmla="*/ 2324 h 2325"/>
              <a:gd name="T52" fmla="*/ 5759 w 5760"/>
              <a:gd name="T53" fmla="*/ 1245 h 2325"/>
              <a:gd name="T54" fmla="*/ 5580 w 5760"/>
              <a:gd name="T55" fmla="*/ 1119 h 2325"/>
              <a:gd name="T56" fmla="*/ 5400 w 5760"/>
              <a:gd name="T57" fmla="*/ 1020 h 2325"/>
              <a:gd name="T58" fmla="*/ 5205 w 5760"/>
              <a:gd name="T59" fmla="*/ 918 h 2325"/>
              <a:gd name="T60" fmla="*/ 5031 w 5760"/>
              <a:gd name="T61" fmla="*/ 837 h 2325"/>
              <a:gd name="T62" fmla="*/ 4866 w 5760"/>
              <a:gd name="T63" fmla="*/ 771 h 2325"/>
              <a:gd name="T64" fmla="*/ 4710 w 5760"/>
              <a:gd name="T65" fmla="*/ 711 h 2325"/>
              <a:gd name="T66" fmla="*/ 4545 w 5760"/>
              <a:gd name="T67" fmla="*/ 651 h 2325"/>
              <a:gd name="T68" fmla="*/ 4386 w 5760"/>
              <a:gd name="T69" fmla="*/ 600 h 2325"/>
              <a:gd name="T70" fmla="*/ 4248 w 5760"/>
              <a:gd name="T71" fmla="*/ 552 h 2325"/>
              <a:gd name="T72" fmla="*/ 3993 w 5760"/>
              <a:gd name="T73" fmla="*/ 483 h 2325"/>
              <a:gd name="T74" fmla="*/ 3777 w 5760"/>
              <a:gd name="T75" fmla="*/ 423 h 2325"/>
              <a:gd name="T76" fmla="*/ 3564 w 5760"/>
              <a:gd name="T77" fmla="*/ 375 h 2325"/>
              <a:gd name="T78" fmla="*/ 3282 w 5760"/>
              <a:gd name="T79" fmla="*/ 312 h 2325"/>
              <a:gd name="T80" fmla="*/ 3003 w 5760"/>
              <a:gd name="T81" fmla="*/ 261 h 2325"/>
              <a:gd name="T82" fmla="*/ 2733 w 5760"/>
              <a:gd name="T83" fmla="*/ 213 h 2325"/>
              <a:gd name="T84" fmla="*/ 2451 w 5760"/>
              <a:gd name="T85" fmla="*/ 171 h 2325"/>
              <a:gd name="T86" fmla="*/ 2211 w 5760"/>
              <a:gd name="T87" fmla="*/ 138 h 2325"/>
              <a:gd name="T88" fmla="*/ 1974 w 5760"/>
              <a:gd name="T89" fmla="*/ 108 h 2325"/>
              <a:gd name="T90" fmla="*/ 1665 w 5760"/>
              <a:gd name="T91" fmla="*/ 81 h 2325"/>
              <a:gd name="T92" fmla="*/ 1437 w 5760"/>
              <a:gd name="T93" fmla="*/ 60 h 2325"/>
              <a:gd name="T94" fmla="*/ 1125 w 5760"/>
              <a:gd name="T95" fmla="*/ 36 h 2325"/>
              <a:gd name="T96" fmla="*/ 828 w 5760"/>
              <a:gd name="T97" fmla="*/ 21 h 2325"/>
              <a:gd name="T98" fmla="*/ 558 w 5760"/>
              <a:gd name="T99" fmla="*/ 12 h 2325"/>
              <a:gd name="T100" fmla="*/ 282 w 5760"/>
              <a:gd name="T101" fmla="*/ 3 h 2325"/>
              <a:gd name="T102" fmla="*/ 0 w 5760"/>
              <a:gd name="T103" fmla="*/ 0 h 2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89DF6BF-B835-99FA-4469-80B23D20F61D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351 h 1573"/>
              <a:gd name="T4" fmla="*/ 282 w 5760"/>
              <a:gd name="T5" fmla="*/ 357 h 1573"/>
              <a:gd name="T6" fmla="*/ 627 w 5760"/>
              <a:gd name="T7" fmla="*/ 363 h 1573"/>
              <a:gd name="T8" fmla="*/ 960 w 5760"/>
              <a:gd name="T9" fmla="*/ 375 h 1573"/>
              <a:gd name="T10" fmla="*/ 1218 w 5760"/>
              <a:gd name="T11" fmla="*/ 393 h 1573"/>
              <a:gd name="T12" fmla="*/ 1470 w 5760"/>
              <a:gd name="T13" fmla="*/ 411 h 1573"/>
              <a:gd name="T14" fmla="*/ 1746 w 5760"/>
              <a:gd name="T15" fmla="*/ 435 h 1573"/>
              <a:gd name="T16" fmla="*/ 2022 w 5760"/>
              <a:gd name="T17" fmla="*/ 462 h 1573"/>
              <a:gd name="T18" fmla="*/ 2340 w 5760"/>
              <a:gd name="T19" fmla="*/ 504 h 1573"/>
              <a:gd name="T20" fmla="*/ 2664 w 5760"/>
              <a:gd name="T21" fmla="*/ 549 h 1573"/>
              <a:gd name="T22" fmla="*/ 2952 w 5760"/>
              <a:gd name="T23" fmla="*/ 597 h 1573"/>
              <a:gd name="T24" fmla="*/ 3225 w 5760"/>
              <a:gd name="T25" fmla="*/ 648 h 1573"/>
              <a:gd name="T26" fmla="*/ 3513 w 5760"/>
              <a:gd name="T27" fmla="*/ 708 h 1573"/>
              <a:gd name="T28" fmla="*/ 3693 w 5760"/>
              <a:gd name="T29" fmla="*/ 750 h 1573"/>
              <a:gd name="T30" fmla="*/ 3936 w 5760"/>
              <a:gd name="T31" fmla="*/ 810 h 1573"/>
              <a:gd name="T32" fmla="*/ 4095 w 5760"/>
              <a:gd name="T33" fmla="*/ 855 h 1573"/>
              <a:gd name="T34" fmla="*/ 4281 w 5760"/>
              <a:gd name="T35" fmla="*/ 909 h 1573"/>
              <a:gd name="T36" fmla="*/ 4503 w 5760"/>
              <a:gd name="T37" fmla="*/ 981 h 1573"/>
              <a:gd name="T38" fmla="*/ 4704 w 5760"/>
              <a:gd name="T39" fmla="*/ 1053 h 1573"/>
              <a:gd name="T40" fmla="*/ 4911 w 5760"/>
              <a:gd name="T41" fmla="*/ 1131 h 1573"/>
              <a:gd name="T42" fmla="*/ 5073 w 5760"/>
              <a:gd name="T43" fmla="*/ 1197 h 1573"/>
              <a:gd name="T44" fmla="*/ 5256 w 5760"/>
              <a:gd name="T45" fmla="*/ 1281 h 1573"/>
              <a:gd name="T46" fmla="*/ 5475 w 5760"/>
              <a:gd name="T47" fmla="*/ 1401 h 1573"/>
              <a:gd name="T48" fmla="*/ 5628 w 5760"/>
              <a:gd name="T49" fmla="*/ 1482 h 1573"/>
              <a:gd name="T50" fmla="*/ 5759 w 5760"/>
              <a:gd name="T51" fmla="*/ 1572 h 1573"/>
              <a:gd name="T52" fmla="*/ 5759 w 5760"/>
              <a:gd name="T53" fmla="*/ 633 h 1573"/>
              <a:gd name="T54" fmla="*/ 5493 w 5760"/>
              <a:gd name="T55" fmla="*/ 570 h 1573"/>
              <a:gd name="T56" fmla="*/ 5214 w 5760"/>
              <a:gd name="T57" fmla="*/ 501 h 1573"/>
              <a:gd name="T58" fmla="*/ 4950 w 5760"/>
              <a:gd name="T59" fmla="*/ 444 h 1573"/>
              <a:gd name="T60" fmla="*/ 4701 w 5760"/>
              <a:gd name="T61" fmla="*/ 396 h 1573"/>
              <a:gd name="T62" fmla="*/ 4425 w 5760"/>
              <a:gd name="T63" fmla="*/ 348 h 1573"/>
              <a:gd name="T64" fmla="*/ 4110 w 5760"/>
              <a:gd name="T65" fmla="*/ 294 h 1573"/>
              <a:gd name="T66" fmla="*/ 3813 w 5760"/>
              <a:gd name="T67" fmla="*/ 252 h 1573"/>
              <a:gd name="T68" fmla="*/ 3549 w 5760"/>
              <a:gd name="T69" fmla="*/ 213 h 1573"/>
              <a:gd name="T70" fmla="*/ 3261 w 5760"/>
              <a:gd name="T71" fmla="*/ 183 h 1573"/>
              <a:gd name="T72" fmla="*/ 3015 w 5760"/>
              <a:gd name="T73" fmla="*/ 153 h 1573"/>
              <a:gd name="T74" fmla="*/ 2757 w 5760"/>
              <a:gd name="T75" fmla="*/ 129 h 1573"/>
              <a:gd name="T76" fmla="*/ 2520 w 5760"/>
              <a:gd name="T77" fmla="*/ 105 h 1573"/>
              <a:gd name="T78" fmla="*/ 2301 w 5760"/>
              <a:gd name="T79" fmla="*/ 87 h 1573"/>
              <a:gd name="T80" fmla="*/ 2013 w 5760"/>
              <a:gd name="T81" fmla="*/ 66 h 1573"/>
              <a:gd name="T82" fmla="*/ 1731 w 5760"/>
              <a:gd name="T83" fmla="*/ 48 h 1573"/>
              <a:gd name="T84" fmla="*/ 1524 w 5760"/>
              <a:gd name="T85" fmla="*/ 39 h 1573"/>
              <a:gd name="T86" fmla="*/ 1260 w 5760"/>
              <a:gd name="T87" fmla="*/ 27 h 1573"/>
              <a:gd name="T88" fmla="*/ 966 w 5760"/>
              <a:gd name="T89" fmla="*/ 15 h 1573"/>
              <a:gd name="T90" fmla="*/ 714 w 5760"/>
              <a:gd name="T91" fmla="*/ 12 h 1573"/>
              <a:gd name="T92" fmla="*/ 510 w 5760"/>
              <a:gd name="T93" fmla="*/ 6 h 1573"/>
              <a:gd name="T94" fmla="*/ 243 w 5760"/>
              <a:gd name="T95" fmla="*/ 0 h 1573"/>
              <a:gd name="T96" fmla="*/ 0 w 5760"/>
              <a:gd name="T97" fmla="*/ 0 h 1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CA02DC4-0890-E1EC-0EAE-95F2252F4489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339 h 970"/>
              <a:gd name="T4" fmla="*/ 318 w 5760"/>
              <a:gd name="T5" fmla="*/ 342 h 970"/>
              <a:gd name="T6" fmla="*/ 591 w 5760"/>
              <a:gd name="T7" fmla="*/ 348 h 970"/>
              <a:gd name="T8" fmla="*/ 846 w 5760"/>
              <a:gd name="T9" fmla="*/ 354 h 970"/>
              <a:gd name="T10" fmla="*/ 1074 w 5760"/>
              <a:gd name="T11" fmla="*/ 360 h 970"/>
              <a:gd name="T12" fmla="*/ 1314 w 5760"/>
              <a:gd name="T13" fmla="*/ 366 h 970"/>
              <a:gd name="T14" fmla="*/ 1599 w 5760"/>
              <a:gd name="T15" fmla="*/ 381 h 970"/>
              <a:gd name="T16" fmla="*/ 1911 w 5760"/>
              <a:gd name="T17" fmla="*/ 399 h 970"/>
              <a:gd name="T18" fmla="*/ 2241 w 5760"/>
              <a:gd name="T19" fmla="*/ 420 h 970"/>
              <a:gd name="T20" fmla="*/ 2619 w 5760"/>
              <a:gd name="T21" fmla="*/ 453 h 970"/>
              <a:gd name="T22" fmla="*/ 2889 w 5760"/>
              <a:gd name="T23" fmla="*/ 477 h 970"/>
              <a:gd name="T24" fmla="*/ 3177 w 5760"/>
              <a:gd name="T25" fmla="*/ 507 h 970"/>
              <a:gd name="T26" fmla="*/ 3498 w 5760"/>
              <a:gd name="T27" fmla="*/ 543 h 970"/>
              <a:gd name="T28" fmla="*/ 3813 w 5760"/>
              <a:gd name="T29" fmla="*/ 585 h 970"/>
              <a:gd name="T30" fmla="*/ 4044 w 5760"/>
              <a:gd name="T31" fmla="*/ 618 h 970"/>
              <a:gd name="T32" fmla="*/ 4365 w 5760"/>
              <a:gd name="T33" fmla="*/ 669 h 970"/>
              <a:gd name="T34" fmla="*/ 4683 w 5760"/>
              <a:gd name="T35" fmla="*/ 726 h 970"/>
              <a:gd name="T36" fmla="*/ 4980 w 5760"/>
              <a:gd name="T37" fmla="*/ 786 h 970"/>
              <a:gd name="T38" fmla="*/ 5268 w 5760"/>
              <a:gd name="T39" fmla="*/ 846 h 970"/>
              <a:gd name="T40" fmla="*/ 5646 w 5760"/>
              <a:gd name="T41" fmla="*/ 942 h 970"/>
              <a:gd name="T42" fmla="*/ 5759 w 5760"/>
              <a:gd name="T43" fmla="*/ 969 h 970"/>
              <a:gd name="T44" fmla="*/ 5759 w 5760"/>
              <a:gd name="T45" fmla="*/ 0 h 970"/>
              <a:gd name="T46" fmla="*/ 0 w 5760"/>
              <a:gd name="T47" fmla="*/ 0 h 9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A2BCE8DD-8FCB-D5B6-643F-61FB751CDFB0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753 h 1060"/>
              <a:gd name="T2" fmla="*/ 0 w 5760"/>
              <a:gd name="T3" fmla="*/ 1059 h 1060"/>
              <a:gd name="T4" fmla="*/ 5759 w 5760"/>
              <a:gd name="T5" fmla="*/ 1059 h 1060"/>
              <a:gd name="T6" fmla="*/ 5759 w 5760"/>
              <a:gd name="T7" fmla="*/ 0 h 1060"/>
              <a:gd name="T8" fmla="*/ 5430 w 5760"/>
              <a:gd name="T9" fmla="*/ 0 h 1060"/>
              <a:gd name="T10" fmla="*/ 5298 w 5760"/>
              <a:gd name="T11" fmla="*/ 84 h 1060"/>
              <a:gd name="T12" fmla="*/ 5136 w 5760"/>
              <a:gd name="T13" fmla="*/ 159 h 1060"/>
              <a:gd name="T14" fmla="*/ 4968 w 5760"/>
              <a:gd name="T15" fmla="*/ 222 h 1060"/>
              <a:gd name="T16" fmla="*/ 4812 w 5760"/>
              <a:gd name="T17" fmla="*/ 267 h 1060"/>
              <a:gd name="T18" fmla="*/ 4626 w 5760"/>
              <a:gd name="T19" fmla="*/ 324 h 1060"/>
              <a:gd name="T20" fmla="*/ 4440 w 5760"/>
              <a:gd name="T21" fmla="*/ 366 h 1060"/>
              <a:gd name="T22" fmla="*/ 4230 w 5760"/>
              <a:gd name="T23" fmla="*/ 414 h 1060"/>
              <a:gd name="T24" fmla="*/ 3939 w 5760"/>
              <a:gd name="T25" fmla="*/ 468 h 1060"/>
              <a:gd name="T26" fmla="*/ 3711 w 5760"/>
              <a:gd name="T27" fmla="*/ 504 h 1060"/>
              <a:gd name="T28" fmla="*/ 3441 w 5760"/>
              <a:gd name="T29" fmla="*/ 543 h 1060"/>
              <a:gd name="T30" fmla="*/ 3189 w 5760"/>
              <a:gd name="T31" fmla="*/ 579 h 1060"/>
              <a:gd name="T32" fmla="*/ 2925 w 5760"/>
              <a:gd name="T33" fmla="*/ 606 h 1060"/>
              <a:gd name="T34" fmla="*/ 2679 w 5760"/>
              <a:gd name="T35" fmla="*/ 633 h 1060"/>
              <a:gd name="T36" fmla="*/ 2418 w 5760"/>
              <a:gd name="T37" fmla="*/ 654 h 1060"/>
              <a:gd name="T38" fmla="*/ 2142 w 5760"/>
              <a:gd name="T39" fmla="*/ 675 h 1060"/>
              <a:gd name="T40" fmla="*/ 1896 w 5760"/>
              <a:gd name="T41" fmla="*/ 693 h 1060"/>
              <a:gd name="T42" fmla="*/ 1647 w 5760"/>
              <a:gd name="T43" fmla="*/ 708 h 1060"/>
              <a:gd name="T44" fmla="*/ 1404 w 5760"/>
              <a:gd name="T45" fmla="*/ 720 h 1060"/>
              <a:gd name="T46" fmla="*/ 1170 w 5760"/>
              <a:gd name="T47" fmla="*/ 732 h 1060"/>
              <a:gd name="T48" fmla="*/ 906 w 5760"/>
              <a:gd name="T49" fmla="*/ 738 h 1060"/>
              <a:gd name="T50" fmla="*/ 534 w 5760"/>
              <a:gd name="T51" fmla="*/ 747 h 1060"/>
              <a:gd name="T52" fmla="*/ 201 w 5760"/>
              <a:gd name="T53" fmla="*/ 753 h 1060"/>
              <a:gd name="T54" fmla="*/ 0 w 5760"/>
              <a:gd name="T55" fmla="*/ 753 h 10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9446F50-E378-DD9E-00FD-846529B116C3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366 h 673"/>
              <a:gd name="T2" fmla="*/ 0 w 5284"/>
              <a:gd name="T3" fmla="*/ 672 h 673"/>
              <a:gd name="T4" fmla="*/ 303 w 5284"/>
              <a:gd name="T5" fmla="*/ 672 h 673"/>
              <a:gd name="T6" fmla="*/ 723 w 5284"/>
              <a:gd name="T7" fmla="*/ 663 h 673"/>
              <a:gd name="T8" fmla="*/ 1020 w 5284"/>
              <a:gd name="T9" fmla="*/ 654 h 673"/>
              <a:gd name="T10" fmla="*/ 1302 w 5284"/>
              <a:gd name="T11" fmla="*/ 642 h 673"/>
              <a:gd name="T12" fmla="*/ 1554 w 5284"/>
              <a:gd name="T13" fmla="*/ 630 h 673"/>
              <a:gd name="T14" fmla="*/ 1779 w 5284"/>
              <a:gd name="T15" fmla="*/ 615 h 673"/>
              <a:gd name="T16" fmla="*/ 1962 w 5284"/>
              <a:gd name="T17" fmla="*/ 606 h 673"/>
              <a:gd name="T18" fmla="*/ 2193 w 5284"/>
              <a:gd name="T19" fmla="*/ 588 h 673"/>
              <a:gd name="T20" fmla="*/ 2448 w 5284"/>
              <a:gd name="T21" fmla="*/ 570 h 673"/>
              <a:gd name="T22" fmla="*/ 2700 w 5284"/>
              <a:gd name="T23" fmla="*/ 546 h 673"/>
              <a:gd name="T24" fmla="*/ 2904 w 5284"/>
              <a:gd name="T25" fmla="*/ 528 h 673"/>
              <a:gd name="T26" fmla="*/ 3138 w 5284"/>
              <a:gd name="T27" fmla="*/ 498 h 673"/>
              <a:gd name="T28" fmla="*/ 3324 w 5284"/>
              <a:gd name="T29" fmla="*/ 474 h 673"/>
              <a:gd name="T30" fmla="*/ 3534 w 5284"/>
              <a:gd name="T31" fmla="*/ 447 h 673"/>
              <a:gd name="T32" fmla="*/ 3735 w 5284"/>
              <a:gd name="T33" fmla="*/ 420 h 673"/>
              <a:gd name="T34" fmla="*/ 3933 w 5284"/>
              <a:gd name="T35" fmla="*/ 384 h 673"/>
              <a:gd name="T36" fmla="*/ 4116 w 5284"/>
              <a:gd name="T37" fmla="*/ 351 h 673"/>
              <a:gd name="T38" fmla="*/ 4266 w 5284"/>
              <a:gd name="T39" fmla="*/ 318 h 673"/>
              <a:gd name="T40" fmla="*/ 4446 w 5284"/>
              <a:gd name="T41" fmla="*/ 279 h 673"/>
              <a:gd name="T42" fmla="*/ 4620 w 5284"/>
              <a:gd name="T43" fmla="*/ 237 h 673"/>
              <a:gd name="T44" fmla="*/ 4779 w 5284"/>
              <a:gd name="T45" fmla="*/ 192 h 673"/>
              <a:gd name="T46" fmla="*/ 4920 w 5284"/>
              <a:gd name="T47" fmla="*/ 147 h 673"/>
              <a:gd name="T48" fmla="*/ 5085 w 5284"/>
              <a:gd name="T49" fmla="*/ 90 h 673"/>
              <a:gd name="T50" fmla="*/ 5193 w 5284"/>
              <a:gd name="T51" fmla="*/ 42 h 673"/>
              <a:gd name="T52" fmla="*/ 5283 w 5284"/>
              <a:gd name="T53" fmla="*/ 0 h 673"/>
              <a:gd name="T54" fmla="*/ 3201 w 5284"/>
              <a:gd name="T55" fmla="*/ 0 h 673"/>
              <a:gd name="T56" fmla="*/ 2982 w 5284"/>
              <a:gd name="T57" fmla="*/ 57 h 673"/>
              <a:gd name="T58" fmla="*/ 2775 w 5284"/>
              <a:gd name="T59" fmla="*/ 108 h 673"/>
              <a:gd name="T60" fmla="*/ 2562 w 5284"/>
              <a:gd name="T61" fmla="*/ 150 h 673"/>
              <a:gd name="T62" fmla="*/ 2397 w 5284"/>
              <a:gd name="T63" fmla="*/ 183 h 673"/>
              <a:gd name="T64" fmla="*/ 2205 w 5284"/>
              <a:gd name="T65" fmla="*/ 213 h 673"/>
              <a:gd name="T66" fmla="*/ 2001 w 5284"/>
              <a:gd name="T67" fmla="*/ 243 h 673"/>
              <a:gd name="T68" fmla="*/ 1776 w 5284"/>
              <a:gd name="T69" fmla="*/ 273 h 673"/>
              <a:gd name="T70" fmla="*/ 1536 w 5284"/>
              <a:gd name="T71" fmla="*/ 297 h 673"/>
              <a:gd name="T72" fmla="*/ 1344 w 5284"/>
              <a:gd name="T73" fmla="*/ 312 h 673"/>
              <a:gd name="T74" fmla="*/ 1134 w 5284"/>
              <a:gd name="T75" fmla="*/ 330 h 673"/>
              <a:gd name="T76" fmla="*/ 921 w 5284"/>
              <a:gd name="T77" fmla="*/ 342 h 673"/>
              <a:gd name="T78" fmla="*/ 696 w 5284"/>
              <a:gd name="T79" fmla="*/ 354 h 673"/>
              <a:gd name="T80" fmla="*/ 501 w 5284"/>
              <a:gd name="T81" fmla="*/ 360 h 673"/>
              <a:gd name="T82" fmla="*/ 279 w 5284"/>
              <a:gd name="T83" fmla="*/ 366 h 673"/>
              <a:gd name="T84" fmla="*/ 99 w 5284"/>
              <a:gd name="T85" fmla="*/ 369 h 673"/>
              <a:gd name="T86" fmla="*/ 0 w 5284"/>
              <a:gd name="T87" fmla="*/ 366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93B8A684-D882-7E55-0E04-D66AB1A63E8B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>
              <a:gd name="T0" fmla="*/ 0 w 2884"/>
              <a:gd name="T1" fmla="*/ 0 h 286"/>
              <a:gd name="T2" fmla="*/ 0 w 2884"/>
              <a:gd name="T3" fmla="*/ 285 h 286"/>
              <a:gd name="T4" fmla="*/ 192 w 2884"/>
              <a:gd name="T5" fmla="*/ 285 h 286"/>
              <a:gd name="T6" fmla="*/ 384 w 2884"/>
              <a:gd name="T7" fmla="*/ 282 h 286"/>
              <a:gd name="T8" fmla="*/ 579 w 2884"/>
              <a:gd name="T9" fmla="*/ 276 h 286"/>
              <a:gd name="T10" fmla="*/ 789 w 2884"/>
              <a:gd name="T11" fmla="*/ 267 h 286"/>
              <a:gd name="T12" fmla="*/ 999 w 2884"/>
              <a:gd name="T13" fmla="*/ 258 h 286"/>
              <a:gd name="T14" fmla="*/ 1161 w 2884"/>
              <a:gd name="T15" fmla="*/ 246 h 286"/>
              <a:gd name="T16" fmla="*/ 1302 w 2884"/>
              <a:gd name="T17" fmla="*/ 234 h 286"/>
              <a:gd name="T18" fmla="*/ 1458 w 2884"/>
              <a:gd name="T19" fmla="*/ 222 h 286"/>
              <a:gd name="T20" fmla="*/ 1665 w 2884"/>
              <a:gd name="T21" fmla="*/ 201 h 286"/>
              <a:gd name="T22" fmla="*/ 1992 w 2884"/>
              <a:gd name="T23" fmla="*/ 159 h 286"/>
              <a:gd name="T24" fmla="*/ 2301 w 2884"/>
              <a:gd name="T25" fmla="*/ 117 h 286"/>
              <a:gd name="T26" fmla="*/ 2604 w 2884"/>
              <a:gd name="T27" fmla="*/ 60 h 286"/>
              <a:gd name="T28" fmla="*/ 2883 w 2884"/>
              <a:gd name="T29" fmla="*/ 0 h 286"/>
              <a:gd name="T30" fmla="*/ 0 w 2884"/>
              <a:gd name="T31" fmla="*/ 0 h 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69C3BA55-ECCE-41E3-1303-43A034413B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4">
            <a:extLst>
              <a:ext uri="{FF2B5EF4-FFF2-40B4-BE49-F238E27FC236}">
                <a16:creationId xmlns:a16="http://schemas.microsoft.com/office/drawing/2014/main" id="{95CEAE71-41E5-FDD6-2655-E7F3EE08CF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61FD5AE-299E-EA5C-5CD4-656F02FCCB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effectLst/>
                <a:latin typeface="+mn-lt"/>
              </a:defRPr>
            </a:lvl1pPr>
          </a:lstStyle>
          <a:p>
            <a:pPr>
              <a:defRPr/>
            </a:pPr>
            <a:fld id="{B80C0A5A-B261-164B-8D33-F15507214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685834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330199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044715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3005269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6540348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231362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23100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4767926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979871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6459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491191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1">
            <a:extLst>
              <a:ext uri="{FF2B5EF4-FFF2-40B4-BE49-F238E27FC236}">
                <a16:creationId xmlns:a16="http://schemas.microsoft.com/office/drawing/2014/main" id="{3FF8754D-C7C6-B355-31C6-DE6FFE5C11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2070" name="Rectangle 22">
            <a:extLst>
              <a:ext uri="{FF2B5EF4-FFF2-40B4-BE49-F238E27FC236}">
                <a16:creationId xmlns:a16="http://schemas.microsoft.com/office/drawing/2014/main" id="{001B414B-11D0-C371-4427-61E7E0CABF9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3.jpeg"/><Relationship Id="rId4" Type="http://schemas.openxmlformats.org/officeDocument/2006/relationships/image" Target="../media/image2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2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6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5.jpeg"/><Relationship Id="rId7" Type="http://schemas.openxmlformats.org/officeDocument/2006/relationships/image" Target="../media/image40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jpe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6.jpe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jpeg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6.jpe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5.jpeg"/><Relationship Id="rId7" Type="http://schemas.openxmlformats.org/officeDocument/2006/relationships/image" Target="../media/image4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6.jpeg"/><Relationship Id="rId5" Type="http://schemas.openxmlformats.org/officeDocument/2006/relationships/image" Target="../media/image39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Rectangle 2">
            <a:extLst>
              <a:ext uri="{FF2B5EF4-FFF2-40B4-BE49-F238E27FC236}">
                <a16:creationId xmlns:a16="http://schemas.microsoft.com/office/drawing/2014/main" id="{711A21FD-160C-D67F-BE66-5FAC4759B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091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5122" name="Picture 3">
            <a:extLst>
              <a:ext uri="{FF2B5EF4-FFF2-40B4-BE49-F238E27FC236}">
                <a16:creationId xmlns:a16="http://schemas.microsoft.com/office/drawing/2014/main" id="{7ECB8D60-D4CB-5572-8BAF-1F07B121B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4" name="WordArt 4">
            <a:extLst>
              <a:ext uri="{FF2B5EF4-FFF2-40B4-BE49-F238E27FC236}">
                <a16:creationId xmlns:a16="http://schemas.microsoft.com/office/drawing/2014/main" id="{B5A9B358-99DF-8AC5-6C19-F6F3C37892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66700"/>
            <a:ext cx="8742363" cy="6203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Kerala" pitchFamily="2" charset="0"/>
              </a:rPr>
              <a:t>çÕÆÉáØíÄµJßæÜ </a:t>
            </a:r>
          </a:p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Kerala" pitchFamily="2" charset="0"/>
              </a:rPr>
              <a:t>¥¿ßØíÅÞÈÖßÜ</a:t>
            </a:r>
          </a:p>
        </p:txBody>
      </p:sp>
      <p:sp>
        <p:nvSpPr>
          <p:cNvPr id="583685" name="Text Box 5">
            <a:extLst>
              <a:ext uri="{FF2B5EF4-FFF2-40B4-BE49-F238E27FC236}">
                <a16:creationId xmlns:a16="http://schemas.microsoft.com/office/drawing/2014/main" id="{5A8330CD-605A-1B4B-30C1-01944CC57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475" y="4160838"/>
            <a:ext cx="4962525" cy="981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50000"/>
              </a:spcBef>
              <a:defRPr/>
            </a:pPr>
            <a:r>
              <a:rPr lang="en-US" altLang="en-US" sz="60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rala" panose="020B0604020202020204" pitchFamily="2" charset="0"/>
              </a:rPr>
              <a:t>2</a:t>
            </a:r>
            <a:endParaRPr lang="en-US" altLang="en-US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erala" panose="020B0604020202020204" pitchFamily="2" charset="0"/>
            </a:endParaRPr>
          </a:p>
        </p:txBody>
      </p:sp>
      <p:sp>
        <p:nvSpPr>
          <p:cNvPr id="583686" name="Text Box 6">
            <a:extLst>
              <a:ext uri="{FF2B5EF4-FFF2-40B4-BE49-F238E27FC236}">
                <a16:creationId xmlns:a16="http://schemas.microsoft.com/office/drawing/2014/main" id="{44164BB9-DF89-784D-9083-5EE249C8A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000" b="0">
                <a:solidFill>
                  <a:srgbClr val="FFA2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583687" name="Text Box 7">
            <a:extLst>
              <a:ext uri="{FF2B5EF4-FFF2-40B4-BE49-F238E27FC236}">
                <a16:creationId xmlns:a16="http://schemas.microsoft.com/office/drawing/2014/main" id="{B01CDA3D-3973-5F9D-AF33-E8FFD06CE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401638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4000">
                <a:solidFill>
                  <a:srgbClr val="FBF4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erala" panose="020B0604020202020204" pitchFamily="2" charset="0"/>
              </a:rPr>
              <a:t>ÍÞ·¢ : ¥Fí</a:t>
            </a:r>
          </a:p>
        </p:txBody>
      </p:sp>
      <p:sp>
        <p:nvSpPr>
          <p:cNvPr id="583688" name="Text Box 8">
            <a:extLst>
              <a:ext uri="{FF2B5EF4-FFF2-40B4-BE49-F238E27FC236}">
                <a16:creationId xmlns:a16="http://schemas.microsoft.com/office/drawing/2014/main" id="{B5AAC9DB-BABC-D377-CB39-A73739F2A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9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83689" name="Rectangle 9">
            <a:extLst>
              <a:ext uri="{FF2B5EF4-FFF2-40B4-BE49-F238E27FC236}">
                <a16:creationId xmlns:a16="http://schemas.microsoft.com/office/drawing/2014/main" id="{F6420437-13A1-6277-71AF-302CA6D37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583690" name="Rectangle 10">
            <a:extLst>
              <a:ext uri="{FF2B5EF4-FFF2-40B4-BE49-F238E27FC236}">
                <a16:creationId xmlns:a16="http://schemas.microsoft.com/office/drawing/2014/main" id="{4085FA1C-0973-A585-F8B3-C94E7A17D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83691" name="Text Box 11">
            <a:extLst>
              <a:ext uri="{FF2B5EF4-FFF2-40B4-BE49-F238E27FC236}">
                <a16:creationId xmlns:a16="http://schemas.microsoft.com/office/drawing/2014/main" id="{E797D986-F7CB-815C-1868-C25760604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70ED84E2-FD27-6262-F520-4DFB99334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A1D360C0-381E-2BDE-A031-69DDC5556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CB5D1060-ADC6-B5D0-0FDA-0152DAFCA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1CC80D14-8CF3-A9B2-4E4B-6655B31CC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latin typeface="Krone" charset="0"/>
              </a:rPr>
              <a:t>       </a:t>
            </a: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0E3AB2B2-AF6A-7CDC-678D-C87528275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B7735838-2836-515A-A1A1-2F3467EB6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</a:t>
            </a:r>
          </a:p>
        </p:txBody>
      </p:sp>
      <p:sp>
        <p:nvSpPr>
          <p:cNvPr id="15367" name="Rectangle 9">
            <a:extLst>
              <a:ext uri="{FF2B5EF4-FFF2-40B4-BE49-F238E27FC236}">
                <a16:creationId xmlns:a16="http://schemas.microsoft.com/office/drawing/2014/main" id="{7CCE0B61-88F3-8A81-57B8-DAB2FB0B7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</a:t>
            </a: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8092615C-46D9-5021-96E3-99A8A83BA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   </a:t>
            </a:r>
          </a:p>
        </p:txBody>
      </p:sp>
      <p:sp>
        <p:nvSpPr>
          <p:cNvPr id="15369" name="Rectangle 14">
            <a:extLst>
              <a:ext uri="{FF2B5EF4-FFF2-40B4-BE49-F238E27FC236}">
                <a16:creationId xmlns:a16="http://schemas.microsoft.com/office/drawing/2014/main" id="{18495700-5EDE-E7BC-9095-5101F122F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</a:t>
            </a:r>
          </a:p>
        </p:txBody>
      </p:sp>
      <p:sp>
        <p:nvSpPr>
          <p:cNvPr id="15370" name="Rectangle 15">
            <a:extLst>
              <a:ext uri="{FF2B5EF4-FFF2-40B4-BE49-F238E27FC236}">
                <a16:creationId xmlns:a16="http://schemas.microsoft.com/office/drawing/2014/main" id="{5802C5F2-653C-7F79-03AA-4B3B9339B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15371" name="Rectangle 16">
            <a:extLst>
              <a:ext uri="{FF2B5EF4-FFF2-40B4-BE49-F238E27FC236}">
                <a16:creationId xmlns:a16="http://schemas.microsoft.com/office/drawing/2014/main" id="{724C9EB0-4359-69CC-E207-19E849A09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latin typeface="Krone" charset="0"/>
              </a:rPr>
              <a:t>     </a:t>
            </a:r>
          </a:p>
        </p:txBody>
      </p:sp>
      <p:sp>
        <p:nvSpPr>
          <p:cNvPr id="15372" name="Rectangle 17">
            <a:extLst>
              <a:ext uri="{FF2B5EF4-FFF2-40B4-BE49-F238E27FC236}">
                <a16:creationId xmlns:a16="http://schemas.microsoft.com/office/drawing/2014/main" id="{DA7DFBEB-59AB-FC7B-99B1-F86029D3B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latin typeface="Krone" charset="0"/>
              </a:rPr>
              <a:t> </a:t>
            </a:r>
          </a:p>
        </p:txBody>
      </p:sp>
      <p:sp>
        <p:nvSpPr>
          <p:cNvPr id="290834" name="Rectangle 18">
            <a:extLst>
              <a:ext uri="{FF2B5EF4-FFF2-40B4-BE49-F238E27FC236}">
                <a16:creationId xmlns:a16="http://schemas.microsoft.com/office/drawing/2014/main" id="{CD6C53AE-84D1-A32B-6FFF-CA1344052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374" name="Rectangle 33">
            <a:extLst>
              <a:ext uri="{FF2B5EF4-FFF2-40B4-BE49-F238E27FC236}">
                <a16:creationId xmlns:a16="http://schemas.microsoft.com/office/drawing/2014/main" id="{1B9D8A6F-5EFA-A52F-20BD-1B346DC7B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860425"/>
            <a:ext cx="7273925" cy="14303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>
                <a:solidFill>
                  <a:schemeClr val="folHlink"/>
                </a:solidFill>
                <a:latin typeface="Kerala" pitchFamily="2" charset="0"/>
              </a:rPr>
              <a:t>“</a:t>
            </a:r>
            <a:r>
              <a:rPr lang="en-US" altLang="en-US" sz="4800" b="0">
                <a:solidFill>
                  <a:schemeClr val="folHlink"/>
                </a:solidFill>
                <a:latin typeface="Kerala" pitchFamily="2" charset="0"/>
              </a:rPr>
              <a:t>çÎÞæÖçÏÞ¿áU ©¿O¿ß</a:t>
            </a:r>
            <a:r>
              <a:rPr lang="en-US" altLang="en-US" sz="4800">
                <a:solidFill>
                  <a:schemeClr val="folHlink"/>
                </a:solidFill>
                <a:latin typeface="Kerala" pitchFamily="2" charset="0"/>
              </a:rPr>
              <a:t>”</a:t>
            </a:r>
          </a:p>
          <a:p>
            <a:pPr algn="ctr"/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ºáøáAJßW</a:t>
            </a:r>
            <a:r>
              <a:rPr lang="en-US" altLang="en-US" sz="4000">
                <a:solidFill>
                  <a:schemeClr val="folHlink"/>
                </a:solidFill>
                <a:latin typeface="Kerala" pitchFamily="2" charset="0"/>
              </a:rPr>
              <a:t>:</a:t>
            </a:r>
          </a:p>
        </p:txBody>
      </p:sp>
      <p:grpSp>
        <p:nvGrpSpPr>
          <p:cNvPr id="290866" name="Group 50">
            <a:extLst>
              <a:ext uri="{FF2B5EF4-FFF2-40B4-BE49-F238E27FC236}">
                <a16:creationId xmlns:a16="http://schemas.microsoft.com/office/drawing/2014/main" id="{24127408-4296-6A7F-6DE4-199419100B2E}"/>
              </a:ext>
            </a:extLst>
          </p:cNvPr>
          <p:cNvGrpSpPr>
            <a:grpSpLocks/>
          </p:cNvGrpSpPr>
          <p:nvPr/>
        </p:nvGrpSpPr>
        <p:grpSpPr bwMode="auto">
          <a:xfrm>
            <a:off x="558800" y="2317750"/>
            <a:ext cx="5480050" cy="1052513"/>
            <a:chOff x="352" y="1512"/>
            <a:chExt cx="3452" cy="663"/>
          </a:xfrm>
        </p:grpSpPr>
        <p:sp>
          <p:nvSpPr>
            <p:cNvPr id="15396" name="Rectangle 34">
              <a:extLst>
                <a:ext uri="{FF2B5EF4-FFF2-40B4-BE49-F238E27FC236}">
                  <a16:creationId xmlns:a16="http://schemas.microsoft.com/office/drawing/2014/main" id="{45D62C78-D071-54C7-E336-EDB0F9B333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4" y="1563"/>
              <a:ext cx="2260" cy="612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900" b="0">
                  <a:solidFill>
                    <a:schemeClr val="folHlink"/>
                  </a:solidFill>
                  <a:latin typeface="Kerala" pitchFamily="2" charset="0"/>
                </a:rPr>
                <a:t>¥ÇcÞÏ¢</a:t>
              </a:r>
              <a:r>
                <a:rPr lang="en-US" altLang="en-US" sz="1900">
                  <a:solidFill>
                    <a:schemeClr val="folHlink"/>
                  </a:solidFill>
                  <a:latin typeface="Kerala" pitchFamily="2" charset="0"/>
                </a:rPr>
                <a:t> 20: </a:t>
              </a:r>
            </a:p>
            <a:p>
              <a:r>
                <a:rPr lang="en-US" altLang="en-US" sz="2500">
                  <a:latin typeface="Kerala" pitchFamily="2" charset="0"/>
                </a:rPr>
                <a:t>	</a:t>
              </a:r>
              <a:r>
                <a:rPr lang="en-US" altLang="en-US" sz="2900">
                  <a:latin typeface="Kerala" pitchFamily="2" charset="0"/>
                </a:rPr>
                <a:t>ÉJí µÜíÉÈµZ</a:t>
              </a:r>
            </a:p>
          </p:txBody>
        </p:sp>
        <p:sp>
          <p:nvSpPr>
            <p:cNvPr id="15397" name="Text Box 35">
              <a:extLst>
                <a:ext uri="{FF2B5EF4-FFF2-40B4-BE49-F238E27FC236}">
                  <a16:creationId xmlns:a16="http://schemas.microsoft.com/office/drawing/2014/main" id="{F6A0F9AB-738B-54F5-1217-92D7BDD4D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" y="1512"/>
              <a:ext cx="896" cy="519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“M”</a:t>
              </a:r>
            </a:p>
          </p:txBody>
        </p:sp>
      </p:grpSp>
      <p:grpSp>
        <p:nvGrpSpPr>
          <p:cNvPr id="290867" name="Group 51">
            <a:extLst>
              <a:ext uri="{FF2B5EF4-FFF2-40B4-BE49-F238E27FC236}">
                <a16:creationId xmlns:a16="http://schemas.microsoft.com/office/drawing/2014/main" id="{1DA056DB-7CF6-4846-75DA-C01599BDFEFF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3503613"/>
            <a:ext cx="6019800" cy="1001712"/>
            <a:chOff x="376" y="2207"/>
            <a:chExt cx="3792" cy="631"/>
          </a:xfrm>
        </p:grpSpPr>
        <p:sp>
          <p:nvSpPr>
            <p:cNvPr id="15394" name="Rectangle 12">
              <a:extLst>
                <a:ext uri="{FF2B5EF4-FFF2-40B4-BE49-F238E27FC236}">
                  <a16:creationId xmlns:a16="http://schemas.microsoft.com/office/drawing/2014/main" id="{A6E10B2D-DEB8-8066-8868-16A60587B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9" y="2226"/>
              <a:ext cx="2649" cy="612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900" b="0">
                  <a:solidFill>
                    <a:schemeClr val="folHlink"/>
                  </a:solidFill>
                  <a:latin typeface="Kerala" pitchFamily="2" charset="0"/>
                </a:rPr>
                <a:t>¥ÇcÞÏ¢</a:t>
              </a:r>
              <a:r>
                <a:rPr lang="en-US" altLang="en-US" sz="1900">
                  <a:solidFill>
                    <a:schemeClr val="folHlink"/>
                  </a:solidFill>
                  <a:latin typeface="Kerala" pitchFamily="2" charset="0"/>
                </a:rPr>
                <a:t> 21-24: </a:t>
              </a:r>
            </a:p>
            <a:p>
              <a:r>
                <a:rPr lang="en-US" altLang="en-US" sz="2500">
                  <a:latin typeface="Kerala" pitchFamily="2" charset="0"/>
                </a:rPr>
                <a:t>	</a:t>
              </a:r>
              <a:r>
                <a:rPr lang="en-US" altLang="en-US" sz="2900">
                  <a:latin typeface="Kerala" pitchFamily="2" charset="0"/>
                </a:rPr>
                <a:t>ØÞÎâÙßµ ÈßÏÎBZ</a:t>
              </a:r>
            </a:p>
          </p:txBody>
        </p:sp>
        <p:sp>
          <p:nvSpPr>
            <p:cNvPr id="15395" name="Text Box 36">
              <a:extLst>
                <a:ext uri="{FF2B5EF4-FFF2-40B4-BE49-F238E27FC236}">
                  <a16:creationId xmlns:a16="http://schemas.microsoft.com/office/drawing/2014/main" id="{A37A1109-2074-73AA-6214-3D5320315A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" y="2207"/>
              <a:ext cx="1064" cy="519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“C”</a:t>
              </a:r>
            </a:p>
          </p:txBody>
        </p:sp>
      </p:grpSp>
      <p:grpSp>
        <p:nvGrpSpPr>
          <p:cNvPr id="290868" name="Group 52">
            <a:extLst>
              <a:ext uri="{FF2B5EF4-FFF2-40B4-BE49-F238E27FC236}">
                <a16:creationId xmlns:a16="http://schemas.microsoft.com/office/drawing/2014/main" id="{22705F4C-89F8-CDAC-685D-B06CBA102FDA}"/>
              </a:ext>
            </a:extLst>
          </p:cNvPr>
          <p:cNvGrpSpPr>
            <a:grpSpLocks/>
          </p:cNvGrpSpPr>
          <p:nvPr/>
        </p:nvGrpSpPr>
        <p:grpSpPr bwMode="auto">
          <a:xfrm>
            <a:off x="596900" y="4468813"/>
            <a:ext cx="8547100" cy="976312"/>
            <a:chOff x="376" y="2815"/>
            <a:chExt cx="5384" cy="615"/>
          </a:xfrm>
        </p:grpSpPr>
        <p:sp>
          <p:nvSpPr>
            <p:cNvPr id="15392" name="Rectangle 13">
              <a:extLst>
                <a:ext uri="{FF2B5EF4-FFF2-40B4-BE49-F238E27FC236}">
                  <a16:creationId xmlns:a16="http://schemas.microsoft.com/office/drawing/2014/main" id="{C524675B-0987-FEB1-5FAB-6B05B5AE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6" y="2818"/>
              <a:ext cx="4234" cy="612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900" b="0">
                  <a:solidFill>
                    <a:schemeClr val="folHlink"/>
                  </a:solidFill>
                  <a:latin typeface="Kerala" pitchFamily="2" charset="0"/>
                </a:rPr>
                <a:t>¥ÇcÞÏ¢</a:t>
              </a:r>
              <a:r>
                <a:rPr lang="en-US" altLang="en-US" sz="1900">
                  <a:solidFill>
                    <a:schemeClr val="folHlink"/>
                  </a:solidFill>
                  <a:latin typeface="Kerala" pitchFamily="2" charset="0"/>
                </a:rPr>
                <a:t> 25-31:</a:t>
              </a:r>
            </a:p>
            <a:p>
              <a:r>
                <a:rPr lang="en-US" altLang="en-US" sz="1900">
                  <a:solidFill>
                    <a:schemeClr val="folHlink"/>
                  </a:solidFill>
                  <a:latin typeface="Kerala" pitchFamily="2" charset="0"/>
                </a:rPr>
                <a:t>	</a:t>
              </a:r>
              <a:r>
                <a:rPr lang="en-US" altLang="en-US" sz="2900">
                  <a:latin typeface="Kerala" pitchFamily="2" charset="0"/>
                </a:rPr>
                <a:t>ØÎÞ·ÎÈ µâ¿Þø ÈßÏÎBZ</a:t>
              </a:r>
            </a:p>
          </p:txBody>
        </p:sp>
        <p:sp>
          <p:nvSpPr>
            <p:cNvPr id="15393" name="Text Box 37">
              <a:extLst>
                <a:ext uri="{FF2B5EF4-FFF2-40B4-BE49-F238E27FC236}">
                  <a16:creationId xmlns:a16="http://schemas.microsoft.com/office/drawing/2014/main" id="{09C98E7C-C0CA-A952-FD76-EF933EDEED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" y="2815"/>
              <a:ext cx="1112" cy="519"/>
            </a:xfrm>
            <a:prstGeom prst="rect">
              <a:avLst/>
            </a:prstGeom>
            <a:noFill/>
            <a:ln>
              <a:noFill/>
            </a:ln>
            <a:effectLst>
              <a:outerShdw dist="117088" dir="296392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 b="0">
                  <a:solidFill>
                    <a:srgbClr val="66FF66"/>
                  </a:solidFill>
                  <a:latin typeface="Times New Roman" panose="02020603050405020304" pitchFamily="18" charset="0"/>
                </a:rPr>
                <a:t>“C”</a:t>
              </a:r>
            </a:p>
          </p:txBody>
        </p:sp>
      </p:grpSp>
      <p:grpSp>
        <p:nvGrpSpPr>
          <p:cNvPr id="15378" name="Group 40">
            <a:extLst>
              <a:ext uri="{FF2B5EF4-FFF2-40B4-BE49-F238E27FC236}">
                <a16:creationId xmlns:a16="http://schemas.microsoft.com/office/drawing/2014/main" id="{986D6BCB-A624-32B6-FCED-DFD2FBBF674F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0857" name="Rectangle 41">
              <a:extLst>
                <a:ext uri="{FF2B5EF4-FFF2-40B4-BE49-F238E27FC236}">
                  <a16:creationId xmlns:a16="http://schemas.microsoft.com/office/drawing/2014/main" id="{80AFAB89-E115-CD2F-C73B-199B5444C6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0858" name="Oval 42">
              <a:extLst>
                <a:ext uri="{FF2B5EF4-FFF2-40B4-BE49-F238E27FC236}">
                  <a16:creationId xmlns:a16="http://schemas.microsoft.com/office/drawing/2014/main" id="{81F8CEE8-2B72-646C-503E-ED06D95DD4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0859" name="Rectangle 43">
              <a:extLst>
                <a:ext uri="{FF2B5EF4-FFF2-40B4-BE49-F238E27FC236}">
                  <a16:creationId xmlns:a16="http://schemas.microsoft.com/office/drawing/2014/main" id="{80B1F37F-E195-1985-A54D-EA6E46B44D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0860" name="Rectangle 44">
              <a:extLst>
                <a:ext uri="{FF2B5EF4-FFF2-40B4-BE49-F238E27FC236}">
                  <a16:creationId xmlns:a16="http://schemas.microsoft.com/office/drawing/2014/main" id="{D4E66E4C-2266-84B2-AB25-35FAF5B9A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0861" name="Oval 45">
              <a:extLst>
                <a:ext uri="{FF2B5EF4-FFF2-40B4-BE49-F238E27FC236}">
                  <a16:creationId xmlns:a16="http://schemas.microsoft.com/office/drawing/2014/main" id="{24BFF4DD-433E-C26C-7151-FDF04B909E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0862" name="Rectangle 46">
              <a:extLst>
                <a:ext uri="{FF2B5EF4-FFF2-40B4-BE49-F238E27FC236}">
                  <a16:creationId xmlns:a16="http://schemas.microsoft.com/office/drawing/2014/main" id="{45AFB1BE-780B-C996-296C-584CBE43A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5390" name="Rectangle 47">
              <a:extLst>
                <a:ext uri="{FF2B5EF4-FFF2-40B4-BE49-F238E27FC236}">
                  <a16:creationId xmlns:a16="http://schemas.microsoft.com/office/drawing/2014/main" id="{A4AB564A-B017-D8A2-FDB8-4AF1A9A08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5391" name="Rectangle 48">
              <a:extLst>
                <a:ext uri="{FF2B5EF4-FFF2-40B4-BE49-F238E27FC236}">
                  <a16:creationId xmlns:a16="http://schemas.microsoft.com/office/drawing/2014/main" id="{C19B17C7-F27E-1AFA-4C1B-DE31CDABA0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5379" name="Text Box 54">
            <a:extLst>
              <a:ext uri="{FF2B5EF4-FFF2-40B4-BE49-F238E27FC236}">
                <a16:creationId xmlns:a16="http://schemas.microsoft.com/office/drawing/2014/main" id="{3D19CDAE-62B4-CA30-E5FE-43B2B2CDF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5380" name="Text Box 56">
            <a:extLst>
              <a:ext uri="{FF2B5EF4-FFF2-40B4-BE49-F238E27FC236}">
                <a16:creationId xmlns:a16="http://schemas.microsoft.com/office/drawing/2014/main" id="{0DBF620B-4174-2343-6DBC-A472EDE12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90873" name="Rectangle 57">
            <a:extLst>
              <a:ext uri="{FF2B5EF4-FFF2-40B4-BE49-F238E27FC236}">
                <a16:creationId xmlns:a16="http://schemas.microsoft.com/office/drawing/2014/main" id="{39473085-B6FC-F712-2839-D9124CB37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0876" name="Rectangle 60">
            <a:extLst>
              <a:ext uri="{FF2B5EF4-FFF2-40B4-BE49-F238E27FC236}">
                <a16:creationId xmlns:a16="http://schemas.microsoft.com/office/drawing/2014/main" id="{BFAF5008-52DF-63C1-BEBC-4DE6409E3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09</a:t>
            </a:r>
          </a:p>
        </p:txBody>
      </p:sp>
      <p:sp>
        <p:nvSpPr>
          <p:cNvPr id="15383" name="Text Box 62">
            <a:extLst>
              <a:ext uri="{FF2B5EF4-FFF2-40B4-BE49-F238E27FC236}">
                <a16:creationId xmlns:a16="http://schemas.microsoft.com/office/drawing/2014/main" id="{A4CCC4D3-0DC6-DC09-6556-A32027315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94" name="Rectangle 34">
            <a:extLst>
              <a:ext uri="{FF2B5EF4-FFF2-40B4-BE49-F238E27FC236}">
                <a16:creationId xmlns:a16="http://schemas.microsoft.com/office/drawing/2014/main" id="{A40D03ED-4B08-44DA-613A-53A574446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6386" name="Picture 32">
            <a:extLst>
              <a:ext uri="{FF2B5EF4-FFF2-40B4-BE49-F238E27FC236}">
                <a16:creationId xmlns:a16="http://schemas.microsoft.com/office/drawing/2014/main" id="{6939D4C5-6B64-4013-B43F-331B538BE522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4995" name="Rectangle 35">
            <a:extLst>
              <a:ext uri="{FF2B5EF4-FFF2-40B4-BE49-F238E27FC236}">
                <a16:creationId xmlns:a16="http://schemas.microsoft.com/office/drawing/2014/main" id="{D1B2F86A-CBC8-3D35-EF95-5634E6FED8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388" name="Text Box 16">
            <a:extLst>
              <a:ext uri="{FF2B5EF4-FFF2-40B4-BE49-F238E27FC236}">
                <a16:creationId xmlns:a16="http://schemas.microsoft.com/office/drawing/2014/main" id="{21D138B3-342B-E225-DB2C-50851A4EB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" y="457200"/>
            <a:ext cx="8737600" cy="6413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rgbClr val="99CC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  <a:latin typeface="Kerala" pitchFamily="2" charset="0"/>
              </a:rPr>
              <a:t>çÎÞæÖçÏÞ¿áU ©¿O¿ßÏáæ¿ dÉØµíÄß</a:t>
            </a:r>
          </a:p>
        </p:txBody>
      </p:sp>
      <p:sp>
        <p:nvSpPr>
          <p:cNvPr id="424977" name="Text Box 17">
            <a:extLst>
              <a:ext uri="{FF2B5EF4-FFF2-40B4-BE49-F238E27FC236}">
                <a16:creationId xmlns:a16="http://schemas.microsoft.com/office/drawing/2014/main" id="{E948C897-707B-87B1-9D8C-A6055380C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1397000"/>
            <a:ext cx="7518400" cy="519113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1. ²øá </a:t>
            </a:r>
            <a:r>
              <a:rPr lang="en-US" altLang="en-US" sz="2800">
                <a:latin typeface="Kerala" pitchFamily="2" charset="0"/>
              </a:rPr>
              <a:t>ÄÞWAÞÜßµ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 dµÎàµøÃ¢.</a:t>
            </a:r>
          </a:p>
        </p:txBody>
      </p:sp>
      <p:sp>
        <p:nvSpPr>
          <p:cNvPr id="424978" name="Text Box 18">
            <a:extLst>
              <a:ext uri="{FF2B5EF4-FFF2-40B4-BE49-F238E27FC236}">
                <a16:creationId xmlns:a16="http://schemas.microsoft.com/office/drawing/2014/main" id="{DB6B9A53-2FC0-2947-C2C7-A413A0C7D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2286000"/>
            <a:ext cx="7747000" cy="519113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2. ²øá </a:t>
            </a:r>
            <a:r>
              <a:rPr lang="en-US" altLang="en-US" sz="2800">
                <a:latin typeface="Kerala" pitchFamily="2" charset="0"/>
              </a:rPr>
              <a:t>©ÉÞÇßÕßçÇÏ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 dµÎàµøÃ¢.</a:t>
            </a:r>
          </a:p>
        </p:txBody>
      </p:sp>
      <p:sp>
        <p:nvSpPr>
          <p:cNvPr id="424979" name="Text Box 19">
            <a:extLst>
              <a:ext uri="{FF2B5EF4-FFF2-40B4-BE49-F238E27FC236}">
                <a16:creationId xmlns:a16="http://schemas.microsoft.com/office/drawing/2014/main" id="{3252DAF4-20BC-108B-090B-BA31B5930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3302000"/>
            <a:ext cx="8991600" cy="9461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3. çÏÖádµßØíÄáÕßæa ÖádÖâ×Ïáæ¿ ØÎÞÉÈçJÞæ¿ §Äßæa ©çgÖ¢ ÈßÕãJßÏÞÏß. </a:t>
            </a:r>
            <a:r>
              <a:rPr lang="en-US" altLang="en-US" sz="2800">
                <a:latin typeface="Kerala" pitchFamily="2" charset="0"/>
              </a:rPr>
              <a:t>§Äí ¥Õßæ¿ ¥ÕØÞÈßºîá</a:t>
            </a:r>
            <a:r>
              <a:rPr lang="en-US" altLang="en-US" sz="2800">
                <a:solidFill>
                  <a:srgbClr val="99CCFF"/>
                </a:solidFill>
                <a:latin typeface="Kerala" pitchFamily="2" charset="0"/>
              </a:rPr>
              <a:t>.</a:t>
            </a:r>
          </a:p>
        </p:txBody>
      </p:sp>
      <p:sp>
        <p:nvSpPr>
          <p:cNvPr id="424980" name="Text Box 20">
            <a:extLst>
              <a:ext uri="{FF2B5EF4-FFF2-40B4-BE49-F238E27FC236}">
                <a16:creationId xmlns:a16="http://schemas.microsoft.com/office/drawing/2014/main" id="{08646E75-CE2B-70B5-4E50-5827F6958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" y="4648200"/>
            <a:ext cx="8677275" cy="137318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4. </a:t>
            </a:r>
            <a:r>
              <a:rPr lang="en-US" altLang="en-US" sz="2800">
                <a:latin typeface="Kerala" pitchFamily="2" charset="0"/>
              </a:rPr>
              <a:t>ÉøßÖáiÞvÞÕí ÍâÎßÏßW ÕKçÄÞæ¿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 ÈcÞÏdÉÎÞÃ¢ ³çøÞ ÕßÖbÞØßÏáæ¿Ïá¢ ¼àÕßÄJßæaÏá¢ ÙãÆÏ JßæaÏá¢ ÍÞ·ÎÞÏß</a:t>
            </a:r>
            <a:r>
              <a:rPr lang="en-US" altLang="en-US" sz="2800" b="0">
                <a:solidFill>
                  <a:schemeClr val="folHlink"/>
                </a:solidFill>
                <a:latin typeface="Kerala" pitchFamily="2" charset="0"/>
              </a:rPr>
              <a:t>.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!</a:t>
            </a:r>
          </a:p>
        </p:txBody>
      </p:sp>
      <p:sp>
        <p:nvSpPr>
          <p:cNvPr id="424981" name="Oval 21">
            <a:extLst>
              <a:ext uri="{FF2B5EF4-FFF2-40B4-BE49-F238E27FC236}">
                <a16:creationId xmlns:a16="http://schemas.microsoft.com/office/drawing/2014/main" id="{7BA210A8-91BD-2956-534F-346050EDC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8288" y="1431925"/>
            <a:ext cx="1955800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4982" name="Oval 22">
            <a:extLst>
              <a:ext uri="{FF2B5EF4-FFF2-40B4-BE49-F238E27FC236}">
                <a16:creationId xmlns:a16="http://schemas.microsoft.com/office/drawing/2014/main" id="{4875DB2E-E092-7AFA-EBF1-9A41636AC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4638" y="2303463"/>
            <a:ext cx="2055812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4983" name="Oval 23">
            <a:extLst>
              <a:ext uri="{FF2B5EF4-FFF2-40B4-BE49-F238E27FC236}">
                <a16:creationId xmlns:a16="http://schemas.microsoft.com/office/drawing/2014/main" id="{D338B4F1-0D36-2632-1609-D759F20EE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3768725"/>
            <a:ext cx="4230687" cy="558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396" name="Text Box 25">
            <a:extLst>
              <a:ext uri="{FF2B5EF4-FFF2-40B4-BE49-F238E27FC236}">
                <a16:creationId xmlns:a16="http://schemas.microsoft.com/office/drawing/2014/main" id="{556C2E70-DFAF-B927-632A-F459743F7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4986" name="Rectangle 26">
            <a:extLst>
              <a:ext uri="{FF2B5EF4-FFF2-40B4-BE49-F238E27FC236}">
                <a16:creationId xmlns:a16="http://schemas.microsoft.com/office/drawing/2014/main" id="{06EA57D5-3796-A14F-3994-1914EF468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4989" name="Rectangle 29">
            <a:extLst>
              <a:ext uri="{FF2B5EF4-FFF2-40B4-BE49-F238E27FC236}">
                <a16:creationId xmlns:a16="http://schemas.microsoft.com/office/drawing/2014/main" id="{AA617715-C3F9-8AC0-FCA2-1CF938139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6399" name="Text Box 31">
            <a:extLst>
              <a:ext uri="{FF2B5EF4-FFF2-40B4-BE49-F238E27FC236}">
                <a16:creationId xmlns:a16="http://schemas.microsoft.com/office/drawing/2014/main" id="{7756C3D0-D11D-D1DD-6ECF-4F1096B62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400" name="Text Box 36">
            <a:extLst>
              <a:ext uri="{FF2B5EF4-FFF2-40B4-BE49-F238E27FC236}">
                <a16:creationId xmlns:a16="http://schemas.microsoft.com/office/drawing/2014/main" id="{C2C846E7-2E62-5B9D-1501-64698060D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424997" name="Rectangle 37">
            <a:extLst>
              <a:ext uri="{FF2B5EF4-FFF2-40B4-BE49-F238E27FC236}">
                <a16:creationId xmlns:a16="http://schemas.microsoft.com/office/drawing/2014/main" id="{75C8ED42-930E-6EAD-AD6D-093563061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425000" name="AutoShape 40">
            <a:extLst>
              <a:ext uri="{FF2B5EF4-FFF2-40B4-BE49-F238E27FC236}">
                <a16:creationId xmlns:a16="http://schemas.microsoft.com/office/drawing/2014/main" id="{0D027764-6439-5184-5113-7E54439B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8" y="4727575"/>
            <a:ext cx="5402262" cy="46831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49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24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49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4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249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24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2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25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77" grpId="0" autoUpdateAnimBg="0"/>
      <p:bldP spid="424978" grpId="0" autoUpdateAnimBg="0"/>
      <p:bldP spid="424979" grpId="0" autoUpdateAnimBg="0"/>
      <p:bldP spid="42498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3292D23B-6893-E4D8-9F41-FD262F1C7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763" y="1933575"/>
            <a:ext cx="6929437" cy="4051300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latin typeface="Kerala" pitchFamily="2" charset="0"/>
              </a:rPr>
              <a:t>çÏÖá ÉùEá</a:t>
            </a:r>
            <a:r>
              <a:rPr lang="en-US" altLang="en-US" sz="4000" i="1">
                <a:latin typeface="Kerala" pitchFamily="2" charset="0"/>
              </a:rPr>
              <a:t>:</a:t>
            </a:r>
            <a:endParaRPr lang="en-US" altLang="en-US" sz="4000" b="0" i="1">
              <a:latin typeface="Keral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chemeClr val="tx2"/>
                </a:solidFill>
                <a:latin typeface="Kerala" pitchFamily="2" charset="0"/>
              </a:rPr>
              <a:t>“</a:t>
            </a:r>
            <a:r>
              <a:rPr lang="en-US" altLang="en-US" sz="4000">
                <a:solidFill>
                  <a:schemeClr val="tx2"/>
                </a:solidFill>
                <a:latin typeface="Kerala" pitchFamily="2" charset="0"/>
              </a:rPr>
              <a:t>¾ÞX ÈcÞÏdÉÎÞÃæJçÏÞ dÉÕÞºµzÞæøçÏÞ ÈàçAIÄßKá ÕKá ®Kí ÈßøâÉßAøáÄí; </a:t>
            </a:r>
            <a:r>
              <a:rPr lang="en-US" altLang="en-US" sz="4000" u="sng">
                <a:solidFill>
                  <a:schemeClr val="tx2"/>
                </a:solidFill>
                <a:latin typeface="Kerala" pitchFamily="2" charset="0"/>
              </a:rPr>
              <a:t>ÈàAáÕÞÈÜï ÈßÕVJßMÞÈçdÄ ¾ÞX ÕKÄí</a:t>
            </a:r>
            <a:r>
              <a:rPr lang="en-US" altLang="en-US" sz="4000" i="1" u="sng">
                <a:solidFill>
                  <a:schemeClr val="tx2"/>
                </a:solidFill>
                <a:latin typeface="Kerala" pitchFamily="2" charset="0"/>
              </a:rPr>
              <a:t>.”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825AEB5-E857-63E0-A1DB-1EEC66BA4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536575"/>
            <a:ext cx="6545262" cy="9112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latin typeface="Kerala" pitchFamily="2" charset="0"/>
              </a:rPr>
              <a:t>ÎJÞÏß</a:t>
            </a:r>
            <a:r>
              <a:rPr lang="en-US" altLang="en-US" sz="5400" i="1">
                <a:latin typeface="Times New Roman" panose="02020603050405020304" pitchFamily="18" charset="0"/>
              </a:rPr>
              <a:t> 5:17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F0DC51C5-99E2-90FD-346D-647ECC7F9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575" y="4684713"/>
            <a:ext cx="7013575" cy="1308100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00FF00"/>
                </a:solidFill>
                <a:latin typeface="Helvetica" pitchFamily="2" charset="0"/>
              </a:rPr>
              <a:t>			 </a:t>
            </a:r>
            <a:r>
              <a:rPr lang="en-US" altLang="en-US" sz="4000" u="sng">
                <a:solidFill>
                  <a:srgbClr val="00FF00"/>
                </a:solidFill>
                <a:latin typeface="Kerala" pitchFamily="2" charset="0"/>
              </a:rPr>
              <a:t>ÈàAáÕÞÈÜï ÈßÕVJßMÞÈçdÄ ¾ÞX ÕKÄí</a:t>
            </a:r>
            <a:r>
              <a:rPr lang="en-US" altLang="en-US" sz="4000" i="1" u="sng">
                <a:solidFill>
                  <a:srgbClr val="00FF00"/>
                </a:solidFill>
                <a:latin typeface="Kerala" pitchFamily="2" charset="0"/>
              </a:rPr>
              <a:t>.”</a:t>
            </a:r>
          </a:p>
        </p:txBody>
      </p:sp>
      <p:sp>
        <p:nvSpPr>
          <p:cNvPr id="17412" name="Text Box 7">
            <a:extLst>
              <a:ext uri="{FF2B5EF4-FFF2-40B4-BE49-F238E27FC236}">
                <a16:creationId xmlns:a16="http://schemas.microsoft.com/office/drawing/2014/main" id="{DB63AB56-1E01-5E54-0695-139F586C3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413" name="Text Box 8">
            <a:extLst>
              <a:ext uri="{FF2B5EF4-FFF2-40B4-BE49-F238E27FC236}">
                <a16:creationId xmlns:a16="http://schemas.microsoft.com/office/drawing/2014/main" id="{29024CE6-1533-235D-550B-7C8ADAC1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5324475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7414" name="Text Box 9">
            <a:extLst>
              <a:ext uri="{FF2B5EF4-FFF2-40B4-BE49-F238E27FC236}">
                <a16:creationId xmlns:a16="http://schemas.microsoft.com/office/drawing/2014/main" id="{D5693EC6-D1A4-92A7-8DA1-35E342310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7114" name="Rectangle 10">
            <a:extLst>
              <a:ext uri="{FF2B5EF4-FFF2-40B4-BE49-F238E27FC236}">
                <a16:creationId xmlns:a16="http://schemas.microsoft.com/office/drawing/2014/main" id="{841E69E2-79CA-9E43-AC99-3D76C95A5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117" name="Rectangle 13">
            <a:extLst>
              <a:ext uri="{FF2B5EF4-FFF2-40B4-BE49-F238E27FC236}">
                <a16:creationId xmlns:a16="http://schemas.microsoft.com/office/drawing/2014/main" id="{B12B8018-7874-8D59-1506-A092FAC69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17417" name="Text Box 15">
            <a:extLst>
              <a:ext uri="{FF2B5EF4-FFF2-40B4-BE49-F238E27FC236}">
                <a16:creationId xmlns:a16="http://schemas.microsoft.com/office/drawing/2014/main" id="{D36A4083-BFAB-ACFD-A7C2-70D26AE11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9" descr="Slide1">
            <a:extLst>
              <a:ext uri="{FF2B5EF4-FFF2-40B4-BE49-F238E27FC236}">
                <a16:creationId xmlns:a16="http://schemas.microsoft.com/office/drawing/2014/main" id="{475D4469-3581-2D86-CD79-D1A897FD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4">
            <a:extLst>
              <a:ext uri="{FF2B5EF4-FFF2-40B4-BE49-F238E27FC236}">
                <a16:creationId xmlns:a16="http://schemas.microsoft.com/office/drawing/2014/main" id="{7C2EC552-D5E1-55B2-A69F-304DB0FEE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888" y="249238"/>
            <a:ext cx="4186237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18435" name="Rectangle 5">
            <a:extLst>
              <a:ext uri="{FF2B5EF4-FFF2-40B4-BE49-F238E27FC236}">
                <a16:creationId xmlns:a16="http://schemas.microsoft.com/office/drawing/2014/main" id="{5A65E98A-675B-CA00-BF66-152D744D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938338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¥dÌÙÞÎßçÈÞ¿áU Õß{ß </a:t>
            </a:r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400">
                <a:latin typeface="Krone" charset="0"/>
              </a:rPr>
              <a:t> 12:1-3</a:t>
            </a:r>
          </a:p>
        </p:txBody>
      </p:sp>
      <p:sp>
        <p:nvSpPr>
          <p:cNvPr id="514055" name="Rectangle 7">
            <a:extLst>
              <a:ext uri="{FF2B5EF4-FFF2-40B4-BE49-F238E27FC236}">
                <a16:creationId xmlns:a16="http://schemas.microsoft.com/office/drawing/2014/main" id="{E3CD6899-CDA9-FF7B-D90B-B753DF461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4056" name="Line 8">
            <a:extLst>
              <a:ext uri="{FF2B5EF4-FFF2-40B4-BE49-F238E27FC236}">
                <a16:creationId xmlns:a16="http://schemas.microsoft.com/office/drawing/2014/main" id="{AF93E9A5-DF9C-4A05-793F-A841511D516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4057" name="Line 9">
            <a:extLst>
              <a:ext uri="{FF2B5EF4-FFF2-40B4-BE49-F238E27FC236}">
                <a16:creationId xmlns:a16="http://schemas.microsoft.com/office/drawing/2014/main" id="{5258032A-2526-BE6E-03B8-C7F3A1FCE55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4058" name="Line 10">
            <a:extLst>
              <a:ext uri="{FF2B5EF4-FFF2-40B4-BE49-F238E27FC236}">
                <a16:creationId xmlns:a16="http://schemas.microsoft.com/office/drawing/2014/main" id="{ACA0B4D0-0A91-9A49-D8A1-19CAF3A293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4059" name="Line 11">
            <a:extLst>
              <a:ext uri="{FF2B5EF4-FFF2-40B4-BE49-F238E27FC236}">
                <a16:creationId xmlns:a16="http://schemas.microsoft.com/office/drawing/2014/main" id="{6E7A45B5-8E7E-C060-857B-4ABE2F964DF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4060" name="Line 12">
            <a:extLst>
              <a:ext uri="{FF2B5EF4-FFF2-40B4-BE49-F238E27FC236}">
                <a16:creationId xmlns:a16="http://schemas.microsoft.com/office/drawing/2014/main" id="{B29F86DD-E773-5DFA-FD19-D0C4931BC5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442" name="Text Box 14">
            <a:extLst>
              <a:ext uri="{FF2B5EF4-FFF2-40B4-BE49-F238E27FC236}">
                <a16:creationId xmlns:a16="http://schemas.microsoft.com/office/drawing/2014/main" id="{BBF6FFF1-3AD6-2CCA-7D36-09FC009C5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43" name="Text Box 15">
            <a:extLst>
              <a:ext uri="{FF2B5EF4-FFF2-40B4-BE49-F238E27FC236}">
                <a16:creationId xmlns:a16="http://schemas.microsoft.com/office/drawing/2014/main" id="{5BFE2AE2-5283-AD95-AE72-24FAF2656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©¿O¿ß </a:t>
            </a:r>
          </a:p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©ÜíÉ</a:t>
            </a:r>
            <a:r>
              <a:rPr lang="en-US" altLang="en-US" sz="2400">
                <a:latin typeface="Krone" charset="0"/>
              </a:rPr>
              <a:t>: 15:9-18</a:t>
            </a:r>
          </a:p>
        </p:txBody>
      </p:sp>
      <p:sp>
        <p:nvSpPr>
          <p:cNvPr id="18444" name="Rectangle 29">
            <a:extLst>
              <a:ext uri="{FF2B5EF4-FFF2-40B4-BE49-F238E27FC236}">
                <a16:creationId xmlns:a16="http://schemas.microsoft.com/office/drawing/2014/main" id="{EEEFE5ED-5288-A230-ED52-378AF2FF4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39"/>
                </a:solidFill>
                <a:latin typeface="Kerala" pitchFamily="2" charset="0"/>
              </a:rPr>
              <a:t>çÕÆÉáØíÄµ æÕ{ßMÞ¿ßæa ÖøßÏÞÏ ÈæGÜïí</a:t>
            </a:r>
            <a:endParaRPr lang="en-US" altLang="en-US" sz="2400" i="1">
              <a:solidFill>
                <a:srgbClr val="FFFF39"/>
              </a:solidFill>
              <a:latin typeface="Kerala" pitchFamily="2" charset="0"/>
            </a:endParaRPr>
          </a:p>
        </p:txBody>
      </p:sp>
      <p:sp>
        <p:nvSpPr>
          <p:cNvPr id="514085" name="Rectangle 37">
            <a:extLst>
              <a:ext uri="{FF2B5EF4-FFF2-40B4-BE49-F238E27FC236}">
                <a16:creationId xmlns:a16="http://schemas.microsoft.com/office/drawing/2014/main" id="{CC01164B-3D19-A9CE-F049-76A72573F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2492375"/>
            <a:ext cx="7578725" cy="3016250"/>
          </a:xfrm>
          <a:prstGeom prst="rect">
            <a:avLst/>
          </a:prstGeom>
          <a:noFill/>
          <a:ln>
            <a:noFill/>
          </a:ln>
          <a:effectLst>
            <a:outerShdw dist="162639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600">
                <a:solidFill>
                  <a:schemeClr val="folHlink"/>
                </a:solidFill>
                <a:latin typeface="Kerala" pitchFamily="2" charset="0"/>
              </a:rPr>
              <a:t>©ùMßAáK Îxí ©É ©¿O¿ßµZ</a:t>
            </a:r>
            <a:r>
              <a:rPr lang="en-US" altLang="en-US" sz="8800">
                <a:solidFill>
                  <a:schemeClr val="folHlink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514087" name="Text Box 39">
            <a:extLst>
              <a:ext uri="{FF2B5EF4-FFF2-40B4-BE49-F238E27FC236}">
                <a16:creationId xmlns:a16="http://schemas.microsoft.com/office/drawing/2014/main" id="{F05761EE-FA9A-4E83-0802-64E7AC2BD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51463"/>
            <a:ext cx="8080375" cy="698500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ÉÀÈ ØÙÞÏß Äá¿øáKá</a:t>
            </a:r>
            <a:r>
              <a:rPr lang="en-US" altLang="en-US" sz="3200" b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#14</a:t>
            </a:r>
          </a:p>
        </p:txBody>
      </p:sp>
      <p:sp>
        <p:nvSpPr>
          <p:cNvPr id="18447" name="Text Box 40">
            <a:extLst>
              <a:ext uri="{FF2B5EF4-FFF2-40B4-BE49-F238E27FC236}">
                <a16:creationId xmlns:a16="http://schemas.microsoft.com/office/drawing/2014/main" id="{D7EABC70-6C39-360C-C4C6-A2A14345A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8448" name="Text Box 41">
            <a:extLst>
              <a:ext uri="{FF2B5EF4-FFF2-40B4-BE49-F238E27FC236}">
                <a16:creationId xmlns:a16="http://schemas.microsoft.com/office/drawing/2014/main" id="{6E31A4AB-1B3E-607B-6630-B21285FFC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4090" name="Rectangle 42">
            <a:extLst>
              <a:ext uri="{FF2B5EF4-FFF2-40B4-BE49-F238E27FC236}">
                <a16:creationId xmlns:a16="http://schemas.microsoft.com/office/drawing/2014/main" id="{E2F61D27-CA08-B82B-DF35-017C8C293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4093" name="Rectangle 45">
            <a:extLst>
              <a:ext uri="{FF2B5EF4-FFF2-40B4-BE49-F238E27FC236}">
                <a16:creationId xmlns:a16="http://schemas.microsoft.com/office/drawing/2014/main" id="{C363056C-3EE1-C3DA-BCC6-935F4F686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8451" name="Text Box 47">
            <a:extLst>
              <a:ext uri="{FF2B5EF4-FFF2-40B4-BE49-F238E27FC236}">
                <a16:creationId xmlns:a16="http://schemas.microsoft.com/office/drawing/2014/main" id="{CD56B233-4C94-6308-8745-1C944F292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4096" name="Rectangle 48">
            <a:extLst>
              <a:ext uri="{FF2B5EF4-FFF2-40B4-BE49-F238E27FC236}">
                <a16:creationId xmlns:a16="http://schemas.microsoft.com/office/drawing/2014/main" id="{9DFB634A-DAED-70C6-05A4-E4C68D6EA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7.2.05B.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4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4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85" grpId="0" autoUpdateAnimBg="0"/>
      <p:bldP spid="514087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9" descr="Slide1">
            <a:extLst>
              <a:ext uri="{FF2B5EF4-FFF2-40B4-BE49-F238E27FC236}">
                <a16:creationId xmlns:a16="http://schemas.microsoft.com/office/drawing/2014/main" id="{B0B3245B-81CF-FD92-BF98-99117F55C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Rectangle 4">
            <a:extLst>
              <a:ext uri="{FF2B5EF4-FFF2-40B4-BE49-F238E27FC236}">
                <a16:creationId xmlns:a16="http://schemas.microsoft.com/office/drawing/2014/main" id="{A4D8E621-A151-4D51-8885-6491C6EE8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813" y="0"/>
            <a:ext cx="4017962" cy="2722563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19459" name="Rectangle 5">
            <a:extLst>
              <a:ext uri="{FF2B5EF4-FFF2-40B4-BE49-F238E27FC236}">
                <a16:creationId xmlns:a16="http://schemas.microsoft.com/office/drawing/2014/main" id="{6EE80F1F-B1C1-B933-EBE4-39A2B580C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¥dÌÙÞÎßçÈÞ¿áU Õß{ß </a:t>
            </a:r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400">
                <a:latin typeface="Krone" charset="0"/>
              </a:rPr>
              <a:t> 12:1-3</a:t>
            </a:r>
          </a:p>
        </p:txBody>
      </p:sp>
      <p:sp>
        <p:nvSpPr>
          <p:cNvPr id="517126" name="Rectangle 6">
            <a:extLst>
              <a:ext uri="{FF2B5EF4-FFF2-40B4-BE49-F238E27FC236}">
                <a16:creationId xmlns:a16="http://schemas.microsoft.com/office/drawing/2014/main" id="{8300B24A-6C6F-7505-1DC7-B762C211C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rgbClr val="33CC33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517127" name="Rectangle 7">
            <a:extLst>
              <a:ext uri="{FF2B5EF4-FFF2-40B4-BE49-F238E27FC236}">
                <a16:creationId xmlns:a16="http://schemas.microsoft.com/office/drawing/2014/main" id="{5ACEC8BF-0E33-BBF6-93E6-440440B5E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7128" name="Line 8">
            <a:extLst>
              <a:ext uri="{FF2B5EF4-FFF2-40B4-BE49-F238E27FC236}">
                <a16:creationId xmlns:a16="http://schemas.microsoft.com/office/drawing/2014/main" id="{FEDA7560-7688-B233-4CC4-6F00427CC2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7129" name="Line 9">
            <a:extLst>
              <a:ext uri="{FF2B5EF4-FFF2-40B4-BE49-F238E27FC236}">
                <a16:creationId xmlns:a16="http://schemas.microsoft.com/office/drawing/2014/main" id="{C1DF52F8-69A3-3250-B0BB-CCA1DCE968C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7130" name="Line 10">
            <a:extLst>
              <a:ext uri="{FF2B5EF4-FFF2-40B4-BE49-F238E27FC236}">
                <a16:creationId xmlns:a16="http://schemas.microsoft.com/office/drawing/2014/main" id="{8AA9AA9A-45CA-4C1E-4921-ADE588327C9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7131" name="Line 11">
            <a:extLst>
              <a:ext uri="{FF2B5EF4-FFF2-40B4-BE49-F238E27FC236}">
                <a16:creationId xmlns:a16="http://schemas.microsoft.com/office/drawing/2014/main" id="{13C8A658-381F-96AE-E1D0-C0B56AEAD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7132" name="Line 12">
            <a:extLst>
              <a:ext uri="{FF2B5EF4-FFF2-40B4-BE49-F238E27FC236}">
                <a16:creationId xmlns:a16="http://schemas.microsoft.com/office/drawing/2014/main" id="{F41F7240-9986-8217-218A-8BA8CAC28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467" name="Text Box 14">
            <a:extLst>
              <a:ext uri="{FF2B5EF4-FFF2-40B4-BE49-F238E27FC236}">
                <a16:creationId xmlns:a16="http://schemas.microsoft.com/office/drawing/2014/main" id="{E29204C1-6BF6-6B4E-6987-5846CCF87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9468" name="Text Box 15">
            <a:extLst>
              <a:ext uri="{FF2B5EF4-FFF2-40B4-BE49-F238E27FC236}">
                <a16:creationId xmlns:a16="http://schemas.microsoft.com/office/drawing/2014/main" id="{442FD0D6-1655-50C9-78BA-261BE19E1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©¿O¿ß </a:t>
            </a:r>
          </a:p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©ÜíÉ</a:t>
            </a:r>
            <a:r>
              <a:rPr lang="en-US" altLang="en-US" sz="2400">
                <a:latin typeface="Krone" charset="0"/>
              </a:rPr>
              <a:t> : 15:9-18</a:t>
            </a:r>
          </a:p>
        </p:txBody>
      </p:sp>
      <p:sp>
        <p:nvSpPr>
          <p:cNvPr id="517138" name="Rectangle 18">
            <a:extLst>
              <a:ext uri="{FF2B5EF4-FFF2-40B4-BE49-F238E27FC236}">
                <a16:creationId xmlns:a16="http://schemas.microsoft.com/office/drawing/2014/main" id="{8354FE77-F594-6675-4011-067F4225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rgbClr val="33CC33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517139" name="Rectangle 19">
            <a:extLst>
              <a:ext uri="{FF2B5EF4-FFF2-40B4-BE49-F238E27FC236}">
                <a16:creationId xmlns:a16="http://schemas.microsoft.com/office/drawing/2014/main" id="{A562B6F8-6D0B-5016-D74B-417786A3B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rgbClr val="33CC33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19471" name="Rectangle 20">
            <a:extLst>
              <a:ext uri="{FF2B5EF4-FFF2-40B4-BE49-F238E27FC236}">
                <a16:creationId xmlns:a16="http://schemas.microsoft.com/office/drawing/2014/main" id="{BC585BEB-9021-CA02-76D6-706EFA79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13:15</a:t>
            </a:r>
          </a:p>
        </p:txBody>
      </p:sp>
      <p:sp>
        <p:nvSpPr>
          <p:cNvPr id="19472" name="Rectangle 21">
            <a:extLst>
              <a:ext uri="{FF2B5EF4-FFF2-40B4-BE49-F238E27FC236}">
                <a16:creationId xmlns:a16="http://schemas.microsoft.com/office/drawing/2014/main" id="{8568B0F8-A44B-2A8A-F924-2B504BBAD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©ÜíÉ 12:1</a:t>
            </a:r>
          </a:p>
        </p:txBody>
      </p:sp>
      <p:sp>
        <p:nvSpPr>
          <p:cNvPr id="19473" name="Rectangle 25">
            <a:extLst>
              <a:ext uri="{FF2B5EF4-FFF2-40B4-BE49-F238E27FC236}">
                <a16:creationId xmlns:a16="http://schemas.microsoft.com/office/drawing/2014/main" id="{096BD24F-90FF-7629-09EB-EA566DBC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©ÜíÉ 12:2</a:t>
            </a:r>
          </a:p>
        </p:txBody>
      </p:sp>
      <p:sp>
        <p:nvSpPr>
          <p:cNvPr id="19474" name="Rectangle 26">
            <a:extLst>
              <a:ext uri="{FF2B5EF4-FFF2-40B4-BE49-F238E27FC236}">
                <a16:creationId xmlns:a16="http://schemas.microsoft.com/office/drawing/2014/main" id="{BD05F575-40B5-FD2F-FEBA-E067EE6CE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©ÜíÉ 12:3</a:t>
            </a:r>
          </a:p>
        </p:txBody>
      </p:sp>
      <p:sp>
        <p:nvSpPr>
          <p:cNvPr id="19475" name="Rectangle 27">
            <a:extLst>
              <a:ext uri="{FF2B5EF4-FFF2-40B4-BE49-F238E27FC236}">
                <a16:creationId xmlns:a16="http://schemas.microsoft.com/office/drawing/2014/main" id="{EC4C1B8B-5C14-F577-1235-34C05F0D7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13:14-16</a:t>
            </a:r>
          </a:p>
        </p:txBody>
      </p:sp>
      <p:sp>
        <p:nvSpPr>
          <p:cNvPr id="19476" name="Rectangle 28">
            <a:extLst>
              <a:ext uri="{FF2B5EF4-FFF2-40B4-BE49-F238E27FC236}">
                <a16:creationId xmlns:a16="http://schemas.microsoft.com/office/drawing/2014/main" id="{EB557483-6A58-8C6E-E25A-67B187C8C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841500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15:9-18</a:t>
            </a:r>
          </a:p>
        </p:txBody>
      </p:sp>
      <p:sp>
        <p:nvSpPr>
          <p:cNvPr id="19477" name="Rectangle 29">
            <a:extLst>
              <a:ext uri="{FF2B5EF4-FFF2-40B4-BE49-F238E27FC236}">
                <a16:creationId xmlns:a16="http://schemas.microsoft.com/office/drawing/2014/main" id="{2A4324D1-DB44-3105-A213-58432CD21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39"/>
                </a:solidFill>
                <a:latin typeface="Kerala" pitchFamily="2" charset="0"/>
              </a:rPr>
              <a:t>çÕÆÉáØíÄµ æÕ{ßMÞ¿ßæa ÖøßÏÞÏ ÈæGÜïí</a:t>
            </a:r>
          </a:p>
        </p:txBody>
      </p:sp>
      <p:sp>
        <p:nvSpPr>
          <p:cNvPr id="517154" name="Rectangle 34">
            <a:extLst>
              <a:ext uri="{FF2B5EF4-FFF2-40B4-BE49-F238E27FC236}">
                <a16:creationId xmlns:a16="http://schemas.microsoft.com/office/drawing/2014/main" id="{E553440C-C616-AD47-D1A3-D3130A2EF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7775" y="2424113"/>
            <a:ext cx="1760538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ÈßÄc¢</a:t>
            </a:r>
            <a:r>
              <a:rPr lang="en-US" altLang="en-US" sz="2800" b="0">
                <a:solidFill>
                  <a:schemeClr val="folHlink"/>
                </a:solidFill>
                <a:latin typeface="Kerala" pitchFamily="2" charset="0"/>
              </a:rPr>
              <a:t> </a:t>
            </a:r>
            <a:endParaRPr lang="en-US" altLang="en-US" sz="2800" i="1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517155" name="Rectangle 35">
            <a:extLst>
              <a:ext uri="{FF2B5EF4-FFF2-40B4-BE49-F238E27FC236}">
                <a16:creationId xmlns:a16="http://schemas.microsoft.com/office/drawing/2014/main" id="{BC939EB3-A6C7-31BD-F711-F091A174C3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22525"/>
            <a:ext cx="2195513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¦føßµ¢</a:t>
            </a:r>
          </a:p>
        </p:txBody>
      </p:sp>
      <p:sp>
        <p:nvSpPr>
          <p:cNvPr id="517156" name="Rectangle 36">
            <a:extLst>
              <a:ext uri="{FF2B5EF4-FFF2-40B4-BE49-F238E27FC236}">
                <a16:creationId xmlns:a16="http://schemas.microsoft.com/office/drawing/2014/main" id="{5E5A0217-28F9-2996-9FB9-6AEF04CAC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363788"/>
            <a:ext cx="3475037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©ÉÞÇßøÙßÄ¢</a:t>
            </a:r>
          </a:p>
        </p:txBody>
      </p:sp>
      <p:sp>
        <p:nvSpPr>
          <p:cNvPr id="19481" name="Text Box 43">
            <a:extLst>
              <a:ext uri="{FF2B5EF4-FFF2-40B4-BE49-F238E27FC236}">
                <a16:creationId xmlns:a16="http://schemas.microsoft.com/office/drawing/2014/main" id="{57DDE2FC-4AEA-2480-AD87-823D7F8A8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7164" name="Rectangle 44">
            <a:extLst>
              <a:ext uri="{FF2B5EF4-FFF2-40B4-BE49-F238E27FC236}">
                <a16:creationId xmlns:a16="http://schemas.microsoft.com/office/drawing/2014/main" id="{0F3ED71B-A9FF-3791-84F4-6600B27DE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7167" name="Rectangle 47">
            <a:extLst>
              <a:ext uri="{FF2B5EF4-FFF2-40B4-BE49-F238E27FC236}">
                <a16:creationId xmlns:a16="http://schemas.microsoft.com/office/drawing/2014/main" id="{749E6F18-9A7B-6F99-8A69-AFD4E92DD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9484" name="Text Box 49">
            <a:extLst>
              <a:ext uri="{FF2B5EF4-FFF2-40B4-BE49-F238E27FC236}">
                <a16:creationId xmlns:a16="http://schemas.microsoft.com/office/drawing/2014/main" id="{5B29C220-498D-A2CD-17D3-F2F535972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7170" name="Rectangle 50">
            <a:extLst>
              <a:ext uri="{FF2B5EF4-FFF2-40B4-BE49-F238E27FC236}">
                <a16:creationId xmlns:a16="http://schemas.microsoft.com/office/drawing/2014/main" id="{7A4B5DCC-20C3-106E-D6E2-9FC625D98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7.2.05B.</a:t>
            </a:r>
          </a:p>
        </p:txBody>
      </p:sp>
      <p:grpSp>
        <p:nvGrpSpPr>
          <p:cNvPr id="19486" name="Group 58">
            <a:extLst>
              <a:ext uri="{FF2B5EF4-FFF2-40B4-BE49-F238E27FC236}">
                <a16:creationId xmlns:a16="http://schemas.microsoft.com/office/drawing/2014/main" id="{7EED7D41-D9CD-6EC4-D1BD-21203864C690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7179" name="AutoShape 59">
              <a:extLst>
                <a:ext uri="{FF2B5EF4-FFF2-40B4-BE49-F238E27FC236}">
                  <a16:creationId xmlns:a16="http://schemas.microsoft.com/office/drawing/2014/main" id="{038FA8FA-8E85-8237-2DE9-4528856CE6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7180" name="AutoShape 60">
              <a:extLst>
                <a:ext uri="{FF2B5EF4-FFF2-40B4-BE49-F238E27FC236}">
                  <a16:creationId xmlns:a16="http://schemas.microsoft.com/office/drawing/2014/main" id="{75FDEE6C-5E07-88DD-9E7F-9A9CC84E9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7181" name="AutoShape 61">
              <a:extLst>
                <a:ext uri="{FF2B5EF4-FFF2-40B4-BE49-F238E27FC236}">
                  <a16:creationId xmlns:a16="http://schemas.microsoft.com/office/drawing/2014/main" id="{36671AAC-5488-F1C8-C12C-1B7D808A7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7182" name="AutoShape 62">
              <a:extLst>
                <a:ext uri="{FF2B5EF4-FFF2-40B4-BE49-F238E27FC236}">
                  <a16:creationId xmlns:a16="http://schemas.microsoft.com/office/drawing/2014/main" id="{410B93DE-22EA-CDF3-7D11-03645333A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7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8" grpId="0" autoUpdateAnimBg="0"/>
      <p:bldP spid="517139" grpId="0" autoUpdateAnimBg="0"/>
      <p:bldP spid="517154" grpId="0" autoUpdateAnimBg="0"/>
      <p:bldP spid="517155" grpId="0" autoUpdateAnimBg="0"/>
      <p:bldP spid="51715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49" descr="Slide1">
            <a:extLst>
              <a:ext uri="{FF2B5EF4-FFF2-40B4-BE49-F238E27FC236}">
                <a16:creationId xmlns:a16="http://schemas.microsoft.com/office/drawing/2014/main" id="{E185BADA-D130-AA69-40E5-EBDE4431C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Rectangle 1028">
            <a:extLst>
              <a:ext uri="{FF2B5EF4-FFF2-40B4-BE49-F238E27FC236}">
                <a16:creationId xmlns:a16="http://schemas.microsoft.com/office/drawing/2014/main" id="{BA0F360F-8B5B-488F-3888-EC84753B3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0"/>
            <a:ext cx="4052887" cy="2722563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20483" name="Rectangle 1029">
            <a:extLst>
              <a:ext uri="{FF2B5EF4-FFF2-40B4-BE49-F238E27FC236}">
                <a16:creationId xmlns:a16="http://schemas.microsoft.com/office/drawing/2014/main" id="{9792F6F9-90F6-8BEE-8F70-F7F7A3A9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881188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¥dÌÙÞÎßçÈÞ¿áU Õß{ß </a:t>
            </a:r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400">
                <a:latin typeface="Krone" charset="0"/>
              </a:rPr>
              <a:t> 12:1-3</a:t>
            </a:r>
          </a:p>
        </p:txBody>
      </p:sp>
      <p:sp>
        <p:nvSpPr>
          <p:cNvPr id="20484" name="Rectangle 1030">
            <a:extLst>
              <a:ext uri="{FF2B5EF4-FFF2-40B4-BE49-F238E27FC236}">
                <a16:creationId xmlns:a16="http://schemas.microsoft.com/office/drawing/2014/main" id="{E855CAA2-5A7A-CA55-9CA2-3D8FC8FA9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518151" name="Rectangle 1031">
            <a:extLst>
              <a:ext uri="{FF2B5EF4-FFF2-40B4-BE49-F238E27FC236}">
                <a16:creationId xmlns:a16="http://schemas.microsoft.com/office/drawing/2014/main" id="{FA38A4DB-D237-77E5-656B-CADA2070C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8152" name="Line 1032">
            <a:extLst>
              <a:ext uri="{FF2B5EF4-FFF2-40B4-BE49-F238E27FC236}">
                <a16:creationId xmlns:a16="http://schemas.microsoft.com/office/drawing/2014/main" id="{18872B3D-0B55-7E82-E9C7-E2C434D62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8153" name="Line 1033">
            <a:extLst>
              <a:ext uri="{FF2B5EF4-FFF2-40B4-BE49-F238E27FC236}">
                <a16:creationId xmlns:a16="http://schemas.microsoft.com/office/drawing/2014/main" id="{BA896155-2323-C66B-15BA-992D1CFE7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8154" name="Line 1034">
            <a:extLst>
              <a:ext uri="{FF2B5EF4-FFF2-40B4-BE49-F238E27FC236}">
                <a16:creationId xmlns:a16="http://schemas.microsoft.com/office/drawing/2014/main" id="{D8A0362F-686F-B8FD-E305-3D9DBBA72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8155" name="Line 1035">
            <a:extLst>
              <a:ext uri="{FF2B5EF4-FFF2-40B4-BE49-F238E27FC236}">
                <a16:creationId xmlns:a16="http://schemas.microsoft.com/office/drawing/2014/main" id="{1028519B-F5E9-8AAB-60E1-D37D9741BE2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8156" name="Line 1036">
            <a:extLst>
              <a:ext uri="{FF2B5EF4-FFF2-40B4-BE49-F238E27FC236}">
                <a16:creationId xmlns:a16="http://schemas.microsoft.com/office/drawing/2014/main" id="{90ECA0E7-86EF-EAD8-47B7-A282FCEF6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91" name="Text Box 1038">
            <a:extLst>
              <a:ext uri="{FF2B5EF4-FFF2-40B4-BE49-F238E27FC236}">
                <a16:creationId xmlns:a16="http://schemas.microsoft.com/office/drawing/2014/main" id="{2B0F943E-BA86-B086-4E0F-3C01DB963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0492" name="Text Box 1039">
            <a:extLst>
              <a:ext uri="{FF2B5EF4-FFF2-40B4-BE49-F238E27FC236}">
                <a16:creationId xmlns:a16="http://schemas.microsoft.com/office/drawing/2014/main" id="{89D0C6C2-69DD-3B9F-440E-0F1DFC728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©¿O¿ß </a:t>
            </a:r>
          </a:p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©ÜíÉ</a:t>
            </a:r>
            <a:r>
              <a:rPr lang="en-US" altLang="en-US" sz="2400">
                <a:latin typeface="Krone" charset="0"/>
              </a:rPr>
              <a:t> : 15:9-18</a:t>
            </a:r>
          </a:p>
        </p:txBody>
      </p:sp>
      <p:sp>
        <p:nvSpPr>
          <p:cNvPr id="20493" name="Rectangle 1042">
            <a:extLst>
              <a:ext uri="{FF2B5EF4-FFF2-40B4-BE49-F238E27FC236}">
                <a16:creationId xmlns:a16="http://schemas.microsoft.com/office/drawing/2014/main" id="{D784C3B2-7A17-C6EA-A2D7-826038B7B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20494" name="Rectangle 1043">
            <a:extLst>
              <a:ext uri="{FF2B5EF4-FFF2-40B4-BE49-F238E27FC236}">
                <a16:creationId xmlns:a16="http://schemas.microsoft.com/office/drawing/2014/main" id="{029B5848-20CD-ED6E-8CD1-B8120CF58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8725" y="3598863"/>
            <a:ext cx="222091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20495" name="Rectangle 1044">
            <a:extLst>
              <a:ext uri="{FF2B5EF4-FFF2-40B4-BE49-F238E27FC236}">
                <a16:creationId xmlns:a16="http://schemas.microsoft.com/office/drawing/2014/main" id="{5BB0AE1B-A838-A6E9-E8FD-876D006E9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13:15</a:t>
            </a:r>
          </a:p>
        </p:txBody>
      </p:sp>
      <p:sp>
        <p:nvSpPr>
          <p:cNvPr id="20496" name="Rectangle 1045">
            <a:extLst>
              <a:ext uri="{FF2B5EF4-FFF2-40B4-BE49-F238E27FC236}">
                <a16:creationId xmlns:a16="http://schemas.microsoft.com/office/drawing/2014/main" id="{A654E412-073E-4E33-0137-164F8C6A1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12:1</a:t>
            </a:r>
          </a:p>
        </p:txBody>
      </p:sp>
      <p:sp>
        <p:nvSpPr>
          <p:cNvPr id="20497" name="Rectangle 1049">
            <a:extLst>
              <a:ext uri="{FF2B5EF4-FFF2-40B4-BE49-F238E27FC236}">
                <a16:creationId xmlns:a16="http://schemas.microsoft.com/office/drawing/2014/main" id="{1BB6DE8F-0465-4540-1152-CF36296F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12:2</a:t>
            </a:r>
          </a:p>
        </p:txBody>
      </p:sp>
      <p:sp>
        <p:nvSpPr>
          <p:cNvPr id="20498" name="Rectangle 1050">
            <a:extLst>
              <a:ext uri="{FF2B5EF4-FFF2-40B4-BE49-F238E27FC236}">
                <a16:creationId xmlns:a16="http://schemas.microsoft.com/office/drawing/2014/main" id="{E2204356-5779-926F-9269-8DC1A2FE6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12:3</a:t>
            </a:r>
          </a:p>
        </p:txBody>
      </p:sp>
      <p:sp>
        <p:nvSpPr>
          <p:cNvPr id="20499" name="Rectangle 1051">
            <a:extLst>
              <a:ext uri="{FF2B5EF4-FFF2-40B4-BE49-F238E27FC236}">
                <a16:creationId xmlns:a16="http://schemas.microsoft.com/office/drawing/2014/main" id="{507EC8A3-FEF0-07C0-1836-F1432C49B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13:14-16</a:t>
            </a:r>
          </a:p>
        </p:txBody>
      </p:sp>
      <p:sp>
        <p:nvSpPr>
          <p:cNvPr id="20500" name="Rectangle 1052">
            <a:extLst>
              <a:ext uri="{FF2B5EF4-FFF2-40B4-BE49-F238E27FC236}">
                <a16:creationId xmlns:a16="http://schemas.microsoft.com/office/drawing/2014/main" id="{29A0D50F-3B20-CF57-4989-8C46F70BF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15:9-18</a:t>
            </a:r>
          </a:p>
        </p:txBody>
      </p:sp>
      <p:sp>
        <p:nvSpPr>
          <p:cNvPr id="20501" name="Rectangle 1053">
            <a:extLst>
              <a:ext uri="{FF2B5EF4-FFF2-40B4-BE49-F238E27FC236}">
                <a16:creationId xmlns:a16="http://schemas.microsoft.com/office/drawing/2014/main" id="{E2A8DB35-39FF-28D7-7D1F-75C5CCBD2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39"/>
                </a:solidFill>
                <a:latin typeface="Kerala" pitchFamily="2" charset="0"/>
              </a:rPr>
              <a:t>çÕÆÉáØíÄµ æÕ{ßMÞ¿ßæa ÖøßÏÞÏ ÈæGÜïí</a:t>
            </a:r>
          </a:p>
        </p:txBody>
      </p:sp>
      <p:sp>
        <p:nvSpPr>
          <p:cNvPr id="518174" name="Line 1054">
            <a:extLst>
              <a:ext uri="{FF2B5EF4-FFF2-40B4-BE49-F238E27FC236}">
                <a16:creationId xmlns:a16="http://schemas.microsoft.com/office/drawing/2014/main" id="{01FF6D05-1B98-053A-2E52-813F78A4C9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503" name="Rectangle 1057">
            <a:extLst>
              <a:ext uri="{FF2B5EF4-FFF2-40B4-BE49-F238E27FC236}">
                <a16:creationId xmlns:a16="http://schemas.microsoft.com/office/drawing/2014/main" id="{0B379154-C425-39C4-3F6A-9D16ECD4F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4708525" cy="5159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©ùMßAáK Îxí ©É ©¿O¿ßµZ</a:t>
            </a:r>
          </a:p>
        </p:txBody>
      </p:sp>
      <p:sp>
        <p:nvSpPr>
          <p:cNvPr id="20504" name="Rectangle 1058">
            <a:extLst>
              <a:ext uri="{FF2B5EF4-FFF2-40B4-BE49-F238E27FC236}">
                <a16:creationId xmlns:a16="http://schemas.microsoft.com/office/drawing/2014/main" id="{32C13453-A6FB-EC2B-BA62-04CEB079A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425" y="2424113"/>
            <a:ext cx="14747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ÈßÄc¢</a:t>
            </a:r>
            <a:endParaRPr lang="en-US" altLang="en-US" sz="2800" b="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20505" name="Rectangle 1059">
            <a:extLst>
              <a:ext uri="{FF2B5EF4-FFF2-40B4-BE49-F238E27FC236}">
                <a16:creationId xmlns:a16="http://schemas.microsoft.com/office/drawing/2014/main" id="{D1F2E650-D7CB-7996-F2E8-10B767D0F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¦føßµ¢</a:t>
            </a:r>
          </a:p>
        </p:txBody>
      </p:sp>
      <p:sp>
        <p:nvSpPr>
          <p:cNvPr id="20506" name="Rectangle 1060">
            <a:extLst>
              <a:ext uri="{FF2B5EF4-FFF2-40B4-BE49-F238E27FC236}">
                <a16:creationId xmlns:a16="http://schemas.microsoft.com/office/drawing/2014/main" id="{B30D2990-DCA8-052C-51D3-C1B454F53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9013" y="2419350"/>
            <a:ext cx="27892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©ÉÞÇßøÙßÄ¢</a:t>
            </a:r>
          </a:p>
        </p:txBody>
      </p:sp>
      <p:grpSp>
        <p:nvGrpSpPr>
          <p:cNvPr id="20507" name="Group 1082">
            <a:extLst>
              <a:ext uri="{FF2B5EF4-FFF2-40B4-BE49-F238E27FC236}">
                <a16:creationId xmlns:a16="http://schemas.microsoft.com/office/drawing/2014/main" id="{7921CB11-E3C0-BC75-9F2B-62DE7F695109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8182" name="AutoShape 1062">
              <a:extLst>
                <a:ext uri="{FF2B5EF4-FFF2-40B4-BE49-F238E27FC236}">
                  <a16:creationId xmlns:a16="http://schemas.microsoft.com/office/drawing/2014/main" id="{C5BD5F49-F304-230E-9A25-7BDD80176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8183" name="AutoShape 1063">
              <a:extLst>
                <a:ext uri="{FF2B5EF4-FFF2-40B4-BE49-F238E27FC236}">
                  <a16:creationId xmlns:a16="http://schemas.microsoft.com/office/drawing/2014/main" id="{2CC2AD2D-31B3-1475-9908-A3940B6D17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8184" name="AutoShape 1064">
              <a:extLst>
                <a:ext uri="{FF2B5EF4-FFF2-40B4-BE49-F238E27FC236}">
                  <a16:creationId xmlns:a16="http://schemas.microsoft.com/office/drawing/2014/main" id="{ECF8606E-F134-985F-D217-4EA1F0092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8185" name="AutoShape 1065">
              <a:extLst>
                <a:ext uri="{FF2B5EF4-FFF2-40B4-BE49-F238E27FC236}">
                  <a16:creationId xmlns:a16="http://schemas.microsoft.com/office/drawing/2014/main" id="{9819AEAB-DB5D-6B0C-8A1C-C6FD825FA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0508" name="Text Box 1069">
            <a:extLst>
              <a:ext uri="{FF2B5EF4-FFF2-40B4-BE49-F238E27FC236}">
                <a16:creationId xmlns:a16="http://schemas.microsoft.com/office/drawing/2014/main" id="{A8B338A8-0811-421F-7523-7FDDC152E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8190" name="Rectangle 1070">
            <a:extLst>
              <a:ext uri="{FF2B5EF4-FFF2-40B4-BE49-F238E27FC236}">
                <a16:creationId xmlns:a16="http://schemas.microsoft.com/office/drawing/2014/main" id="{B97CAED5-9478-53F0-66FB-B4BD02034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8193" name="Rectangle 1073">
            <a:extLst>
              <a:ext uri="{FF2B5EF4-FFF2-40B4-BE49-F238E27FC236}">
                <a16:creationId xmlns:a16="http://schemas.microsoft.com/office/drawing/2014/main" id="{4864FA80-B8BA-8026-94A8-DACBDFA79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20511" name="Text Box 1075">
            <a:extLst>
              <a:ext uri="{FF2B5EF4-FFF2-40B4-BE49-F238E27FC236}">
                <a16:creationId xmlns:a16="http://schemas.microsoft.com/office/drawing/2014/main" id="{54BC8B46-31B7-6D65-EB7B-1C29E524B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512" name="Text Box 1076">
            <a:extLst>
              <a:ext uri="{FF2B5EF4-FFF2-40B4-BE49-F238E27FC236}">
                <a16:creationId xmlns:a16="http://schemas.microsoft.com/office/drawing/2014/main" id="{8E3D8172-F8CD-4C31-7A1B-B4351321F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8197" name="Rectangle 1077">
            <a:extLst>
              <a:ext uri="{FF2B5EF4-FFF2-40B4-BE49-F238E27FC236}">
                <a16:creationId xmlns:a16="http://schemas.microsoft.com/office/drawing/2014/main" id="{036B73BA-767F-F466-8534-A484BFFC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7.2.05B.</a:t>
            </a:r>
          </a:p>
        </p:txBody>
      </p:sp>
      <p:sp>
        <p:nvSpPr>
          <p:cNvPr id="518200" name="Rectangle 1080">
            <a:extLst>
              <a:ext uri="{FF2B5EF4-FFF2-40B4-BE49-F238E27FC236}">
                <a16:creationId xmlns:a16="http://schemas.microsoft.com/office/drawing/2014/main" id="{7E695206-2C9F-298F-33C8-A7A9CE5A20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259388"/>
            <a:ext cx="1570038" cy="6381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latin typeface="Kerala" pitchFamily="2" charset="0"/>
              </a:rPr>
              <a:t>çÆÖ¢</a:t>
            </a:r>
          </a:p>
        </p:txBody>
      </p:sp>
      <p:sp>
        <p:nvSpPr>
          <p:cNvPr id="518201" name="Rectangle 1081">
            <a:extLst>
              <a:ext uri="{FF2B5EF4-FFF2-40B4-BE49-F238E27FC236}">
                <a16:creationId xmlns:a16="http://schemas.microsoft.com/office/drawing/2014/main" id="{D1372F5F-8520-82C5-6FD2-692A0A5AD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5708650"/>
            <a:ext cx="1966912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¦Õ</a:t>
            </a:r>
            <a:r>
              <a:rPr lang="en-US" altLang="en-US" sz="2400">
                <a:latin typeface="Helvetica" pitchFamily="2" charset="0"/>
              </a:rPr>
              <a:t>.</a:t>
            </a:r>
            <a:r>
              <a:rPr lang="en-US" altLang="en-US" sz="2000" b="0">
                <a:latin typeface="Helvetica" pitchFamily="2" charset="0"/>
              </a:rPr>
              <a:t> </a:t>
            </a:r>
            <a:r>
              <a:rPr lang="en-US" altLang="en-US" sz="2000">
                <a:latin typeface="Krone" charset="0"/>
              </a:rPr>
              <a:t>30: 1-10</a:t>
            </a:r>
          </a:p>
        </p:txBody>
      </p:sp>
      <p:sp>
        <p:nvSpPr>
          <p:cNvPr id="518203" name="AutoShape 1083">
            <a:extLst>
              <a:ext uri="{FF2B5EF4-FFF2-40B4-BE49-F238E27FC236}">
                <a16:creationId xmlns:a16="http://schemas.microsoft.com/office/drawing/2014/main" id="{85C09BE3-B32A-2B59-DF32-5FA650972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2578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200" grpId="0" autoUpdateAnimBg="0"/>
      <p:bldP spid="518201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993" name="Picture 9">
            <a:extLst>
              <a:ext uri="{FF2B5EF4-FFF2-40B4-BE49-F238E27FC236}">
                <a16:creationId xmlns:a16="http://schemas.microsoft.com/office/drawing/2014/main" id="{D385D096-A7F7-51CF-224C-20F67C7D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 t="7483" r="8778" b="16632"/>
          <a:stretch>
            <a:fillRect/>
          </a:stretch>
        </p:blipFill>
        <p:spPr bwMode="auto">
          <a:xfrm>
            <a:off x="4149725" y="3597275"/>
            <a:ext cx="4756150" cy="2927350"/>
          </a:xfrm>
          <a:prstGeom prst="rect">
            <a:avLst/>
          </a:prstGeom>
          <a:noFill/>
          <a:ln w="57150">
            <a:solidFill>
              <a:srgbClr val="990033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8" name="Picture 14">
            <a:extLst>
              <a:ext uri="{FF2B5EF4-FFF2-40B4-BE49-F238E27FC236}">
                <a16:creationId xmlns:a16="http://schemas.microsoft.com/office/drawing/2014/main" id="{868E376B-BA8D-CB06-8917-A32EE3795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49238"/>
            <a:ext cx="4356100" cy="2921000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999" name="Picture 15">
            <a:extLst>
              <a:ext uri="{FF2B5EF4-FFF2-40B4-BE49-F238E27FC236}">
                <a16:creationId xmlns:a16="http://schemas.microsoft.com/office/drawing/2014/main" id="{923A5CE5-1587-F1DD-37E8-0DE9BEE1A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490913"/>
            <a:ext cx="2370137" cy="3197225"/>
          </a:xfrm>
          <a:prstGeom prst="rect">
            <a:avLst/>
          </a:prstGeom>
          <a:noFill/>
          <a:ln w="57150">
            <a:solidFill>
              <a:srgbClr val="9C003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 Box 12">
            <a:extLst>
              <a:ext uri="{FF2B5EF4-FFF2-40B4-BE49-F238E27FC236}">
                <a16:creationId xmlns:a16="http://schemas.microsoft.com/office/drawing/2014/main" id="{760A01D1-86ED-895C-BAA4-00B930E3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775" y="5467350"/>
            <a:ext cx="8702675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¥dÌÙÞÎßæa ¥ÕµÞÖÎÞÏ çÆÖ¢</a:t>
            </a:r>
          </a:p>
        </p:txBody>
      </p:sp>
      <p:sp>
        <p:nvSpPr>
          <p:cNvPr id="21509" name="Text Box 16">
            <a:extLst>
              <a:ext uri="{FF2B5EF4-FFF2-40B4-BE49-F238E27FC236}">
                <a16:creationId xmlns:a16="http://schemas.microsoft.com/office/drawing/2014/main" id="{C12F347F-4A65-DDC9-1088-8EA2952E9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1510" name="Text Box 19">
            <a:extLst>
              <a:ext uri="{FF2B5EF4-FFF2-40B4-BE49-F238E27FC236}">
                <a16:creationId xmlns:a16="http://schemas.microsoft.com/office/drawing/2014/main" id="{DD1B848B-75EC-98B4-B903-87ED13F2D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6004" name="Rectangle 20">
            <a:extLst>
              <a:ext uri="{FF2B5EF4-FFF2-40B4-BE49-F238E27FC236}">
                <a16:creationId xmlns:a16="http://schemas.microsoft.com/office/drawing/2014/main" id="{823EAEAD-8BC6-2D6B-B80F-8E7B70820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6007" name="Rectangle 23">
            <a:extLst>
              <a:ext uri="{FF2B5EF4-FFF2-40B4-BE49-F238E27FC236}">
                <a16:creationId xmlns:a16="http://schemas.microsoft.com/office/drawing/2014/main" id="{99784F76-E2D2-288B-0A89-9AE842D06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pic>
        <p:nvPicPr>
          <p:cNvPr id="426010" name="Picture 26">
            <a:extLst>
              <a:ext uri="{FF2B5EF4-FFF2-40B4-BE49-F238E27FC236}">
                <a16:creationId xmlns:a16="http://schemas.microsoft.com/office/drawing/2014/main" id="{B1ADFF8C-4BBD-3F35-07B5-D3FDFF1C615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55613"/>
            <a:ext cx="3746500" cy="2811462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6009" name="Picture 25">
            <a:extLst>
              <a:ext uri="{FF2B5EF4-FFF2-40B4-BE49-F238E27FC236}">
                <a16:creationId xmlns:a16="http://schemas.microsoft.com/office/drawing/2014/main" id="{2A942EC9-0A42-9416-F2BB-99F9EB70159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1924050"/>
            <a:ext cx="4576762" cy="3065463"/>
          </a:xfrm>
          <a:prstGeom prst="rect">
            <a:avLst/>
          </a:prstGeom>
          <a:noFill/>
          <a:ln w="76200">
            <a:solidFill>
              <a:srgbClr val="9C003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6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5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5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5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6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>
            <a:extLst>
              <a:ext uri="{FF2B5EF4-FFF2-40B4-BE49-F238E27FC236}">
                <a16:creationId xmlns:a16="http://schemas.microsoft.com/office/drawing/2014/main" id="{D1FDCF8C-9C71-31B6-2190-1D92204B8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363" y="1042988"/>
            <a:ext cx="7110412" cy="319881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latin typeface="Times New Roman" panose="02020603050405020304" pitchFamily="18" charset="0"/>
              </a:rPr>
              <a:t>                 </a:t>
            </a:r>
            <a:endParaRPr lang="en-US" altLang="en-US" sz="2800">
              <a:latin typeface="Times New Roman" panose="02020603050405020304" pitchFamily="18" charset="0"/>
            </a:endParaRPr>
          </a:p>
          <a:p>
            <a:r>
              <a:rPr lang="en-US" altLang="en-US" sz="2800">
                <a:latin typeface="Times New Roman" panose="02020603050405020304" pitchFamily="18" charset="0"/>
              </a:rPr>
              <a:t>	</a:t>
            </a:r>
            <a:r>
              <a:rPr lang="en-US" altLang="en-US" sz="3600" baseline="30000">
                <a:latin typeface="Times New Roman" panose="02020603050405020304" pitchFamily="18" charset="0"/>
              </a:rPr>
              <a:t>5</a:t>
            </a:r>
            <a:r>
              <a:rPr lang="en-US" altLang="en-US" sz="3200">
                <a:latin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Èßæa ÉßÄÞAzÞVAí èµÕÖÎÞÏßøáK çÆÖçJAí</a:t>
            </a:r>
            <a:r>
              <a:rPr lang="en-US" altLang="en-US" sz="2800">
                <a:latin typeface="Kerala" pitchFamily="2" charset="0"/>
              </a:rPr>
              <a:t> </a:t>
            </a:r>
            <a:r>
              <a:rPr lang="en-US" altLang="en-US" sz="2800">
                <a:solidFill>
                  <a:schemeClr val="accent1"/>
                </a:solidFill>
                <a:latin typeface="Kerala" pitchFamily="2" charset="0"/>
              </a:rPr>
              <a:t>çÆÖçJA</a:t>
            </a:r>
            <a:r>
              <a:rPr lang="en-US" altLang="en-US" sz="2800">
                <a:latin typeface="Kerala" pitchFamily="2" charset="0"/>
              </a:rPr>
              <a:t>í Èßæa èÆÕÎÞÏ ÏçÙÞÕ ÈßæK æµÞIá Õøá¢; Èà ¥Äá èµÕÖÎÞAá¢; ¥ÕX ÈßÈAá ·áÃ¢ æºÏíÄí Èßæa ÉßÄÞAzÞçøAÞZ ÈßæK ÕVißMßAá</a:t>
            </a:r>
            <a:r>
              <a:rPr lang="en-US" altLang="en-US" sz="2800" b="0">
                <a:latin typeface="Kerala" pitchFamily="2" charset="0"/>
              </a:rPr>
              <a:t>¢.</a:t>
            </a:r>
          </a:p>
          <a:p>
            <a:endParaRPr lang="en-US" altLang="en-US" sz="2800">
              <a:latin typeface="Kerala" pitchFamily="2" charset="0"/>
            </a:endParaRP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DE0B91AA-DFD8-A479-19E0-4CA12D12C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7092C435-3664-3DA2-C82A-56BBFF660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513" y="290513"/>
            <a:ext cx="7089775" cy="11572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latin typeface="Kerala" pitchFamily="2" charset="0"/>
              </a:rPr>
              <a:t>¦ÕVJÈ¢</a:t>
            </a:r>
            <a:r>
              <a:rPr lang="en-US" altLang="en-US" sz="3200">
                <a:latin typeface="Times New Roman" panose="02020603050405020304" pitchFamily="18" charset="0"/>
              </a:rPr>
              <a:t> 30</a:t>
            </a:r>
            <a:r>
              <a:rPr lang="en-US" altLang="en-US" sz="2800">
                <a:latin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çÆÖ ©¿O¿ß</a:t>
            </a:r>
          </a:p>
        </p:txBody>
      </p:sp>
      <p:sp>
        <p:nvSpPr>
          <p:cNvPr id="164870" name="Rectangle 6">
            <a:extLst>
              <a:ext uri="{FF2B5EF4-FFF2-40B4-BE49-F238E27FC236}">
                <a16:creationId xmlns:a16="http://schemas.microsoft.com/office/drawing/2014/main" id="{45D14BB2-7D23-8C8F-341E-9D2817ED0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063" y="4037013"/>
            <a:ext cx="7110412" cy="27114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aseline="30000">
                <a:latin typeface="Times New Roman" panose="02020603050405020304" pitchFamily="18" charset="0"/>
              </a:rPr>
              <a:t>	6 </a:t>
            </a:r>
            <a:r>
              <a:rPr lang="en-US" altLang="en-US" sz="2800">
                <a:latin typeface="Kerala" pitchFamily="2" charset="0"/>
              </a:rPr>
              <a:t>Èà ¼àÕßºîßøßçAIÄßKí Èßæa èÆÕÎÞÏ ÏçÙÞÕæÏ ÉâVH ÙãÆÏçJÞ¿á¢ ÉâVHÎÈçTÞ¿á¢ µâæ¿ ØíçÈÙßMÞX ÄAÕH¢ </a:t>
            </a:r>
            <a:r>
              <a:rPr lang="en-US" altLang="en-US" sz="2800">
                <a:solidFill>
                  <a:schemeClr val="accent1"/>
                </a:solidFill>
                <a:latin typeface="Kerala" pitchFamily="2" charset="0"/>
              </a:rPr>
              <a:t>Èßæa èÆÕÎÞÏ ÏçÙÞÕ</a:t>
            </a:r>
            <a:r>
              <a:rPr lang="en-US" altLang="en-US" sz="2800">
                <a:latin typeface="Kerala" pitchFamily="2" charset="0"/>
              </a:rPr>
              <a:t> 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Èßæa ÙãÆÏÕá¢ Èßæa ØLÄßÏáæ¿ ÙãÆÏÕá¢ ÉøßÖíçºÆÈ æºÏîá¢.</a:t>
            </a: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.</a:t>
            </a:r>
            <a:r>
              <a:rPr lang="en-US" altLang="en-US" sz="3200">
                <a:latin typeface="Times New Roman" panose="02020603050405020304" pitchFamily="18" charset="0"/>
              </a:rPr>
              <a:t>                 </a:t>
            </a: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23557" name="Text Box 8">
            <a:extLst>
              <a:ext uri="{FF2B5EF4-FFF2-40B4-BE49-F238E27FC236}">
                <a16:creationId xmlns:a16="http://schemas.microsoft.com/office/drawing/2014/main" id="{E6C1644B-D379-237E-6C8B-AF41C7467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3558" name="Text Box 10">
            <a:extLst>
              <a:ext uri="{FF2B5EF4-FFF2-40B4-BE49-F238E27FC236}">
                <a16:creationId xmlns:a16="http://schemas.microsoft.com/office/drawing/2014/main" id="{08583E63-E615-562C-9331-62516B84C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4875" name="Rectangle 11">
            <a:extLst>
              <a:ext uri="{FF2B5EF4-FFF2-40B4-BE49-F238E27FC236}">
                <a16:creationId xmlns:a16="http://schemas.microsoft.com/office/drawing/2014/main" id="{F1AAAD04-9F58-EDA0-DE30-729390593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4878" name="Rectangle 14">
            <a:extLst>
              <a:ext uri="{FF2B5EF4-FFF2-40B4-BE49-F238E27FC236}">
                <a16:creationId xmlns:a16="http://schemas.microsoft.com/office/drawing/2014/main" id="{E725DBDC-78D9-04B3-C43C-C89653D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23561" name="Text Box 16">
            <a:extLst>
              <a:ext uri="{FF2B5EF4-FFF2-40B4-BE49-F238E27FC236}">
                <a16:creationId xmlns:a16="http://schemas.microsoft.com/office/drawing/2014/main" id="{19EE0B93-922E-67C5-B7C3-42305C3F9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66" grpId="0" autoUpdateAnimBg="0"/>
      <p:bldP spid="16487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29065D1-D547-702A-4EFE-9EE66A052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963" y="266700"/>
            <a:ext cx="71104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25602" name="Text Box 3">
            <a:extLst>
              <a:ext uri="{FF2B5EF4-FFF2-40B4-BE49-F238E27FC236}">
                <a16:creationId xmlns:a16="http://schemas.microsoft.com/office/drawing/2014/main" id="{84750FBE-E781-6231-D2BB-1E2EFBEDC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5603" name="Text Box 4">
            <a:extLst>
              <a:ext uri="{FF2B5EF4-FFF2-40B4-BE49-F238E27FC236}">
                <a16:creationId xmlns:a16="http://schemas.microsoft.com/office/drawing/2014/main" id="{ACF84CBA-B19C-41FD-B78D-503A294A5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90853" name="Rectangle 5">
            <a:extLst>
              <a:ext uri="{FF2B5EF4-FFF2-40B4-BE49-F238E27FC236}">
                <a16:creationId xmlns:a16="http://schemas.microsoft.com/office/drawing/2014/main" id="{463DFA5B-8DE8-9321-C0F6-200051BDC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90854" name="Rectangle 6">
            <a:extLst>
              <a:ext uri="{FF2B5EF4-FFF2-40B4-BE49-F238E27FC236}">
                <a16:creationId xmlns:a16="http://schemas.microsoft.com/office/drawing/2014/main" id="{42D8D745-C032-0D09-D724-850E9FD50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  <p:pic>
        <p:nvPicPr>
          <p:cNvPr id="25606" name="Picture 13">
            <a:extLst>
              <a:ext uri="{FF2B5EF4-FFF2-40B4-BE49-F238E27FC236}">
                <a16:creationId xmlns:a16="http://schemas.microsoft.com/office/drawing/2014/main" id="{6534CD0D-3EA2-5B7A-8E99-71A0743BB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46063"/>
            <a:ext cx="3709988" cy="2779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2" name="Picture 14">
            <a:extLst>
              <a:ext uri="{FF2B5EF4-FFF2-40B4-BE49-F238E27FC236}">
                <a16:creationId xmlns:a16="http://schemas.microsoft.com/office/drawing/2014/main" id="{69AED2C4-6BD3-2EB8-D8D6-FACB2BB8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8"/>
          <a:stretch>
            <a:fillRect/>
          </a:stretch>
        </p:blipFill>
        <p:spPr bwMode="auto">
          <a:xfrm>
            <a:off x="5738813" y="4381500"/>
            <a:ext cx="3216275" cy="2039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3" name="Picture 15">
            <a:extLst>
              <a:ext uri="{FF2B5EF4-FFF2-40B4-BE49-F238E27FC236}">
                <a16:creationId xmlns:a16="http://schemas.microsoft.com/office/drawing/2014/main" id="{54196EA5-1CB8-4564-4BC0-D6F6103B3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1"/>
          <a:stretch>
            <a:fillRect/>
          </a:stretch>
        </p:blipFill>
        <p:spPr bwMode="auto">
          <a:xfrm>
            <a:off x="703263" y="3765550"/>
            <a:ext cx="4081462" cy="2582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4" name="Picture 16">
            <a:extLst>
              <a:ext uri="{FF2B5EF4-FFF2-40B4-BE49-F238E27FC236}">
                <a16:creationId xmlns:a16="http://schemas.microsoft.com/office/drawing/2014/main" id="{7A9CBE11-4A8E-2973-0D60-D65ADF4E8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0"/>
          <a:stretch>
            <a:fillRect/>
          </a:stretch>
        </p:blipFill>
        <p:spPr bwMode="auto">
          <a:xfrm>
            <a:off x="5219700" y="350838"/>
            <a:ext cx="3627438" cy="23479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5" name="Picture 17">
            <a:extLst>
              <a:ext uri="{FF2B5EF4-FFF2-40B4-BE49-F238E27FC236}">
                <a16:creationId xmlns:a16="http://schemas.microsoft.com/office/drawing/2014/main" id="{1987972D-98E8-A800-D5EA-A204C937D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54" b="12256"/>
          <a:stretch>
            <a:fillRect/>
          </a:stretch>
        </p:blipFill>
        <p:spPr bwMode="auto">
          <a:xfrm>
            <a:off x="1744663" y="812800"/>
            <a:ext cx="4562475" cy="335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0866" name="Picture 18">
            <a:extLst>
              <a:ext uri="{FF2B5EF4-FFF2-40B4-BE49-F238E27FC236}">
                <a16:creationId xmlns:a16="http://schemas.microsoft.com/office/drawing/2014/main" id="{F04685AE-EF8E-209B-74B9-95707193D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3"/>
          <a:stretch>
            <a:fillRect/>
          </a:stretch>
        </p:blipFill>
        <p:spPr bwMode="auto">
          <a:xfrm>
            <a:off x="3944938" y="2336800"/>
            <a:ext cx="4562475" cy="29765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9">
            <a:extLst>
              <a:ext uri="{FF2B5EF4-FFF2-40B4-BE49-F238E27FC236}">
                <a16:creationId xmlns:a16="http://schemas.microsoft.com/office/drawing/2014/main" id="{CC654698-7242-FD2B-680E-C0C619C41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30875"/>
            <a:ext cx="9144000" cy="579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ÎçÈÞÙøÕá¢ ØOW ØÎãiÕáÎÞÏ ²øá çÆÖ¢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0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0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0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0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9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9" descr="Slide1">
            <a:extLst>
              <a:ext uri="{FF2B5EF4-FFF2-40B4-BE49-F238E27FC236}">
                <a16:creationId xmlns:a16="http://schemas.microsoft.com/office/drawing/2014/main" id="{34542AA0-6E25-D6F7-92A9-21A8851F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4">
            <a:extLst>
              <a:ext uri="{FF2B5EF4-FFF2-40B4-BE49-F238E27FC236}">
                <a16:creationId xmlns:a16="http://schemas.microsoft.com/office/drawing/2014/main" id="{1137B386-0B8C-2894-0B77-76EA29019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0"/>
            <a:ext cx="3968750" cy="2722563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27651" name="Rectangle 5">
            <a:extLst>
              <a:ext uri="{FF2B5EF4-FFF2-40B4-BE49-F238E27FC236}">
                <a16:creationId xmlns:a16="http://schemas.microsoft.com/office/drawing/2014/main" id="{04FC616F-B863-E8FF-3D9A-35F8B5883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2063750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¥dÌÙÞÎßçÈÞ¿áU Õß{ß </a:t>
            </a:r>
            <a:r>
              <a:rPr lang="en-US" altLang="en-US" sz="2400">
                <a:latin typeface="Kerala" pitchFamily="2" charset="0"/>
              </a:rPr>
              <a:t>©ÜíÉ</a:t>
            </a:r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n </a:t>
            </a:r>
            <a:r>
              <a:rPr lang="en-US" altLang="en-US" sz="2400">
                <a:latin typeface="Krone" charset="0"/>
              </a:rPr>
              <a:t>12:1-3</a:t>
            </a:r>
          </a:p>
        </p:txBody>
      </p:sp>
      <p:sp>
        <p:nvSpPr>
          <p:cNvPr id="27652" name="Rectangle 6">
            <a:extLst>
              <a:ext uri="{FF2B5EF4-FFF2-40B4-BE49-F238E27FC236}">
                <a16:creationId xmlns:a16="http://schemas.microsoft.com/office/drawing/2014/main" id="{CABB742C-4B9F-5B5E-A02C-8B3623211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515079" name="Rectangle 7">
            <a:extLst>
              <a:ext uri="{FF2B5EF4-FFF2-40B4-BE49-F238E27FC236}">
                <a16:creationId xmlns:a16="http://schemas.microsoft.com/office/drawing/2014/main" id="{E5041ADB-D5DE-D8F0-5679-42648B489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080" name="Line 8">
            <a:extLst>
              <a:ext uri="{FF2B5EF4-FFF2-40B4-BE49-F238E27FC236}">
                <a16:creationId xmlns:a16="http://schemas.microsoft.com/office/drawing/2014/main" id="{D2C3B9C2-72EB-80BD-B29F-767249516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081" name="Line 9">
            <a:extLst>
              <a:ext uri="{FF2B5EF4-FFF2-40B4-BE49-F238E27FC236}">
                <a16:creationId xmlns:a16="http://schemas.microsoft.com/office/drawing/2014/main" id="{9C9E6ED6-128B-1F3A-E5A4-209C78BC1B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082" name="Line 10">
            <a:extLst>
              <a:ext uri="{FF2B5EF4-FFF2-40B4-BE49-F238E27FC236}">
                <a16:creationId xmlns:a16="http://schemas.microsoft.com/office/drawing/2014/main" id="{83927159-8223-FB25-CC58-E8DB9B78C36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083" name="Line 11">
            <a:extLst>
              <a:ext uri="{FF2B5EF4-FFF2-40B4-BE49-F238E27FC236}">
                <a16:creationId xmlns:a16="http://schemas.microsoft.com/office/drawing/2014/main" id="{6ABAC5F6-644D-A179-D0F2-3971FEEBE77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084" name="Line 12">
            <a:extLst>
              <a:ext uri="{FF2B5EF4-FFF2-40B4-BE49-F238E27FC236}">
                <a16:creationId xmlns:a16="http://schemas.microsoft.com/office/drawing/2014/main" id="{812F04FA-B695-119D-8868-F39BA2F5123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659" name="Text Box 14">
            <a:extLst>
              <a:ext uri="{FF2B5EF4-FFF2-40B4-BE49-F238E27FC236}">
                <a16:creationId xmlns:a16="http://schemas.microsoft.com/office/drawing/2014/main" id="{16EAA834-659C-B9C3-D50A-3473FB18C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660" name="Text Box 15">
            <a:extLst>
              <a:ext uri="{FF2B5EF4-FFF2-40B4-BE49-F238E27FC236}">
                <a16:creationId xmlns:a16="http://schemas.microsoft.com/office/drawing/2014/main" id="{2AA392D1-9053-87D6-C7E5-FCF5C0C6D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©¿O¿ß</a:t>
            </a:r>
            <a:r>
              <a:rPr lang="en-US" altLang="en-US" sz="2400">
                <a:latin typeface="Kerala" pitchFamily="2" charset="0"/>
              </a:rPr>
              <a:t> </a:t>
            </a:r>
          </a:p>
          <a:p>
            <a:r>
              <a:rPr lang="en-US" altLang="en-US" sz="2400">
                <a:latin typeface="Kerala" pitchFamily="2" charset="0"/>
              </a:rPr>
              <a:t>©ÜíÉ :</a:t>
            </a:r>
            <a:r>
              <a:rPr lang="en-US" altLang="en-US" sz="2400">
                <a:latin typeface="Krone" charset="0"/>
              </a:rPr>
              <a:t> 15:9-18</a:t>
            </a:r>
          </a:p>
        </p:txBody>
      </p:sp>
      <p:sp>
        <p:nvSpPr>
          <p:cNvPr id="27661" name="Rectangle 18">
            <a:extLst>
              <a:ext uri="{FF2B5EF4-FFF2-40B4-BE49-F238E27FC236}">
                <a16:creationId xmlns:a16="http://schemas.microsoft.com/office/drawing/2014/main" id="{88C12E1A-5E52-B475-3198-0A50F77C3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27662" name="Rectangle 19">
            <a:extLst>
              <a:ext uri="{FF2B5EF4-FFF2-40B4-BE49-F238E27FC236}">
                <a16:creationId xmlns:a16="http://schemas.microsoft.com/office/drawing/2014/main" id="{9967CD3F-8354-B512-2EFE-4763B214B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2075" y="3636963"/>
            <a:ext cx="17446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27663" name="Rectangle 20">
            <a:extLst>
              <a:ext uri="{FF2B5EF4-FFF2-40B4-BE49-F238E27FC236}">
                <a16:creationId xmlns:a16="http://schemas.microsoft.com/office/drawing/2014/main" id="{C8F86728-C5D0-E5C4-0B18-BB4283239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13:15</a:t>
            </a:r>
          </a:p>
        </p:txBody>
      </p:sp>
      <p:sp>
        <p:nvSpPr>
          <p:cNvPr id="27664" name="Rectangle 21">
            <a:extLst>
              <a:ext uri="{FF2B5EF4-FFF2-40B4-BE49-F238E27FC236}">
                <a16:creationId xmlns:a16="http://schemas.microsoft.com/office/drawing/2014/main" id="{B41C857F-EE83-0319-4C3E-A4FB65AEB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12:1</a:t>
            </a:r>
          </a:p>
        </p:txBody>
      </p:sp>
      <p:sp>
        <p:nvSpPr>
          <p:cNvPr id="27665" name="Rectangle 25">
            <a:extLst>
              <a:ext uri="{FF2B5EF4-FFF2-40B4-BE49-F238E27FC236}">
                <a16:creationId xmlns:a16="http://schemas.microsoft.com/office/drawing/2014/main" id="{134E62E9-552A-357D-2A20-D485DA92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12:2</a:t>
            </a:r>
          </a:p>
        </p:txBody>
      </p:sp>
      <p:sp>
        <p:nvSpPr>
          <p:cNvPr id="27666" name="Rectangle 26">
            <a:extLst>
              <a:ext uri="{FF2B5EF4-FFF2-40B4-BE49-F238E27FC236}">
                <a16:creationId xmlns:a16="http://schemas.microsoft.com/office/drawing/2014/main" id="{5DF34C80-A617-82F9-A6FF-6652F22F5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</a:t>
            </a:r>
            <a:r>
              <a:rPr lang="en-US" altLang="en-US" sz="2000">
                <a:latin typeface="Krone" charset="0"/>
              </a:rPr>
              <a:t>  12:3</a:t>
            </a:r>
          </a:p>
        </p:txBody>
      </p:sp>
      <p:sp>
        <p:nvSpPr>
          <p:cNvPr id="27667" name="Rectangle 27">
            <a:extLst>
              <a:ext uri="{FF2B5EF4-FFF2-40B4-BE49-F238E27FC236}">
                <a16:creationId xmlns:a16="http://schemas.microsoft.com/office/drawing/2014/main" id="{4A9C0D45-1B57-62C4-3E0C-89768566B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13:14-16</a:t>
            </a:r>
          </a:p>
        </p:txBody>
      </p:sp>
      <p:sp>
        <p:nvSpPr>
          <p:cNvPr id="27668" name="Rectangle 28">
            <a:extLst>
              <a:ext uri="{FF2B5EF4-FFF2-40B4-BE49-F238E27FC236}">
                <a16:creationId xmlns:a16="http://schemas.microsoft.com/office/drawing/2014/main" id="{84F6EE01-99A8-A9E0-4B97-960A0FA9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Helvetica" pitchFamily="2" charset="0"/>
              </a:rPr>
              <a:t>©</a:t>
            </a:r>
            <a:r>
              <a:rPr lang="en-US" altLang="en-US" sz="2000">
                <a:latin typeface="Kerala" pitchFamily="2" charset="0"/>
              </a:rPr>
              <a:t>ÜíÉ</a:t>
            </a:r>
            <a:r>
              <a:rPr lang="en-US" altLang="en-US" sz="2000">
                <a:latin typeface="Krone" charset="0"/>
              </a:rPr>
              <a:t>  15:9-18</a:t>
            </a:r>
          </a:p>
        </p:txBody>
      </p:sp>
      <p:sp>
        <p:nvSpPr>
          <p:cNvPr id="27669" name="Rectangle 29">
            <a:extLst>
              <a:ext uri="{FF2B5EF4-FFF2-40B4-BE49-F238E27FC236}">
                <a16:creationId xmlns:a16="http://schemas.microsoft.com/office/drawing/2014/main" id="{10646450-29CA-03C1-051A-AFA2DB409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FFF39"/>
                </a:solidFill>
                <a:latin typeface="Kerala" pitchFamily="2" charset="0"/>
              </a:rPr>
              <a:t>çÕÆÉáØíÄµ æÕ{ßMÞ¿ßæa ÖøßÏÞÏ ÈæGÜïí</a:t>
            </a:r>
          </a:p>
        </p:txBody>
      </p:sp>
      <p:sp>
        <p:nvSpPr>
          <p:cNvPr id="515102" name="Line 30">
            <a:extLst>
              <a:ext uri="{FF2B5EF4-FFF2-40B4-BE49-F238E27FC236}">
                <a16:creationId xmlns:a16="http://schemas.microsoft.com/office/drawing/2014/main" id="{314A8033-7231-DF67-21B0-67562F26837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103" name="Line 31">
            <a:extLst>
              <a:ext uri="{FF2B5EF4-FFF2-40B4-BE49-F238E27FC236}">
                <a16:creationId xmlns:a16="http://schemas.microsoft.com/office/drawing/2014/main" id="{B70820C6-1288-9E9C-11BE-189179316F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672" name="Rectangle 33">
            <a:extLst>
              <a:ext uri="{FF2B5EF4-FFF2-40B4-BE49-F238E27FC236}">
                <a16:creationId xmlns:a16="http://schemas.microsoft.com/office/drawing/2014/main" id="{042278DE-838B-48E7-574F-F0A6B93A4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3992562" cy="454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©ùMßAáK Îxí ©É ©¿O¿ßµZ</a:t>
            </a:r>
          </a:p>
        </p:txBody>
      </p:sp>
      <p:sp>
        <p:nvSpPr>
          <p:cNvPr id="27673" name="Rectangle 34">
            <a:extLst>
              <a:ext uri="{FF2B5EF4-FFF2-40B4-BE49-F238E27FC236}">
                <a16:creationId xmlns:a16="http://schemas.microsoft.com/office/drawing/2014/main" id="{4E773D01-7675-7EBA-E523-039010BE7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675" y="2443163"/>
            <a:ext cx="14747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ÈßÄc¢</a:t>
            </a:r>
            <a:endParaRPr lang="en-US" altLang="en-US" sz="2800" b="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27674" name="Rectangle 35">
            <a:extLst>
              <a:ext uri="{FF2B5EF4-FFF2-40B4-BE49-F238E27FC236}">
                <a16:creationId xmlns:a16="http://schemas.microsoft.com/office/drawing/2014/main" id="{5673F6CF-FFDF-E97D-9C54-5F39FF027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¦føßµ¢</a:t>
            </a:r>
          </a:p>
        </p:txBody>
      </p:sp>
      <p:sp>
        <p:nvSpPr>
          <p:cNvPr id="27675" name="Rectangle 36">
            <a:extLst>
              <a:ext uri="{FF2B5EF4-FFF2-40B4-BE49-F238E27FC236}">
                <a16:creationId xmlns:a16="http://schemas.microsoft.com/office/drawing/2014/main" id="{C5E28A35-3A37-8F23-FD78-4CA69A522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©ÉÞÇßøÙßÄ¢</a:t>
            </a:r>
          </a:p>
        </p:txBody>
      </p:sp>
      <p:sp>
        <p:nvSpPr>
          <p:cNvPr id="27676" name="Text Box 43">
            <a:extLst>
              <a:ext uri="{FF2B5EF4-FFF2-40B4-BE49-F238E27FC236}">
                <a16:creationId xmlns:a16="http://schemas.microsoft.com/office/drawing/2014/main" id="{9C5139BC-08D4-FAE8-0C17-DB261C637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5116" name="Rectangle 44">
            <a:extLst>
              <a:ext uri="{FF2B5EF4-FFF2-40B4-BE49-F238E27FC236}">
                <a16:creationId xmlns:a16="http://schemas.microsoft.com/office/drawing/2014/main" id="{AD6DD902-CC4B-3411-8CEF-E1ECFB2CC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5119" name="Rectangle 47">
            <a:extLst>
              <a:ext uri="{FF2B5EF4-FFF2-40B4-BE49-F238E27FC236}">
                <a16:creationId xmlns:a16="http://schemas.microsoft.com/office/drawing/2014/main" id="{533E24CF-2E83-A60C-C77C-5DB77362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7679" name="Text Box 49">
            <a:extLst>
              <a:ext uri="{FF2B5EF4-FFF2-40B4-BE49-F238E27FC236}">
                <a16:creationId xmlns:a16="http://schemas.microsoft.com/office/drawing/2014/main" id="{E39B2CAC-A852-44E9-879E-D4CB51235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5122" name="Rectangle 50">
            <a:extLst>
              <a:ext uri="{FF2B5EF4-FFF2-40B4-BE49-F238E27FC236}">
                <a16:creationId xmlns:a16="http://schemas.microsoft.com/office/drawing/2014/main" id="{EAD7FAC8-7E3F-F679-9A7D-DB7C7D790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7.2.05B.</a:t>
            </a:r>
          </a:p>
        </p:txBody>
      </p:sp>
      <p:sp>
        <p:nvSpPr>
          <p:cNvPr id="27681" name="Rectangle 52">
            <a:extLst>
              <a:ext uri="{FF2B5EF4-FFF2-40B4-BE49-F238E27FC236}">
                <a16:creationId xmlns:a16="http://schemas.microsoft.com/office/drawing/2014/main" id="{D2129C85-CD87-0680-EE14-F17DC9DBE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246688"/>
            <a:ext cx="1570038" cy="5159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çÆÖ¢</a:t>
            </a:r>
          </a:p>
        </p:txBody>
      </p:sp>
      <p:sp>
        <p:nvSpPr>
          <p:cNvPr id="27682" name="Rectangle 53">
            <a:extLst>
              <a:ext uri="{FF2B5EF4-FFF2-40B4-BE49-F238E27FC236}">
                <a16:creationId xmlns:a16="http://schemas.microsoft.com/office/drawing/2014/main" id="{8FE62BC8-5BA9-E5B5-9257-7A55A7882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5708650"/>
            <a:ext cx="2043112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¦Õ</a:t>
            </a:r>
            <a:r>
              <a:rPr lang="en-US" altLang="en-US" sz="2400">
                <a:latin typeface="Helvetica" pitchFamily="2" charset="0"/>
              </a:rPr>
              <a:t>.</a:t>
            </a:r>
            <a:r>
              <a:rPr lang="en-US" altLang="en-US" sz="2000" b="0">
                <a:latin typeface="Helvetica" pitchFamily="2" charset="0"/>
              </a:rPr>
              <a:t> </a:t>
            </a:r>
            <a:r>
              <a:rPr lang="en-US" altLang="en-US" sz="2000">
                <a:latin typeface="Krone" charset="0"/>
              </a:rPr>
              <a:t>30: 1-10</a:t>
            </a:r>
          </a:p>
        </p:txBody>
      </p:sp>
      <p:sp>
        <p:nvSpPr>
          <p:cNvPr id="515126" name="Rectangle 54">
            <a:extLst>
              <a:ext uri="{FF2B5EF4-FFF2-40B4-BE49-F238E27FC236}">
                <a16:creationId xmlns:a16="http://schemas.microsoft.com/office/drawing/2014/main" id="{7535B8CA-5314-8967-F8A5-6D5D8363D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3288" y="5248275"/>
            <a:ext cx="3295650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ÆÞÕàÆßçÈÞ¿áU</a:t>
            </a:r>
          </a:p>
        </p:txBody>
      </p:sp>
      <p:sp>
        <p:nvSpPr>
          <p:cNvPr id="515127" name="Rectangle 55">
            <a:extLst>
              <a:ext uri="{FF2B5EF4-FFF2-40B4-BE49-F238E27FC236}">
                <a16:creationId xmlns:a16="http://schemas.microsoft.com/office/drawing/2014/main" id="{4C12B33E-9E3B-8532-A3AE-F83A6BDB2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716588"/>
            <a:ext cx="1919288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rone" charset="0"/>
              </a:rPr>
              <a:t>2 </a:t>
            </a:r>
            <a:r>
              <a:rPr lang="en-US" altLang="en-US" sz="2000">
                <a:latin typeface="Kerala" pitchFamily="2" charset="0"/>
              </a:rPr>
              <a:t>ÖÎá</a:t>
            </a:r>
            <a:r>
              <a:rPr lang="en-US" altLang="en-US" sz="2000">
                <a:latin typeface="Krone" charset="0"/>
              </a:rPr>
              <a:t>. 7: 4-16</a:t>
            </a:r>
          </a:p>
        </p:txBody>
      </p:sp>
      <p:grpSp>
        <p:nvGrpSpPr>
          <p:cNvPr id="27685" name="Group 58">
            <a:extLst>
              <a:ext uri="{FF2B5EF4-FFF2-40B4-BE49-F238E27FC236}">
                <a16:creationId xmlns:a16="http://schemas.microsoft.com/office/drawing/2014/main" id="{2920EC15-A614-A3C0-8EDB-A07F216301EA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5131" name="AutoShape 59">
              <a:extLst>
                <a:ext uri="{FF2B5EF4-FFF2-40B4-BE49-F238E27FC236}">
                  <a16:creationId xmlns:a16="http://schemas.microsoft.com/office/drawing/2014/main" id="{E118AAEB-8C8B-F377-ACEE-C1B1D4B8A8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5132" name="AutoShape 60">
              <a:extLst>
                <a:ext uri="{FF2B5EF4-FFF2-40B4-BE49-F238E27FC236}">
                  <a16:creationId xmlns:a16="http://schemas.microsoft.com/office/drawing/2014/main" id="{E99FD2CA-E2E7-1DCB-441C-280C19068B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5133" name="AutoShape 61">
              <a:extLst>
                <a:ext uri="{FF2B5EF4-FFF2-40B4-BE49-F238E27FC236}">
                  <a16:creationId xmlns:a16="http://schemas.microsoft.com/office/drawing/2014/main" id="{93824EA3-04FB-F824-50DD-BA096A2CC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5134" name="AutoShape 62">
              <a:extLst>
                <a:ext uri="{FF2B5EF4-FFF2-40B4-BE49-F238E27FC236}">
                  <a16:creationId xmlns:a16="http://schemas.microsoft.com/office/drawing/2014/main" id="{DEBA02EC-4D5B-19BD-666D-A286F1BD8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515135" name="AutoShape 63">
            <a:extLst>
              <a:ext uri="{FF2B5EF4-FFF2-40B4-BE49-F238E27FC236}">
                <a16:creationId xmlns:a16="http://schemas.microsoft.com/office/drawing/2014/main" id="{D036C2D4-5B92-1122-6C4A-88C92BA22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5232400"/>
            <a:ext cx="23495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5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5126" grpId="0" autoUpdateAnimBg="0"/>
      <p:bldP spid="515127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>
            <a:extLst>
              <a:ext uri="{FF2B5EF4-FFF2-40B4-BE49-F238E27FC236}">
                <a16:creationId xmlns:a16="http://schemas.microsoft.com/office/drawing/2014/main" id="{24BC9E48-E1DE-CF61-8D03-E8415F459FE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4707" name="Rectangle 3">
            <a:extLst>
              <a:ext uri="{FF2B5EF4-FFF2-40B4-BE49-F238E27FC236}">
                <a16:creationId xmlns:a16="http://schemas.microsoft.com/office/drawing/2014/main" id="{762FA356-AD56-4C0B-3C08-1759964CC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84708" name="Rectangle 4">
            <a:extLst>
              <a:ext uri="{FF2B5EF4-FFF2-40B4-BE49-F238E27FC236}">
                <a16:creationId xmlns:a16="http://schemas.microsoft.com/office/drawing/2014/main" id="{97BE73C4-7E90-26A8-DBD3-0CFC0C36F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48" name="Rectangle 5">
            <a:extLst>
              <a:ext uri="{FF2B5EF4-FFF2-40B4-BE49-F238E27FC236}">
                <a16:creationId xmlns:a16="http://schemas.microsoft.com/office/drawing/2014/main" id="{06E9DD32-6392-A9BC-5F46-FC0E16EA2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90513"/>
            <a:ext cx="47085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çÎÞæÖçÏÞæ¿ÞJáU èÆÕJßæa dÉçÄcµ ÉiÄß</a:t>
            </a:r>
          </a:p>
        </p:txBody>
      </p:sp>
      <p:sp>
        <p:nvSpPr>
          <p:cNvPr id="6149" name="Rectangle 6">
            <a:extLst>
              <a:ext uri="{FF2B5EF4-FFF2-40B4-BE49-F238E27FC236}">
                <a16:creationId xmlns:a16="http://schemas.microsoft.com/office/drawing/2014/main" id="{0E6B7342-0DDC-D676-0E44-C6C98C32A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003550"/>
            <a:ext cx="7802563" cy="7588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“</a:t>
            </a:r>
            <a:r>
              <a:rPr lang="en-US" altLang="en-US" sz="4400" b="0">
                <a:solidFill>
                  <a:schemeClr val="folHlink"/>
                </a:solidFill>
                <a:latin typeface="Kerala" pitchFamily="2" charset="0"/>
              </a:rPr>
              <a:t>çÎÞæÖçÏÞ¿áU ©¿O¿ß</a:t>
            </a: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6150" name="Rectangle 7">
            <a:extLst>
              <a:ext uri="{FF2B5EF4-FFF2-40B4-BE49-F238E27FC236}">
                <a16:creationId xmlns:a16="http://schemas.microsoft.com/office/drawing/2014/main" id="{1A902E95-8FCA-8863-F2DF-C78439867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6151" name="Rectangle 8">
            <a:extLst>
              <a:ext uri="{FF2B5EF4-FFF2-40B4-BE49-F238E27FC236}">
                <a16:creationId xmlns:a16="http://schemas.microsoft.com/office/drawing/2014/main" id="{C7D67456-7F1F-67B9-8BCA-1C4D51AE2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6152" name="Rectangle 9">
            <a:extLst>
              <a:ext uri="{FF2B5EF4-FFF2-40B4-BE49-F238E27FC236}">
                <a16:creationId xmlns:a16="http://schemas.microsoft.com/office/drawing/2014/main" id="{C3C1C6EE-6B55-5269-2571-90E8A89FA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latin typeface="Krone" charset="0"/>
              </a:rPr>
              <a:t>       </a:t>
            </a:r>
          </a:p>
        </p:txBody>
      </p:sp>
      <p:sp>
        <p:nvSpPr>
          <p:cNvPr id="6153" name="Rectangle 10">
            <a:extLst>
              <a:ext uri="{FF2B5EF4-FFF2-40B4-BE49-F238E27FC236}">
                <a16:creationId xmlns:a16="http://schemas.microsoft.com/office/drawing/2014/main" id="{DA6DA55C-FDCF-172E-7304-0707DB782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9075" y="1266825"/>
            <a:ext cx="5035550" cy="9413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latin typeface="Kerala" pitchFamily="2" charset="0"/>
              </a:rPr>
              <a:t> </a:t>
            </a:r>
            <a:r>
              <a:rPr lang="en-US" altLang="en-US" sz="2400">
                <a:latin typeface="Kerala" pitchFamily="2" charset="0"/>
              </a:rPr>
              <a:t>ÉÝÏÈßÏÎJßæÜ ÉáùMÞ¿í ÉáØíÄµJßW ÈßKá¢:</a:t>
            </a:r>
          </a:p>
        </p:txBody>
      </p:sp>
      <p:sp>
        <p:nvSpPr>
          <p:cNvPr id="6154" name="Rectangle 11">
            <a:extLst>
              <a:ext uri="{FF2B5EF4-FFF2-40B4-BE49-F238E27FC236}">
                <a16:creationId xmlns:a16="http://schemas.microsoft.com/office/drawing/2014/main" id="{10C4C1A5-D715-4A3A-A30B-F99FA75CF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6155" name="Rectangle 12">
            <a:extLst>
              <a:ext uri="{FF2B5EF4-FFF2-40B4-BE49-F238E27FC236}">
                <a16:creationId xmlns:a16="http://schemas.microsoft.com/office/drawing/2014/main" id="{5F00EC7C-CDA3-7D0B-3698-F6E88D891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6156" name="Rectangle 13">
            <a:extLst>
              <a:ext uri="{FF2B5EF4-FFF2-40B4-BE49-F238E27FC236}">
                <a16:creationId xmlns:a16="http://schemas.microsoft.com/office/drawing/2014/main" id="{283F3F8F-8C1A-FCE5-FD5D-B840FA7004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latin typeface="Krone" charset="0"/>
              </a:rPr>
              <a:t>     </a:t>
            </a:r>
          </a:p>
        </p:txBody>
      </p:sp>
      <p:sp>
        <p:nvSpPr>
          <p:cNvPr id="6157" name="Rectangle 14">
            <a:extLst>
              <a:ext uri="{FF2B5EF4-FFF2-40B4-BE49-F238E27FC236}">
                <a16:creationId xmlns:a16="http://schemas.microsoft.com/office/drawing/2014/main" id="{EB279724-F383-8D70-A515-4E2CCF485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latin typeface="Krone" charset="0"/>
              </a:rPr>
              <a:t> </a:t>
            </a:r>
          </a:p>
        </p:txBody>
      </p:sp>
      <p:sp>
        <p:nvSpPr>
          <p:cNvPr id="584719" name="Rectangle 15">
            <a:extLst>
              <a:ext uri="{FF2B5EF4-FFF2-40B4-BE49-F238E27FC236}">
                <a16:creationId xmlns:a16="http://schemas.microsoft.com/office/drawing/2014/main" id="{C4089340-20F5-862A-6C6C-A93120DA6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59" name="Rectangle 16">
            <a:extLst>
              <a:ext uri="{FF2B5EF4-FFF2-40B4-BE49-F238E27FC236}">
                <a16:creationId xmlns:a16="http://schemas.microsoft.com/office/drawing/2014/main" id="{58CBFD86-4460-ADD2-04AA-B0FC948A3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4552950"/>
            <a:ext cx="6388100" cy="1308100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00FF00"/>
                </a:solidFill>
                <a:latin typeface="Kerala" pitchFamily="2" charset="0"/>
              </a:rPr>
              <a:t> </a:t>
            </a:r>
            <a:r>
              <a:rPr lang="en-US" altLang="en-US" sz="4000" b="0">
                <a:latin typeface="Kerala" pitchFamily="2" charset="0"/>
              </a:rPr>
              <a:t>¨</a:t>
            </a:r>
            <a:r>
              <a:rPr lang="en-US" altLang="en-US" sz="4000" b="0">
                <a:solidFill>
                  <a:srgbClr val="00FF00"/>
                </a:solidFill>
                <a:latin typeface="Kerala" pitchFamily="2" charset="0"/>
              </a:rPr>
              <a:t> dµÎàµøÃæJMxß ®Lá çÄÞKáKá</a:t>
            </a:r>
            <a:r>
              <a:rPr lang="en-US" altLang="en-US" sz="3600">
                <a:solidFill>
                  <a:srgbClr val="00FF00"/>
                </a:solidFill>
                <a:latin typeface="Kerala" pitchFamily="2" charset="0"/>
              </a:rPr>
              <a:t>?</a:t>
            </a:r>
          </a:p>
        </p:txBody>
      </p:sp>
      <p:grpSp>
        <p:nvGrpSpPr>
          <p:cNvPr id="6160" name="Group 17">
            <a:extLst>
              <a:ext uri="{FF2B5EF4-FFF2-40B4-BE49-F238E27FC236}">
                <a16:creationId xmlns:a16="http://schemas.microsoft.com/office/drawing/2014/main" id="{BC7C8C5D-67B7-BED5-AE94-16C730B240CA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84722" name="Rectangle 18">
              <a:extLst>
                <a:ext uri="{FF2B5EF4-FFF2-40B4-BE49-F238E27FC236}">
                  <a16:creationId xmlns:a16="http://schemas.microsoft.com/office/drawing/2014/main" id="{E3987E0F-B17A-B853-7636-7EF9A5E839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84723" name="Oval 19">
              <a:extLst>
                <a:ext uri="{FF2B5EF4-FFF2-40B4-BE49-F238E27FC236}">
                  <a16:creationId xmlns:a16="http://schemas.microsoft.com/office/drawing/2014/main" id="{5CA07781-E5C2-2C8E-17F3-2F95531B4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84724" name="Rectangle 20">
              <a:extLst>
                <a:ext uri="{FF2B5EF4-FFF2-40B4-BE49-F238E27FC236}">
                  <a16:creationId xmlns:a16="http://schemas.microsoft.com/office/drawing/2014/main" id="{D7C36628-4670-E2F6-7036-2536F805B3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84725" name="Rectangle 21">
              <a:extLst>
                <a:ext uri="{FF2B5EF4-FFF2-40B4-BE49-F238E27FC236}">
                  <a16:creationId xmlns:a16="http://schemas.microsoft.com/office/drawing/2014/main" id="{27ABB30A-1449-A05E-6D69-62713C1F0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84726" name="Oval 22">
              <a:extLst>
                <a:ext uri="{FF2B5EF4-FFF2-40B4-BE49-F238E27FC236}">
                  <a16:creationId xmlns:a16="http://schemas.microsoft.com/office/drawing/2014/main" id="{A426420E-6C1E-C8BD-34B7-BDB24ADB7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84727" name="Rectangle 23">
              <a:extLst>
                <a:ext uri="{FF2B5EF4-FFF2-40B4-BE49-F238E27FC236}">
                  <a16:creationId xmlns:a16="http://schemas.microsoft.com/office/drawing/2014/main" id="{356897B8-F652-D80A-2F36-98278D72B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172" name="Rectangle 24">
              <a:extLst>
                <a:ext uri="{FF2B5EF4-FFF2-40B4-BE49-F238E27FC236}">
                  <a16:creationId xmlns:a16="http://schemas.microsoft.com/office/drawing/2014/main" id="{3F39C8E2-B732-8B9D-1F0B-08E015529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6173" name="Rectangle 25">
              <a:extLst>
                <a:ext uri="{FF2B5EF4-FFF2-40B4-BE49-F238E27FC236}">
                  <a16:creationId xmlns:a16="http://schemas.microsoft.com/office/drawing/2014/main" id="{7BDD27C6-36C4-EC20-9511-2472B60A1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6161" name="Text Box 26">
            <a:extLst>
              <a:ext uri="{FF2B5EF4-FFF2-40B4-BE49-F238E27FC236}">
                <a16:creationId xmlns:a16="http://schemas.microsoft.com/office/drawing/2014/main" id="{3869A9CD-130E-AA89-B444-C3C20A57D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84731" name="Rectangle 27">
            <a:extLst>
              <a:ext uri="{FF2B5EF4-FFF2-40B4-BE49-F238E27FC236}">
                <a16:creationId xmlns:a16="http://schemas.microsoft.com/office/drawing/2014/main" id="{D9E75D62-6E08-315E-2D9B-396E9CAC7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6163" name="Text Box 29">
            <a:extLst>
              <a:ext uri="{FF2B5EF4-FFF2-40B4-BE49-F238E27FC236}">
                <a16:creationId xmlns:a16="http://schemas.microsoft.com/office/drawing/2014/main" id="{C5202ED5-0917-9CFF-7050-B098458CF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84734" name="Rectangle 30">
            <a:extLst>
              <a:ext uri="{FF2B5EF4-FFF2-40B4-BE49-F238E27FC236}">
                <a16:creationId xmlns:a16="http://schemas.microsoft.com/office/drawing/2014/main" id="{62B49FCC-B2A9-15C6-E95A-554422052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584735" name="Text Box 31">
            <a:extLst>
              <a:ext uri="{FF2B5EF4-FFF2-40B4-BE49-F238E27FC236}">
                <a16:creationId xmlns:a16="http://schemas.microsoft.com/office/drawing/2014/main" id="{57D68557-C671-01C3-5CBD-7DCE024BB8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293938"/>
            <a:ext cx="4633913" cy="63658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3200" b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4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35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3">
            <a:extLst>
              <a:ext uri="{FF2B5EF4-FFF2-40B4-BE49-F238E27FC236}">
                <a16:creationId xmlns:a16="http://schemas.microsoft.com/office/drawing/2014/main" id="{8EAE84B1-8565-083E-CE70-2A05AC1C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53" name="Rectangle 29">
            <a:extLst>
              <a:ext uri="{FF2B5EF4-FFF2-40B4-BE49-F238E27FC236}">
                <a16:creationId xmlns:a16="http://schemas.microsoft.com/office/drawing/2014/main" id="{F9BEC72D-E2A4-1E61-D112-97200E9E3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0115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09348AF6-B6DA-2486-C168-AA4B141B5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" y="3903663"/>
            <a:ext cx="8740775" cy="2286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latin typeface="Times New Roman" panose="02020603050405020304" pitchFamily="18" charset="0"/>
              </a:rPr>
              <a:t>                           2 </a:t>
            </a:r>
            <a:r>
              <a:rPr lang="en-US" altLang="en-US" sz="3600">
                <a:latin typeface="Kerala" pitchFamily="2" charset="0"/>
              </a:rPr>
              <a:t>ÖÎáçÕW</a:t>
            </a:r>
            <a:r>
              <a:rPr lang="en-US" altLang="en-US" sz="3600">
                <a:latin typeface="Helvetica" pitchFamily="2" charset="0"/>
              </a:rPr>
              <a:t> </a:t>
            </a:r>
            <a:r>
              <a:rPr lang="en-US" altLang="en-US" sz="3600">
                <a:latin typeface="Times New Roman" panose="02020603050405020304" pitchFamily="18" charset="0"/>
              </a:rPr>
              <a:t>7</a:t>
            </a:r>
            <a:endParaRPr lang="en-US" altLang="en-US" sz="3200">
              <a:latin typeface="Times New Roman" panose="02020603050405020304" pitchFamily="18" charset="0"/>
            </a:endParaRPr>
          </a:p>
          <a:p>
            <a:r>
              <a:rPr lang="en-US" altLang="en-US" sz="3200">
                <a:latin typeface="Times New Roman" panose="02020603050405020304" pitchFamily="18" charset="0"/>
              </a:rPr>
              <a:t>	</a:t>
            </a:r>
            <a:r>
              <a:rPr lang="en-US" altLang="en-US" sz="4000" baseline="30000">
                <a:latin typeface="Times New Roman" panose="02020603050405020304" pitchFamily="18" charset="0"/>
              </a:rPr>
              <a:t>16</a:t>
            </a:r>
            <a:r>
              <a:rPr lang="en-US" altLang="en-US" sz="3600">
                <a:latin typeface="Times New Roman" panose="02020603050405020304" pitchFamily="18" charset="0"/>
              </a:rPr>
              <a:t> </a:t>
            </a:r>
            <a:r>
              <a:rPr lang="en-US" altLang="en-US" sz="3600" b="0">
                <a:latin typeface="Kerala" pitchFamily="2" charset="0"/>
              </a:rPr>
              <a:t>Èßæa </a:t>
            </a:r>
            <a:r>
              <a:rPr lang="en-US" altLang="en-US" sz="3600" b="0">
                <a:solidFill>
                  <a:schemeClr val="folHlink"/>
                </a:solidFill>
                <a:latin typeface="Kerala" pitchFamily="2" charset="0"/>
              </a:rPr>
              <a:t>·ãÙÕá¢</a:t>
            </a:r>
            <a:r>
              <a:rPr lang="en-US" altLang="en-US" sz="3600" b="0">
                <a:latin typeface="Kerala" pitchFamily="2" charset="0"/>
              </a:rPr>
              <a:t> Èßæa </a:t>
            </a:r>
            <a:r>
              <a:rPr lang="en-US" altLang="en-US" sz="3600" b="0">
                <a:solidFill>
                  <a:schemeClr val="folHlink"/>
                </a:solidFill>
                <a:latin typeface="Kerala" pitchFamily="2" charset="0"/>
              </a:rPr>
              <a:t>øÞ¼ÄbÕá¢</a:t>
            </a:r>
            <a:r>
              <a:rPr lang="en-US" altLang="en-US" sz="3600" b="0">
                <a:latin typeface="Kerala" pitchFamily="2" charset="0"/>
              </a:rPr>
              <a:t> ®æa ÎáOÞæµ </a:t>
            </a:r>
            <a:r>
              <a:rPr lang="en-US" altLang="en-US" sz="3600" b="0" i="1" u="sng">
                <a:latin typeface="Kerala" pitchFamily="2" charset="0"/>
              </a:rPr>
              <a:t>®çKAá¢</a:t>
            </a:r>
            <a:r>
              <a:rPr lang="en-US" altLang="en-US" sz="3600" b="0">
                <a:latin typeface="Kerala" pitchFamily="2" charset="0"/>
              </a:rPr>
              <a:t> ØíÅßøÎÞÏßøßAá¢; Èßæa </a:t>
            </a:r>
            <a:r>
              <a:rPr lang="en-US" altLang="en-US" sz="3600" b="0">
                <a:solidFill>
                  <a:schemeClr val="folHlink"/>
                </a:solidFill>
                <a:latin typeface="Kerala" pitchFamily="2" charset="0"/>
              </a:rPr>
              <a:t>Øß¢ÙÞØÈÕá¢</a:t>
            </a:r>
            <a:r>
              <a:rPr lang="en-US" altLang="en-US" sz="3600" b="0">
                <a:latin typeface="Kerala" pitchFamily="2" charset="0"/>
              </a:rPr>
              <a:t> </a:t>
            </a:r>
            <a:r>
              <a:rPr lang="en-US" altLang="en-US" sz="3600" b="0" i="1" u="sng">
                <a:latin typeface="Kerala" pitchFamily="2" charset="0"/>
              </a:rPr>
              <a:t>®çKAá¢</a:t>
            </a:r>
            <a:r>
              <a:rPr lang="en-US" altLang="en-US" sz="3600" b="0">
                <a:latin typeface="Kerala" pitchFamily="2" charset="0"/>
              </a:rPr>
              <a:t> ©ùºîßøßAá¢</a:t>
            </a:r>
            <a:r>
              <a:rPr lang="en-US" altLang="en-US" sz="3600">
                <a:latin typeface="Kerala" pitchFamily="2" charset="0"/>
              </a:rPr>
              <a:t>.</a:t>
            </a:r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FA039AD-8C13-172B-C31D-F7B422A65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52228" name="Rectangle 4">
            <a:extLst>
              <a:ext uri="{FF2B5EF4-FFF2-40B4-BE49-F238E27FC236}">
                <a16:creationId xmlns:a16="http://schemas.microsoft.com/office/drawing/2014/main" id="{846CC922-BAD6-E9CF-B029-58BD98693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3963" y="1020763"/>
            <a:ext cx="7177087" cy="21018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>
                <a:latin typeface="Kerala" pitchFamily="2" charset="0"/>
              </a:rPr>
              <a:t>ÆÞÕàÆßçÈÞ¿áU ©¿O¿ß</a:t>
            </a:r>
          </a:p>
        </p:txBody>
      </p:sp>
      <p:sp>
        <p:nvSpPr>
          <p:cNvPr id="52229" name="Oval 5">
            <a:extLst>
              <a:ext uri="{FF2B5EF4-FFF2-40B4-BE49-F238E27FC236}">
                <a16:creationId xmlns:a16="http://schemas.microsoft.com/office/drawing/2014/main" id="{136B1344-65F7-4AD0-958A-394AEE7B3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8950" y="4446588"/>
            <a:ext cx="1655763" cy="77311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30" name="Oval 6">
            <a:extLst>
              <a:ext uri="{FF2B5EF4-FFF2-40B4-BE49-F238E27FC236}">
                <a16:creationId xmlns:a16="http://schemas.microsoft.com/office/drawing/2014/main" id="{3B26E1A9-629D-E49A-CCFF-3BA10ED36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5363" y="4411663"/>
            <a:ext cx="2055812" cy="7159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31" name="Oval 7">
            <a:extLst>
              <a:ext uri="{FF2B5EF4-FFF2-40B4-BE49-F238E27FC236}">
                <a16:creationId xmlns:a16="http://schemas.microsoft.com/office/drawing/2014/main" id="{BDBC06D5-0F98-69CA-F302-1A86A7875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38" y="5573713"/>
            <a:ext cx="2913062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33" name="Text Box 9">
            <a:extLst>
              <a:ext uri="{FF2B5EF4-FFF2-40B4-BE49-F238E27FC236}">
                <a16:creationId xmlns:a16="http://schemas.microsoft.com/office/drawing/2014/main" id="{BE982ED2-43D6-16BB-86BF-1AF37C30F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8175" y="5551488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i="1" u="sng">
                <a:solidFill>
                  <a:srgbClr val="33CC33"/>
                </a:solidFill>
                <a:latin typeface="Kerala" pitchFamily="2" charset="0"/>
              </a:rPr>
              <a:t>®çKAá¢</a:t>
            </a:r>
          </a:p>
        </p:txBody>
      </p:sp>
      <p:sp>
        <p:nvSpPr>
          <p:cNvPr id="52234" name="Text Box 10">
            <a:extLst>
              <a:ext uri="{FF2B5EF4-FFF2-40B4-BE49-F238E27FC236}">
                <a16:creationId xmlns:a16="http://schemas.microsoft.com/office/drawing/2014/main" id="{288B996F-698A-7C36-F2BD-A9E98500C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0" y="5000625"/>
            <a:ext cx="2089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i="1" u="sng">
                <a:solidFill>
                  <a:srgbClr val="33CC33"/>
                </a:solidFill>
                <a:latin typeface="Kerala" pitchFamily="2" charset="0"/>
              </a:rPr>
              <a:t>®çKAá¢</a:t>
            </a:r>
          </a:p>
        </p:txBody>
      </p:sp>
      <p:sp>
        <p:nvSpPr>
          <p:cNvPr id="28683" name="Text Box 15">
            <a:extLst>
              <a:ext uri="{FF2B5EF4-FFF2-40B4-BE49-F238E27FC236}">
                <a16:creationId xmlns:a16="http://schemas.microsoft.com/office/drawing/2014/main" id="{7E2F044E-EB82-111A-61BD-2DC825817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900" y="52022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8684" name="Text Box 16">
            <a:extLst>
              <a:ext uri="{FF2B5EF4-FFF2-40B4-BE49-F238E27FC236}">
                <a16:creationId xmlns:a16="http://schemas.microsoft.com/office/drawing/2014/main" id="{590D5FEC-1E64-239B-DDA2-A6652872E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241" name="Rectangle 17">
            <a:extLst>
              <a:ext uri="{FF2B5EF4-FFF2-40B4-BE49-F238E27FC236}">
                <a16:creationId xmlns:a16="http://schemas.microsoft.com/office/drawing/2014/main" id="{ED0F96B0-56EA-B355-AF2A-6ED925CA3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44" name="Rectangle 20">
            <a:extLst>
              <a:ext uri="{FF2B5EF4-FFF2-40B4-BE49-F238E27FC236}">
                <a16:creationId xmlns:a16="http://schemas.microsoft.com/office/drawing/2014/main" id="{C6A6F818-8699-E86A-3798-6D0E0B444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28687" name="Text Box 22">
            <a:extLst>
              <a:ext uri="{FF2B5EF4-FFF2-40B4-BE49-F238E27FC236}">
                <a16:creationId xmlns:a16="http://schemas.microsoft.com/office/drawing/2014/main" id="{9D1EEC8E-1093-631E-D8CD-76E1820B1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8688" name="Text Box 24">
            <a:extLst>
              <a:ext uri="{FF2B5EF4-FFF2-40B4-BE49-F238E27FC236}">
                <a16:creationId xmlns:a16="http://schemas.microsoft.com/office/drawing/2014/main" id="{595BA9C2-5DD3-A470-4484-9B189CD7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2249" name="Rectangle 25">
            <a:extLst>
              <a:ext uri="{FF2B5EF4-FFF2-40B4-BE49-F238E27FC236}">
                <a16:creationId xmlns:a16="http://schemas.microsoft.com/office/drawing/2014/main" id="{15E59FDF-8414-F7DC-7564-92107109E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52250" name="Text Box 26">
            <a:extLst>
              <a:ext uri="{FF2B5EF4-FFF2-40B4-BE49-F238E27FC236}">
                <a16:creationId xmlns:a16="http://schemas.microsoft.com/office/drawing/2014/main" id="{CA111C00-E123-DB25-0D5B-CE0D2283B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8300" y="2998788"/>
            <a:ext cx="598805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99CCFF"/>
                </a:solidFill>
                <a:latin typeface="Kerala" pitchFamily="2" charset="0"/>
              </a:rPr>
              <a:t>§Äßæa ÎâKí ©ùMáµZ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 autoUpdateAnimBg="0"/>
      <p:bldP spid="52228" grpId="0" autoUpdateAnimBg="0"/>
      <p:bldP spid="52233" grpId="0" autoUpdateAnimBg="0"/>
      <p:bldP spid="52234" grpId="0" autoUpdateAnimBg="0"/>
      <p:bldP spid="52250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3">
            <a:extLst>
              <a:ext uri="{FF2B5EF4-FFF2-40B4-BE49-F238E27FC236}">
                <a16:creationId xmlns:a16="http://schemas.microsoft.com/office/drawing/2014/main" id="{A39489E9-7884-E5AF-EF05-C20506BDF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3">
            <a:extLst>
              <a:ext uri="{FF2B5EF4-FFF2-40B4-BE49-F238E27FC236}">
                <a16:creationId xmlns:a16="http://schemas.microsoft.com/office/drawing/2014/main" id="{0BA72CCE-AF60-EF87-597B-74F1B9A0B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29699" name="Text Box 18">
            <a:extLst>
              <a:ext uri="{FF2B5EF4-FFF2-40B4-BE49-F238E27FC236}">
                <a16:creationId xmlns:a16="http://schemas.microsoft.com/office/drawing/2014/main" id="{36CF854D-05E6-5102-81FA-D3A2892D4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700" name="Text Box 19">
            <a:extLst>
              <a:ext uri="{FF2B5EF4-FFF2-40B4-BE49-F238E27FC236}">
                <a16:creationId xmlns:a16="http://schemas.microsoft.com/office/drawing/2014/main" id="{00517FCA-0C54-E164-61EB-8E8D17D4D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53038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grpSp>
        <p:nvGrpSpPr>
          <p:cNvPr id="29701" name="Group 37">
            <a:extLst>
              <a:ext uri="{FF2B5EF4-FFF2-40B4-BE49-F238E27FC236}">
                <a16:creationId xmlns:a16="http://schemas.microsoft.com/office/drawing/2014/main" id="{DF878BED-2DC5-FEAA-4A39-F80F9E1395A5}"/>
              </a:ext>
            </a:extLst>
          </p:cNvPr>
          <p:cNvGrpSpPr>
            <a:grpSpLocks/>
          </p:cNvGrpSpPr>
          <p:nvPr/>
        </p:nvGrpSpPr>
        <p:grpSpPr bwMode="auto">
          <a:xfrm>
            <a:off x="446088" y="1314450"/>
            <a:ext cx="8077200" cy="4743450"/>
            <a:chOff x="281" y="828"/>
            <a:chExt cx="5088" cy="2988"/>
          </a:xfrm>
        </p:grpSpPr>
        <p:sp>
          <p:nvSpPr>
            <p:cNvPr id="483352" name="AutoShape 24">
              <a:extLst>
                <a:ext uri="{FF2B5EF4-FFF2-40B4-BE49-F238E27FC236}">
                  <a16:creationId xmlns:a16="http://schemas.microsoft.com/office/drawing/2014/main" id="{9101D8D9-BCED-149C-431E-FDBB0B476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" y="828"/>
              <a:ext cx="5088" cy="298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000099">
                    <a:gamma/>
                    <a:shade val="0"/>
                    <a:invGamma/>
                  </a:srgbClr>
                </a:gs>
                <a:gs pos="50000">
                  <a:srgbClr val="000099"/>
                </a:gs>
                <a:gs pos="100000">
                  <a:srgbClr val="000099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571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708" name="Text Box 25">
              <a:extLst>
                <a:ext uri="{FF2B5EF4-FFF2-40B4-BE49-F238E27FC236}">
                  <a16:creationId xmlns:a16="http://schemas.microsoft.com/office/drawing/2014/main" id="{80C0F922-D75C-AFDA-A38F-1B73D3BD0D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0" y="1069"/>
              <a:ext cx="4982" cy="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5400">
                  <a:solidFill>
                    <a:schemeClr val="bg2"/>
                  </a:solidFill>
                  <a:latin typeface="Kerala" pitchFamily="2" charset="0"/>
                </a:rPr>
                <a:t>¥çMÞÝáIÞµáK ²øá çºÞÆc¢ §ÄÞÃí:                  ÆÞÕàÆßæa Øß¢ÙÞØÈJßÜßøßAÞX çÏÞ·cÈÞøÞÃí</a:t>
              </a:r>
              <a:r>
                <a:rPr lang="en-US" altLang="en-US" sz="5400" i="1">
                  <a:solidFill>
                    <a:schemeClr val="bg2"/>
                  </a:solidFill>
                  <a:latin typeface="Kerala" pitchFamily="2" charset="0"/>
                </a:rPr>
                <a:t>?</a:t>
              </a:r>
            </a:p>
          </p:txBody>
        </p:sp>
        <p:sp>
          <p:nvSpPr>
            <p:cNvPr id="29709" name="Text Box 26">
              <a:extLst>
                <a:ext uri="{FF2B5EF4-FFF2-40B4-BE49-F238E27FC236}">
                  <a16:creationId xmlns:a16="http://schemas.microsoft.com/office/drawing/2014/main" id="{7CED05FE-F2D6-7FF5-14DB-58E7C193C3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" y="957"/>
              <a:ext cx="4610" cy="2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5400">
                  <a:solidFill>
                    <a:schemeClr val="folHlink"/>
                  </a:solidFill>
                  <a:latin typeface="Kerala" pitchFamily="2" charset="0"/>
                </a:rPr>
                <a:t>¥çMÞÝáIÞµáK ²øá çºÞÆc¢ §ÄÞÃí:                  ÆÞÕàÆßæa Øß¢ÙÞØÈJßÜßøßAÞX çÏÞ·cÈÞøÞÃí</a:t>
              </a:r>
              <a:r>
                <a:rPr lang="en-US" altLang="en-US" sz="5400" i="1">
                  <a:solidFill>
                    <a:schemeClr val="folHlink"/>
                  </a:solidFill>
                  <a:latin typeface="Krone" charset="0"/>
                </a:rPr>
                <a:t>?</a:t>
              </a:r>
            </a:p>
          </p:txBody>
        </p:sp>
      </p:grpSp>
      <p:sp>
        <p:nvSpPr>
          <p:cNvPr id="29702" name="Text Box 27">
            <a:extLst>
              <a:ext uri="{FF2B5EF4-FFF2-40B4-BE49-F238E27FC236}">
                <a16:creationId xmlns:a16="http://schemas.microsoft.com/office/drawing/2014/main" id="{BEB86DF9-D336-B355-CA8D-F7584742F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3356" name="Rectangle 28">
            <a:extLst>
              <a:ext uri="{FF2B5EF4-FFF2-40B4-BE49-F238E27FC236}">
                <a16:creationId xmlns:a16="http://schemas.microsoft.com/office/drawing/2014/main" id="{F16F9DA7-3F0F-4E68-E9E1-973DDAC03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3359" name="Rectangle 31">
            <a:extLst>
              <a:ext uri="{FF2B5EF4-FFF2-40B4-BE49-F238E27FC236}">
                <a16:creationId xmlns:a16="http://schemas.microsoft.com/office/drawing/2014/main" id="{A8ECF6C3-0F86-3999-A13A-8D254AF57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9705" name="Text Box 34">
            <a:extLst>
              <a:ext uri="{FF2B5EF4-FFF2-40B4-BE49-F238E27FC236}">
                <a16:creationId xmlns:a16="http://schemas.microsoft.com/office/drawing/2014/main" id="{CF6A80B8-1D7A-2750-2560-771C907ED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483363" name="Rectangle 35">
            <a:extLst>
              <a:ext uri="{FF2B5EF4-FFF2-40B4-BE49-F238E27FC236}">
                <a16:creationId xmlns:a16="http://schemas.microsoft.com/office/drawing/2014/main" id="{EBF4657E-ED76-A13F-32EC-2C37A2A02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</p:spTree>
  </p:cSld>
  <p:clrMapOvr>
    <a:masterClrMapping/>
  </p:clrMapOvr>
  <p:transition>
    <p:wheel spokes="0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67">
            <a:extLst>
              <a:ext uri="{FF2B5EF4-FFF2-40B4-BE49-F238E27FC236}">
                <a16:creationId xmlns:a16="http://schemas.microsoft.com/office/drawing/2014/main" id="{4F92684D-FB79-EF23-210A-469D75A37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2700"/>
            <a:ext cx="91567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400" name="Rectangle 8">
            <a:extLst>
              <a:ext uri="{FF2B5EF4-FFF2-40B4-BE49-F238E27FC236}">
                <a16:creationId xmlns:a16="http://schemas.microsoft.com/office/drawing/2014/main" id="{0A48497D-82EC-AEC0-D68D-36B428CE5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75" y="3683000"/>
            <a:ext cx="8255000" cy="7937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6600" i="1">
                <a:latin typeface="Kerala" pitchFamily="2" charset="0"/>
              </a:rPr>
              <a:t>ÆÞÕàÆßæa Õ¢Ö¢</a:t>
            </a:r>
          </a:p>
        </p:txBody>
      </p:sp>
      <p:sp>
        <p:nvSpPr>
          <p:cNvPr id="315448" name="Rectangle 56">
            <a:extLst>
              <a:ext uri="{FF2B5EF4-FFF2-40B4-BE49-F238E27FC236}">
                <a16:creationId xmlns:a16="http://schemas.microsoft.com/office/drawing/2014/main" id="{41742435-0D68-0E89-0566-50E4D8915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380038"/>
            <a:ext cx="8255000" cy="4302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99CCFF"/>
                </a:solidFill>
                <a:latin typeface="Kerala" pitchFamily="2" charset="0"/>
              </a:rPr>
              <a:t>çÏÖádµßØíÄáÕßæa øÞ¼µàÏ Õ¢ÖÞÕÜß</a:t>
            </a:r>
          </a:p>
        </p:txBody>
      </p:sp>
      <p:sp>
        <p:nvSpPr>
          <p:cNvPr id="30724" name="Text Box 58">
            <a:extLst>
              <a:ext uri="{FF2B5EF4-FFF2-40B4-BE49-F238E27FC236}">
                <a16:creationId xmlns:a16="http://schemas.microsoft.com/office/drawing/2014/main" id="{D7025A74-992F-B2E4-C226-0BDEAECD8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0725" name="Text Box 59">
            <a:extLst>
              <a:ext uri="{FF2B5EF4-FFF2-40B4-BE49-F238E27FC236}">
                <a16:creationId xmlns:a16="http://schemas.microsoft.com/office/drawing/2014/main" id="{3148FCED-41A7-FF13-D90C-4BD77D323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43894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315452" name="Text Box 60">
            <a:extLst>
              <a:ext uri="{FF2B5EF4-FFF2-40B4-BE49-F238E27FC236}">
                <a16:creationId xmlns:a16="http://schemas.microsoft.com/office/drawing/2014/main" id="{E336E90D-56E2-18F8-3CE0-8990EF1CFB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7900" y="6038850"/>
            <a:ext cx="4371975" cy="63658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3200">
                <a:solidFill>
                  <a:srgbClr val="FFFF00"/>
                </a:solidFill>
              </a:rPr>
              <a:t> #16</a:t>
            </a:r>
          </a:p>
        </p:txBody>
      </p:sp>
      <p:sp>
        <p:nvSpPr>
          <p:cNvPr id="30727" name="Text Box 61">
            <a:extLst>
              <a:ext uri="{FF2B5EF4-FFF2-40B4-BE49-F238E27FC236}">
                <a16:creationId xmlns:a16="http://schemas.microsoft.com/office/drawing/2014/main" id="{458D0F25-8990-26CB-B899-1F46085A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15454" name="Rectangle 62">
            <a:extLst>
              <a:ext uri="{FF2B5EF4-FFF2-40B4-BE49-F238E27FC236}">
                <a16:creationId xmlns:a16="http://schemas.microsoft.com/office/drawing/2014/main" id="{FB612C4F-FCA4-A26F-243F-72B9F586C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5457" name="Rectangle 65">
            <a:extLst>
              <a:ext uri="{FF2B5EF4-FFF2-40B4-BE49-F238E27FC236}">
                <a16:creationId xmlns:a16="http://schemas.microsoft.com/office/drawing/2014/main" id="{6C91F6D7-A80F-1B2D-7D09-5B796948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30730" name="Text Box 68">
            <a:extLst>
              <a:ext uri="{FF2B5EF4-FFF2-40B4-BE49-F238E27FC236}">
                <a16:creationId xmlns:a16="http://schemas.microsoft.com/office/drawing/2014/main" id="{4A687D09-F893-09D2-0F86-869B16864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315461" name="Rectangle 69">
            <a:extLst>
              <a:ext uri="{FF2B5EF4-FFF2-40B4-BE49-F238E27FC236}">
                <a16:creationId xmlns:a16="http://schemas.microsoft.com/office/drawing/2014/main" id="{3EFF4088-FC75-1E0F-5AA6-F7A2F4FCA5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30732" name="Text Box 70">
            <a:extLst>
              <a:ext uri="{FF2B5EF4-FFF2-40B4-BE49-F238E27FC236}">
                <a16:creationId xmlns:a16="http://schemas.microsoft.com/office/drawing/2014/main" id="{F3ACBA50-E966-8964-8811-DB7CADF0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5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5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5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400" grpId="0" autoUpdateAnimBg="0"/>
      <p:bldP spid="315448" grpId="0" autoUpdateAnimBg="0"/>
      <p:bldP spid="315452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8">
            <a:extLst>
              <a:ext uri="{FF2B5EF4-FFF2-40B4-BE49-F238E27FC236}">
                <a16:creationId xmlns:a16="http://schemas.microsoft.com/office/drawing/2014/main" id="{25C067EE-424D-E841-0C14-3D88230C5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3038"/>
            <a:ext cx="8751888" cy="34448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</a:t>
            </a:r>
          </a:p>
        </p:txBody>
      </p:sp>
      <p:sp>
        <p:nvSpPr>
          <p:cNvPr id="330802" name="Text Box 50">
            <a:extLst>
              <a:ext uri="{FF2B5EF4-FFF2-40B4-BE49-F238E27FC236}">
                <a16:creationId xmlns:a16="http://schemas.microsoft.com/office/drawing/2014/main" id="{B39F72E6-969B-CD93-76BD-F140DDF8E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1747" name="Text Box 53">
            <a:extLst>
              <a:ext uri="{FF2B5EF4-FFF2-40B4-BE49-F238E27FC236}">
                <a16:creationId xmlns:a16="http://schemas.microsoft.com/office/drawing/2014/main" id="{8B41BA4D-0195-C74F-841B-1C301D9F6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1748" name="Text Box 54">
            <a:extLst>
              <a:ext uri="{FF2B5EF4-FFF2-40B4-BE49-F238E27FC236}">
                <a16:creationId xmlns:a16="http://schemas.microsoft.com/office/drawing/2014/main" id="{44EC2912-0553-4BE2-FEAC-12D0996FA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48466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31749" name="Text Box 55">
            <a:extLst>
              <a:ext uri="{FF2B5EF4-FFF2-40B4-BE49-F238E27FC236}">
                <a16:creationId xmlns:a16="http://schemas.microsoft.com/office/drawing/2014/main" id="{1D497643-5470-2A3F-1826-1AE8A455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0808" name="Rectangle 56">
            <a:extLst>
              <a:ext uri="{FF2B5EF4-FFF2-40B4-BE49-F238E27FC236}">
                <a16:creationId xmlns:a16="http://schemas.microsoft.com/office/drawing/2014/main" id="{435C8651-C618-E0B4-DE5F-39D02EBA4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0813" name="Rectangle 61">
            <a:extLst>
              <a:ext uri="{FF2B5EF4-FFF2-40B4-BE49-F238E27FC236}">
                <a16:creationId xmlns:a16="http://schemas.microsoft.com/office/drawing/2014/main" id="{22A5D370-B679-DD6C-5B73-6DDADA3C6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31752" name="Text Box 64">
            <a:extLst>
              <a:ext uri="{FF2B5EF4-FFF2-40B4-BE49-F238E27FC236}">
                <a16:creationId xmlns:a16="http://schemas.microsoft.com/office/drawing/2014/main" id="{BF77032B-3D9B-B312-9A87-731BA307C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0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0802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>
            <a:extLst>
              <a:ext uri="{FF2B5EF4-FFF2-40B4-BE49-F238E27FC236}">
                <a16:creationId xmlns:a16="http://schemas.microsoft.com/office/drawing/2014/main" id="{3C199767-7E3C-8C59-CFAC-71C0B3605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ÙÕî</a:t>
            </a:r>
          </a:p>
        </p:txBody>
      </p:sp>
      <p:sp>
        <p:nvSpPr>
          <p:cNvPr id="32770" name="Rectangle 6">
            <a:extLst>
              <a:ext uri="{FF2B5EF4-FFF2-40B4-BE49-F238E27FC236}">
                <a16:creationId xmlns:a16="http://schemas.microsoft.com/office/drawing/2014/main" id="{63B891F7-E24F-22B7-4AC3-5B7E46CC0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38951" name="Line 7">
            <a:extLst>
              <a:ext uri="{FF2B5EF4-FFF2-40B4-BE49-F238E27FC236}">
                <a16:creationId xmlns:a16="http://schemas.microsoft.com/office/drawing/2014/main" id="{6A3AB923-68A3-286C-1A00-3D844F172E9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772" name="Text Box 17">
            <a:extLst>
              <a:ext uri="{FF2B5EF4-FFF2-40B4-BE49-F238E27FC236}">
                <a16:creationId xmlns:a16="http://schemas.microsoft.com/office/drawing/2014/main" id="{4790D82A-7513-AE7F-8718-7D24A00ED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2773" name="Text Box 21">
            <a:extLst>
              <a:ext uri="{FF2B5EF4-FFF2-40B4-BE49-F238E27FC236}">
                <a16:creationId xmlns:a16="http://schemas.microsoft.com/office/drawing/2014/main" id="{7B9D488C-FE07-0621-79CC-3F9E65822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folHlink"/>
                </a:solidFill>
              </a:rPr>
              <a:t> 3:20</a:t>
            </a:r>
          </a:p>
        </p:txBody>
      </p:sp>
      <p:sp>
        <p:nvSpPr>
          <p:cNvPr id="32774" name="Text Box 23">
            <a:extLst>
              <a:ext uri="{FF2B5EF4-FFF2-40B4-BE49-F238E27FC236}">
                <a16:creationId xmlns:a16="http://schemas.microsoft.com/office/drawing/2014/main" id="{034B4A7F-034A-E1D8-6ECB-6B216B0A35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2775" name="Text Box 25">
            <a:extLst>
              <a:ext uri="{FF2B5EF4-FFF2-40B4-BE49-F238E27FC236}">
                <a16:creationId xmlns:a16="http://schemas.microsoft.com/office/drawing/2014/main" id="{D755EBC6-CFE2-2FBA-792A-54065D95BB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8970" name="Rectangle 26">
            <a:extLst>
              <a:ext uri="{FF2B5EF4-FFF2-40B4-BE49-F238E27FC236}">
                <a16:creationId xmlns:a16="http://schemas.microsoft.com/office/drawing/2014/main" id="{2E591283-D6A6-68D0-39CF-FD25C45E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8973" name="Rectangle 29">
            <a:extLst>
              <a:ext uri="{FF2B5EF4-FFF2-40B4-BE49-F238E27FC236}">
                <a16:creationId xmlns:a16="http://schemas.microsoft.com/office/drawing/2014/main" id="{11E4C5F4-E12B-D911-FDE1-50EB13A31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2778" name="Text Box 30">
            <a:extLst>
              <a:ext uri="{FF2B5EF4-FFF2-40B4-BE49-F238E27FC236}">
                <a16:creationId xmlns:a16="http://schemas.microsoft.com/office/drawing/2014/main" id="{136FA072-6192-AAF8-5EEF-E269E89CB0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338975" name="Rectangle 31">
            <a:extLst>
              <a:ext uri="{FF2B5EF4-FFF2-40B4-BE49-F238E27FC236}">
                <a16:creationId xmlns:a16="http://schemas.microsoft.com/office/drawing/2014/main" id="{CC44192A-5EB4-AD87-56CA-37C7EE99B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</a:t>
            </a: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ext Box 1026">
            <a:extLst>
              <a:ext uri="{FF2B5EF4-FFF2-40B4-BE49-F238E27FC236}">
                <a16:creationId xmlns:a16="http://schemas.microsoft.com/office/drawing/2014/main" id="{7D522432-828D-C6CC-0382-75D9113F9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ÙÕî</a:t>
            </a:r>
          </a:p>
        </p:txBody>
      </p:sp>
      <p:sp>
        <p:nvSpPr>
          <p:cNvPr id="33794" name="Text Box 1027">
            <a:extLst>
              <a:ext uri="{FF2B5EF4-FFF2-40B4-BE49-F238E27FC236}">
                <a16:creationId xmlns:a16="http://schemas.microsoft.com/office/drawing/2014/main" id="{CFB4381E-C37D-2DAD-4B0E-D24E964C7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</a:t>
            </a:r>
          </a:p>
        </p:txBody>
      </p:sp>
      <p:sp>
        <p:nvSpPr>
          <p:cNvPr id="33795" name="Rectangle 1030">
            <a:extLst>
              <a:ext uri="{FF2B5EF4-FFF2-40B4-BE49-F238E27FC236}">
                <a16:creationId xmlns:a16="http://schemas.microsoft.com/office/drawing/2014/main" id="{91F584A3-C481-E8EB-39FB-57ACDC8ED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39975" name="Line 1031">
            <a:extLst>
              <a:ext uri="{FF2B5EF4-FFF2-40B4-BE49-F238E27FC236}">
                <a16:creationId xmlns:a16="http://schemas.microsoft.com/office/drawing/2014/main" id="{63CDD0C0-2519-017C-4E37-0C56743A5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9976" name="Line 1032">
            <a:extLst>
              <a:ext uri="{FF2B5EF4-FFF2-40B4-BE49-F238E27FC236}">
                <a16:creationId xmlns:a16="http://schemas.microsoft.com/office/drawing/2014/main" id="{2CAA878A-1988-C998-99AC-D3E4FE732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9017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9977" name="Line 1033">
            <a:extLst>
              <a:ext uri="{FF2B5EF4-FFF2-40B4-BE49-F238E27FC236}">
                <a16:creationId xmlns:a16="http://schemas.microsoft.com/office/drawing/2014/main" id="{DED4D82A-CE96-F13A-AC17-C523EA14DE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9980" name="Line 1036">
            <a:extLst>
              <a:ext uri="{FF2B5EF4-FFF2-40B4-BE49-F238E27FC236}">
                <a16:creationId xmlns:a16="http://schemas.microsoft.com/office/drawing/2014/main" id="{376008ED-857F-FEA9-AE62-49D4EB8B79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9981" name="Line 1037">
            <a:extLst>
              <a:ext uri="{FF2B5EF4-FFF2-40B4-BE49-F238E27FC236}">
                <a16:creationId xmlns:a16="http://schemas.microsoft.com/office/drawing/2014/main" id="{E6381C0D-6917-7766-08E0-12BEA8A289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801" name="Text Box 1041">
            <a:extLst>
              <a:ext uri="{FF2B5EF4-FFF2-40B4-BE49-F238E27FC236}">
                <a16:creationId xmlns:a16="http://schemas.microsoft.com/office/drawing/2014/main" id="{419532C8-2508-F9CE-E81B-6693B6014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3802" name="Text Box 1047">
            <a:extLst>
              <a:ext uri="{FF2B5EF4-FFF2-40B4-BE49-F238E27FC236}">
                <a16:creationId xmlns:a16="http://schemas.microsoft.com/office/drawing/2014/main" id="{34766558-E375-8364-995D-AADDFDE28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803" name="Text Box 1049">
            <a:extLst>
              <a:ext uri="{FF2B5EF4-FFF2-40B4-BE49-F238E27FC236}">
                <a16:creationId xmlns:a16="http://schemas.microsoft.com/office/drawing/2014/main" id="{DCAFD365-1E7A-67DF-75A0-74E40CD6C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9994" name="Rectangle 1050">
            <a:extLst>
              <a:ext uri="{FF2B5EF4-FFF2-40B4-BE49-F238E27FC236}">
                <a16:creationId xmlns:a16="http://schemas.microsoft.com/office/drawing/2014/main" id="{20251A5B-C241-D1F4-804B-EF89CCB6C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805" name="Text Box 1054">
            <a:extLst>
              <a:ext uri="{FF2B5EF4-FFF2-40B4-BE49-F238E27FC236}">
                <a16:creationId xmlns:a16="http://schemas.microsoft.com/office/drawing/2014/main" id="{22DA5365-7AC2-8FF6-8221-6AA759F2D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33806" name="Text Box 1055">
            <a:extLst>
              <a:ext uri="{FF2B5EF4-FFF2-40B4-BE49-F238E27FC236}">
                <a16:creationId xmlns:a16="http://schemas.microsoft.com/office/drawing/2014/main" id="{01818ABB-C958-89F8-5F0F-52281D78A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folHlink"/>
                </a:solidFill>
              </a:rPr>
              <a:t> 4:1-2; 4:8</a:t>
            </a:r>
          </a:p>
        </p:txBody>
      </p:sp>
      <p:sp>
        <p:nvSpPr>
          <p:cNvPr id="340000" name="Rectangle 1056">
            <a:extLst>
              <a:ext uri="{FF2B5EF4-FFF2-40B4-BE49-F238E27FC236}">
                <a16:creationId xmlns:a16="http://schemas.microsoft.com/office/drawing/2014/main" id="{8DA00356-B3D4-46E7-CC69-D2525BA04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0001" name="Rectangle 1057">
            <a:extLst>
              <a:ext uri="{FF2B5EF4-FFF2-40B4-BE49-F238E27FC236}">
                <a16:creationId xmlns:a16="http://schemas.microsoft.com/office/drawing/2014/main" id="{37F62873-CD85-EE73-F1FE-C06260F08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33809" name="Text Box 1059">
            <a:extLst>
              <a:ext uri="{FF2B5EF4-FFF2-40B4-BE49-F238E27FC236}">
                <a16:creationId xmlns:a16="http://schemas.microsoft.com/office/drawing/2014/main" id="{DC10E5D9-83A3-3EBD-21B9-EC3FCAE4D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40004" name="Line 1060">
            <a:extLst>
              <a:ext uri="{FF2B5EF4-FFF2-40B4-BE49-F238E27FC236}">
                <a16:creationId xmlns:a16="http://schemas.microsoft.com/office/drawing/2014/main" id="{8B5C792C-B120-6F54-3D36-3A8FD07246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0005" name="Line 1061">
            <a:extLst>
              <a:ext uri="{FF2B5EF4-FFF2-40B4-BE49-F238E27FC236}">
                <a16:creationId xmlns:a16="http://schemas.microsoft.com/office/drawing/2014/main" id="{D2423FB5-EFFB-92E6-B20D-00D999C47EA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026">
            <a:extLst>
              <a:ext uri="{FF2B5EF4-FFF2-40B4-BE49-F238E27FC236}">
                <a16:creationId xmlns:a16="http://schemas.microsoft.com/office/drawing/2014/main" id="{ADF15B24-2011-48EE-3407-48050F157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34818" name="Text Box 1027">
            <a:extLst>
              <a:ext uri="{FF2B5EF4-FFF2-40B4-BE49-F238E27FC236}">
                <a16:creationId xmlns:a16="http://schemas.microsoft.com/office/drawing/2014/main" id="{EBDC02A1-2661-64B3-E982-6B4CF239A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34819" name="Rectangle 1028">
            <a:extLst>
              <a:ext uri="{FF2B5EF4-FFF2-40B4-BE49-F238E27FC236}">
                <a16:creationId xmlns:a16="http://schemas.microsoft.com/office/drawing/2014/main" id="{3B44B5F3-B0B5-2B82-296D-AAF4EA2C0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45093" name="Line 1029">
            <a:extLst>
              <a:ext uri="{FF2B5EF4-FFF2-40B4-BE49-F238E27FC236}">
                <a16:creationId xmlns:a16="http://schemas.microsoft.com/office/drawing/2014/main" id="{13B2C9BF-6AF8-7977-E727-F7FA0895E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094" name="Line 1030">
            <a:extLst>
              <a:ext uri="{FF2B5EF4-FFF2-40B4-BE49-F238E27FC236}">
                <a16:creationId xmlns:a16="http://schemas.microsoft.com/office/drawing/2014/main" id="{F157FE9D-38AF-3A46-752E-158DA2F54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095" name="Line 1031">
            <a:extLst>
              <a:ext uri="{FF2B5EF4-FFF2-40B4-BE49-F238E27FC236}">
                <a16:creationId xmlns:a16="http://schemas.microsoft.com/office/drawing/2014/main" id="{D7E9A76B-7358-C540-0029-657B2FCC4B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096" name="Line 1032">
            <a:extLst>
              <a:ext uri="{FF2B5EF4-FFF2-40B4-BE49-F238E27FC236}">
                <a16:creationId xmlns:a16="http://schemas.microsoft.com/office/drawing/2014/main" id="{8DC2D7A9-58C4-1277-8A05-2B5A1D8B89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097" name="Line 1033">
            <a:extLst>
              <a:ext uri="{FF2B5EF4-FFF2-40B4-BE49-F238E27FC236}">
                <a16:creationId xmlns:a16="http://schemas.microsoft.com/office/drawing/2014/main" id="{B3668B33-54BB-27DC-4BC6-F0FC3B3F09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098" name="Line 1034">
            <a:extLst>
              <a:ext uri="{FF2B5EF4-FFF2-40B4-BE49-F238E27FC236}">
                <a16:creationId xmlns:a16="http://schemas.microsoft.com/office/drawing/2014/main" id="{DC5444AC-8F97-E10E-010A-802412B713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099" name="Line 1035">
            <a:extLst>
              <a:ext uri="{FF2B5EF4-FFF2-40B4-BE49-F238E27FC236}">
                <a16:creationId xmlns:a16="http://schemas.microsoft.com/office/drawing/2014/main" id="{E3DE60A7-B446-3547-2706-0B55F288CD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100" name="Line 1036">
            <a:extLst>
              <a:ext uri="{FF2B5EF4-FFF2-40B4-BE49-F238E27FC236}">
                <a16:creationId xmlns:a16="http://schemas.microsoft.com/office/drawing/2014/main" id="{B95735E4-7FEA-F7FA-63D8-64D93C292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828" name="Text Box 1037">
            <a:extLst>
              <a:ext uri="{FF2B5EF4-FFF2-40B4-BE49-F238E27FC236}">
                <a16:creationId xmlns:a16="http://schemas.microsoft.com/office/drawing/2014/main" id="{652970F0-17CF-0BCB-C27F-423832AA1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4829" name="Text Box 1043">
            <a:extLst>
              <a:ext uri="{FF2B5EF4-FFF2-40B4-BE49-F238E27FC236}">
                <a16:creationId xmlns:a16="http://schemas.microsoft.com/office/drawing/2014/main" id="{D84F69CC-A2D3-EF26-EF0C-6898358BA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4830" name="Text Box 1045">
            <a:extLst>
              <a:ext uri="{FF2B5EF4-FFF2-40B4-BE49-F238E27FC236}">
                <a16:creationId xmlns:a16="http://schemas.microsoft.com/office/drawing/2014/main" id="{8B69DA32-67A5-544A-4A87-D6E8D4083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5110" name="Rectangle 1046">
            <a:extLst>
              <a:ext uri="{FF2B5EF4-FFF2-40B4-BE49-F238E27FC236}">
                <a16:creationId xmlns:a16="http://schemas.microsoft.com/office/drawing/2014/main" id="{450E592A-CB12-1971-3092-E1B24A117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832" name="Text Box 1050">
            <a:extLst>
              <a:ext uri="{FF2B5EF4-FFF2-40B4-BE49-F238E27FC236}">
                <a16:creationId xmlns:a16="http://schemas.microsoft.com/office/drawing/2014/main" id="{BB627605-74BB-507E-3134-37DA9874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34833" name="Text Box 1051">
            <a:extLst>
              <a:ext uri="{FF2B5EF4-FFF2-40B4-BE49-F238E27FC236}">
                <a16:creationId xmlns:a16="http://schemas.microsoft.com/office/drawing/2014/main" id="{D340C755-8BD1-7CA3-CE5A-57AF4B8BB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folHlink"/>
                </a:solidFill>
              </a:rPr>
              <a:t> 4:25</a:t>
            </a:r>
          </a:p>
        </p:txBody>
      </p:sp>
      <p:sp>
        <p:nvSpPr>
          <p:cNvPr id="345116" name="Rectangle 1052">
            <a:extLst>
              <a:ext uri="{FF2B5EF4-FFF2-40B4-BE49-F238E27FC236}">
                <a16:creationId xmlns:a16="http://schemas.microsoft.com/office/drawing/2014/main" id="{6818368B-C269-4B9B-02CD-9E9AA2888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5117" name="Rectangle 1053">
            <a:extLst>
              <a:ext uri="{FF2B5EF4-FFF2-40B4-BE49-F238E27FC236}">
                <a16:creationId xmlns:a16="http://schemas.microsoft.com/office/drawing/2014/main" id="{02BC0CB3-D59A-7B73-153F-99DF8B4EF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25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1026">
            <a:extLst>
              <a:ext uri="{FF2B5EF4-FFF2-40B4-BE49-F238E27FC236}">
                <a16:creationId xmlns:a16="http://schemas.microsoft.com/office/drawing/2014/main" id="{3B33A07B-CDB5-F4E0-8F0D-B2D8CBB50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35842" name="Text Box 1027">
            <a:extLst>
              <a:ext uri="{FF2B5EF4-FFF2-40B4-BE49-F238E27FC236}">
                <a16:creationId xmlns:a16="http://schemas.microsoft.com/office/drawing/2014/main" id="{CC7D8194-2E85-8345-8BCF-D4455E24C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35843" name="Text Box 1028">
            <a:extLst>
              <a:ext uri="{FF2B5EF4-FFF2-40B4-BE49-F238E27FC236}">
                <a16:creationId xmlns:a16="http://schemas.microsoft.com/office/drawing/2014/main" id="{5C8991CA-53A6-F6D5-7368-72FEB624E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35844" name="Rectangle 1030">
            <a:extLst>
              <a:ext uri="{FF2B5EF4-FFF2-40B4-BE49-F238E27FC236}">
                <a16:creationId xmlns:a16="http://schemas.microsoft.com/office/drawing/2014/main" id="{7783DFB5-C64A-4DCF-1DC1-EF48E83F0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40999" name="Line 1031">
            <a:extLst>
              <a:ext uri="{FF2B5EF4-FFF2-40B4-BE49-F238E27FC236}">
                <a16:creationId xmlns:a16="http://schemas.microsoft.com/office/drawing/2014/main" id="{0257C862-A3AB-B7A5-F261-16B4CB53B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0" name="Line 1032">
            <a:extLst>
              <a:ext uri="{FF2B5EF4-FFF2-40B4-BE49-F238E27FC236}">
                <a16:creationId xmlns:a16="http://schemas.microsoft.com/office/drawing/2014/main" id="{C47D50D4-F819-00A4-E361-D8034AE96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1" name="Line 1033">
            <a:extLst>
              <a:ext uri="{FF2B5EF4-FFF2-40B4-BE49-F238E27FC236}">
                <a16:creationId xmlns:a16="http://schemas.microsoft.com/office/drawing/2014/main" id="{7272AEF0-D3B8-50C2-7D00-90BD2E132E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2" name="Line 1034">
            <a:extLst>
              <a:ext uri="{FF2B5EF4-FFF2-40B4-BE49-F238E27FC236}">
                <a16:creationId xmlns:a16="http://schemas.microsoft.com/office/drawing/2014/main" id="{8973B41D-2510-2A97-21F2-ECB70BAC01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4" name="Line 1036">
            <a:extLst>
              <a:ext uri="{FF2B5EF4-FFF2-40B4-BE49-F238E27FC236}">
                <a16:creationId xmlns:a16="http://schemas.microsoft.com/office/drawing/2014/main" id="{7700D59E-45D8-FC60-C5F2-FC634BA355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5" name="Line 1037">
            <a:extLst>
              <a:ext uri="{FF2B5EF4-FFF2-40B4-BE49-F238E27FC236}">
                <a16:creationId xmlns:a16="http://schemas.microsoft.com/office/drawing/2014/main" id="{5ADDF35B-0E97-535F-A6AD-B28D700D5A3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6" name="Line 1038">
            <a:extLst>
              <a:ext uri="{FF2B5EF4-FFF2-40B4-BE49-F238E27FC236}">
                <a16:creationId xmlns:a16="http://schemas.microsoft.com/office/drawing/2014/main" id="{AA3F6A89-6580-5EEF-A949-645C4D3F02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7" name="Line 1039">
            <a:extLst>
              <a:ext uri="{FF2B5EF4-FFF2-40B4-BE49-F238E27FC236}">
                <a16:creationId xmlns:a16="http://schemas.microsoft.com/office/drawing/2014/main" id="{63AF0AA2-0496-A4C5-ED02-FB738A9732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08" name="Line 1040">
            <a:extLst>
              <a:ext uri="{FF2B5EF4-FFF2-40B4-BE49-F238E27FC236}">
                <a16:creationId xmlns:a16="http://schemas.microsoft.com/office/drawing/2014/main" id="{E25D2B6E-09F8-1BB9-829F-E19B42EE8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54" name="Text Box 1041">
            <a:extLst>
              <a:ext uri="{FF2B5EF4-FFF2-40B4-BE49-F238E27FC236}">
                <a16:creationId xmlns:a16="http://schemas.microsoft.com/office/drawing/2014/main" id="{47FAD3FE-95C4-3529-FF5D-C193835E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5855" name="Text Box 1045">
            <a:extLst>
              <a:ext uri="{FF2B5EF4-FFF2-40B4-BE49-F238E27FC236}">
                <a16:creationId xmlns:a16="http://schemas.microsoft.com/office/drawing/2014/main" id="{0CCB415F-5F93-6418-79CE-95B0F1DE9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350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35856" name="Text Box 1047">
            <a:extLst>
              <a:ext uri="{FF2B5EF4-FFF2-40B4-BE49-F238E27FC236}">
                <a16:creationId xmlns:a16="http://schemas.microsoft.com/office/drawing/2014/main" id="{D85A319A-5337-41F7-5E52-34DC7D20D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5857" name="Text Box 1049">
            <a:extLst>
              <a:ext uri="{FF2B5EF4-FFF2-40B4-BE49-F238E27FC236}">
                <a16:creationId xmlns:a16="http://schemas.microsoft.com/office/drawing/2014/main" id="{0155BE62-CC68-7B8B-4E49-717843DE1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1018" name="Rectangle 1050">
            <a:extLst>
              <a:ext uri="{FF2B5EF4-FFF2-40B4-BE49-F238E27FC236}">
                <a16:creationId xmlns:a16="http://schemas.microsoft.com/office/drawing/2014/main" id="{AEBB7028-2634-CBF5-D422-F345D9032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59" name="Text Box 1054">
            <a:extLst>
              <a:ext uri="{FF2B5EF4-FFF2-40B4-BE49-F238E27FC236}">
                <a16:creationId xmlns:a16="http://schemas.microsoft.com/office/drawing/2014/main" id="{BBFF47CE-9D5B-7503-00D0-C345304AD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35860" name="Text Box 1055">
            <a:extLst>
              <a:ext uri="{FF2B5EF4-FFF2-40B4-BE49-F238E27FC236}">
                <a16:creationId xmlns:a16="http://schemas.microsoft.com/office/drawing/2014/main" id="{F4C2F0CD-AFFC-3AA8-3171-E9DB3BDF5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folHlink"/>
                </a:solidFill>
              </a:rPr>
              <a:t> 5:29</a:t>
            </a:r>
          </a:p>
        </p:txBody>
      </p:sp>
      <p:sp>
        <p:nvSpPr>
          <p:cNvPr id="341024" name="Rectangle 1056">
            <a:extLst>
              <a:ext uri="{FF2B5EF4-FFF2-40B4-BE49-F238E27FC236}">
                <a16:creationId xmlns:a16="http://schemas.microsoft.com/office/drawing/2014/main" id="{C17748B4-0082-FBDA-4B96-AB986DC8E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1025" name="Rectangle 1057">
            <a:extLst>
              <a:ext uri="{FF2B5EF4-FFF2-40B4-BE49-F238E27FC236}">
                <a16:creationId xmlns:a16="http://schemas.microsoft.com/office/drawing/2014/main" id="{4E44C875-3A7F-7759-BDC4-A73191129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</p:spTree>
  </p:cSld>
  <p:clrMapOvr>
    <a:masterClrMapping/>
  </p:clrMapOvr>
  <p:transition>
    <p:wheel spokes="0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1026">
            <a:extLst>
              <a:ext uri="{FF2B5EF4-FFF2-40B4-BE49-F238E27FC236}">
                <a16:creationId xmlns:a16="http://schemas.microsoft.com/office/drawing/2014/main" id="{106CF03A-6D3F-50F5-5075-15D561348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36866" name="Text Box 1027">
            <a:extLst>
              <a:ext uri="{FF2B5EF4-FFF2-40B4-BE49-F238E27FC236}">
                <a16:creationId xmlns:a16="http://schemas.microsoft.com/office/drawing/2014/main" id="{A3209085-3CAC-7CFD-469D-36BE56445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36867" name="Text Box 1028">
            <a:extLst>
              <a:ext uri="{FF2B5EF4-FFF2-40B4-BE49-F238E27FC236}">
                <a16:creationId xmlns:a16="http://schemas.microsoft.com/office/drawing/2014/main" id="{9F202815-647F-136A-6D8A-CB37BAE0D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36868" name="Text Box 1029">
            <a:extLst>
              <a:ext uri="{FF2B5EF4-FFF2-40B4-BE49-F238E27FC236}">
                <a16:creationId xmlns:a16="http://schemas.microsoft.com/office/drawing/2014/main" id="{CCD57ACB-7CAE-8CF9-2338-965D737AF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36869" name="Rectangle 1030">
            <a:extLst>
              <a:ext uri="{FF2B5EF4-FFF2-40B4-BE49-F238E27FC236}">
                <a16:creationId xmlns:a16="http://schemas.microsoft.com/office/drawing/2014/main" id="{B5693F8B-8C29-319F-C00F-C9FDBEA58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42023" name="Line 1031">
            <a:extLst>
              <a:ext uri="{FF2B5EF4-FFF2-40B4-BE49-F238E27FC236}">
                <a16:creationId xmlns:a16="http://schemas.microsoft.com/office/drawing/2014/main" id="{D0466C16-37EC-FAD5-AFB0-E625CA27E9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24" name="Line 1032">
            <a:extLst>
              <a:ext uri="{FF2B5EF4-FFF2-40B4-BE49-F238E27FC236}">
                <a16:creationId xmlns:a16="http://schemas.microsoft.com/office/drawing/2014/main" id="{74797889-F08C-397A-B9FF-06EA0EEF2E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25" name="Line 1033">
            <a:extLst>
              <a:ext uri="{FF2B5EF4-FFF2-40B4-BE49-F238E27FC236}">
                <a16:creationId xmlns:a16="http://schemas.microsoft.com/office/drawing/2014/main" id="{1113B282-C5FE-DC91-07A8-E01E94682A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26" name="Line 1034">
            <a:extLst>
              <a:ext uri="{FF2B5EF4-FFF2-40B4-BE49-F238E27FC236}">
                <a16:creationId xmlns:a16="http://schemas.microsoft.com/office/drawing/2014/main" id="{E0486B6B-CD24-5A51-9BDE-3417B74525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27" name="Line 1035">
            <a:extLst>
              <a:ext uri="{FF2B5EF4-FFF2-40B4-BE49-F238E27FC236}">
                <a16:creationId xmlns:a16="http://schemas.microsoft.com/office/drawing/2014/main" id="{A5F0B59D-D9BC-17E4-2736-6594492A03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28" name="Line 1036">
            <a:extLst>
              <a:ext uri="{FF2B5EF4-FFF2-40B4-BE49-F238E27FC236}">
                <a16:creationId xmlns:a16="http://schemas.microsoft.com/office/drawing/2014/main" id="{BBD56099-2FB6-5440-DCD3-E11F94C25F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29" name="Line 1037">
            <a:extLst>
              <a:ext uri="{FF2B5EF4-FFF2-40B4-BE49-F238E27FC236}">
                <a16:creationId xmlns:a16="http://schemas.microsoft.com/office/drawing/2014/main" id="{062C5721-A299-E24A-BF39-B9FF3335BA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30" name="Line 1038">
            <a:extLst>
              <a:ext uri="{FF2B5EF4-FFF2-40B4-BE49-F238E27FC236}">
                <a16:creationId xmlns:a16="http://schemas.microsoft.com/office/drawing/2014/main" id="{DADC20E5-DE21-AA7D-9978-FDB269CA2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31" name="Line 1039">
            <a:extLst>
              <a:ext uri="{FF2B5EF4-FFF2-40B4-BE49-F238E27FC236}">
                <a16:creationId xmlns:a16="http://schemas.microsoft.com/office/drawing/2014/main" id="{1CA3218F-7B16-8046-CAB6-F07BE95F77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32" name="Line 1040">
            <a:extLst>
              <a:ext uri="{FF2B5EF4-FFF2-40B4-BE49-F238E27FC236}">
                <a16:creationId xmlns:a16="http://schemas.microsoft.com/office/drawing/2014/main" id="{58C3F3EC-721A-1446-210D-537E59157F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880" name="Text Box 1041">
            <a:extLst>
              <a:ext uri="{FF2B5EF4-FFF2-40B4-BE49-F238E27FC236}">
                <a16:creationId xmlns:a16="http://schemas.microsoft.com/office/drawing/2014/main" id="{7E1DAC9A-7E3B-9228-AFB2-9968BAA66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6881" name="Text Box 1045">
            <a:extLst>
              <a:ext uri="{FF2B5EF4-FFF2-40B4-BE49-F238E27FC236}">
                <a16:creationId xmlns:a16="http://schemas.microsoft.com/office/drawing/2014/main" id="{B87DABD9-5751-627A-4DE6-67A317C68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304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36882" name="Text Box 1047">
            <a:extLst>
              <a:ext uri="{FF2B5EF4-FFF2-40B4-BE49-F238E27FC236}">
                <a16:creationId xmlns:a16="http://schemas.microsoft.com/office/drawing/2014/main" id="{C827BC84-A13E-5CA8-FDA6-357B1878A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83" name="Text Box 1049">
            <a:extLst>
              <a:ext uri="{FF2B5EF4-FFF2-40B4-BE49-F238E27FC236}">
                <a16:creationId xmlns:a16="http://schemas.microsoft.com/office/drawing/2014/main" id="{00A7B8EC-C6F1-CF26-6876-169989EB6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2042" name="Rectangle 1050">
            <a:extLst>
              <a:ext uri="{FF2B5EF4-FFF2-40B4-BE49-F238E27FC236}">
                <a16:creationId xmlns:a16="http://schemas.microsoft.com/office/drawing/2014/main" id="{7810260A-CE8D-1C4E-94DA-5F2E97BD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885" name="Text Box 1054">
            <a:extLst>
              <a:ext uri="{FF2B5EF4-FFF2-40B4-BE49-F238E27FC236}">
                <a16:creationId xmlns:a16="http://schemas.microsoft.com/office/drawing/2014/main" id="{44938513-DA69-BA71-09FF-62B6AF065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19138"/>
            <a:ext cx="334962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latin typeface="Kerala" pitchFamily="2" charset="0"/>
              </a:rPr>
              <a:t>çÕÆ ÍÞ·¢</a:t>
            </a:r>
            <a:r>
              <a:rPr lang="en-US" altLang="en-US" sz="2400">
                <a:latin typeface="Kerala" pitchFamily="2" charset="0"/>
              </a:rPr>
              <a:t>:</a:t>
            </a:r>
          </a:p>
        </p:txBody>
      </p:sp>
      <p:sp>
        <p:nvSpPr>
          <p:cNvPr id="36886" name="Text Box 1055">
            <a:extLst>
              <a:ext uri="{FF2B5EF4-FFF2-40B4-BE49-F238E27FC236}">
                <a16:creationId xmlns:a16="http://schemas.microsoft.com/office/drawing/2014/main" id="{7DD7BB08-EFD9-DB26-9ECA-43ED3E21D4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1120775"/>
            <a:ext cx="32877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chemeClr val="folHlink"/>
                </a:solidFill>
              </a:rPr>
              <a:t> 11:26</a:t>
            </a:r>
          </a:p>
        </p:txBody>
      </p:sp>
      <p:sp>
        <p:nvSpPr>
          <p:cNvPr id="342048" name="Rectangle 1056">
            <a:extLst>
              <a:ext uri="{FF2B5EF4-FFF2-40B4-BE49-F238E27FC236}">
                <a16:creationId xmlns:a16="http://schemas.microsoft.com/office/drawing/2014/main" id="{9A8D9F15-4E22-F7ED-0D8C-FDE1806B5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2049" name="Rectangle 1057">
            <a:extLst>
              <a:ext uri="{FF2B5EF4-FFF2-40B4-BE49-F238E27FC236}">
                <a16:creationId xmlns:a16="http://schemas.microsoft.com/office/drawing/2014/main" id="{3D7F0822-B68E-18AC-6FC4-563BEB956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27</a:t>
            </a:r>
          </a:p>
        </p:txBody>
      </p: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1026">
            <a:extLst>
              <a:ext uri="{FF2B5EF4-FFF2-40B4-BE49-F238E27FC236}">
                <a16:creationId xmlns:a16="http://schemas.microsoft.com/office/drawing/2014/main" id="{9D8B94E5-51BF-A6FD-C773-D8AE72640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37890" name="Text Box 1027">
            <a:extLst>
              <a:ext uri="{FF2B5EF4-FFF2-40B4-BE49-F238E27FC236}">
                <a16:creationId xmlns:a16="http://schemas.microsoft.com/office/drawing/2014/main" id="{DDE120F6-D98B-3A36-7E72-05A734FEB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37891" name="Text Box 1028">
            <a:extLst>
              <a:ext uri="{FF2B5EF4-FFF2-40B4-BE49-F238E27FC236}">
                <a16:creationId xmlns:a16="http://schemas.microsoft.com/office/drawing/2014/main" id="{A9F3554C-E4D8-6E5A-9450-5EBE511B0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37892" name="Text Box 1029">
            <a:extLst>
              <a:ext uri="{FF2B5EF4-FFF2-40B4-BE49-F238E27FC236}">
                <a16:creationId xmlns:a16="http://schemas.microsoft.com/office/drawing/2014/main" id="{100F346A-848E-1B4B-96E1-C4D4D601A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426085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r>
              <a:rPr lang="en-US" altLang="en-US" sz="2400" i="1">
                <a:solidFill>
                  <a:srgbClr val="FF1E2A"/>
                </a:solidFill>
                <a:latin typeface="Kerala" pitchFamily="2" charset="0"/>
              </a:rPr>
              <a:t> (</a:t>
            </a:r>
            <a:r>
              <a:rPr lang="en-US" altLang="en-US" sz="2800">
                <a:solidFill>
                  <a:srgbClr val="FF1E2A"/>
                </a:solidFill>
                <a:latin typeface="Kerala" pitchFamily="2" charset="0"/>
              </a:rPr>
              <a:t>ØÞùÞ</a:t>
            </a:r>
            <a:r>
              <a:rPr lang="en-US" altLang="en-US" sz="2400" i="1">
                <a:solidFill>
                  <a:srgbClr val="FF1E2A"/>
                </a:solidFill>
                <a:latin typeface="Kerala" pitchFamily="2" charset="0"/>
              </a:rPr>
              <a:t>)</a:t>
            </a:r>
          </a:p>
        </p:txBody>
      </p:sp>
      <p:sp>
        <p:nvSpPr>
          <p:cNvPr id="37893" name="Rectangle 1032">
            <a:extLst>
              <a:ext uri="{FF2B5EF4-FFF2-40B4-BE49-F238E27FC236}">
                <a16:creationId xmlns:a16="http://schemas.microsoft.com/office/drawing/2014/main" id="{A0802203-B55A-FA18-40DD-2C6F85658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31785" name="Line 1033">
            <a:extLst>
              <a:ext uri="{FF2B5EF4-FFF2-40B4-BE49-F238E27FC236}">
                <a16:creationId xmlns:a16="http://schemas.microsoft.com/office/drawing/2014/main" id="{A9132F65-8FCA-4CAF-5A02-68EDCB0EA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86" name="Line 1034">
            <a:extLst>
              <a:ext uri="{FF2B5EF4-FFF2-40B4-BE49-F238E27FC236}">
                <a16:creationId xmlns:a16="http://schemas.microsoft.com/office/drawing/2014/main" id="{849A275D-8999-5CBD-F44F-8C124A984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87" name="Line 1035">
            <a:extLst>
              <a:ext uri="{FF2B5EF4-FFF2-40B4-BE49-F238E27FC236}">
                <a16:creationId xmlns:a16="http://schemas.microsoft.com/office/drawing/2014/main" id="{BF69790C-CA3D-3DDF-B5E8-C550AE6F99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88" name="Line 1036">
            <a:extLst>
              <a:ext uri="{FF2B5EF4-FFF2-40B4-BE49-F238E27FC236}">
                <a16:creationId xmlns:a16="http://schemas.microsoft.com/office/drawing/2014/main" id="{CFB91AFA-16AC-AF66-A49B-F81125FF3A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89" name="Line 1037">
            <a:extLst>
              <a:ext uri="{FF2B5EF4-FFF2-40B4-BE49-F238E27FC236}">
                <a16:creationId xmlns:a16="http://schemas.microsoft.com/office/drawing/2014/main" id="{E891FE61-010F-86F5-4CA4-ADAA6D9C61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90" name="Line 1038">
            <a:extLst>
              <a:ext uri="{FF2B5EF4-FFF2-40B4-BE49-F238E27FC236}">
                <a16:creationId xmlns:a16="http://schemas.microsoft.com/office/drawing/2014/main" id="{E6A891E8-B069-319E-4EEC-BD8FB3AABF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91" name="Line 1039">
            <a:extLst>
              <a:ext uri="{FF2B5EF4-FFF2-40B4-BE49-F238E27FC236}">
                <a16:creationId xmlns:a16="http://schemas.microsoft.com/office/drawing/2014/main" id="{283E32A7-1CF4-A5CD-B54C-9BC93D53C7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92" name="Line 1040">
            <a:extLst>
              <a:ext uri="{FF2B5EF4-FFF2-40B4-BE49-F238E27FC236}">
                <a16:creationId xmlns:a16="http://schemas.microsoft.com/office/drawing/2014/main" id="{1874B102-EE3E-56AE-2995-19AB6F8457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93" name="Line 1041">
            <a:extLst>
              <a:ext uri="{FF2B5EF4-FFF2-40B4-BE49-F238E27FC236}">
                <a16:creationId xmlns:a16="http://schemas.microsoft.com/office/drawing/2014/main" id="{06E55BF5-AF2C-54C8-CC0A-FA5B859AC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94" name="Line 1042">
            <a:extLst>
              <a:ext uri="{FF2B5EF4-FFF2-40B4-BE49-F238E27FC236}">
                <a16:creationId xmlns:a16="http://schemas.microsoft.com/office/drawing/2014/main" id="{B83A8A8A-5199-6095-424E-CFCC38A808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795" name="Line 1043">
            <a:extLst>
              <a:ext uri="{FF2B5EF4-FFF2-40B4-BE49-F238E27FC236}">
                <a16:creationId xmlns:a16="http://schemas.microsoft.com/office/drawing/2014/main" id="{54048B1C-A6F0-D5FA-CEA5-6F7BB5C83E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905" name="Text Box 1044">
            <a:extLst>
              <a:ext uri="{FF2B5EF4-FFF2-40B4-BE49-F238E27FC236}">
                <a16:creationId xmlns:a16="http://schemas.microsoft.com/office/drawing/2014/main" id="{19925BC4-7BC2-6358-ADC1-91676987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7906" name="Text Box 1074">
            <a:extLst>
              <a:ext uri="{FF2B5EF4-FFF2-40B4-BE49-F238E27FC236}">
                <a16:creationId xmlns:a16="http://schemas.microsoft.com/office/drawing/2014/main" id="{E27DC952-F394-E256-8B5C-927776FC7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latin typeface="Kerala" pitchFamily="2" charset="0"/>
              </a:rPr>
              <a:t>ÆÞÕàÆí</a:t>
            </a:r>
          </a:p>
        </p:txBody>
      </p:sp>
      <p:sp>
        <p:nvSpPr>
          <p:cNvPr id="37907" name="Text Box 1078">
            <a:extLst>
              <a:ext uri="{FF2B5EF4-FFF2-40B4-BE49-F238E27FC236}">
                <a16:creationId xmlns:a16="http://schemas.microsoft.com/office/drawing/2014/main" id="{A46AB02D-AA03-E3C2-5582-D8E5AA005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9796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37908" name="Text Box 1080">
            <a:extLst>
              <a:ext uri="{FF2B5EF4-FFF2-40B4-BE49-F238E27FC236}">
                <a16:creationId xmlns:a16="http://schemas.microsoft.com/office/drawing/2014/main" id="{F8143EB3-8A1B-A788-582E-ED413B34A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7909" name="Text Box 1082">
            <a:extLst>
              <a:ext uri="{FF2B5EF4-FFF2-40B4-BE49-F238E27FC236}">
                <a16:creationId xmlns:a16="http://schemas.microsoft.com/office/drawing/2014/main" id="{547E924E-D19F-0351-5EE1-9FF9BDDAF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1835" name="Rectangle 1083">
            <a:extLst>
              <a:ext uri="{FF2B5EF4-FFF2-40B4-BE49-F238E27FC236}">
                <a16:creationId xmlns:a16="http://schemas.microsoft.com/office/drawing/2014/main" id="{833E4884-D644-DF4C-CEAC-40F610F35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7911" name="Text Box 1087">
            <a:extLst>
              <a:ext uri="{FF2B5EF4-FFF2-40B4-BE49-F238E27FC236}">
                <a16:creationId xmlns:a16="http://schemas.microsoft.com/office/drawing/2014/main" id="{668958E5-C4C1-C1E0-35D3-E0CA9DFB1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19138"/>
            <a:ext cx="334962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latin typeface="Kerala" pitchFamily="2" charset="0"/>
              </a:rPr>
              <a:t>çÕÆ ÍÞ·¢</a:t>
            </a:r>
            <a:r>
              <a:rPr lang="en-US" altLang="en-US" sz="2400">
                <a:latin typeface="Kerala" pitchFamily="2" charset="0"/>
              </a:rPr>
              <a:t>:</a:t>
            </a:r>
          </a:p>
        </p:txBody>
      </p:sp>
      <p:sp>
        <p:nvSpPr>
          <p:cNvPr id="37912" name="Text Box 1088">
            <a:extLst>
              <a:ext uri="{FF2B5EF4-FFF2-40B4-BE49-F238E27FC236}">
                <a16:creationId xmlns:a16="http://schemas.microsoft.com/office/drawing/2014/main" id="{7CFDA2C0-A6D7-B01B-C67A-426E6A018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øâJí</a:t>
            </a:r>
            <a:r>
              <a:rPr lang="en-US" altLang="en-US" sz="1800">
                <a:solidFill>
                  <a:schemeClr val="folHlink"/>
                </a:solidFill>
              </a:rPr>
              <a:t> </a:t>
            </a:r>
            <a:r>
              <a:rPr lang="en-US" altLang="en-US">
                <a:solidFill>
                  <a:schemeClr val="folHlink"/>
                </a:solidFill>
              </a:rPr>
              <a:t>4:22</a:t>
            </a:r>
          </a:p>
        </p:txBody>
      </p:sp>
      <p:sp>
        <p:nvSpPr>
          <p:cNvPr id="331841" name="Rectangle 1089">
            <a:extLst>
              <a:ext uri="{FF2B5EF4-FFF2-40B4-BE49-F238E27FC236}">
                <a16:creationId xmlns:a16="http://schemas.microsoft.com/office/drawing/2014/main" id="{BDDAA9EB-829B-0524-EB10-356DDAF04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1842" name="Rectangle 1090">
            <a:extLst>
              <a:ext uri="{FF2B5EF4-FFF2-40B4-BE49-F238E27FC236}">
                <a16:creationId xmlns:a16="http://schemas.microsoft.com/office/drawing/2014/main" id="{700D7322-273F-6DB6-1452-51EE408FC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2050">
            <a:extLst>
              <a:ext uri="{FF2B5EF4-FFF2-40B4-BE49-F238E27FC236}">
                <a16:creationId xmlns:a16="http://schemas.microsoft.com/office/drawing/2014/main" id="{A46AC49F-F102-C7C8-61AE-F5CCCA9A48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170" name="Rectangle 2051">
            <a:extLst>
              <a:ext uri="{FF2B5EF4-FFF2-40B4-BE49-F238E27FC236}">
                <a16:creationId xmlns:a16="http://schemas.microsoft.com/office/drawing/2014/main" id="{7CC4E5BD-888A-1243-C240-42601F4EA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7171" name="Rectangle 2052">
            <a:extLst>
              <a:ext uri="{FF2B5EF4-FFF2-40B4-BE49-F238E27FC236}">
                <a16:creationId xmlns:a16="http://schemas.microsoft.com/office/drawing/2014/main" id="{BF78E5A8-93BB-4A07-2CB4-9A943DA42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7172" name="Rectangle 2053">
            <a:extLst>
              <a:ext uri="{FF2B5EF4-FFF2-40B4-BE49-F238E27FC236}">
                <a16:creationId xmlns:a16="http://schemas.microsoft.com/office/drawing/2014/main" id="{DA010524-BCAE-99D8-023B-A46692246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7173" name="Rectangle 2054">
            <a:extLst>
              <a:ext uri="{FF2B5EF4-FFF2-40B4-BE49-F238E27FC236}">
                <a16:creationId xmlns:a16="http://schemas.microsoft.com/office/drawing/2014/main" id="{A1877238-C3B9-27C7-A8EC-3E1104A31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578567" name="Rectangle 2055">
            <a:extLst>
              <a:ext uri="{FF2B5EF4-FFF2-40B4-BE49-F238E27FC236}">
                <a16:creationId xmlns:a16="http://schemas.microsoft.com/office/drawing/2014/main" id="{76EB8114-AD45-55EB-9F47-D254A4DED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2794000"/>
            <a:ext cx="5930900" cy="31305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>
                <a:solidFill>
                  <a:schemeClr val="folHlink"/>
                </a:solidFill>
                <a:latin typeface="Times New Roman" panose="02020603050405020304" pitchFamily="18" charset="0"/>
              </a:rPr>
              <a:t>“M-C-C”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	</a:t>
            </a:r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ÇÞVNàµ¢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		¦ÍcLø¢ 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			¦ºÞøÉø¢</a:t>
            </a:r>
          </a:p>
        </p:txBody>
      </p:sp>
      <p:grpSp>
        <p:nvGrpSpPr>
          <p:cNvPr id="578568" name="Group 2056">
            <a:extLst>
              <a:ext uri="{FF2B5EF4-FFF2-40B4-BE49-F238E27FC236}">
                <a16:creationId xmlns:a16="http://schemas.microsoft.com/office/drawing/2014/main" id="{2821C12C-1B05-9914-5447-528AC95474AC}"/>
              </a:ext>
            </a:extLst>
          </p:cNvPr>
          <p:cNvGrpSpPr>
            <a:grpSpLocks/>
          </p:cNvGrpSpPr>
          <p:nvPr/>
        </p:nvGrpSpPr>
        <p:grpSpPr bwMode="auto">
          <a:xfrm>
            <a:off x="392113" y="1209675"/>
            <a:ext cx="2992437" cy="3914775"/>
            <a:chOff x="1903" y="546"/>
            <a:chExt cx="1885" cy="2466"/>
          </a:xfrm>
        </p:grpSpPr>
        <p:sp>
          <p:nvSpPr>
            <p:cNvPr id="578569" name="Rectangle 2057">
              <a:extLst>
                <a:ext uri="{FF2B5EF4-FFF2-40B4-BE49-F238E27FC236}">
                  <a16:creationId xmlns:a16="http://schemas.microsoft.com/office/drawing/2014/main" id="{BB91C839-6042-A6CA-04FE-BCB573030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44"/>
              <a:ext cx="1816" cy="2168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folHlink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192" name="Rectangle 2058">
              <a:extLst>
                <a:ext uri="{FF2B5EF4-FFF2-40B4-BE49-F238E27FC236}">
                  <a16:creationId xmlns:a16="http://schemas.microsoft.com/office/drawing/2014/main" id="{25163A3B-F64C-11D4-99B3-8C95B354C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6" y="1911"/>
              <a:ext cx="141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accent2"/>
                  </a:solidFill>
                  <a:latin typeface="Kerala" pitchFamily="2" charset="0"/>
                </a:rPr>
                <a:t>µÞçÆÖí ÌVK</a:t>
              </a:r>
            </a:p>
          </p:txBody>
        </p:sp>
        <p:sp>
          <p:nvSpPr>
            <p:cNvPr id="578571" name="AutoShape 2059">
              <a:extLst>
                <a:ext uri="{FF2B5EF4-FFF2-40B4-BE49-F238E27FC236}">
                  <a16:creationId xmlns:a16="http://schemas.microsoft.com/office/drawing/2014/main" id="{79B5382F-6D07-B15A-BEF7-F0D27EB52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612"/>
              <a:ext cx="1048" cy="66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 w="127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72" name="Rectangle 2060">
              <a:extLst>
                <a:ext uri="{FF2B5EF4-FFF2-40B4-BE49-F238E27FC236}">
                  <a16:creationId xmlns:a16="http://schemas.microsoft.com/office/drawing/2014/main" id="{F14F81E3-1577-9CE9-0774-CE11311980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2" y="852"/>
              <a:ext cx="1288" cy="664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195" name="Rectangle 2061">
              <a:extLst>
                <a:ext uri="{FF2B5EF4-FFF2-40B4-BE49-F238E27FC236}">
                  <a16:creationId xmlns:a16="http://schemas.microsoft.com/office/drawing/2014/main" id="{AFD7ED6A-240A-597D-2B3D-34EFFA7DB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3" y="546"/>
              <a:ext cx="75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chemeClr val="accent2"/>
                  </a:solidFill>
                  <a:latin typeface="Helvetica" pitchFamily="2" charset="0"/>
                </a:rPr>
                <a:t> </a:t>
              </a:r>
              <a:r>
                <a:rPr lang="en-US" altLang="en-US" sz="2800">
                  <a:solidFill>
                    <a:schemeClr val="accent2"/>
                  </a:solidFill>
                  <a:latin typeface="Kerala" pitchFamily="2" charset="0"/>
                </a:rPr>
                <a:t>çÎÞæÖ</a:t>
              </a:r>
            </a:p>
          </p:txBody>
        </p:sp>
        <p:sp>
          <p:nvSpPr>
            <p:cNvPr id="578574" name="Line 2062">
              <a:extLst>
                <a:ext uri="{FF2B5EF4-FFF2-40B4-BE49-F238E27FC236}">
                  <a16:creationId xmlns:a16="http://schemas.microsoft.com/office/drawing/2014/main" id="{9730A7C4-D6C7-0C26-F921-2D4676F28E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56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75" name="Line 2063">
              <a:extLst>
                <a:ext uri="{FF2B5EF4-FFF2-40B4-BE49-F238E27FC236}">
                  <a16:creationId xmlns:a16="http://schemas.microsoft.com/office/drawing/2014/main" id="{9BDD5F5A-D18E-B266-D5BA-525440529D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85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76" name="Line 2064">
              <a:extLst>
                <a:ext uri="{FF2B5EF4-FFF2-40B4-BE49-F238E27FC236}">
                  <a16:creationId xmlns:a16="http://schemas.microsoft.com/office/drawing/2014/main" id="{2B52B6F6-2D43-DE3C-EF81-26C507D666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8" y="214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77" name="Line 2065">
              <a:extLst>
                <a:ext uri="{FF2B5EF4-FFF2-40B4-BE49-F238E27FC236}">
                  <a16:creationId xmlns:a16="http://schemas.microsoft.com/office/drawing/2014/main" id="{26590BD9-E893-9312-73DA-BDCAB1C8D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128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78" name="Line 2066">
              <a:extLst>
                <a:ext uri="{FF2B5EF4-FFF2-40B4-BE49-F238E27FC236}">
                  <a16:creationId xmlns:a16="http://schemas.microsoft.com/office/drawing/2014/main" id="{2B23B7E9-BECF-16B0-A24C-66671304A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72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79" name="Line 2067">
              <a:extLst>
                <a:ext uri="{FF2B5EF4-FFF2-40B4-BE49-F238E27FC236}">
                  <a16:creationId xmlns:a16="http://schemas.microsoft.com/office/drawing/2014/main" id="{4E989562-C472-1213-F0D7-E11009E300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4" y="243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202" name="Rectangle 2068">
              <a:extLst>
                <a:ext uri="{FF2B5EF4-FFF2-40B4-BE49-F238E27FC236}">
                  <a16:creationId xmlns:a16="http://schemas.microsoft.com/office/drawing/2014/main" id="{0D42BCF7-C58D-FFE7-75B6-FCADF019A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7" y="1018"/>
              <a:ext cx="78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accent2"/>
                  </a:solidFill>
                  <a:latin typeface="Kerala" pitchFamily="2" charset="0"/>
                </a:rPr>
                <a:t>ÉáùMÞ¿í</a:t>
              </a:r>
            </a:p>
          </p:txBody>
        </p:sp>
        <p:sp>
          <p:nvSpPr>
            <p:cNvPr id="7203" name="Rectangle 2069">
              <a:extLst>
                <a:ext uri="{FF2B5EF4-FFF2-40B4-BE49-F238E27FC236}">
                  <a16:creationId xmlns:a16="http://schemas.microsoft.com/office/drawing/2014/main" id="{8DF2D7D3-8145-B5FA-76B2-4595FA54D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5" y="1306"/>
              <a:ext cx="81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accent2"/>
                  </a:solidFill>
                  <a:latin typeface="Kerala" pitchFamily="2" charset="0"/>
                </a:rPr>
                <a:t>ØàÈÞÏí</a:t>
              </a:r>
            </a:p>
          </p:txBody>
        </p:sp>
        <p:sp>
          <p:nvSpPr>
            <p:cNvPr id="7204" name="Rectangle 2070">
              <a:extLst>
                <a:ext uri="{FF2B5EF4-FFF2-40B4-BE49-F238E27FC236}">
                  <a16:creationId xmlns:a16="http://schemas.microsoft.com/office/drawing/2014/main" id="{2ACFD412-5ABD-18CA-7A91-79036726E4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9" y="1594"/>
              <a:ext cx="107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bg2"/>
                  </a:solidFill>
                  <a:latin typeface="Times New Roman" panose="02020603050405020304" pitchFamily="18" charset="0"/>
                </a:rPr>
                <a:t>M - C - C </a:t>
              </a:r>
            </a:p>
          </p:txBody>
        </p:sp>
        <p:sp>
          <p:nvSpPr>
            <p:cNvPr id="7205" name="Rectangle 2071">
              <a:extLst>
                <a:ext uri="{FF2B5EF4-FFF2-40B4-BE49-F238E27FC236}">
                  <a16:creationId xmlns:a16="http://schemas.microsoft.com/office/drawing/2014/main" id="{FFBB93AF-D277-9E06-C9A4-03E9D835A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5" y="2170"/>
              <a:ext cx="338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bg2"/>
                  </a:solidFill>
                  <a:latin typeface="Times New Roman" panose="02020603050405020304" pitchFamily="18" charset="0"/>
                </a:rPr>
                <a:t>40</a:t>
              </a:r>
            </a:p>
          </p:txBody>
        </p:sp>
        <p:sp>
          <p:nvSpPr>
            <p:cNvPr id="7206" name="Rectangle 2072">
              <a:extLst>
                <a:ext uri="{FF2B5EF4-FFF2-40B4-BE49-F238E27FC236}">
                  <a16:creationId xmlns:a16="http://schemas.microsoft.com/office/drawing/2014/main" id="{1F0613C5-7F8B-1721-40C4-D27D54B1C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2458"/>
              <a:ext cx="1146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solidFill>
                    <a:schemeClr val="accent2"/>
                  </a:solidFill>
                  <a:latin typeface="Kerala" pitchFamily="2" charset="0"/>
                </a:rPr>
                <a:t>dÉØ¢·BZ</a:t>
              </a:r>
            </a:p>
          </p:txBody>
        </p:sp>
      </p:grpSp>
      <p:sp>
        <p:nvSpPr>
          <p:cNvPr id="578585" name="AutoShape 2073">
            <a:extLst>
              <a:ext uri="{FF2B5EF4-FFF2-40B4-BE49-F238E27FC236}">
                <a16:creationId xmlns:a16="http://schemas.microsoft.com/office/drawing/2014/main" id="{4C860DED-0123-841C-572C-A68DC1A7C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" y="2679700"/>
            <a:ext cx="6159500" cy="774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177" name="Group 2074">
            <a:extLst>
              <a:ext uri="{FF2B5EF4-FFF2-40B4-BE49-F238E27FC236}">
                <a16:creationId xmlns:a16="http://schemas.microsoft.com/office/drawing/2014/main" id="{9A6BDB94-BB4A-86ED-4977-4C725E5242AE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578587" name="Rectangle 2075">
              <a:extLst>
                <a:ext uri="{FF2B5EF4-FFF2-40B4-BE49-F238E27FC236}">
                  <a16:creationId xmlns:a16="http://schemas.microsoft.com/office/drawing/2014/main" id="{B7139598-5573-E48D-DB4B-13411A22D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88" name="Oval 2076">
              <a:extLst>
                <a:ext uri="{FF2B5EF4-FFF2-40B4-BE49-F238E27FC236}">
                  <a16:creationId xmlns:a16="http://schemas.microsoft.com/office/drawing/2014/main" id="{7DAAB8D6-F14A-32F7-60A7-A6CD3C902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89" name="Rectangle 2077">
              <a:extLst>
                <a:ext uri="{FF2B5EF4-FFF2-40B4-BE49-F238E27FC236}">
                  <a16:creationId xmlns:a16="http://schemas.microsoft.com/office/drawing/2014/main" id="{EF1AD87A-EAA2-A1F9-24A4-087445634A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90" name="Rectangle 2078">
              <a:extLst>
                <a:ext uri="{FF2B5EF4-FFF2-40B4-BE49-F238E27FC236}">
                  <a16:creationId xmlns:a16="http://schemas.microsoft.com/office/drawing/2014/main" id="{565268D2-C02C-B62B-2897-926913DEA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91" name="Oval 2079">
              <a:extLst>
                <a:ext uri="{FF2B5EF4-FFF2-40B4-BE49-F238E27FC236}">
                  <a16:creationId xmlns:a16="http://schemas.microsoft.com/office/drawing/2014/main" id="{8A2113BF-37C1-B502-2FB8-B4516D80A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78592" name="Rectangle 2080">
              <a:extLst>
                <a:ext uri="{FF2B5EF4-FFF2-40B4-BE49-F238E27FC236}">
                  <a16:creationId xmlns:a16="http://schemas.microsoft.com/office/drawing/2014/main" id="{F1D1CD31-491B-87C0-3994-6462E2343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7189" name="Rectangle 2081">
              <a:extLst>
                <a:ext uri="{FF2B5EF4-FFF2-40B4-BE49-F238E27FC236}">
                  <a16:creationId xmlns:a16="http://schemas.microsoft.com/office/drawing/2014/main" id="{69DA7189-3A86-2E6F-C09B-7FE91FE2F3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7190" name="Rectangle 2082">
              <a:extLst>
                <a:ext uri="{FF2B5EF4-FFF2-40B4-BE49-F238E27FC236}">
                  <a16:creationId xmlns:a16="http://schemas.microsoft.com/office/drawing/2014/main" id="{1DCED3D8-53CF-2815-17E9-1D5748FBB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7178" name="Text Box 2084">
            <a:extLst>
              <a:ext uri="{FF2B5EF4-FFF2-40B4-BE49-F238E27FC236}">
                <a16:creationId xmlns:a16="http://schemas.microsoft.com/office/drawing/2014/main" id="{CB330BB3-93FA-0A83-FC06-0ADE9194F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658336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78597" name="Rectangle 2085">
            <a:extLst>
              <a:ext uri="{FF2B5EF4-FFF2-40B4-BE49-F238E27FC236}">
                <a16:creationId xmlns:a16="http://schemas.microsoft.com/office/drawing/2014/main" id="{0688DEBA-3874-B2BB-F824-57051AB415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3891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78601" name="Rectangle 2089">
            <a:extLst>
              <a:ext uri="{FF2B5EF4-FFF2-40B4-BE49-F238E27FC236}">
                <a16:creationId xmlns:a16="http://schemas.microsoft.com/office/drawing/2014/main" id="{8EF07080-A494-29CB-78EE-1567368A8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578603" name="AutoShape 2091">
            <a:extLst>
              <a:ext uri="{FF2B5EF4-FFF2-40B4-BE49-F238E27FC236}">
                <a16:creationId xmlns:a16="http://schemas.microsoft.com/office/drawing/2014/main" id="{3CE8C75C-C3F5-F3B5-55A0-6D75D919E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3625850"/>
            <a:ext cx="4770438" cy="25082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182" name="Text Box 2092">
            <a:extLst>
              <a:ext uri="{FF2B5EF4-FFF2-40B4-BE49-F238E27FC236}">
                <a16:creationId xmlns:a16="http://schemas.microsoft.com/office/drawing/2014/main" id="{C2AD5DC0-E761-1D61-8AB8-E930F2CFD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8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8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856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2">
            <a:extLst>
              <a:ext uri="{FF2B5EF4-FFF2-40B4-BE49-F238E27FC236}">
                <a16:creationId xmlns:a16="http://schemas.microsoft.com/office/drawing/2014/main" id="{F868C30B-B370-0379-FB74-7DBA210EF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38914" name="Text Box 3">
            <a:extLst>
              <a:ext uri="{FF2B5EF4-FFF2-40B4-BE49-F238E27FC236}">
                <a16:creationId xmlns:a16="http://schemas.microsoft.com/office/drawing/2014/main" id="{0B480919-46D4-94F7-3927-EA8E6B455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38915" name="Text Box 4">
            <a:extLst>
              <a:ext uri="{FF2B5EF4-FFF2-40B4-BE49-F238E27FC236}">
                <a16:creationId xmlns:a16="http://schemas.microsoft.com/office/drawing/2014/main" id="{201A353A-64F1-9A41-F517-5F97CE6E3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38916" name="Text Box 5">
            <a:extLst>
              <a:ext uri="{FF2B5EF4-FFF2-40B4-BE49-F238E27FC236}">
                <a16:creationId xmlns:a16="http://schemas.microsoft.com/office/drawing/2014/main" id="{20E31CB5-FD7D-D9CB-BB04-88538E326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38917" name="Text Box 6">
            <a:extLst>
              <a:ext uri="{FF2B5EF4-FFF2-40B4-BE49-F238E27FC236}">
                <a16:creationId xmlns:a16="http://schemas.microsoft.com/office/drawing/2014/main" id="{2586C7F0-DA67-CC33-0A61-12C1974B1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 çÌJíçÖÌ</a:t>
            </a:r>
          </a:p>
        </p:txBody>
      </p:sp>
      <p:sp>
        <p:nvSpPr>
          <p:cNvPr id="332807" name="Line 7">
            <a:extLst>
              <a:ext uri="{FF2B5EF4-FFF2-40B4-BE49-F238E27FC236}">
                <a16:creationId xmlns:a16="http://schemas.microsoft.com/office/drawing/2014/main" id="{E94375D5-F394-31F3-2156-A9CB19C61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919" name="Rectangle 8">
            <a:extLst>
              <a:ext uri="{FF2B5EF4-FFF2-40B4-BE49-F238E27FC236}">
                <a16:creationId xmlns:a16="http://schemas.microsoft.com/office/drawing/2014/main" id="{224706CD-67B0-577D-94D0-38CDB1F12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32809" name="Line 9">
            <a:extLst>
              <a:ext uri="{FF2B5EF4-FFF2-40B4-BE49-F238E27FC236}">
                <a16:creationId xmlns:a16="http://schemas.microsoft.com/office/drawing/2014/main" id="{4F854D3F-5650-D95A-1787-BFC692949D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0" name="Line 10">
            <a:extLst>
              <a:ext uri="{FF2B5EF4-FFF2-40B4-BE49-F238E27FC236}">
                <a16:creationId xmlns:a16="http://schemas.microsoft.com/office/drawing/2014/main" id="{5EC4C9CB-3C70-77A8-FD47-B43B528EA4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1" name="Line 11">
            <a:extLst>
              <a:ext uri="{FF2B5EF4-FFF2-40B4-BE49-F238E27FC236}">
                <a16:creationId xmlns:a16="http://schemas.microsoft.com/office/drawing/2014/main" id="{99B8B47C-65F6-6160-B8EF-F12E83325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2" name="Line 12">
            <a:extLst>
              <a:ext uri="{FF2B5EF4-FFF2-40B4-BE49-F238E27FC236}">
                <a16:creationId xmlns:a16="http://schemas.microsoft.com/office/drawing/2014/main" id="{29655FDF-F2C8-4087-959D-BE2BC22838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3" name="Line 13">
            <a:extLst>
              <a:ext uri="{FF2B5EF4-FFF2-40B4-BE49-F238E27FC236}">
                <a16:creationId xmlns:a16="http://schemas.microsoft.com/office/drawing/2014/main" id="{BE4F6FFE-4016-436A-9932-73AB2EDDDE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4" name="Line 14">
            <a:extLst>
              <a:ext uri="{FF2B5EF4-FFF2-40B4-BE49-F238E27FC236}">
                <a16:creationId xmlns:a16="http://schemas.microsoft.com/office/drawing/2014/main" id="{A8B8C522-D3D7-45F7-2B1B-E0A126C495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5" name="Line 15">
            <a:extLst>
              <a:ext uri="{FF2B5EF4-FFF2-40B4-BE49-F238E27FC236}">
                <a16:creationId xmlns:a16="http://schemas.microsoft.com/office/drawing/2014/main" id="{5A7426CF-81CD-AC91-A22B-E5B3C9D3A4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6" name="Line 16">
            <a:extLst>
              <a:ext uri="{FF2B5EF4-FFF2-40B4-BE49-F238E27FC236}">
                <a16:creationId xmlns:a16="http://schemas.microsoft.com/office/drawing/2014/main" id="{F5CA2E76-1C70-716B-1828-60CDAF87CC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7" name="Line 17">
            <a:extLst>
              <a:ext uri="{FF2B5EF4-FFF2-40B4-BE49-F238E27FC236}">
                <a16:creationId xmlns:a16="http://schemas.microsoft.com/office/drawing/2014/main" id="{D6854CF4-66F9-2CB6-79A0-0FB9A621C4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8" name="Line 18">
            <a:extLst>
              <a:ext uri="{FF2B5EF4-FFF2-40B4-BE49-F238E27FC236}">
                <a16:creationId xmlns:a16="http://schemas.microsoft.com/office/drawing/2014/main" id="{A3BEC140-D9B0-BA05-F842-6866BE8740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19" name="Line 19">
            <a:extLst>
              <a:ext uri="{FF2B5EF4-FFF2-40B4-BE49-F238E27FC236}">
                <a16:creationId xmlns:a16="http://schemas.microsoft.com/office/drawing/2014/main" id="{040B21C6-E28F-2EA7-E749-97B31FEE77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931" name="Text Box 20">
            <a:extLst>
              <a:ext uri="{FF2B5EF4-FFF2-40B4-BE49-F238E27FC236}">
                <a16:creationId xmlns:a16="http://schemas.microsoft.com/office/drawing/2014/main" id="{FE00F1E5-B785-DCCA-E33B-0CEAA5D0D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8932" name="Text Box 54">
            <a:extLst>
              <a:ext uri="{FF2B5EF4-FFF2-40B4-BE49-F238E27FC236}">
                <a16:creationId xmlns:a16="http://schemas.microsoft.com/office/drawing/2014/main" id="{2C904EAF-1AE1-B143-48DA-53F770790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8272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38933" name="Text Box 56">
            <a:extLst>
              <a:ext uri="{FF2B5EF4-FFF2-40B4-BE49-F238E27FC236}">
                <a16:creationId xmlns:a16="http://schemas.microsoft.com/office/drawing/2014/main" id="{DCFEE832-47FC-0C82-C580-F7DB12E59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8934" name="Text Box 58">
            <a:extLst>
              <a:ext uri="{FF2B5EF4-FFF2-40B4-BE49-F238E27FC236}">
                <a16:creationId xmlns:a16="http://schemas.microsoft.com/office/drawing/2014/main" id="{80AC55C7-5433-B7FE-8E1C-D1BFFF231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2859" name="Rectangle 59">
            <a:extLst>
              <a:ext uri="{FF2B5EF4-FFF2-40B4-BE49-F238E27FC236}">
                <a16:creationId xmlns:a16="http://schemas.microsoft.com/office/drawing/2014/main" id="{43D9BAC3-4A14-D3CF-FE34-90B07DA23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8936" name="Text Box 63">
            <a:extLst>
              <a:ext uri="{FF2B5EF4-FFF2-40B4-BE49-F238E27FC236}">
                <a16:creationId xmlns:a16="http://schemas.microsoft.com/office/drawing/2014/main" id="{DA872703-AA03-216C-32D9-0891FAA80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latin typeface="Kerala" pitchFamily="2" charset="0"/>
              </a:rPr>
              <a:t>çÕÆ ÍÞ·¢</a:t>
            </a:r>
            <a:r>
              <a:rPr lang="en-US" altLang="en-US" sz="2400">
                <a:latin typeface="Kerala" pitchFamily="2" charset="0"/>
              </a:rPr>
              <a:t>:</a:t>
            </a:r>
          </a:p>
        </p:txBody>
      </p:sp>
      <p:sp>
        <p:nvSpPr>
          <p:cNvPr id="38937" name="Text Box 64">
            <a:extLst>
              <a:ext uri="{FF2B5EF4-FFF2-40B4-BE49-F238E27FC236}">
                <a16:creationId xmlns:a16="http://schemas.microsoft.com/office/drawing/2014/main" id="{8A589B2F-C0FE-7989-A8A5-9186ED9BE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</a:rPr>
              <a:t>2 </a:t>
            </a: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ÖÎá.</a:t>
            </a:r>
            <a:r>
              <a:rPr lang="en-US" altLang="en-US">
                <a:solidFill>
                  <a:schemeClr val="folHlink"/>
                </a:solidFill>
              </a:rPr>
              <a:t> 12:24</a:t>
            </a:r>
          </a:p>
        </p:txBody>
      </p:sp>
      <p:sp>
        <p:nvSpPr>
          <p:cNvPr id="332865" name="Rectangle 65">
            <a:extLst>
              <a:ext uri="{FF2B5EF4-FFF2-40B4-BE49-F238E27FC236}">
                <a16:creationId xmlns:a16="http://schemas.microsoft.com/office/drawing/2014/main" id="{D8793159-FFAC-14C7-9638-4FD7B0310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2866" name="Rectangle 66">
            <a:extLst>
              <a:ext uri="{FF2B5EF4-FFF2-40B4-BE49-F238E27FC236}">
                <a16:creationId xmlns:a16="http://schemas.microsoft.com/office/drawing/2014/main" id="{04834539-D09A-B2D0-F60F-0A4B2FB20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29</a:t>
            </a:r>
          </a:p>
        </p:txBody>
      </p:sp>
    </p:spTree>
  </p:cSld>
  <p:clrMapOvr>
    <a:masterClrMapping/>
  </p:clrMapOvr>
  <p:transition>
    <p:wheel spokes="0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>
            <a:extLst>
              <a:ext uri="{FF2B5EF4-FFF2-40B4-BE49-F238E27FC236}">
                <a16:creationId xmlns:a16="http://schemas.microsoft.com/office/drawing/2014/main" id="{811D8ABC-DB4D-82DC-BE2D-54D5C2C42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39938" name="Text Box 3">
            <a:extLst>
              <a:ext uri="{FF2B5EF4-FFF2-40B4-BE49-F238E27FC236}">
                <a16:creationId xmlns:a16="http://schemas.microsoft.com/office/drawing/2014/main" id="{880FE559-5852-AF3F-3AA1-D7CFE6945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39939" name="Text Box 4">
            <a:extLst>
              <a:ext uri="{FF2B5EF4-FFF2-40B4-BE49-F238E27FC236}">
                <a16:creationId xmlns:a16="http://schemas.microsoft.com/office/drawing/2014/main" id="{24691E48-E296-3677-C160-9B0EFD05E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çÈÞÙ</a:t>
            </a:r>
          </a:p>
        </p:txBody>
      </p:sp>
      <p:sp>
        <p:nvSpPr>
          <p:cNvPr id="39940" name="Text Box 6">
            <a:extLst>
              <a:ext uri="{FF2B5EF4-FFF2-40B4-BE49-F238E27FC236}">
                <a16:creationId xmlns:a16="http://schemas.microsoft.com/office/drawing/2014/main" id="{90CCB9D0-5756-DF00-A1AC-C6E3D3FAE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 çÌJíçÖÌ</a:t>
            </a:r>
          </a:p>
        </p:txBody>
      </p:sp>
      <p:sp>
        <p:nvSpPr>
          <p:cNvPr id="346119" name="Line 7">
            <a:extLst>
              <a:ext uri="{FF2B5EF4-FFF2-40B4-BE49-F238E27FC236}">
                <a16:creationId xmlns:a16="http://schemas.microsoft.com/office/drawing/2014/main" id="{E34BECAD-4D87-BE18-ACE8-35AF4ABD36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942" name="Rectangle 8">
            <a:extLst>
              <a:ext uri="{FF2B5EF4-FFF2-40B4-BE49-F238E27FC236}">
                <a16:creationId xmlns:a16="http://schemas.microsoft.com/office/drawing/2014/main" id="{5C04E358-0332-D9E4-01DB-8EC00FBEA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46121" name="Line 9">
            <a:extLst>
              <a:ext uri="{FF2B5EF4-FFF2-40B4-BE49-F238E27FC236}">
                <a16:creationId xmlns:a16="http://schemas.microsoft.com/office/drawing/2014/main" id="{D0C57ACE-5244-0A83-4248-4F22E7206C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2" name="Line 10">
            <a:extLst>
              <a:ext uri="{FF2B5EF4-FFF2-40B4-BE49-F238E27FC236}">
                <a16:creationId xmlns:a16="http://schemas.microsoft.com/office/drawing/2014/main" id="{8B43DA74-B662-DD7B-697C-530638AD54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3" name="Line 11">
            <a:extLst>
              <a:ext uri="{FF2B5EF4-FFF2-40B4-BE49-F238E27FC236}">
                <a16:creationId xmlns:a16="http://schemas.microsoft.com/office/drawing/2014/main" id="{7FA1060B-5DCD-2322-7E9B-152D212C85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4" name="Line 12">
            <a:extLst>
              <a:ext uri="{FF2B5EF4-FFF2-40B4-BE49-F238E27FC236}">
                <a16:creationId xmlns:a16="http://schemas.microsoft.com/office/drawing/2014/main" id="{7706CA0D-76E0-8C17-AC29-B49B8273B8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5" name="Line 13">
            <a:extLst>
              <a:ext uri="{FF2B5EF4-FFF2-40B4-BE49-F238E27FC236}">
                <a16:creationId xmlns:a16="http://schemas.microsoft.com/office/drawing/2014/main" id="{216F0B7E-511C-1DC0-F16F-C4B1ECB0DC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6" name="Line 14">
            <a:extLst>
              <a:ext uri="{FF2B5EF4-FFF2-40B4-BE49-F238E27FC236}">
                <a16:creationId xmlns:a16="http://schemas.microsoft.com/office/drawing/2014/main" id="{66AFC8F3-9AB7-70B9-4122-F7ABBABA27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7" name="Line 15">
            <a:extLst>
              <a:ext uri="{FF2B5EF4-FFF2-40B4-BE49-F238E27FC236}">
                <a16:creationId xmlns:a16="http://schemas.microsoft.com/office/drawing/2014/main" id="{0572EDDB-AE5D-50DF-255B-76EEBC8EB2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8" name="Line 16">
            <a:extLst>
              <a:ext uri="{FF2B5EF4-FFF2-40B4-BE49-F238E27FC236}">
                <a16:creationId xmlns:a16="http://schemas.microsoft.com/office/drawing/2014/main" id="{ACAC7924-A6D4-A014-EA86-214811E493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29" name="Line 17">
            <a:extLst>
              <a:ext uri="{FF2B5EF4-FFF2-40B4-BE49-F238E27FC236}">
                <a16:creationId xmlns:a16="http://schemas.microsoft.com/office/drawing/2014/main" id="{FC318CDA-069E-6926-EFA7-5826F9F35E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30" name="Line 18">
            <a:extLst>
              <a:ext uri="{FF2B5EF4-FFF2-40B4-BE49-F238E27FC236}">
                <a16:creationId xmlns:a16="http://schemas.microsoft.com/office/drawing/2014/main" id="{ED987A6C-93DC-46FC-6907-C4E97C968F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31" name="Line 19">
            <a:extLst>
              <a:ext uri="{FF2B5EF4-FFF2-40B4-BE49-F238E27FC236}">
                <a16:creationId xmlns:a16="http://schemas.microsoft.com/office/drawing/2014/main" id="{7EDA5A95-1BDF-0D67-A3F9-8767889FEF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954" name="Text Box 20">
            <a:extLst>
              <a:ext uri="{FF2B5EF4-FFF2-40B4-BE49-F238E27FC236}">
                <a16:creationId xmlns:a16="http://schemas.microsoft.com/office/drawing/2014/main" id="{5FA80D49-BE05-A7E2-37D2-CFD23D102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39955" name="Text Box 21">
            <a:extLst>
              <a:ext uri="{FF2B5EF4-FFF2-40B4-BE49-F238E27FC236}">
                <a16:creationId xmlns:a16="http://schemas.microsoft.com/office/drawing/2014/main" id="{FB05461B-883A-9742-7AE7-290E00396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u="sng">
                <a:solidFill>
                  <a:schemeClr val="folHlink"/>
                </a:solidFill>
                <a:latin typeface="Kerala" pitchFamily="2" charset="0"/>
              </a:rPr>
              <a:t> ÈÞÅÞX      ÖçÜÞçÎÞX</a:t>
            </a:r>
          </a:p>
        </p:txBody>
      </p:sp>
      <p:sp>
        <p:nvSpPr>
          <p:cNvPr id="346134" name="Line 22">
            <a:extLst>
              <a:ext uri="{FF2B5EF4-FFF2-40B4-BE49-F238E27FC236}">
                <a16:creationId xmlns:a16="http://schemas.microsoft.com/office/drawing/2014/main" id="{E67D07AC-1917-2E44-F018-7E9829131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38" name="Line 26">
            <a:extLst>
              <a:ext uri="{FF2B5EF4-FFF2-40B4-BE49-F238E27FC236}">
                <a16:creationId xmlns:a16="http://schemas.microsoft.com/office/drawing/2014/main" id="{9009B9AF-6E7B-1349-A029-3AF946F584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39" name="Line 27">
            <a:extLst>
              <a:ext uri="{FF2B5EF4-FFF2-40B4-BE49-F238E27FC236}">
                <a16:creationId xmlns:a16="http://schemas.microsoft.com/office/drawing/2014/main" id="{0595CDDC-29FB-633F-D23A-06F7FE6FC2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959" name="Text Box 34">
            <a:extLst>
              <a:ext uri="{FF2B5EF4-FFF2-40B4-BE49-F238E27FC236}">
                <a16:creationId xmlns:a16="http://schemas.microsoft.com/office/drawing/2014/main" id="{95028881-3672-2762-58AB-352471C42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39960" name="Text Box 35">
            <a:extLst>
              <a:ext uri="{FF2B5EF4-FFF2-40B4-BE49-F238E27FC236}">
                <a16:creationId xmlns:a16="http://schemas.microsoft.com/office/drawing/2014/main" id="{A7104D05-29B9-A7FE-F8C5-4DF280409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961" name="Text Box 37">
            <a:extLst>
              <a:ext uri="{FF2B5EF4-FFF2-40B4-BE49-F238E27FC236}">
                <a16:creationId xmlns:a16="http://schemas.microsoft.com/office/drawing/2014/main" id="{6DC459A6-22E5-3055-DF5A-E6E9922C4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46150" name="Rectangle 38">
            <a:extLst>
              <a:ext uri="{FF2B5EF4-FFF2-40B4-BE49-F238E27FC236}">
                <a16:creationId xmlns:a16="http://schemas.microsoft.com/office/drawing/2014/main" id="{6AD58D3B-CD42-F665-B02F-8BCA76028C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9963" name="Text Box 42">
            <a:extLst>
              <a:ext uri="{FF2B5EF4-FFF2-40B4-BE49-F238E27FC236}">
                <a16:creationId xmlns:a16="http://schemas.microsoft.com/office/drawing/2014/main" id="{C9BD1DD0-A5CA-4747-42D1-E4DB702B7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39964" name="Text Box 43">
            <a:extLst>
              <a:ext uri="{FF2B5EF4-FFF2-40B4-BE49-F238E27FC236}">
                <a16:creationId xmlns:a16="http://schemas.microsoft.com/office/drawing/2014/main" id="{1148CC2C-CFF8-9B49-BB2A-D3E9ED60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2 </a:t>
            </a: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ÖÎá</a:t>
            </a:r>
            <a:r>
              <a:rPr lang="en-US" altLang="en-US" sz="2000" b="0">
                <a:solidFill>
                  <a:schemeClr val="folHlink"/>
                </a:solidFill>
                <a:latin typeface="Helvetica" pitchFamily="2" charset="0"/>
              </a:rPr>
              <a:t>.</a:t>
            </a:r>
            <a:r>
              <a:rPr lang="en-US" altLang="en-US">
                <a:solidFill>
                  <a:schemeClr val="folHlink"/>
                </a:solidFill>
              </a:rPr>
              <a:t> 5:14</a:t>
            </a:r>
          </a:p>
        </p:txBody>
      </p:sp>
      <p:sp>
        <p:nvSpPr>
          <p:cNvPr id="346156" name="Rectangle 44">
            <a:extLst>
              <a:ext uri="{FF2B5EF4-FFF2-40B4-BE49-F238E27FC236}">
                <a16:creationId xmlns:a16="http://schemas.microsoft.com/office/drawing/2014/main" id="{86E0C0C5-7938-2970-0247-E9747F213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46157" name="Rectangle 45">
            <a:extLst>
              <a:ext uri="{FF2B5EF4-FFF2-40B4-BE49-F238E27FC236}">
                <a16:creationId xmlns:a16="http://schemas.microsoft.com/office/drawing/2014/main" id="{887665BE-D2AE-736F-629B-F0CA765D9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39967" name="Group 47">
            <a:extLst>
              <a:ext uri="{FF2B5EF4-FFF2-40B4-BE49-F238E27FC236}">
                <a16:creationId xmlns:a16="http://schemas.microsoft.com/office/drawing/2014/main" id="{8B56FFBB-EC6D-42B2-89AD-7F33C5DD08CB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46135" name="Line 23">
              <a:extLst>
                <a:ext uri="{FF2B5EF4-FFF2-40B4-BE49-F238E27FC236}">
                  <a16:creationId xmlns:a16="http://schemas.microsoft.com/office/drawing/2014/main" id="{B2BC892C-E47E-C5BF-2A08-233BD177BB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46136" name="Line 24">
              <a:extLst>
                <a:ext uri="{FF2B5EF4-FFF2-40B4-BE49-F238E27FC236}">
                  <a16:creationId xmlns:a16="http://schemas.microsoft.com/office/drawing/2014/main" id="{D2DD4D13-E32C-BD0B-7228-6557483775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46137" name="Line 25">
              <a:extLst>
                <a:ext uri="{FF2B5EF4-FFF2-40B4-BE49-F238E27FC236}">
                  <a16:creationId xmlns:a16="http://schemas.microsoft.com/office/drawing/2014/main" id="{F6110B5F-C2F6-0312-8391-63D3CE5D6B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ransition>
    <p:wheel spokes="0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>
            <a:extLst>
              <a:ext uri="{FF2B5EF4-FFF2-40B4-BE49-F238E27FC236}">
                <a16:creationId xmlns:a16="http://schemas.microsoft.com/office/drawing/2014/main" id="{734EBE5D-EB95-4FC4-CE0F-0A9F67668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40962" name="Text Box 3">
            <a:extLst>
              <a:ext uri="{FF2B5EF4-FFF2-40B4-BE49-F238E27FC236}">
                <a16:creationId xmlns:a16="http://schemas.microsoft.com/office/drawing/2014/main" id="{092BAB10-9567-1F39-9603-AA43F0B9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40963" name="Text Box 4">
            <a:extLst>
              <a:ext uri="{FF2B5EF4-FFF2-40B4-BE49-F238E27FC236}">
                <a16:creationId xmlns:a16="http://schemas.microsoft.com/office/drawing/2014/main" id="{3846F5FB-23C6-053F-DBC5-378E97F4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40964" name="Text Box 6">
            <a:extLst>
              <a:ext uri="{FF2B5EF4-FFF2-40B4-BE49-F238E27FC236}">
                <a16:creationId xmlns:a16="http://schemas.microsoft.com/office/drawing/2014/main" id="{3558FD56-A4D0-DBC6-597D-7B9FF2F01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 çÌJíçÖÌ</a:t>
            </a:r>
          </a:p>
        </p:txBody>
      </p:sp>
      <p:sp>
        <p:nvSpPr>
          <p:cNvPr id="333831" name="Line 7">
            <a:extLst>
              <a:ext uri="{FF2B5EF4-FFF2-40B4-BE49-F238E27FC236}">
                <a16:creationId xmlns:a16="http://schemas.microsoft.com/office/drawing/2014/main" id="{F7F99CEE-B62D-3B0B-A091-B2865380F46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966" name="Rectangle 8">
            <a:extLst>
              <a:ext uri="{FF2B5EF4-FFF2-40B4-BE49-F238E27FC236}">
                <a16:creationId xmlns:a16="http://schemas.microsoft.com/office/drawing/2014/main" id="{A4E4ACC0-E56D-567F-546D-93FEEBF3F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33833" name="Line 9">
            <a:extLst>
              <a:ext uri="{FF2B5EF4-FFF2-40B4-BE49-F238E27FC236}">
                <a16:creationId xmlns:a16="http://schemas.microsoft.com/office/drawing/2014/main" id="{48C376EC-1A89-3D43-A528-C67CF89FCD5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34" name="Line 10">
            <a:extLst>
              <a:ext uri="{FF2B5EF4-FFF2-40B4-BE49-F238E27FC236}">
                <a16:creationId xmlns:a16="http://schemas.microsoft.com/office/drawing/2014/main" id="{44D94505-8CE9-14C6-A640-2493E833C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35" name="Line 11">
            <a:extLst>
              <a:ext uri="{FF2B5EF4-FFF2-40B4-BE49-F238E27FC236}">
                <a16:creationId xmlns:a16="http://schemas.microsoft.com/office/drawing/2014/main" id="{56825D77-DA54-287C-90D3-14581904AA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36" name="Line 12">
            <a:extLst>
              <a:ext uri="{FF2B5EF4-FFF2-40B4-BE49-F238E27FC236}">
                <a16:creationId xmlns:a16="http://schemas.microsoft.com/office/drawing/2014/main" id="{29323FC7-7C6C-C457-6CFA-6CCE0F0325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37" name="Line 13">
            <a:extLst>
              <a:ext uri="{FF2B5EF4-FFF2-40B4-BE49-F238E27FC236}">
                <a16:creationId xmlns:a16="http://schemas.microsoft.com/office/drawing/2014/main" id="{D5948E9E-87B2-ABF1-3147-7F3264F759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38" name="Line 14">
            <a:extLst>
              <a:ext uri="{FF2B5EF4-FFF2-40B4-BE49-F238E27FC236}">
                <a16:creationId xmlns:a16="http://schemas.microsoft.com/office/drawing/2014/main" id="{971E1D11-D237-98E0-9DFF-8C25E4DDB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39" name="Line 15">
            <a:extLst>
              <a:ext uri="{FF2B5EF4-FFF2-40B4-BE49-F238E27FC236}">
                <a16:creationId xmlns:a16="http://schemas.microsoft.com/office/drawing/2014/main" id="{F01181B8-8EBC-F7FF-402A-1DDB28CF51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40" name="Line 16">
            <a:extLst>
              <a:ext uri="{FF2B5EF4-FFF2-40B4-BE49-F238E27FC236}">
                <a16:creationId xmlns:a16="http://schemas.microsoft.com/office/drawing/2014/main" id="{170A3D24-197D-B0E5-CB00-B6262BA833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41" name="Line 17">
            <a:extLst>
              <a:ext uri="{FF2B5EF4-FFF2-40B4-BE49-F238E27FC236}">
                <a16:creationId xmlns:a16="http://schemas.microsoft.com/office/drawing/2014/main" id="{DEF4F179-5B76-E8B7-002C-5DEEDD74EF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42" name="Line 18">
            <a:extLst>
              <a:ext uri="{FF2B5EF4-FFF2-40B4-BE49-F238E27FC236}">
                <a16:creationId xmlns:a16="http://schemas.microsoft.com/office/drawing/2014/main" id="{EB6E5D7E-6D2F-3835-D6F5-652049E427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43" name="Line 19">
            <a:extLst>
              <a:ext uri="{FF2B5EF4-FFF2-40B4-BE49-F238E27FC236}">
                <a16:creationId xmlns:a16="http://schemas.microsoft.com/office/drawing/2014/main" id="{24AA403D-5C6A-20B5-A244-7B3B8FDB4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978" name="Text Box 20">
            <a:extLst>
              <a:ext uri="{FF2B5EF4-FFF2-40B4-BE49-F238E27FC236}">
                <a16:creationId xmlns:a16="http://schemas.microsoft.com/office/drawing/2014/main" id="{6D10ECBF-DCB0-396A-B185-AE575B05B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40979" name="Text Box 21">
            <a:extLst>
              <a:ext uri="{FF2B5EF4-FFF2-40B4-BE49-F238E27FC236}">
                <a16:creationId xmlns:a16="http://schemas.microsoft.com/office/drawing/2014/main" id="{0F807898-388B-FA7B-A5D9-95F583DF9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ÈÞÅÞX      ÖçÜÞçÎÞX</a:t>
            </a:r>
          </a:p>
        </p:txBody>
      </p:sp>
      <p:sp>
        <p:nvSpPr>
          <p:cNvPr id="333846" name="Line 22">
            <a:extLst>
              <a:ext uri="{FF2B5EF4-FFF2-40B4-BE49-F238E27FC236}">
                <a16:creationId xmlns:a16="http://schemas.microsoft.com/office/drawing/2014/main" id="{3305634F-4E37-AE2E-6AFA-DC2CDDC73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981" name="Text Box 26">
            <a:extLst>
              <a:ext uri="{FF2B5EF4-FFF2-40B4-BE49-F238E27FC236}">
                <a16:creationId xmlns:a16="http://schemas.microsoft.com/office/drawing/2014/main" id="{CBA55F2E-E76C-8C1F-6481-8367565B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ÎùßÏ</a:t>
            </a:r>
          </a:p>
        </p:txBody>
      </p:sp>
      <p:sp>
        <p:nvSpPr>
          <p:cNvPr id="333861" name="Line 37">
            <a:extLst>
              <a:ext uri="{FF2B5EF4-FFF2-40B4-BE49-F238E27FC236}">
                <a16:creationId xmlns:a16="http://schemas.microsoft.com/office/drawing/2014/main" id="{4066770F-2456-764B-DD55-43280B1D0F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62" name="Line 38">
            <a:extLst>
              <a:ext uri="{FF2B5EF4-FFF2-40B4-BE49-F238E27FC236}">
                <a16:creationId xmlns:a16="http://schemas.microsoft.com/office/drawing/2014/main" id="{0DBC56F9-208F-778C-5B96-A6B9BA1E36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64" name="Line 40">
            <a:extLst>
              <a:ext uri="{FF2B5EF4-FFF2-40B4-BE49-F238E27FC236}">
                <a16:creationId xmlns:a16="http://schemas.microsoft.com/office/drawing/2014/main" id="{39E1B38B-CA39-B098-F082-4E8D71E23C5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65" name="Line 41">
            <a:extLst>
              <a:ext uri="{FF2B5EF4-FFF2-40B4-BE49-F238E27FC236}">
                <a16:creationId xmlns:a16="http://schemas.microsoft.com/office/drawing/2014/main" id="{6B0E024F-DA1E-189B-BF64-AF2CDAE831D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74" name="AutoShape 50">
            <a:extLst>
              <a:ext uri="{FF2B5EF4-FFF2-40B4-BE49-F238E27FC236}">
                <a16:creationId xmlns:a16="http://schemas.microsoft.com/office/drawing/2014/main" id="{541B33EF-0DDE-D80D-283E-F3A821E53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987" name="Text Box 55">
            <a:extLst>
              <a:ext uri="{FF2B5EF4-FFF2-40B4-BE49-F238E27FC236}">
                <a16:creationId xmlns:a16="http://schemas.microsoft.com/office/drawing/2014/main" id="{6B95E72D-4716-7EE9-C9F6-1F42EB01F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630613"/>
            <a:ext cx="5387975" cy="5873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ÜâçAÞ</a:t>
            </a: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>
                <a:solidFill>
                  <a:schemeClr val="folHlink"/>
                </a:solidFill>
                <a:latin typeface="Arial" panose="020B0604020202020204" pitchFamily="34" charset="0"/>
              </a:rPr>
              <a:t>3:23</a:t>
            </a: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 (</a:t>
            </a: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µâ¿ÞæÄ çÕæùÏá¢ </a:t>
            </a: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	   çÕÆÍÞ·BZ µÞÃáµ</a:t>
            </a: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)</a:t>
            </a:r>
          </a:p>
        </p:txBody>
      </p:sp>
      <p:sp>
        <p:nvSpPr>
          <p:cNvPr id="40988" name="Text Box 57">
            <a:extLst>
              <a:ext uri="{FF2B5EF4-FFF2-40B4-BE49-F238E27FC236}">
                <a16:creationId xmlns:a16="http://schemas.microsoft.com/office/drawing/2014/main" id="{F1C81D3F-D6F0-03C8-58DF-D5E405439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40989" name="Text Box 58">
            <a:extLst>
              <a:ext uri="{FF2B5EF4-FFF2-40B4-BE49-F238E27FC236}">
                <a16:creationId xmlns:a16="http://schemas.microsoft.com/office/drawing/2014/main" id="{5C7190C4-645A-3B61-2758-8BDD3D374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0990" name="Text Box 60">
            <a:extLst>
              <a:ext uri="{FF2B5EF4-FFF2-40B4-BE49-F238E27FC236}">
                <a16:creationId xmlns:a16="http://schemas.microsoft.com/office/drawing/2014/main" id="{F0476F85-40A4-A84D-E3AD-30FC6C0C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33885" name="Rectangle 61">
            <a:extLst>
              <a:ext uri="{FF2B5EF4-FFF2-40B4-BE49-F238E27FC236}">
                <a16:creationId xmlns:a16="http://schemas.microsoft.com/office/drawing/2014/main" id="{E8B74CBC-1561-76FE-DD52-5127CEBAB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3888" name="Rectangle 64">
            <a:extLst>
              <a:ext uri="{FF2B5EF4-FFF2-40B4-BE49-F238E27FC236}">
                <a16:creationId xmlns:a16="http://schemas.microsoft.com/office/drawing/2014/main" id="{E9244E8A-9282-7A2D-8001-0742E3244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103187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0993" name="Text Box 65">
            <a:extLst>
              <a:ext uri="{FF2B5EF4-FFF2-40B4-BE49-F238E27FC236}">
                <a16:creationId xmlns:a16="http://schemas.microsoft.com/office/drawing/2014/main" id="{916F45AF-BFB0-82DC-07A4-191E0EAE6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681038"/>
            <a:ext cx="334962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latin typeface="Kerala" pitchFamily="2" charset="0"/>
              </a:rPr>
              <a:t>çÕÆ ÍÞ·¢</a:t>
            </a:r>
            <a:r>
              <a:rPr lang="en-US" altLang="en-US" sz="2400">
                <a:latin typeface="Kerala" pitchFamily="2" charset="0"/>
              </a:rPr>
              <a:t>:</a:t>
            </a:r>
          </a:p>
        </p:txBody>
      </p:sp>
      <p:sp>
        <p:nvSpPr>
          <p:cNvPr id="40994" name="Text Box 66">
            <a:extLst>
              <a:ext uri="{FF2B5EF4-FFF2-40B4-BE49-F238E27FC236}">
                <a16:creationId xmlns:a16="http://schemas.microsoft.com/office/drawing/2014/main" id="{D5A1E099-7BDE-2063-48DC-C698CBC64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6111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folHlink"/>
                </a:solidFill>
                <a:latin typeface="Kerala" pitchFamily="2" charset="0"/>
              </a:rPr>
              <a:t>ÜâçAÞ</a:t>
            </a: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>
                <a:solidFill>
                  <a:schemeClr val="folHlink"/>
                </a:solidFill>
                <a:latin typeface="Arial" panose="020B0604020202020204" pitchFamily="34" charset="0"/>
              </a:rPr>
              <a:t>3:23</a:t>
            </a: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                       </a:t>
            </a: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µâ¿ÞæÄ çÕæùÏá¢</a:t>
            </a:r>
          </a:p>
        </p:txBody>
      </p:sp>
      <p:sp>
        <p:nvSpPr>
          <p:cNvPr id="333891" name="Rectangle 67">
            <a:extLst>
              <a:ext uri="{FF2B5EF4-FFF2-40B4-BE49-F238E27FC236}">
                <a16:creationId xmlns:a16="http://schemas.microsoft.com/office/drawing/2014/main" id="{CB144C17-F504-137A-7D81-010AB69FE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31</a:t>
            </a:r>
          </a:p>
        </p:txBody>
      </p:sp>
      <p:grpSp>
        <p:nvGrpSpPr>
          <p:cNvPr id="40996" name="Group 69">
            <a:extLst>
              <a:ext uri="{FF2B5EF4-FFF2-40B4-BE49-F238E27FC236}">
                <a16:creationId xmlns:a16="http://schemas.microsoft.com/office/drawing/2014/main" id="{68CAFBE8-113C-E3D1-7504-0FF4DA66B8D6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33894" name="Line 70">
              <a:extLst>
                <a:ext uri="{FF2B5EF4-FFF2-40B4-BE49-F238E27FC236}">
                  <a16:creationId xmlns:a16="http://schemas.microsoft.com/office/drawing/2014/main" id="{F80EEDCD-7D99-07B7-C0F4-70C0ECC6E4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33895" name="Line 71">
              <a:extLst>
                <a:ext uri="{FF2B5EF4-FFF2-40B4-BE49-F238E27FC236}">
                  <a16:creationId xmlns:a16="http://schemas.microsoft.com/office/drawing/2014/main" id="{E08FA997-82B5-8BAC-B6E6-32B731638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33896" name="Line 72">
              <a:extLst>
                <a:ext uri="{FF2B5EF4-FFF2-40B4-BE49-F238E27FC236}">
                  <a16:creationId xmlns:a16="http://schemas.microsoft.com/office/drawing/2014/main" id="{EBE3FF4A-21A6-F773-1BB8-46C0112E5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3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055">
            <a:extLst>
              <a:ext uri="{FF2B5EF4-FFF2-40B4-BE49-F238E27FC236}">
                <a16:creationId xmlns:a16="http://schemas.microsoft.com/office/drawing/2014/main" id="{86E30829-F90D-4D04-8F45-A8C4EF3AF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41986" name="Text Box 2079">
            <a:extLst>
              <a:ext uri="{FF2B5EF4-FFF2-40B4-BE49-F238E27FC236}">
                <a16:creationId xmlns:a16="http://schemas.microsoft.com/office/drawing/2014/main" id="{617599D6-23DB-910A-4CC6-27D997B2D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506413"/>
            <a:ext cx="538797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ÜâçAÞ</a:t>
            </a:r>
            <a:r>
              <a:rPr lang="en-US" altLang="en-US">
                <a:solidFill>
                  <a:schemeClr val="folHlink"/>
                </a:solidFill>
              </a:rPr>
              <a:t> 3:23 </a:t>
            </a:r>
            <a:r>
              <a:rPr lang="en-US" altLang="en-US">
                <a:solidFill>
                  <a:schemeClr val="folHlink"/>
                </a:solidFill>
                <a:latin typeface="Kerala" pitchFamily="2" charset="0"/>
              </a:rPr>
              <a:t>(</a:t>
            </a:r>
            <a:r>
              <a:rPr lang="en-US" altLang="en-US" sz="1800">
                <a:solidFill>
                  <a:schemeClr val="folHlink"/>
                </a:solidFill>
                <a:latin typeface="Kerala" pitchFamily="2" charset="0"/>
              </a:rPr>
              <a:t>Îxá ÍÞ·B{á¢ µÞÃáµ)</a:t>
            </a:r>
          </a:p>
        </p:txBody>
      </p:sp>
      <p:sp>
        <p:nvSpPr>
          <p:cNvPr id="41987" name="Text Box 2082">
            <a:extLst>
              <a:ext uri="{FF2B5EF4-FFF2-40B4-BE49-F238E27FC236}">
                <a16:creationId xmlns:a16="http://schemas.microsoft.com/office/drawing/2014/main" id="{C67D1053-90D0-94EC-245D-D79556F4C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1988" name="Text Box 2083">
            <a:extLst>
              <a:ext uri="{FF2B5EF4-FFF2-40B4-BE49-F238E27FC236}">
                <a16:creationId xmlns:a16="http://schemas.microsoft.com/office/drawing/2014/main" id="{D63DFC3F-7E88-607C-51B7-B21BD0D24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55070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grpSp>
        <p:nvGrpSpPr>
          <p:cNvPr id="528423" name="Group 2087">
            <a:extLst>
              <a:ext uri="{FF2B5EF4-FFF2-40B4-BE49-F238E27FC236}">
                <a16:creationId xmlns:a16="http://schemas.microsoft.com/office/drawing/2014/main" id="{4205D6AC-E39E-9D09-F0D0-28442EBF9F88}"/>
              </a:ext>
            </a:extLst>
          </p:cNvPr>
          <p:cNvGrpSpPr>
            <a:grpSpLocks/>
          </p:cNvGrpSpPr>
          <p:nvPr/>
        </p:nvGrpSpPr>
        <p:grpSpPr bwMode="auto">
          <a:xfrm>
            <a:off x="817563" y="947738"/>
            <a:ext cx="7537450" cy="1430337"/>
            <a:chOff x="515" y="597"/>
            <a:chExt cx="4748" cy="901"/>
          </a:xfrm>
        </p:grpSpPr>
        <p:sp>
          <p:nvSpPr>
            <p:cNvPr id="41995" name="Text Box 2084">
              <a:extLst>
                <a:ext uri="{FF2B5EF4-FFF2-40B4-BE49-F238E27FC236}">
                  <a16:creationId xmlns:a16="http://schemas.microsoft.com/office/drawing/2014/main" id="{C34E505A-7E7C-76C9-FD40-878F5BCA30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" y="597"/>
              <a:ext cx="4748" cy="7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>
                  <a:solidFill>
                    <a:schemeClr val="folHlink"/>
                  </a:solidFill>
                  <a:latin typeface="Kerala" pitchFamily="2" charset="0"/>
                </a:rPr>
                <a:t>ÜâçAÞ </a:t>
              </a:r>
              <a:r>
                <a:rPr lang="en-US" altLang="en-US" sz="2000">
                  <a:solidFill>
                    <a:schemeClr val="folHlink"/>
                  </a:solidFill>
                </a:rPr>
                <a:t>3:23: </a:t>
              </a:r>
              <a:r>
                <a:rPr lang="en-US" altLang="en-US" sz="2000">
                  <a:solidFill>
                    <a:schemeClr val="folHlink"/>
                  </a:solidFill>
                  <a:latin typeface="Kerala" pitchFamily="2" charset="0"/>
                </a:rPr>
                <a:t>“</a:t>
              </a:r>
              <a:r>
                <a:rPr lang="en-US" altLang="en-US" sz="2400">
                  <a:solidFill>
                    <a:schemeClr val="folHlink"/>
                  </a:solidFill>
                  <a:latin typeface="Kerala" pitchFamily="2" charset="0"/>
                </a:rPr>
                <a:t>çÏÖáÕßÈí ÄÞX dÉÕãJß ¦ø¢ÍßAáçOÞZ ¯µçÆÖ¢ ÎáMÄí ÕÏTÞÏßøáKá. ¥ÕX çÏÞØËßæa ÎµX </a:t>
              </a:r>
              <a:r>
                <a:rPr lang="en-US" altLang="en-US" sz="2400">
                  <a:solidFill>
                    <a:srgbClr val="99CCFF"/>
                  </a:solidFill>
                  <a:latin typeface="Kerala" pitchFamily="2" charset="0"/>
                </a:rPr>
                <a:t>®Kí ¼È¢ ÕßºÞøßºîá</a:t>
              </a:r>
              <a:r>
                <a:rPr lang="en-US" altLang="en-US" sz="2000">
                  <a:solidFill>
                    <a:schemeClr val="folHlink"/>
                  </a:solidFill>
                  <a:latin typeface="Kerala" pitchFamily="2" charset="0"/>
                </a:rPr>
                <a:t>.”</a:t>
              </a:r>
            </a:p>
          </p:txBody>
        </p:sp>
        <p:sp>
          <p:nvSpPr>
            <p:cNvPr id="528421" name="Line 2085">
              <a:extLst>
                <a:ext uri="{FF2B5EF4-FFF2-40B4-BE49-F238E27FC236}">
                  <a16:creationId xmlns:a16="http://schemas.microsoft.com/office/drawing/2014/main" id="{794A4F96-3449-7346-7962-83805688F3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8" y="1498"/>
              <a:ext cx="2721" cy="0"/>
            </a:xfrm>
            <a:prstGeom prst="line">
              <a:avLst/>
            </a:prstGeom>
            <a:noFill/>
            <a:ln w="57150">
              <a:solidFill>
                <a:srgbClr val="FAF40C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528422" name="Text Box 2086">
            <a:extLst>
              <a:ext uri="{FF2B5EF4-FFF2-40B4-BE49-F238E27FC236}">
                <a16:creationId xmlns:a16="http://schemas.microsoft.com/office/drawing/2014/main" id="{79943A72-078E-5642-1935-3A06CF06A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463" y="2662238"/>
            <a:ext cx="8242300" cy="33353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folHlink"/>
                </a:solidFill>
              </a:rPr>
              <a:t>“</a:t>
            </a:r>
            <a:r>
              <a:rPr lang="en-US" altLang="en-US" sz="2400">
                <a:solidFill>
                  <a:srgbClr val="99CCFF"/>
                </a:solidFill>
                <a:latin typeface="Kerala" pitchFamily="2" charset="0"/>
              </a:rPr>
              <a:t>ÜâçAÞØí ÎùßÏÏáæ¿ Õ¢ÖÞÕÜßÏÞÃí çø¶æM¿áJáKÄí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. ¥çÈµ çÕÆÉmßÄV (ÕßÍßK ¥ÍßdÉÞÏBZ ÉáÜVJáKÕV) ÕÞÆßAáKÄí, ÜâçAÞØí ÎùßÏÏáæ¿ Õ¢ÖÞÕÜß ÄøáKÄßÈá µÞøÃ¢, ¥Õ{á¢ ÆÞÕàÆßæa Õ¢ÖÞÕÜßÏßWæMGÕ{á¢ _ ¥BæÈ çÏÞØËßÜâæ¿ ÎÞdÄÜï (çÏÞæØËÞÏßøáKá </a:t>
            </a:r>
            <a:r>
              <a:rPr lang="en-US" altLang="en-US" sz="2400">
                <a:solidFill>
                  <a:srgbClr val="99CCFF"/>
                </a:solidFill>
                <a:latin typeface="Kerala" pitchFamily="2" charset="0"/>
              </a:rPr>
              <a:t>ÈßÏÎÉøÎÞÏß 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¯xÕá¢ ÎáÄßVK ¥ÈLøÞÕµÞÖß) ÎùßÏÏßÜâæ¿Ïá¢ çÏÖá ÎÖßÙÞ ¦µÞX çÏÞ·cÈÞæÃKí µÞÃßAáKÄßÈá çÕIßÏÞÏßøáKá</a:t>
            </a:r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.”</a:t>
            </a:r>
          </a:p>
          <a:p>
            <a:pPr algn="r">
              <a:spcBef>
                <a:spcPct val="50000"/>
              </a:spcBef>
            </a:pPr>
            <a:r>
              <a:rPr lang="en-US" altLang="en-US">
                <a:solidFill>
                  <a:srgbClr val="00FFFF"/>
                </a:solidFill>
                <a:latin typeface="Kerala" pitchFamily="2" charset="0"/>
              </a:rPr>
              <a:t>              </a:t>
            </a:r>
            <a:r>
              <a:rPr lang="en-US" altLang="en-US" sz="1800" b="0">
                <a:solidFill>
                  <a:srgbClr val="00FFFF"/>
                </a:solidFill>
                <a:latin typeface="Kerala" pitchFamily="2" charset="0"/>
              </a:rPr>
              <a:t>èÌÌßZ çÈÞæ{¼í µÎaùß</a:t>
            </a:r>
            <a:r>
              <a:rPr lang="en-US" altLang="en-US" sz="1800" i="1">
                <a:solidFill>
                  <a:srgbClr val="00FFFF"/>
                </a:solidFill>
                <a:latin typeface="Kerala" pitchFamily="2" charset="0"/>
              </a:rPr>
              <a:t>, </a:t>
            </a:r>
            <a:r>
              <a:rPr lang="en-US" altLang="en-US" sz="1800" b="0">
                <a:solidFill>
                  <a:srgbClr val="00FFFF"/>
                </a:solidFill>
                <a:latin typeface="Kerala" pitchFamily="2" charset="0"/>
              </a:rPr>
              <a:t>ç¼ÞY ÕÞWÕâÁí </a:t>
            </a:r>
            <a:r>
              <a:rPr lang="en-US" altLang="en-US" sz="1800" i="1">
                <a:solidFill>
                  <a:srgbClr val="00FFFF"/>
                </a:solidFill>
                <a:latin typeface="Arial" panose="020B0604020202020204" pitchFamily="34" charset="0"/>
              </a:rPr>
              <a:t>&amp;</a:t>
            </a:r>
            <a:r>
              <a:rPr lang="en-US" altLang="en-US" sz="1800" i="1">
                <a:solidFill>
                  <a:srgbClr val="00FFFF"/>
                </a:solidFill>
                <a:latin typeface="Kerala" pitchFamily="2" charset="0"/>
              </a:rPr>
              <a:t> </a:t>
            </a:r>
            <a:r>
              <a:rPr lang="en-US" altLang="en-US" sz="1800" b="0">
                <a:solidFill>
                  <a:srgbClr val="00FFFF"/>
                </a:solidFill>
                <a:latin typeface="Kerala" pitchFamily="2" charset="0"/>
              </a:rPr>
              <a:t>çùÞÏí Ø¶í</a:t>
            </a:r>
            <a:r>
              <a:rPr lang="en-US" altLang="en-US" sz="1800" i="1">
                <a:solidFill>
                  <a:srgbClr val="00FFFF"/>
                </a:solidFill>
                <a:latin typeface="Kerala" pitchFamily="2" charset="0"/>
              </a:rPr>
              <a:t>, </a:t>
            </a:r>
            <a:r>
              <a:rPr lang="en-US" altLang="en-US" sz="1800" b="0">
                <a:solidFill>
                  <a:srgbClr val="00FFFF"/>
                </a:solidFill>
                <a:latin typeface="Kerala" pitchFamily="2" charset="0"/>
              </a:rPr>
              <a:t>®ÁßxV</a:t>
            </a:r>
            <a:r>
              <a:rPr lang="en-US" altLang="en-US" sz="1800" i="1">
                <a:solidFill>
                  <a:srgbClr val="00FFFF"/>
                </a:solidFill>
                <a:latin typeface="Kerala" pitchFamily="2" charset="0"/>
              </a:rPr>
              <a:t>, </a:t>
            </a:r>
            <a:r>
              <a:rPr lang="en-US" altLang="en-US" sz="1800" b="0">
                <a:solidFill>
                  <a:srgbClr val="00FFFF"/>
                </a:solidFill>
                <a:latin typeface="Kerala" pitchFamily="2" charset="0"/>
              </a:rPr>
              <a:t>Õßµí¿V ÌáµíØí</a:t>
            </a:r>
            <a:r>
              <a:rPr lang="en-US" altLang="en-US" sz="1800" i="1">
                <a:solidFill>
                  <a:srgbClr val="00FFFF"/>
                </a:solidFill>
                <a:latin typeface="Kerala" pitchFamily="2" charset="0"/>
              </a:rPr>
              <a:t>,</a:t>
            </a:r>
            <a:r>
              <a:rPr lang="en-US" altLang="en-US" sz="1800" i="1">
                <a:solidFill>
                  <a:srgbClr val="00FFFF"/>
                </a:solidFill>
              </a:rPr>
              <a:t> 1983. </a:t>
            </a:r>
            <a:r>
              <a:rPr lang="en-US" altLang="en-US" sz="1800" b="0">
                <a:solidFill>
                  <a:srgbClr val="00FFFF"/>
                </a:solidFill>
                <a:latin typeface="Kerala" pitchFamily="2" charset="0"/>
              </a:rPr>
              <a:t>çÉ¼í</a:t>
            </a:r>
            <a:r>
              <a:rPr lang="en-US" altLang="en-US" sz="1800" i="1">
                <a:solidFill>
                  <a:srgbClr val="00FFFF"/>
                </a:solidFill>
              </a:rPr>
              <a:t> 212.</a:t>
            </a:r>
          </a:p>
        </p:txBody>
      </p:sp>
      <p:sp>
        <p:nvSpPr>
          <p:cNvPr id="41991" name="Text Box 2088">
            <a:extLst>
              <a:ext uri="{FF2B5EF4-FFF2-40B4-BE49-F238E27FC236}">
                <a16:creationId xmlns:a16="http://schemas.microsoft.com/office/drawing/2014/main" id="{44D1044F-CA56-B4A9-01C4-3832EBBDB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8425" name="Rectangle 2089">
            <a:extLst>
              <a:ext uri="{FF2B5EF4-FFF2-40B4-BE49-F238E27FC236}">
                <a16:creationId xmlns:a16="http://schemas.microsoft.com/office/drawing/2014/main" id="{6A391CC3-7AB4-B3F6-A6B9-A3B716F6ED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8428" name="Rectangle 2092">
            <a:extLst>
              <a:ext uri="{FF2B5EF4-FFF2-40B4-BE49-F238E27FC236}">
                <a16:creationId xmlns:a16="http://schemas.microsoft.com/office/drawing/2014/main" id="{30286754-341A-9849-0093-436CEFDC3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32</a:t>
            </a:r>
          </a:p>
        </p:txBody>
      </p:sp>
      <p:sp>
        <p:nvSpPr>
          <p:cNvPr id="41994" name="Text Box 2094">
            <a:extLst>
              <a:ext uri="{FF2B5EF4-FFF2-40B4-BE49-F238E27FC236}">
                <a16:creationId xmlns:a16="http://schemas.microsoft.com/office/drawing/2014/main" id="{F7E62F06-712B-97EF-F20E-B801F769B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8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8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42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2050">
            <a:extLst>
              <a:ext uri="{FF2B5EF4-FFF2-40B4-BE49-F238E27FC236}">
                <a16:creationId xmlns:a16="http://schemas.microsoft.com/office/drawing/2014/main" id="{9ACF855F-C99E-C808-675A-80D1CDE48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43010" name="Text Box 2051">
            <a:extLst>
              <a:ext uri="{FF2B5EF4-FFF2-40B4-BE49-F238E27FC236}">
                <a16:creationId xmlns:a16="http://schemas.microsoft.com/office/drawing/2014/main" id="{58FD201B-389C-8831-E697-F8414D073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43011" name="Text Box 2052">
            <a:extLst>
              <a:ext uri="{FF2B5EF4-FFF2-40B4-BE49-F238E27FC236}">
                <a16:creationId xmlns:a16="http://schemas.microsoft.com/office/drawing/2014/main" id="{5418D6DD-B56A-03F4-282C-633CD1B33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43012" name="Text Box 2054">
            <a:extLst>
              <a:ext uri="{FF2B5EF4-FFF2-40B4-BE49-F238E27FC236}">
                <a16:creationId xmlns:a16="http://schemas.microsoft.com/office/drawing/2014/main" id="{F187BCC9-2D67-14BD-AFD5-35E4267F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 çÌJíçÖÌ</a:t>
            </a:r>
          </a:p>
        </p:txBody>
      </p:sp>
      <p:sp>
        <p:nvSpPr>
          <p:cNvPr id="359431" name="Line 2055">
            <a:extLst>
              <a:ext uri="{FF2B5EF4-FFF2-40B4-BE49-F238E27FC236}">
                <a16:creationId xmlns:a16="http://schemas.microsoft.com/office/drawing/2014/main" id="{4F0F364D-53A9-B8A0-B694-6F0948F3E05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014" name="Rectangle 2056">
            <a:extLst>
              <a:ext uri="{FF2B5EF4-FFF2-40B4-BE49-F238E27FC236}">
                <a16:creationId xmlns:a16="http://schemas.microsoft.com/office/drawing/2014/main" id="{A54CBAED-70C2-4A1F-A8D9-8A24215FB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359433" name="Line 2057">
            <a:extLst>
              <a:ext uri="{FF2B5EF4-FFF2-40B4-BE49-F238E27FC236}">
                <a16:creationId xmlns:a16="http://schemas.microsoft.com/office/drawing/2014/main" id="{8E12F81B-EBD9-1BAB-4B23-61DA5C7E3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34" name="Line 2058">
            <a:extLst>
              <a:ext uri="{FF2B5EF4-FFF2-40B4-BE49-F238E27FC236}">
                <a16:creationId xmlns:a16="http://schemas.microsoft.com/office/drawing/2014/main" id="{4683AF05-903A-612A-EE79-5E3E3F3D9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9200" y="1196975"/>
            <a:ext cx="1828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35" name="Line 2059">
            <a:extLst>
              <a:ext uri="{FF2B5EF4-FFF2-40B4-BE49-F238E27FC236}">
                <a16:creationId xmlns:a16="http://schemas.microsoft.com/office/drawing/2014/main" id="{B3A83D6F-6EA2-8A73-9282-581A1F3A33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36" name="Line 2060">
            <a:extLst>
              <a:ext uri="{FF2B5EF4-FFF2-40B4-BE49-F238E27FC236}">
                <a16:creationId xmlns:a16="http://schemas.microsoft.com/office/drawing/2014/main" id="{4DB34E3D-4DB4-DCA4-4D06-DF65EE4C29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37" name="Line 2061">
            <a:extLst>
              <a:ext uri="{FF2B5EF4-FFF2-40B4-BE49-F238E27FC236}">
                <a16:creationId xmlns:a16="http://schemas.microsoft.com/office/drawing/2014/main" id="{BD805BE9-402D-E23F-B298-33C7F9973D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38" name="Line 2062">
            <a:extLst>
              <a:ext uri="{FF2B5EF4-FFF2-40B4-BE49-F238E27FC236}">
                <a16:creationId xmlns:a16="http://schemas.microsoft.com/office/drawing/2014/main" id="{A890E69E-E1A3-CD06-E81D-340544DC807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39" name="Line 2063">
            <a:extLst>
              <a:ext uri="{FF2B5EF4-FFF2-40B4-BE49-F238E27FC236}">
                <a16:creationId xmlns:a16="http://schemas.microsoft.com/office/drawing/2014/main" id="{765AC82F-89B9-34FE-024C-87A795ADB7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87613" y="1214438"/>
            <a:ext cx="0" cy="1317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40" name="Line 2064">
            <a:extLst>
              <a:ext uri="{FF2B5EF4-FFF2-40B4-BE49-F238E27FC236}">
                <a16:creationId xmlns:a16="http://schemas.microsoft.com/office/drawing/2014/main" id="{9F149A31-60ED-56B9-655B-0329653E77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41" name="Line 2065">
            <a:extLst>
              <a:ext uri="{FF2B5EF4-FFF2-40B4-BE49-F238E27FC236}">
                <a16:creationId xmlns:a16="http://schemas.microsoft.com/office/drawing/2014/main" id="{B8B2E6B3-7A25-63EA-801E-3F0AFBDCD3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18000" y="1200150"/>
            <a:ext cx="0" cy="157163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42" name="Line 2066">
            <a:extLst>
              <a:ext uri="{FF2B5EF4-FFF2-40B4-BE49-F238E27FC236}">
                <a16:creationId xmlns:a16="http://schemas.microsoft.com/office/drawing/2014/main" id="{6CCC7E11-B362-2D16-E232-D193F4200E1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43" name="Line 2067">
            <a:extLst>
              <a:ext uri="{FF2B5EF4-FFF2-40B4-BE49-F238E27FC236}">
                <a16:creationId xmlns:a16="http://schemas.microsoft.com/office/drawing/2014/main" id="{83E9BC1A-295D-7BA3-2AEB-E6E0BF1A070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026" name="Text Box 2068">
            <a:extLst>
              <a:ext uri="{FF2B5EF4-FFF2-40B4-BE49-F238E27FC236}">
                <a16:creationId xmlns:a16="http://schemas.microsoft.com/office/drawing/2014/main" id="{FFE31D28-EF9F-B1E6-0546-4CA0746C4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43027" name="Text Box 2069">
            <a:extLst>
              <a:ext uri="{FF2B5EF4-FFF2-40B4-BE49-F238E27FC236}">
                <a16:creationId xmlns:a16="http://schemas.microsoft.com/office/drawing/2014/main" id="{15EE5EAD-3D1F-1D44-BFD9-BE87E4EFE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ÈÞÅÞX      ÖçÜÞçÎÞX</a:t>
            </a:r>
          </a:p>
        </p:txBody>
      </p:sp>
      <p:sp>
        <p:nvSpPr>
          <p:cNvPr id="359446" name="Line 2070">
            <a:extLst>
              <a:ext uri="{FF2B5EF4-FFF2-40B4-BE49-F238E27FC236}">
                <a16:creationId xmlns:a16="http://schemas.microsoft.com/office/drawing/2014/main" id="{7FE4858B-322B-F51F-6900-8E97AD2771F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029" name="Text Box 2074">
            <a:extLst>
              <a:ext uri="{FF2B5EF4-FFF2-40B4-BE49-F238E27FC236}">
                <a16:creationId xmlns:a16="http://schemas.microsoft.com/office/drawing/2014/main" id="{8237F707-FD62-2EA6-98C5-0A40C2A70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ÎùßÏ  å    çÏÞØËí</a:t>
            </a:r>
          </a:p>
        </p:txBody>
      </p:sp>
      <p:sp>
        <p:nvSpPr>
          <p:cNvPr id="359453" name="Line 2077">
            <a:extLst>
              <a:ext uri="{FF2B5EF4-FFF2-40B4-BE49-F238E27FC236}">
                <a16:creationId xmlns:a16="http://schemas.microsoft.com/office/drawing/2014/main" id="{623ADA04-3CB6-9C65-0B6A-0926F1B8A1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54" name="Line 2078">
            <a:extLst>
              <a:ext uri="{FF2B5EF4-FFF2-40B4-BE49-F238E27FC236}">
                <a16:creationId xmlns:a16="http://schemas.microsoft.com/office/drawing/2014/main" id="{27923441-CC87-BE55-908D-97BFB18D5F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55" name="Line 2079">
            <a:extLst>
              <a:ext uri="{FF2B5EF4-FFF2-40B4-BE49-F238E27FC236}">
                <a16:creationId xmlns:a16="http://schemas.microsoft.com/office/drawing/2014/main" id="{F06E7116-B64E-5AE2-C118-60137D8DC4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56" name="Line 2080">
            <a:extLst>
              <a:ext uri="{FF2B5EF4-FFF2-40B4-BE49-F238E27FC236}">
                <a16:creationId xmlns:a16="http://schemas.microsoft.com/office/drawing/2014/main" id="{E332C1B5-6CCA-B31B-935F-87CCC08C757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57" name="Line 2081">
            <a:extLst>
              <a:ext uri="{FF2B5EF4-FFF2-40B4-BE49-F238E27FC236}">
                <a16:creationId xmlns:a16="http://schemas.microsoft.com/office/drawing/2014/main" id="{0B767F58-47E8-2B73-8274-483F3C97B9F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58" name="AutoShape 2082">
            <a:extLst>
              <a:ext uri="{FF2B5EF4-FFF2-40B4-BE49-F238E27FC236}">
                <a16:creationId xmlns:a16="http://schemas.microsoft.com/office/drawing/2014/main" id="{052BB01E-2656-F0E8-BBF1-8D9EB94CC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59" name="AutoShape 2083">
            <a:extLst>
              <a:ext uri="{FF2B5EF4-FFF2-40B4-BE49-F238E27FC236}">
                <a16:creationId xmlns:a16="http://schemas.microsoft.com/office/drawing/2014/main" id="{9EAF7202-5CCD-95AC-1158-C83B83828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62" name="Line 2086">
            <a:extLst>
              <a:ext uri="{FF2B5EF4-FFF2-40B4-BE49-F238E27FC236}">
                <a16:creationId xmlns:a16="http://schemas.microsoft.com/office/drawing/2014/main" id="{0C1B099C-9C83-429F-CDDE-29E795549E6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038" name="Text Box 2090">
            <a:extLst>
              <a:ext uri="{FF2B5EF4-FFF2-40B4-BE49-F238E27FC236}">
                <a16:creationId xmlns:a16="http://schemas.microsoft.com/office/drawing/2014/main" id="{97C01C2F-49EB-7627-875E-E50026CF7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20558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43039" name="Text Box 2092">
            <a:extLst>
              <a:ext uri="{FF2B5EF4-FFF2-40B4-BE49-F238E27FC236}">
                <a16:creationId xmlns:a16="http://schemas.microsoft.com/office/drawing/2014/main" id="{C10CF4EA-33F0-F32F-4939-9E775BA51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43040" name="Text Box 2093">
            <a:extLst>
              <a:ext uri="{FF2B5EF4-FFF2-40B4-BE49-F238E27FC236}">
                <a16:creationId xmlns:a16="http://schemas.microsoft.com/office/drawing/2014/main" id="{7239C5C8-4B0F-4329-6CB0-402625209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041" name="Text Box 2095">
            <a:extLst>
              <a:ext uri="{FF2B5EF4-FFF2-40B4-BE49-F238E27FC236}">
                <a16:creationId xmlns:a16="http://schemas.microsoft.com/office/drawing/2014/main" id="{ED9AAA33-D444-22B9-E289-BF96CD069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9472" name="Rectangle 2096">
            <a:extLst>
              <a:ext uri="{FF2B5EF4-FFF2-40B4-BE49-F238E27FC236}">
                <a16:creationId xmlns:a16="http://schemas.microsoft.com/office/drawing/2014/main" id="{1A83FEE8-FBE5-C74C-6784-DC6C95CB4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043" name="Text Box 2100">
            <a:extLst>
              <a:ext uri="{FF2B5EF4-FFF2-40B4-BE49-F238E27FC236}">
                <a16:creationId xmlns:a16="http://schemas.microsoft.com/office/drawing/2014/main" id="{360614CA-45AE-7C8B-4ABA-E7C7382A8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43044" name="Text Box 2101">
            <a:extLst>
              <a:ext uri="{FF2B5EF4-FFF2-40B4-BE49-F238E27FC236}">
                <a16:creationId xmlns:a16="http://schemas.microsoft.com/office/drawing/2014/main" id="{254E5D5F-78FA-42DC-DEB2-45C8B5736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ÎJÞ</a:t>
            </a:r>
            <a:r>
              <a:rPr lang="en-US" altLang="en-US">
                <a:solidFill>
                  <a:schemeClr val="folHlink"/>
                </a:solidFill>
              </a:rPr>
              <a:t> 1:16</a:t>
            </a:r>
          </a:p>
        </p:txBody>
      </p:sp>
      <p:sp>
        <p:nvSpPr>
          <p:cNvPr id="359478" name="Rectangle 2102">
            <a:extLst>
              <a:ext uri="{FF2B5EF4-FFF2-40B4-BE49-F238E27FC236}">
                <a16:creationId xmlns:a16="http://schemas.microsoft.com/office/drawing/2014/main" id="{0960AEF5-E5A3-56DE-58AF-7F646E6122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9479" name="Rectangle 2103">
            <a:extLst>
              <a:ext uri="{FF2B5EF4-FFF2-40B4-BE49-F238E27FC236}">
                <a16:creationId xmlns:a16="http://schemas.microsoft.com/office/drawing/2014/main" id="{399BEF21-7005-16C1-1438-AEBAD1C8B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33</a:t>
            </a:r>
          </a:p>
        </p:txBody>
      </p:sp>
      <p:grpSp>
        <p:nvGrpSpPr>
          <p:cNvPr id="43047" name="Group 2105">
            <a:extLst>
              <a:ext uri="{FF2B5EF4-FFF2-40B4-BE49-F238E27FC236}">
                <a16:creationId xmlns:a16="http://schemas.microsoft.com/office/drawing/2014/main" id="{2E9E0A7F-641A-EEFE-E551-675E3DE2C84D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9482" name="Line 2106">
              <a:extLst>
                <a:ext uri="{FF2B5EF4-FFF2-40B4-BE49-F238E27FC236}">
                  <a16:creationId xmlns:a16="http://schemas.microsoft.com/office/drawing/2014/main" id="{A61F1D95-ED25-9EF6-B910-80FEA02535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9483" name="Line 2107">
              <a:extLst>
                <a:ext uri="{FF2B5EF4-FFF2-40B4-BE49-F238E27FC236}">
                  <a16:creationId xmlns:a16="http://schemas.microsoft.com/office/drawing/2014/main" id="{86E9CEE4-DF18-D4C6-A924-4A81A102D5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9484" name="Line 2108">
              <a:extLst>
                <a:ext uri="{FF2B5EF4-FFF2-40B4-BE49-F238E27FC236}">
                  <a16:creationId xmlns:a16="http://schemas.microsoft.com/office/drawing/2014/main" id="{63B5489A-63C8-BAD1-6F4C-27F623461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026">
            <a:extLst>
              <a:ext uri="{FF2B5EF4-FFF2-40B4-BE49-F238E27FC236}">
                <a16:creationId xmlns:a16="http://schemas.microsoft.com/office/drawing/2014/main" id="{187690E5-8635-F43E-203C-AA36B3732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44034" name="Text Box 1027">
            <a:extLst>
              <a:ext uri="{FF2B5EF4-FFF2-40B4-BE49-F238E27FC236}">
                <a16:creationId xmlns:a16="http://schemas.microsoft.com/office/drawing/2014/main" id="{DBC38205-6259-0B09-1A15-C183441C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44035" name="Text Box 1028">
            <a:extLst>
              <a:ext uri="{FF2B5EF4-FFF2-40B4-BE49-F238E27FC236}">
                <a16:creationId xmlns:a16="http://schemas.microsoft.com/office/drawing/2014/main" id="{398406D7-8896-8263-42D6-FCA87FA8F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44036" name="Text Box 1030">
            <a:extLst>
              <a:ext uri="{FF2B5EF4-FFF2-40B4-BE49-F238E27FC236}">
                <a16:creationId xmlns:a16="http://schemas.microsoft.com/office/drawing/2014/main" id="{AE688C23-8585-90B0-6992-045AD0EBE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 çÌJíçÖÌ</a:t>
            </a:r>
          </a:p>
        </p:txBody>
      </p:sp>
      <p:sp>
        <p:nvSpPr>
          <p:cNvPr id="429063" name="Line 1031">
            <a:extLst>
              <a:ext uri="{FF2B5EF4-FFF2-40B4-BE49-F238E27FC236}">
                <a16:creationId xmlns:a16="http://schemas.microsoft.com/office/drawing/2014/main" id="{1C894FC7-1317-3D5E-6EC9-AA419559C8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038" name="Rectangle 1032">
            <a:extLst>
              <a:ext uri="{FF2B5EF4-FFF2-40B4-BE49-F238E27FC236}">
                <a16:creationId xmlns:a16="http://schemas.microsoft.com/office/drawing/2014/main" id="{22C6EB85-4AA9-E1E0-D5E8-652551A21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429065" name="Line 1033">
            <a:extLst>
              <a:ext uri="{FF2B5EF4-FFF2-40B4-BE49-F238E27FC236}">
                <a16:creationId xmlns:a16="http://schemas.microsoft.com/office/drawing/2014/main" id="{5C1F0B69-A3AE-55C7-E86C-9FAF1E3D4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67" name="Line 1035">
            <a:extLst>
              <a:ext uri="{FF2B5EF4-FFF2-40B4-BE49-F238E27FC236}">
                <a16:creationId xmlns:a16="http://schemas.microsoft.com/office/drawing/2014/main" id="{207EBCD6-9CF4-A5F5-E673-D33F4B4BBD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68" name="Line 1036">
            <a:extLst>
              <a:ext uri="{FF2B5EF4-FFF2-40B4-BE49-F238E27FC236}">
                <a16:creationId xmlns:a16="http://schemas.microsoft.com/office/drawing/2014/main" id="{0437652C-20EE-43A2-07CD-77BB162818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69" name="Line 1037">
            <a:extLst>
              <a:ext uri="{FF2B5EF4-FFF2-40B4-BE49-F238E27FC236}">
                <a16:creationId xmlns:a16="http://schemas.microsoft.com/office/drawing/2014/main" id="{7C56F567-FE01-B3FE-433B-3AED66BCFB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70" name="Line 1038">
            <a:extLst>
              <a:ext uri="{FF2B5EF4-FFF2-40B4-BE49-F238E27FC236}">
                <a16:creationId xmlns:a16="http://schemas.microsoft.com/office/drawing/2014/main" id="{9BEFCC46-CA40-7498-A09B-E8DCA03341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72" name="Line 1040">
            <a:extLst>
              <a:ext uri="{FF2B5EF4-FFF2-40B4-BE49-F238E27FC236}">
                <a16:creationId xmlns:a16="http://schemas.microsoft.com/office/drawing/2014/main" id="{74E0CA6D-DAE0-207F-46AD-CD22407CF6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045" name="Text Box 1044">
            <a:extLst>
              <a:ext uri="{FF2B5EF4-FFF2-40B4-BE49-F238E27FC236}">
                <a16:creationId xmlns:a16="http://schemas.microsoft.com/office/drawing/2014/main" id="{86EF76EC-B96E-8AFD-A39A-907D49B1F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" y="2895600"/>
            <a:ext cx="27416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*øyºîáøáA¢ ÎÞdÄ¢</a:t>
            </a:r>
          </a:p>
        </p:txBody>
      </p:sp>
      <p:sp>
        <p:nvSpPr>
          <p:cNvPr id="44046" name="Text Box 1045">
            <a:extLst>
              <a:ext uri="{FF2B5EF4-FFF2-40B4-BE49-F238E27FC236}">
                <a16:creationId xmlns:a16="http://schemas.microsoft.com/office/drawing/2014/main" id="{CFF61084-6A1C-B9BF-DC91-63062232E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ÈÞÅÞX      ÖçÜÞçÎÞX</a:t>
            </a:r>
          </a:p>
        </p:txBody>
      </p:sp>
      <p:sp>
        <p:nvSpPr>
          <p:cNvPr id="429078" name="Line 1046">
            <a:extLst>
              <a:ext uri="{FF2B5EF4-FFF2-40B4-BE49-F238E27FC236}">
                <a16:creationId xmlns:a16="http://schemas.microsoft.com/office/drawing/2014/main" id="{9453AF14-C883-1FF4-144E-AF113553C18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048" name="Text Box 1050">
            <a:extLst>
              <a:ext uri="{FF2B5EF4-FFF2-40B4-BE49-F238E27FC236}">
                <a16:creationId xmlns:a16="http://schemas.microsoft.com/office/drawing/2014/main" id="{4F58A3B8-2F2D-FEC1-D901-858A504B0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ÎùßÏ  å    çÏÞØËí</a:t>
            </a:r>
          </a:p>
        </p:txBody>
      </p:sp>
      <p:sp>
        <p:nvSpPr>
          <p:cNvPr id="429083" name="Line 1051">
            <a:extLst>
              <a:ext uri="{FF2B5EF4-FFF2-40B4-BE49-F238E27FC236}">
                <a16:creationId xmlns:a16="http://schemas.microsoft.com/office/drawing/2014/main" id="{DFFD150F-20DF-4175-7879-3E7882C861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84" name="Line 1052">
            <a:extLst>
              <a:ext uri="{FF2B5EF4-FFF2-40B4-BE49-F238E27FC236}">
                <a16:creationId xmlns:a16="http://schemas.microsoft.com/office/drawing/2014/main" id="{1F23396A-6CE9-E95F-C8B1-FD5734B4D6B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85" name="Line 1053">
            <a:extLst>
              <a:ext uri="{FF2B5EF4-FFF2-40B4-BE49-F238E27FC236}">
                <a16:creationId xmlns:a16="http://schemas.microsoft.com/office/drawing/2014/main" id="{951FEC9E-6438-60CF-6343-8339EA0439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86" name="Line 1054">
            <a:extLst>
              <a:ext uri="{FF2B5EF4-FFF2-40B4-BE49-F238E27FC236}">
                <a16:creationId xmlns:a16="http://schemas.microsoft.com/office/drawing/2014/main" id="{33DFF499-0161-B184-012F-FD954CE362D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87" name="Line 1055">
            <a:extLst>
              <a:ext uri="{FF2B5EF4-FFF2-40B4-BE49-F238E27FC236}">
                <a16:creationId xmlns:a16="http://schemas.microsoft.com/office/drawing/2014/main" id="{E8F36334-A8FD-FBAB-3D1E-3ECB199E32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88" name="Line 1056">
            <a:extLst>
              <a:ext uri="{FF2B5EF4-FFF2-40B4-BE49-F238E27FC236}">
                <a16:creationId xmlns:a16="http://schemas.microsoft.com/office/drawing/2014/main" id="{07788A97-AB1C-CEEC-7422-E03E67E4A8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89" name="AutoShape 1057">
            <a:extLst>
              <a:ext uri="{FF2B5EF4-FFF2-40B4-BE49-F238E27FC236}">
                <a16:creationId xmlns:a16="http://schemas.microsoft.com/office/drawing/2014/main" id="{F000BE58-AC63-DE30-4D94-9FBECCC48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42545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90" name="AutoShape 1058">
            <a:extLst>
              <a:ext uri="{FF2B5EF4-FFF2-40B4-BE49-F238E27FC236}">
                <a16:creationId xmlns:a16="http://schemas.microsoft.com/office/drawing/2014/main" id="{0459B3B4-5ACA-C803-EC8D-C1A906FB9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267200"/>
            <a:ext cx="419100" cy="952500"/>
          </a:xfrm>
          <a:prstGeom prst="downArrow">
            <a:avLst>
              <a:gd name="adj1" fmla="val 50000"/>
              <a:gd name="adj2" fmla="val 56818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29098" name="Group 1066">
            <a:extLst>
              <a:ext uri="{FF2B5EF4-FFF2-40B4-BE49-F238E27FC236}">
                <a16:creationId xmlns:a16="http://schemas.microsoft.com/office/drawing/2014/main" id="{F6815E0D-38DE-5290-2AEF-4D52B63D72F6}"/>
              </a:ext>
            </a:extLst>
          </p:cNvPr>
          <p:cNvGrpSpPr>
            <a:grpSpLocks/>
          </p:cNvGrpSpPr>
          <p:nvPr/>
        </p:nvGrpSpPr>
        <p:grpSpPr bwMode="auto">
          <a:xfrm>
            <a:off x="3898900" y="5840413"/>
            <a:ext cx="3429000" cy="915987"/>
            <a:chOff x="2456" y="3679"/>
            <a:chExt cx="2160" cy="577"/>
          </a:xfrm>
        </p:grpSpPr>
        <p:sp>
          <p:nvSpPr>
            <p:cNvPr id="429091" name="Line 1059">
              <a:extLst>
                <a:ext uri="{FF2B5EF4-FFF2-40B4-BE49-F238E27FC236}">
                  <a16:creationId xmlns:a16="http://schemas.microsoft.com/office/drawing/2014/main" id="{8DCAB022-842F-F2DE-D12D-68291E63AF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3" y="3679"/>
              <a:ext cx="0" cy="3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4078" name="Text Box 1060">
              <a:extLst>
                <a:ext uri="{FF2B5EF4-FFF2-40B4-BE49-F238E27FC236}">
                  <a16:creationId xmlns:a16="http://schemas.microsoft.com/office/drawing/2014/main" id="{C85FFA99-A4C4-08D3-40F9-B153A01F2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6" y="3929"/>
              <a:ext cx="2160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solidFill>
                    <a:schemeClr val="folHlink"/>
                  </a:solidFill>
                  <a:latin typeface="Kerala" pitchFamily="2" charset="0"/>
                </a:rPr>
                <a:t>  çÏÖádµßØíÄá</a:t>
              </a:r>
            </a:p>
          </p:txBody>
        </p:sp>
      </p:grpSp>
      <p:sp>
        <p:nvSpPr>
          <p:cNvPr id="429093" name="Line 1061">
            <a:extLst>
              <a:ext uri="{FF2B5EF4-FFF2-40B4-BE49-F238E27FC236}">
                <a16:creationId xmlns:a16="http://schemas.microsoft.com/office/drawing/2014/main" id="{D97769F6-F657-C734-58D1-4008450F3B2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059" name="Text Box 1065">
            <a:extLst>
              <a:ext uri="{FF2B5EF4-FFF2-40B4-BE49-F238E27FC236}">
                <a16:creationId xmlns:a16="http://schemas.microsoft.com/office/drawing/2014/main" id="{19E9E0F7-5A40-D3E3-EE63-23195E0BA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2030413"/>
            <a:ext cx="5387975" cy="3746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44060" name="Text Box 1068">
            <a:extLst>
              <a:ext uri="{FF2B5EF4-FFF2-40B4-BE49-F238E27FC236}">
                <a16:creationId xmlns:a16="http://schemas.microsoft.com/office/drawing/2014/main" id="{93AB7A4C-A05B-6E27-B0C3-D8CF94E8A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44061" name="Text Box 1069">
            <a:extLst>
              <a:ext uri="{FF2B5EF4-FFF2-40B4-BE49-F238E27FC236}">
                <a16:creationId xmlns:a16="http://schemas.microsoft.com/office/drawing/2014/main" id="{9E70F508-31F6-BE10-3A90-56D9A4AD6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062" name="Text Box 1070">
            <a:extLst>
              <a:ext uri="{FF2B5EF4-FFF2-40B4-BE49-F238E27FC236}">
                <a16:creationId xmlns:a16="http://schemas.microsoft.com/office/drawing/2014/main" id="{0721C6EF-3A55-0FA5-0A88-4B5BCB548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2700" y="45672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4063" name="Text Box 1071">
            <a:extLst>
              <a:ext uri="{FF2B5EF4-FFF2-40B4-BE49-F238E27FC236}">
                <a16:creationId xmlns:a16="http://schemas.microsoft.com/office/drawing/2014/main" id="{4EC722C7-F257-45B3-E903-14298740F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9104" name="Rectangle 1072">
            <a:extLst>
              <a:ext uri="{FF2B5EF4-FFF2-40B4-BE49-F238E27FC236}">
                <a16:creationId xmlns:a16="http://schemas.microsoft.com/office/drawing/2014/main" id="{E8C1E470-C457-1161-A194-96678CAB1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4065" name="Text Box 1076">
            <a:extLst>
              <a:ext uri="{FF2B5EF4-FFF2-40B4-BE49-F238E27FC236}">
                <a16:creationId xmlns:a16="http://schemas.microsoft.com/office/drawing/2014/main" id="{998C6DBA-D560-B212-02FD-2E0354BE5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76288"/>
            <a:ext cx="3349625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latin typeface="Kerala" pitchFamily="2" charset="0"/>
              </a:rPr>
              <a:t>çÕÆ ÍÞ·¢</a:t>
            </a:r>
            <a:r>
              <a:rPr lang="en-US" altLang="en-US" sz="2000">
                <a:latin typeface="Kerala" pitchFamily="2" charset="0"/>
              </a:rPr>
              <a:t>:</a:t>
            </a:r>
          </a:p>
        </p:txBody>
      </p:sp>
      <p:sp>
        <p:nvSpPr>
          <p:cNvPr id="44066" name="Text Box 1077">
            <a:extLst>
              <a:ext uri="{FF2B5EF4-FFF2-40B4-BE49-F238E27FC236}">
                <a16:creationId xmlns:a16="http://schemas.microsoft.com/office/drawing/2014/main" id="{B602BD3E-A7BF-0000-8652-8C97DB230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1425" y="1082675"/>
            <a:ext cx="328771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ÎJÞ</a:t>
            </a:r>
            <a:r>
              <a:rPr lang="en-US" altLang="en-US" sz="2400" b="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>
                <a:solidFill>
                  <a:schemeClr val="folHlink"/>
                </a:solidFill>
              </a:rPr>
              <a:t>1:16</a:t>
            </a:r>
          </a:p>
        </p:txBody>
      </p:sp>
      <p:sp>
        <p:nvSpPr>
          <p:cNvPr id="429110" name="Rectangle 1078">
            <a:extLst>
              <a:ext uri="{FF2B5EF4-FFF2-40B4-BE49-F238E27FC236}">
                <a16:creationId xmlns:a16="http://schemas.microsoft.com/office/drawing/2014/main" id="{0F85AF6C-2130-5700-053E-CF6F88F22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758825"/>
            <a:ext cx="2682875" cy="78422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111" name="Rectangle 1079">
            <a:extLst>
              <a:ext uri="{FF2B5EF4-FFF2-40B4-BE49-F238E27FC236}">
                <a16:creationId xmlns:a16="http://schemas.microsoft.com/office/drawing/2014/main" id="{D42BBB86-DBA4-E74E-59F0-C190B979C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4069" name="Text Box 1081">
            <a:extLst>
              <a:ext uri="{FF2B5EF4-FFF2-40B4-BE49-F238E27FC236}">
                <a16:creationId xmlns:a16="http://schemas.microsoft.com/office/drawing/2014/main" id="{57B031AF-62A9-51B9-83AB-68993281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grpSp>
        <p:nvGrpSpPr>
          <p:cNvPr id="44070" name="Group 1082">
            <a:extLst>
              <a:ext uri="{FF2B5EF4-FFF2-40B4-BE49-F238E27FC236}">
                <a16:creationId xmlns:a16="http://schemas.microsoft.com/office/drawing/2014/main" id="{3B6B2E96-FD43-62AD-5A1F-CD5AC14A38ED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429115" name="Line 1083">
              <a:extLst>
                <a:ext uri="{FF2B5EF4-FFF2-40B4-BE49-F238E27FC236}">
                  <a16:creationId xmlns:a16="http://schemas.microsoft.com/office/drawing/2014/main" id="{59BEFA1B-318E-DD6F-1E3E-9236F2ECE9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9116" name="Line 1084">
              <a:extLst>
                <a:ext uri="{FF2B5EF4-FFF2-40B4-BE49-F238E27FC236}">
                  <a16:creationId xmlns:a16="http://schemas.microsoft.com/office/drawing/2014/main" id="{CE23A9A8-4492-DC7A-18C2-8EAB084809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9117" name="Line 1085">
              <a:extLst>
                <a:ext uri="{FF2B5EF4-FFF2-40B4-BE49-F238E27FC236}">
                  <a16:creationId xmlns:a16="http://schemas.microsoft.com/office/drawing/2014/main" id="{D467AB69-A08A-A5F0-F6DD-E644AFEBE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29118" name="AutoShape 1086">
            <a:extLst>
              <a:ext uri="{FF2B5EF4-FFF2-40B4-BE49-F238E27FC236}">
                <a16:creationId xmlns:a16="http://schemas.microsoft.com/office/drawing/2014/main" id="{4D387751-269B-5E6A-8407-614E39010077}"/>
              </a:ext>
            </a:extLst>
          </p:cNvPr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74" name="Line 1042">
            <a:extLst>
              <a:ext uri="{FF2B5EF4-FFF2-40B4-BE49-F238E27FC236}">
                <a16:creationId xmlns:a16="http://schemas.microsoft.com/office/drawing/2014/main" id="{CD4F8E39-ED42-DBED-9D2F-6DB6204868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9075" name="Line 1043">
            <a:extLst>
              <a:ext uri="{FF2B5EF4-FFF2-40B4-BE49-F238E27FC236}">
                <a16:creationId xmlns:a16="http://schemas.microsoft.com/office/drawing/2014/main" id="{BD5AC8BB-33E1-E761-C623-4C142B2CFB9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73A67DB8-9CF5-297D-26DD-5872EF942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¦ÆÞ¢       ÙÕî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492E390B-20F8-7BD8-3B64-3F83DF539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45059" name="Text Box 4">
            <a:extLst>
              <a:ext uri="{FF2B5EF4-FFF2-40B4-BE49-F238E27FC236}">
                <a16:creationId xmlns:a16="http://schemas.microsoft.com/office/drawing/2014/main" id="{A18E0D85-9DA6-E342-9333-F24CB9DE69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45060" name="Text Box 6">
            <a:extLst>
              <a:ext uri="{FF2B5EF4-FFF2-40B4-BE49-F238E27FC236}">
                <a16:creationId xmlns:a16="http://schemas.microsoft.com/office/drawing/2014/main" id="{385AA013-A657-A5BF-B094-B073CB0FA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 çÌJíçÖÌ</a:t>
            </a:r>
          </a:p>
        </p:txBody>
      </p:sp>
      <p:sp>
        <p:nvSpPr>
          <p:cNvPr id="358407" name="Line 7">
            <a:extLst>
              <a:ext uri="{FF2B5EF4-FFF2-40B4-BE49-F238E27FC236}">
                <a16:creationId xmlns:a16="http://schemas.microsoft.com/office/drawing/2014/main" id="{C3E01A4B-B866-5B22-F01A-75B3C490E0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062" name="Rectangle 8">
            <a:extLst>
              <a:ext uri="{FF2B5EF4-FFF2-40B4-BE49-F238E27FC236}">
                <a16:creationId xmlns:a16="http://schemas.microsoft.com/office/drawing/2014/main" id="{C3D20BE7-971F-AE7B-9937-8FF3794FA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</a:t>
            </a:r>
          </a:p>
        </p:txBody>
      </p:sp>
      <p:sp>
        <p:nvSpPr>
          <p:cNvPr id="358409" name="Line 9">
            <a:extLst>
              <a:ext uri="{FF2B5EF4-FFF2-40B4-BE49-F238E27FC236}">
                <a16:creationId xmlns:a16="http://schemas.microsoft.com/office/drawing/2014/main" id="{CDB3811C-0D66-C1CC-7CBE-151D76C0F0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1" name="Line 11">
            <a:extLst>
              <a:ext uri="{FF2B5EF4-FFF2-40B4-BE49-F238E27FC236}">
                <a16:creationId xmlns:a16="http://schemas.microsoft.com/office/drawing/2014/main" id="{08B2538C-C6D2-27CC-5302-C7BA30A950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2" name="Line 12">
            <a:extLst>
              <a:ext uri="{FF2B5EF4-FFF2-40B4-BE49-F238E27FC236}">
                <a16:creationId xmlns:a16="http://schemas.microsoft.com/office/drawing/2014/main" id="{33AE6BDF-D7DA-B49D-A027-7080D4C3CD1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3" name="Line 13">
            <a:extLst>
              <a:ext uri="{FF2B5EF4-FFF2-40B4-BE49-F238E27FC236}">
                <a16:creationId xmlns:a16="http://schemas.microsoft.com/office/drawing/2014/main" id="{E5B49E19-80F3-9073-12D6-FB3CB766D9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4" name="Line 14">
            <a:extLst>
              <a:ext uri="{FF2B5EF4-FFF2-40B4-BE49-F238E27FC236}">
                <a16:creationId xmlns:a16="http://schemas.microsoft.com/office/drawing/2014/main" id="{F8820E4F-5000-74D2-CC41-B16A89F7B3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6" name="Line 16">
            <a:extLst>
              <a:ext uri="{FF2B5EF4-FFF2-40B4-BE49-F238E27FC236}">
                <a16:creationId xmlns:a16="http://schemas.microsoft.com/office/drawing/2014/main" id="{6B5E42A3-8DF4-957F-CFC0-C0B86F6AD2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069" name="Text Box 21">
            <a:extLst>
              <a:ext uri="{FF2B5EF4-FFF2-40B4-BE49-F238E27FC236}">
                <a16:creationId xmlns:a16="http://schemas.microsoft.com/office/drawing/2014/main" id="{DF7971A7-7475-502C-D280-5A2A9F386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ÈÞÅÞX      ÖçÜÞçÎÞX</a:t>
            </a:r>
          </a:p>
        </p:txBody>
      </p:sp>
      <p:sp>
        <p:nvSpPr>
          <p:cNvPr id="358422" name="Line 22">
            <a:extLst>
              <a:ext uri="{FF2B5EF4-FFF2-40B4-BE49-F238E27FC236}">
                <a16:creationId xmlns:a16="http://schemas.microsoft.com/office/drawing/2014/main" id="{75BD70BD-AC59-DC78-37BD-6A62E99D4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071" name="Text Box 26">
            <a:extLst>
              <a:ext uri="{FF2B5EF4-FFF2-40B4-BE49-F238E27FC236}">
                <a16:creationId xmlns:a16="http://schemas.microsoft.com/office/drawing/2014/main" id="{4EF040B4-BD03-5E20-9377-342937E5E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ÎùßÏ        çÏÞØËí</a:t>
            </a:r>
          </a:p>
        </p:txBody>
      </p:sp>
      <p:grpSp>
        <p:nvGrpSpPr>
          <p:cNvPr id="358443" name="Group 43">
            <a:extLst>
              <a:ext uri="{FF2B5EF4-FFF2-40B4-BE49-F238E27FC236}">
                <a16:creationId xmlns:a16="http://schemas.microsoft.com/office/drawing/2014/main" id="{D9D96C38-5CCA-FD0A-1570-6347A931584D}"/>
              </a:ext>
            </a:extLst>
          </p:cNvPr>
          <p:cNvGrpSpPr>
            <a:grpSpLocks/>
          </p:cNvGrpSpPr>
          <p:nvPr/>
        </p:nvGrpSpPr>
        <p:grpSpPr bwMode="auto">
          <a:xfrm>
            <a:off x="2043113" y="4287838"/>
            <a:ext cx="3138487" cy="847725"/>
            <a:chOff x="1287" y="2701"/>
            <a:chExt cx="1977" cy="534"/>
          </a:xfrm>
        </p:grpSpPr>
        <p:sp>
          <p:nvSpPr>
            <p:cNvPr id="45101" name="Text Box 27">
              <a:extLst>
                <a:ext uri="{FF2B5EF4-FFF2-40B4-BE49-F238E27FC236}">
                  <a16:creationId xmlns:a16="http://schemas.microsoft.com/office/drawing/2014/main" id="{0CB2F022-2291-7BAD-AA53-EC5989DD5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7" y="2793"/>
              <a:ext cx="1977" cy="4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400">
                  <a:solidFill>
                    <a:srgbClr val="FF0066"/>
                  </a:solidFill>
                  <a:latin typeface="Kerala" pitchFamily="2" charset="0"/>
                </a:rPr>
                <a:t>µá¿á¢Ì ¥ÕµÞÖ¢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400">
                  <a:solidFill>
                    <a:srgbClr val="FF0066"/>
                  </a:solidFill>
                  <a:latin typeface="Kerala" pitchFamily="2" charset="0"/>
                </a:rPr>
                <a:t>ÜâçAÞ</a:t>
              </a:r>
              <a:r>
                <a:rPr lang="en-US" altLang="en-US" sz="2400">
                  <a:solidFill>
                    <a:srgbClr val="FF0066"/>
                  </a:solidFill>
                  <a:latin typeface="Helvetica" pitchFamily="2" charset="0"/>
                </a:rPr>
                <a:t> </a:t>
              </a:r>
              <a:r>
                <a:rPr lang="en-US" altLang="en-US" sz="2400">
                  <a:solidFill>
                    <a:srgbClr val="FF0F07"/>
                  </a:solidFill>
                  <a:latin typeface="Times" panose="02020603050405020304" pitchFamily="18" charset="0"/>
                </a:rPr>
                <a:t>3: 23-38</a:t>
              </a:r>
            </a:p>
          </p:txBody>
        </p:sp>
        <p:sp>
          <p:nvSpPr>
            <p:cNvPr id="45102" name="Rectangle 29">
              <a:extLst>
                <a:ext uri="{FF2B5EF4-FFF2-40B4-BE49-F238E27FC236}">
                  <a16:creationId xmlns:a16="http://schemas.microsoft.com/office/drawing/2014/main" id="{D08D15C4-EFD6-65A3-D5BD-13F2CECC03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" y="2701"/>
              <a:ext cx="1867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b="0">
                <a:latin typeface="Times New Roman" panose="02020603050405020304" pitchFamily="18" charset="0"/>
              </a:endParaRPr>
            </a:p>
          </p:txBody>
        </p:sp>
      </p:grpSp>
      <p:sp>
        <p:nvSpPr>
          <p:cNvPr id="358430" name="Line 30">
            <a:extLst>
              <a:ext uri="{FF2B5EF4-FFF2-40B4-BE49-F238E27FC236}">
                <a16:creationId xmlns:a16="http://schemas.microsoft.com/office/drawing/2014/main" id="{73941BA3-A8D1-8309-0664-6B654A77B18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58444" name="Group 44">
            <a:extLst>
              <a:ext uri="{FF2B5EF4-FFF2-40B4-BE49-F238E27FC236}">
                <a16:creationId xmlns:a16="http://schemas.microsoft.com/office/drawing/2014/main" id="{2D832230-6AE9-B952-301E-CE92C132EB0C}"/>
              </a:ext>
            </a:extLst>
          </p:cNvPr>
          <p:cNvGrpSpPr>
            <a:grpSpLocks/>
          </p:cNvGrpSpPr>
          <p:nvPr/>
        </p:nvGrpSpPr>
        <p:grpSpPr bwMode="auto">
          <a:xfrm>
            <a:off x="5214938" y="4287838"/>
            <a:ext cx="2925762" cy="847725"/>
            <a:chOff x="3285" y="2701"/>
            <a:chExt cx="1843" cy="534"/>
          </a:xfrm>
        </p:grpSpPr>
        <p:sp>
          <p:nvSpPr>
            <p:cNvPr id="45099" name="Text Box 28">
              <a:extLst>
                <a:ext uri="{FF2B5EF4-FFF2-40B4-BE49-F238E27FC236}">
                  <a16:creationId xmlns:a16="http://schemas.microsoft.com/office/drawing/2014/main" id="{3F0A4A64-9C91-FFC7-D178-06E09303CC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" y="2792"/>
              <a:ext cx="1729" cy="40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400">
                  <a:solidFill>
                    <a:srgbClr val="FF0066"/>
                  </a:solidFill>
                  <a:latin typeface="Kerala" pitchFamily="2" charset="0"/>
                </a:rPr>
                <a:t>ÈßÏÎÉø ¥ÕµÞÖ¢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2400">
                  <a:solidFill>
                    <a:srgbClr val="FF0066"/>
                  </a:solidFill>
                  <a:latin typeface="Kerala" pitchFamily="2" charset="0"/>
                </a:rPr>
                <a:t>ÎJÞ</a:t>
              </a:r>
              <a:r>
                <a:rPr lang="en-US" altLang="en-US" sz="2400">
                  <a:solidFill>
                    <a:srgbClr val="FF0066"/>
                  </a:solidFill>
                  <a:latin typeface="Times" panose="02020603050405020304" pitchFamily="18" charset="0"/>
                </a:rPr>
                <a:t> 1: 1-17</a:t>
              </a:r>
            </a:p>
          </p:txBody>
        </p:sp>
        <p:sp>
          <p:nvSpPr>
            <p:cNvPr id="358432" name="Rectangle 32">
              <a:extLst>
                <a:ext uri="{FF2B5EF4-FFF2-40B4-BE49-F238E27FC236}">
                  <a16:creationId xmlns:a16="http://schemas.microsoft.com/office/drawing/2014/main" id="{62BD6176-61E3-D3D5-B57C-DEFE14381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5" y="2701"/>
              <a:ext cx="1843" cy="534"/>
            </a:xfrm>
            <a:prstGeom prst="rect">
              <a:avLst/>
            </a:prstGeom>
            <a:noFill/>
            <a:ln w="57150">
              <a:solidFill>
                <a:schemeClr val="folHlink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58433" name="Line 33">
            <a:extLst>
              <a:ext uri="{FF2B5EF4-FFF2-40B4-BE49-F238E27FC236}">
                <a16:creationId xmlns:a16="http://schemas.microsoft.com/office/drawing/2014/main" id="{FE861F4E-C3AF-AFBB-7B1C-695C8B89BE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34" name="Line 34">
            <a:extLst>
              <a:ext uri="{FF2B5EF4-FFF2-40B4-BE49-F238E27FC236}">
                <a16:creationId xmlns:a16="http://schemas.microsoft.com/office/drawing/2014/main" id="{63243813-8114-0D1B-CD3C-048618DDC6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35" name="Line 35">
            <a:extLst>
              <a:ext uri="{FF2B5EF4-FFF2-40B4-BE49-F238E27FC236}">
                <a16:creationId xmlns:a16="http://schemas.microsoft.com/office/drawing/2014/main" id="{B3E13775-A1B2-8350-928F-DD6C10F171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36" name="Line 36">
            <a:extLst>
              <a:ext uri="{FF2B5EF4-FFF2-40B4-BE49-F238E27FC236}">
                <a16:creationId xmlns:a16="http://schemas.microsoft.com/office/drawing/2014/main" id="{6780711A-719D-BB60-D59B-D6CF9A16F5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37" name="Line 37">
            <a:extLst>
              <a:ext uri="{FF2B5EF4-FFF2-40B4-BE49-F238E27FC236}">
                <a16:creationId xmlns:a16="http://schemas.microsoft.com/office/drawing/2014/main" id="{84771A49-9673-43F8-C7F2-28BF27B097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38" name="Line 38">
            <a:extLst>
              <a:ext uri="{FF2B5EF4-FFF2-40B4-BE49-F238E27FC236}">
                <a16:creationId xmlns:a16="http://schemas.microsoft.com/office/drawing/2014/main" id="{79D3E64D-87D0-3637-1D22-48B2FB53EB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5081" name="Text Box 39">
            <a:extLst>
              <a:ext uri="{FF2B5EF4-FFF2-40B4-BE49-F238E27FC236}">
                <a16:creationId xmlns:a16="http://schemas.microsoft.com/office/drawing/2014/main" id="{49343DF6-8F33-3890-ECA8-F50F89503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   çÏÖádµßØíÄá</a:t>
            </a:r>
          </a:p>
        </p:txBody>
      </p:sp>
      <p:sp>
        <p:nvSpPr>
          <p:cNvPr id="358440" name="Line 40">
            <a:extLst>
              <a:ext uri="{FF2B5EF4-FFF2-40B4-BE49-F238E27FC236}">
                <a16:creationId xmlns:a16="http://schemas.microsoft.com/office/drawing/2014/main" id="{3F44CB41-DD69-F0A5-4079-FAF246E839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45" name="Text Box 45">
            <a:extLst>
              <a:ext uri="{FF2B5EF4-FFF2-40B4-BE49-F238E27FC236}">
                <a16:creationId xmlns:a16="http://schemas.microsoft.com/office/drawing/2014/main" id="{8CD4F802-E53F-EC60-4DC7-5D82208EF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" y="3687763"/>
            <a:ext cx="4010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2400">
                <a:solidFill>
                  <a:srgbClr val="99CCFF"/>
                </a:solidFill>
                <a:latin typeface="Kerala" pitchFamily="2" charset="0"/>
              </a:rPr>
              <a:t>øµíÄÌtJßÜâæ¿ ÉßLá¿Vºî </a:t>
            </a:r>
          </a:p>
        </p:txBody>
      </p:sp>
      <p:sp>
        <p:nvSpPr>
          <p:cNvPr id="358446" name="Text Box 46">
            <a:extLst>
              <a:ext uri="{FF2B5EF4-FFF2-40B4-BE49-F238E27FC236}">
                <a16:creationId xmlns:a16="http://schemas.microsoft.com/office/drawing/2014/main" id="{8E659775-32E4-8B1F-97D0-79465C74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13" y="3814763"/>
            <a:ext cx="3100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99CCFF"/>
                </a:solidFill>
                <a:latin typeface="Kerala" pitchFamily="2" charset="0"/>
              </a:rPr>
              <a:t>ÈßÏÎÉøÎÞÏß ÉßLá¿Vºî </a:t>
            </a:r>
          </a:p>
        </p:txBody>
      </p:sp>
      <p:sp>
        <p:nvSpPr>
          <p:cNvPr id="45085" name="Text Box 48">
            <a:extLst>
              <a:ext uri="{FF2B5EF4-FFF2-40B4-BE49-F238E27FC236}">
                <a16:creationId xmlns:a16="http://schemas.microsoft.com/office/drawing/2014/main" id="{67A399B9-EF8D-854D-534A-83EB0AE27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endParaRPr lang="en-US" altLang="en-US" sz="28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45086" name="Text Box 49">
            <a:extLst>
              <a:ext uri="{FF2B5EF4-FFF2-40B4-BE49-F238E27FC236}">
                <a16:creationId xmlns:a16="http://schemas.microsoft.com/office/drawing/2014/main" id="{F1705FAB-4042-CC4D-7693-2F079792FB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087" name="Text Box 50">
            <a:extLst>
              <a:ext uri="{FF2B5EF4-FFF2-40B4-BE49-F238E27FC236}">
                <a16:creationId xmlns:a16="http://schemas.microsoft.com/office/drawing/2014/main" id="{15C6C3A8-A9E2-D204-87A5-E5C450BCD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44148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5088" name="Text Box 51">
            <a:extLst>
              <a:ext uri="{FF2B5EF4-FFF2-40B4-BE49-F238E27FC236}">
                <a16:creationId xmlns:a16="http://schemas.microsoft.com/office/drawing/2014/main" id="{0A7B624D-8734-0DB8-DAE2-14F5DB825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8452" name="Rectangle 52">
            <a:extLst>
              <a:ext uri="{FF2B5EF4-FFF2-40B4-BE49-F238E27FC236}">
                <a16:creationId xmlns:a16="http://schemas.microsoft.com/office/drawing/2014/main" id="{ADDDD804-2343-3F66-F5D7-1F0937A0BF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57" name="Rectangle 57">
            <a:extLst>
              <a:ext uri="{FF2B5EF4-FFF2-40B4-BE49-F238E27FC236}">
                <a16:creationId xmlns:a16="http://schemas.microsoft.com/office/drawing/2014/main" id="{B1A7A0B6-AF56-B3AA-D75A-E817E496C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5091" name="Text Box 59">
            <a:extLst>
              <a:ext uri="{FF2B5EF4-FFF2-40B4-BE49-F238E27FC236}">
                <a16:creationId xmlns:a16="http://schemas.microsoft.com/office/drawing/2014/main" id="{F7C8629A-0103-0E55-4A52-3A1E1F428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  <p:grpSp>
        <p:nvGrpSpPr>
          <p:cNvPr id="45092" name="Group 60">
            <a:extLst>
              <a:ext uri="{FF2B5EF4-FFF2-40B4-BE49-F238E27FC236}">
                <a16:creationId xmlns:a16="http://schemas.microsoft.com/office/drawing/2014/main" id="{6B41D148-9D89-AE50-4D21-2E6069F4589F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8461" name="Line 61">
              <a:extLst>
                <a:ext uri="{FF2B5EF4-FFF2-40B4-BE49-F238E27FC236}">
                  <a16:creationId xmlns:a16="http://schemas.microsoft.com/office/drawing/2014/main" id="{3CA4B7B8-2D6C-A53B-EEC7-AC36B007DA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8462" name="Line 62">
              <a:extLst>
                <a:ext uri="{FF2B5EF4-FFF2-40B4-BE49-F238E27FC236}">
                  <a16:creationId xmlns:a16="http://schemas.microsoft.com/office/drawing/2014/main" id="{81DC0D77-3C7B-3C0E-1427-F2A8D0F0FA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8463" name="Line 63">
              <a:extLst>
                <a:ext uri="{FF2B5EF4-FFF2-40B4-BE49-F238E27FC236}">
                  <a16:creationId xmlns:a16="http://schemas.microsoft.com/office/drawing/2014/main" id="{685529E2-092A-0483-9DDF-72123EC8C9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58466" name="AutoShape 66">
            <a:extLst>
              <a:ext uri="{FF2B5EF4-FFF2-40B4-BE49-F238E27FC236}">
                <a16:creationId xmlns:a16="http://schemas.microsoft.com/office/drawing/2014/main" id="{92376D67-D65C-BEC9-8C12-74CD75425763}"/>
              </a:ext>
            </a:extLst>
          </p:cNvPr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8" name="Line 18">
            <a:extLst>
              <a:ext uri="{FF2B5EF4-FFF2-40B4-BE49-F238E27FC236}">
                <a16:creationId xmlns:a16="http://schemas.microsoft.com/office/drawing/2014/main" id="{DBD3020B-EDD7-7E3E-2935-6EC53A4A01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19" name="Line 19">
            <a:extLst>
              <a:ext uri="{FF2B5EF4-FFF2-40B4-BE49-F238E27FC236}">
                <a16:creationId xmlns:a16="http://schemas.microsoft.com/office/drawing/2014/main" id="{3BEF1B2C-BFB1-E05C-7F3A-082161C78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5" grpId="0" autoUpdateAnimBg="0"/>
      <p:bldP spid="358446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:a16="http://schemas.microsoft.com/office/drawing/2014/main" id="{0400946B-8120-0A2B-FBF8-D8F4EAF8D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¦ÆÞ¢     ÙÕî</a:t>
            </a:r>
          </a:p>
        </p:txBody>
      </p:sp>
      <p:sp>
        <p:nvSpPr>
          <p:cNvPr id="46082" name="Text Box 3">
            <a:extLst>
              <a:ext uri="{FF2B5EF4-FFF2-40B4-BE49-F238E27FC236}">
                <a16:creationId xmlns:a16="http://schemas.microsoft.com/office/drawing/2014/main" id="{C7889FEE-8BB3-DAC4-8B7C-EC8A94E5B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46083" name="Text Box 4">
            <a:extLst>
              <a:ext uri="{FF2B5EF4-FFF2-40B4-BE49-F238E27FC236}">
                <a16:creationId xmlns:a16="http://schemas.microsoft.com/office/drawing/2014/main" id="{7F18E99D-1B38-7372-F8DF-2175DED54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46084" name="Text Box 6">
            <a:extLst>
              <a:ext uri="{FF2B5EF4-FFF2-40B4-BE49-F238E27FC236}">
                <a16:creationId xmlns:a16="http://schemas.microsoft.com/office/drawing/2014/main" id="{71DF3AD9-CF96-C5ED-232A-EBB9186B5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ÆÞÕàÆíå   çÌJíçÖÌ</a:t>
            </a:r>
          </a:p>
        </p:txBody>
      </p:sp>
      <p:sp>
        <p:nvSpPr>
          <p:cNvPr id="353287" name="Line 7">
            <a:extLst>
              <a:ext uri="{FF2B5EF4-FFF2-40B4-BE49-F238E27FC236}">
                <a16:creationId xmlns:a16="http://schemas.microsoft.com/office/drawing/2014/main" id="{6410AA70-DA32-591D-C2E8-2F88E7922A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086" name="Rectangle 8">
            <a:extLst>
              <a:ext uri="{FF2B5EF4-FFF2-40B4-BE49-F238E27FC236}">
                <a16:creationId xmlns:a16="http://schemas.microsoft.com/office/drawing/2014/main" id="{9326FF54-A9C3-D414-589D-10A2E89F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</a:t>
            </a:r>
          </a:p>
        </p:txBody>
      </p:sp>
      <p:sp>
        <p:nvSpPr>
          <p:cNvPr id="353289" name="Line 9">
            <a:extLst>
              <a:ext uri="{FF2B5EF4-FFF2-40B4-BE49-F238E27FC236}">
                <a16:creationId xmlns:a16="http://schemas.microsoft.com/office/drawing/2014/main" id="{0D503407-3614-5D47-93D6-BEC254393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1" name="Line 11">
            <a:extLst>
              <a:ext uri="{FF2B5EF4-FFF2-40B4-BE49-F238E27FC236}">
                <a16:creationId xmlns:a16="http://schemas.microsoft.com/office/drawing/2014/main" id="{F38B732B-7574-8143-6E61-8C1A095B25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2" name="Line 12">
            <a:extLst>
              <a:ext uri="{FF2B5EF4-FFF2-40B4-BE49-F238E27FC236}">
                <a16:creationId xmlns:a16="http://schemas.microsoft.com/office/drawing/2014/main" id="{4E0BD896-8A0F-17B3-E05C-4D6A0F5B86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3" name="Line 13">
            <a:extLst>
              <a:ext uri="{FF2B5EF4-FFF2-40B4-BE49-F238E27FC236}">
                <a16:creationId xmlns:a16="http://schemas.microsoft.com/office/drawing/2014/main" id="{D6DE6B80-BF8E-8670-A64C-B441A9E3F0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4" name="Line 14">
            <a:extLst>
              <a:ext uri="{FF2B5EF4-FFF2-40B4-BE49-F238E27FC236}">
                <a16:creationId xmlns:a16="http://schemas.microsoft.com/office/drawing/2014/main" id="{F8B1CF50-97FE-08A3-C2FA-D91D2CBC804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6" name="Line 16">
            <a:extLst>
              <a:ext uri="{FF2B5EF4-FFF2-40B4-BE49-F238E27FC236}">
                <a16:creationId xmlns:a16="http://schemas.microsoft.com/office/drawing/2014/main" id="{3E1C8010-8F50-EEB7-079C-23B559A114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093" name="Text Box 21">
            <a:extLst>
              <a:ext uri="{FF2B5EF4-FFF2-40B4-BE49-F238E27FC236}">
                <a16:creationId xmlns:a16="http://schemas.microsoft.com/office/drawing/2014/main" id="{40DC1950-6756-7FA4-4B0B-49CF08FB1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ÈÞÅÞX     ÖçÜÞçÎÞX</a:t>
            </a:r>
          </a:p>
        </p:txBody>
      </p:sp>
      <p:sp>
        <p:nvSpPr>
          <p:cNvPr id="353302" name="Line 22">
            <a:extLst>
              <a:ext uri="{FF2B5EF4-FFF2-40B4-BE49-F238E27FC236}">
                <a16:creationId xmlns:a16="http://schemas.microsoft.com/office/drawing/2014/main" id="{EF1392DB-A07E-4AE6-9F11-1EC566CE9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095" name="Text Box 26">
            <a:extLst>
              <a:ext uri="{FF2B5EF4-FFF2-40B4-BE49-F238E27FC236}">
                <a16:creationId xmlns:a16="http://schemas.microsoft.com/office/drawing/2014/main" id="{D5267CE4-3E8E-E45D-A748-1BE6DA72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ÎùßÏ     å çÏÞØËí</a:t>
            </a:r>
          </a:p>
        </p:txBody>
      </p:sp>
      <p:sp>
        <p:nvSpPr>
          <p:cNvPr id="46096" name="Text Box 27">
            <a:extLst>
              <a:ext uri="{FF2B5EF4-FFF2-40B4-BE49-F238E27FC236}">
                <a16:creationId xmlns:a16="http://schemas.microsoft.com/office/drawing/2014/main" id="{CC9EBC9C-2CE9-AA2D-EEEF-F30988AE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4433888"/>
            <a:ext cx="3138487" cy="6397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µá¿á¢Ì ¥ÕµÞÖ¢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ÜâçAÞ</a:t>
            </a:r>
            <a:r>
              <a:rPr lang="en-US" altLang="en-US" sz="240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2400">
                <a:solidFill>
                  <a:schemeClr val="folHlink"/>
                </a:solidFill>
                <a:latin typeface="Times" panose="02020603050405020304" pitchFamily="18" charset="0"/>
              </a:rPr>
              <a:t>3: 23-38</a:t>
            </a:r>
          </a:p>
        </p:txBody>
      </p:sp>
      <p:sp>
        <p:nvSpPr>
          <p:cNvPr id="46097" name="Text Box 28">
            <a:extLst>
              <a:ext uri="{FF2B5EF4-FFF2-40B4-BE49-F238E27FC236}">
                <a16:creationId xmlns:a16="http://schemas.microsoft.com/office/drawing/2014/main" id="{633EBAF6-B120-4F02-4FCB-02BEB7E58D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425" y="4430713"/>
            <a:ext cx="2744788" cy="6397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ÈßÏÎÉø ¥ÕµÞÖ¢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ÎJÞ</a:t>
            </a:r>
            <a:r>
              <a:rPr lang="en-US" altLang="en-US" sz="2400">
                <a:solidFill>
                  <a:schemeClr val="folHlink"/>
                </a:solidFill>
                <a:latin typeface="Times" panose="02020603050405020304" pitchFamily="18" charset="0"/>
              </a:rPr>
              <a:t> 1: 1-17</a:t>
            </a:r>
          </a:p>
        </p:txBody>
      </p:sp>
      <p:sp>
        <p:nvSpPr>
          <p:cNvPr id="46098" name="Rectangle 29">
            <a:extLst>
              <a:ext uri="{FF2B5EF4-FFF2-40B4-BE49-F238E27FC236}">
                <a16:creationId xmlns:a16="http://schemas.microsoft.com/office/drawing/2014/main" id="{9298696A-FF82-759C-9FFB-74FDFB5B11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4287838"/>
            <a:ext cx="29638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353310" name="Line 30">
            <a:extLst>
              <a:ext uri="{FF2B5EF4-FFF2-40B4-BE49-F238E27FC236}">
                <a16:creationId xmlns:a16="http://schemas.microsoft.com/office/drawing/2014/main" id="{C2D8799F-62E0-7268-D881-B25235B85B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11" name="Line 31">
            <a:extLst>
              <a:ext uri="{FF2B5EF4-FFF2-40B4-BE49-F238E27FC236}">
                <a16:creationId xmlns:a16="http://schemas.microsoft.com/office/drawing/2014/main" id="{EB546BE5-9FE7-1588-93B2-E1FFA1072E5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101" name="Text Box 33">
            <a:extLst>
              <a:ext uri="{FF2B5EF4-FFF2-40B4-BE49-F238E27FC236}">
                <a16:creationId xmlns:a16="http://schemas.microsoft.com/office/drawing/2014/main" id="{8D008BA1-B35A-DCA7-3E61-EA43C4301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5235575"/>
            <a:ext cx="1368425" cy="688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7ED87E"/>
                </a:solidFill>
                <a:latin typeface="Kerala" pitchFamily="2" charset="0"/>
              </a:rPr>
              <a:t>øµíÄ Ìt¢</a:t>
            </a:r>
          </a:p>
        </p:txBody>
      </p:sp>
      <p:sp>
        <p:nvSpPr>
          <p:cNvPr id="46102" name="Text Box 35">
            <a:extLst>
              <a:ext uri="{FF2B5EF4-FFF2-40B4-BE49-F238E27FC236}">
                <a16:creationId xmlns:a16="http://schemas.microsoft.com/office/drawing/2014/main" id="{0222CE10-872C-E77C-E463-4A444355F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6237288"/>
            <a:ext cx="3429000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  çÏÖádµßØíÄá</a:t>
            </a:r>
          </a:p>
        </p:txBody>
      </p:sp>
      <p:sp>
        <p:nvSpPr>
          <p:cNvPr id="353316" name="Rectangle 36">
            <a:extLst>
              <a:ext uri="{FF2B5EF4-FFF2-40B4-BE49-F238E27FC236}">
                <a16:creationId xmlns:a16="http://schemas.microsoft.com/office/drawing/2014/main" id="{A971D911-6A5D-0607-9B4C-006538F1B4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4287838"/>
            <a:ext cx="29257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17" name="Line 37">
            <a:extLst>
              <a:ext uri="{FF2B5EF4-FFF2-40B4-BE49-F238E27FC236}">
                <a16:creationId xmlns:a16="http://schemas.microsoft.com/office/drawing/2014/main" id="{CD7B8C0B-EC85-106F-1381-6481F75660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18" name="Line 38">
            <a:extLst>
              <a:ext uri="{FF2B5EF4-FFF2-40B4-BE49-F238E27FC236}">
                <a16:creationId xmlns:a16="http://schemas.microsoft.com/office/drawing/2014/main" id="{0285129B-B855-D5E6-0C2C-11B72FA400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19" name="Line 39">
            <a:extLst>
              <a:ext uri="{FF2B5EF4-FFF2-40B4-BE49-F238E27FC236}">
                <a16:creationId xmlns:a16="http://schemas.microsoft.com/office/drawing/2014/main" id="{3DF3AC47-E71E-381C-8E1B-314791839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20" name="Line 40">
            <a:extLst>
              <a:ext uri="{FF2B5EF4-FFF2-40B4-BE49-F238E27FC236}">
                <a16:creationId xmlns:a16="http://schemas.microsoft.com/office/drawing/2014/main" id="{FA35B0F7-3B4C-D6B3-C8D7-2EF4E1828A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21" name="Line 41">
            <a:extLst>
              <a:ext uri="{FF2B5EF4-FFF2-40B4-BE49-F238E27FC236}">
                <a16:creationId xmlns:a16="http://schemas.microsoft.com/office/drawing/2014/main" id="{54531C91-F40E-2A0C-67EF-61CCFA306E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6109" name="Group 42">
            <a:extLst>
              <a:ext uri="{FF2B5EF4-FFF2-40B4-BE49-F238E27FC236}">
                <a16:creationId xmlns:a16="http://schemas.microsoft.com/office/drawing/2014/main" id="{B9D60CFB-7860-080E-21F3-AB2D42DF4B28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4889500"/>
            <a:ext cx="4064000" cy="1295400"/>
            <a:chOff x="824" y="3152"/>
            <a:chExt cx="2416" cy="816"/>
          </a:xfrm>
        </p:grpSpPr>
        <p:sp>
          <p:nvSpPr>
            <p:cNvPr id="353323" name="Oval 43">
              <a:extLst>
                <a:ext uri="{FF2B5EF4-FFF2-40B4-BE49-F238E27FC236}">
                  <a16:creationId xmlns:a16="http://schemas.microsoft.com/office/drawing/2014/main" id="{D6440831-CA77-BCB6-FECB-8D33C6617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152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3324" name="Oval 44">
              <a:extLst>
                <a:ext uri="{FF2B5EF4-FFF2-40B4-BE49-F238E27FC236}">
                  <a16:creationId xmlns:a16="http://schemas.microsoft.com/office/drawing/2014/main" id="{677716EB-4BAB-6073-FD55-3A5FA939A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" y="3480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3325" name="Line 45">
              <a:extLst>
                <a:ext uri="{FF2B5EF4-FFF2-40B4-BE49-F238E27FC236}">
                  <a16:creationId xmlns:a16="http://schemas.microsoft.com/office/drawing/2014/main" id="{621C2EFF-AC45-BC27-CCE3-C2F4EB9DD6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3613"/>
              <a:ext cx="511" cy="7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53330" name="Line 50">
            <a:extLst>
              <a:ext uri="{FF2B5EF4-FFF2-40B4-BE49-F238E27FC236}">
                <a16:creationId xmlns:a16="http://schemas.microsoft.com/office/drawing/2014/main" id="{8B35AEF0-9474-54E3-16C3-8B47D565851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6111" name="Text Box 53">
            <a:extLst>
              <a:ext uri="{FF2B5EF4-FFF2-40B4-BE49-F238E27FC236}">
                <a16:creationId xmlns:a16="http://schemas.microsoft.com/office/drawing/2014/main" id="{FB441451-A0DD-8216-A19C-A9D1C8EBE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354263"/>
            <a:ext cx="22177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>
                <a:solidFill>
                  <a:srgbClr val="FF0066"/>
                </a:solidFill>
                <a:latin typeface="Kerala" pitchFamily="2" charset="0"/>
              </a:rPr>
              <a:t>¥dÌÙÞ¢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46112" name="Text Box 54">
            <a:extLst>
              <a:ext uri="{FF2B5EF4-FFF2-40B4-BE49-F238E27FC236}">
                <a16:creationId xmlns:a16="http://schemas.microsoft.com/office/drawing/2014/main" id="{0C58C9A2-2B78-3EB9-AE58-6DEB8F196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6113" name="Text Box 56">
            <a:extLst>
              <a:ext uri="{FF2B5EF4-FFF2-40B4-BE49-F238E27FC236}">
                <a16:creationId xmlns:a16="http://schemas.microsoft.com/office/drawing/2014/main" id="{EF411E10-A1BA-CA2D-1723-955212E1C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3337" name="Rectangle 57">
            <a:extLst>
              <a:ext uri="{FF2B5EF4-FFF2-40B4-BE49-F238E27FC236}">
                <a16:creationId xmlns:a16="http://schemas.microsoft.com/office/drawing/2014/main" id="{47537508-B14F-9BB5-4553-BF861866C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340" name="Rectangle 60">
            <a:extLst>
              <a:ext uri="{FF2B5EF4-FFF2-40B4-BE49-F238E27FC236}">
                <a16:creationId xmlns:a16="http://schemas.microsoft.com/office/drawing/2014/main" id="{8B404F8A-7C12-1767-63CD-A1EBC8A31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  <p:grpSp>
        <p:nvGrpSpPr>
          <p:cNvPr id="46116" name="Group 62">
            <a:extLst>
              <a:ext uri="{FF2B5EF4-FFF2-40B4-BE49-F238E27FC236}">
                <a16:creationId xmlns:a16="http://schemas.microsoft.com/office/drawing/2014/main" id="{D4C01C94-30A1-403B-516A-531A759DD3B7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3343" name="Line 63">
              <a:extLst>
                <a:ext uri="{FF2B5EF4-FFF2-40B4-BE49-F238E27FC236}">
                  <a16:creationId xmlns:a16="http://schemas.microsoft.com/office/drawing/2014/main" id="{16E01BA8-F5AF-BB87-DC7C-46BEF9C371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3344" name="Line 64">
              <a:extLst>
                <a:ext uri="{FF2B5EF4-FFF2-40B4-BE49-F238E27FC236}">
                  <a16:creationId xmlns:a16="http://schemas.microsoft.com/office/drawing/2014/main" id="{15AC8F02-8D6B-2DF2-6302-146A39B8A7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3345" name="Line 65">
              <a:extLst>
                <a:ext uri="{FF2B5EF4-FFF2-40B4-BE49-F238E27FC236}">
                  <a16:creationId xmlns:a16="http://schemas.microsoft.com/office/drawing/2014/main" id="{82BF577C-0F85-8182-9DA4-79589446A3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53346" name="AutoShape 66">
            <a:extLst>
              <a:ext uri="{FF2B5EF4-FFF2-40B4-BE49-F238E27FC236}">
                <a16:creationId xmlns:a16="http://schemas.microsoft.com/office/drawing/2014/main" id="{D0A6A0DF-9B98-3E91-5389-FE25DB8F425B}"/>
              </a:ext>
            </a:extLst>
          </p:cNvPr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8" name="Line 18">
            <a:extLst>
              <a:ext uri="{FF2B5EF4-FFF2-40B4-BE49-F238E27FC236}">
                <a16:creationId xmlns:a16="http://schemas.microsoft.com/office/drawing/2014/main" id="{E1A26E9C-C1A9-9743-0B6D-C6ECA1312A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3299" name="Line 19">
            <a:extLst>
              <a:ext uri="{FF2B5EF4-FFF2-40B4-BE49-F238E27FC236}">
                <a16:creationId xmlns:a16="http://schemas.microsoft.com/office/drawing/2014/main" id="{54F6892A-20ED-0D3C-6870-E8B4ECDB86B1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2">
            <a:extLst>
              <a:ext uri="{FF2B5EF4-FFF2-40B4-BE49-F238E27FC236}">
                <a16:creationId xmlns:a16="http://schemas.microsoft.com/office/drawing/2014/main" id="{6FADFB8D-4797-9F26-7C1B-6D48CB09D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714375"/>
            <a:ext cx="289560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¦ÆÞ¢    ÙÕî</a:t>
            </a:r>
          </a:p>
        </p:txBody>
      </p:sp>
      <p:sp>
        <p:nvSpPr>
          <p:cNvPr id="47106" name="Text Box 3">
            <a:extLst>
              <a:ext uri="{FF2B5EF4-FFF2-40B4-BE49-F238E27FC236}">
                <a16:creationId xmlns:a16="http://schemas.microsoft.com/office/drawing/2014/main" id="{572ACD15-DD1A-F4DC-72E5-D69693DDB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1336675"/>
            <a:ext cx="40894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µÏàX ÙÞçÌW çÖJí</a:t>
            </a:r>
          </a:p>
        </p:txBody>
      </p:sp>
      <p:sp>
        <p:nvSpPr>
          <p:cNvPr id="47107" name="Text Box 4">
            <a:extLst>
              <a:ext uri="{FF2B5EF4-FFF2-40B4-BE49-F238E27FC236}">
                <a16:creationId xmlns:a16="http://schemas.microsoft.com/office/drawing/2014/main" id="{44BC11B5-7CA7-E071-3B89-17BE2B058A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3963" y="1819275"/>
            <a:ext cx="1601787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çÈÞÙ</a:t>
            </a: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131F2F11-7EDC-E90F-078C-3EB6E39EB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388" y="2889250"/>
            <a:ext cx="38338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ÆÞÕàÆíå  çÌJíçÖÌ</a:t>
            </a:r>
          </a:p>
        </p:txBody>
      </p:sp>
      <p:sp>
        <p:nvSpPr>
          <p:cNvPr id="354311" name="Line 7">
            <a:extLst>
              <a:ext uri="{FF2B5EF4-FFF2-40B4-BE49-F238E27FC236}">
                <a16:creationId xmlns:a16="http://schemas.microsoft.com/office/drawing/2014/main" id="{43E0287E-D048-0E1D-E924-03903A4A24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0300" y="3136900"/>
            <a:ext cx="304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110" name="Rectangle 8">
            <a:extLst>
              <a:ext uri="{FF2B5EF4-FFF2-40B4-BE49-F238E27FC236}">
                <a16:creationId xmlns:a16="http://schemas.microsoft.com/office/drawing/2014/main" id="{4A30DDE0-4E41-B497-81D4-95D12B9F8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873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ÆÞÕàÆßæa ØLÄßÉøOø</a:t>
            </a: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 _ 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çÏÖáÕßæa øÞ¼µàÏ Õ¢ÖÞÕÜß</a:t>
            </a:r>
          </a:p>
        </p:txBody>
      </p:sp>
      <p:sp>
        <p:nvSpPr>
          <p:cNvPr id="354313" name="Line 9">
            <a:extLst>
              <a:ext uri="{FF2B5EF4-FFF2-40B4-BE49-F238E27FC236}">
                <a16:creationId xmlns:a16="http://schemas.microsoft.com/office/drawing/2014/main" id="{79FC4EB0-9A38-C6D2-4C11-B39E053BFEF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7400" y="955675"/>
            <a:ext cx="2286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15" name="Line 11">
            <a:extLst>
              <a:ext uri="{FF2B5EF4-FFF2-40B4-BE49-F238E27FC236}">
                <a16:creationId xmlns:a16="http://schemas.microsoft.com/office/drawing/2014/main" id="{9390E55B-4FE5-7B5C-C094-18E2F8F3F4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7413" y="9604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16" name="Line 12">
            <a:extLst>
              <a:ext uri="{FF2B5EF4-FFF2-40B4-BE49-F238E27FC236}">
                <a16:creationId xmlns:a16="http://schemas.microsoft.com/office/drawing/2014/main" id="{E5B5971E-03F3-727E-E374-219EF38DD4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1175" y="1690688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17" name="Line 13">
            <a:extLst>
              <a:ext uri="{FF2B5EF4-FFF2-40B4-BE49-F238E27FC236}">
                <a16:creationId xmlns:a16="http://schemas.microsoft.com/office/drawing/2014/main" id="{F7EF8472-A610-17C3-7E7B-3B3A5A8495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0700" y="2220913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18" name="Line 14">
            <a:extLst>
              <a:ext uri="{FF2B5EF4-FFF2-40B4-BE49-F238E27FC236}">
                <a16:creationId xmlns:a16="http://schemas.microsoft.com/office/drawing/2014/main" id="{6FD5EB97-F4D7-7E3F-2690-B6790AD637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38638" y="2759075"/>
            <a:ext cx="0" cy="1873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20" name="Line 16">
            <a:extLst>
              <a:ext uri="{FF2B5EF4-FFF2-40B4-BE49-F238E27FC236}">
                <a16:creationId xmlns:a16="http://schemas.microsoft.com/office/drawing/2014/main" id="{79F1902E-1925-2DF7-B5AF-2F29F757FA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150938"/>
            <a:ext cx="0" cy="207962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117" name="Text Box 21">
            <a:extLst>
              <a:ext uri="{FF2B5EF4-FFF2-40B4-BE49-F238E27FC236}">
                <a16:creationId xmlns:a16="http://schemas.microsoft.com/office/drawing/2014/main" id="{6779577E-6E7F-5E37-39B3-F0307FD30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100" y="3475038"/>
            <a:ext cx="4456113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ÈÞÅÞX   ÖçÜÞçÎÞX</a:t>
            </a:r>
          </a:p>
        </p:txBody>
      </p:sp>
      <p:sp>
        <p:nvSpPr>
          <p:cNvPr id="354326" name="Line 22">
            <a:extLst>
              <a:ext uri="{FF2B5EF4-FFF2-40B4-BE49-F238E27FC236}">
                <a16:creationId xmlns:a16="http://schemas.microsoft.com/office/drawing/2014/main" id="{3863CFF0-2A77-AF3F-FB43-20078DF34A4D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5238" y="3133725"/>
            <a:ext cx="1587" cy="2190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119" name="Text Box 26">
            <a:extLst>
              <a:ext uri="{FF2B5EF4-FFF2-40B4-BE49-F238E27FC236}">
                <a16:creationId xmlns:a16="http://schemas.microsoft.com/office/drawing/2014/main" id="{0900E187-8B1F-3730-D3EA-3DA1CB114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588000"/>
            <a:ext cx="4706938" cy="5794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ÎùßÏ  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åçÏÞØËí</a:t>
            </a:r>
          </a:p>
        </p:txBody>
      </p:sp>
      <p:sp>
        <p:nvSpPr>
          <p:cNvPr id="47120" name="Text Box 27">
            <a:extLst>
              <a:ext uri="{FF2B5EF4-FFF2-40B4-BE49-F238E27FC236}">
                <a16:creationId xmlns:a16="http://schemas.microsoft.com/office/drawing/2014/main" id="{9F86AA32-7D65-4F5C-803C-9B7C68FD5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4433888"/>
            <a:ext cx="3138487" cy="6715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µá¿á¢Ì ¥ÕµÞÖ¢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ÜâçAÞ</a:t>
            </a:r>
            <a:r>
              <a:rPr lang="en-US" altLang="en-US" sz="2400">
                <a:solidFill>
                  <a:schemeClr val="folHlink"/>
                </a:solidFill>
                <a:latin typeface="Times" panose="02020603050405020304" pitchFamily="18" charset="0"/>
              </a:rPr>
              <a:t> 3: 23-38</a:t>
            </a:r>
          </a:p>
        </p:txBody>
      </p:sp>
      <p:sp>
        <p:nvSpPr>
          <p:cNvPr id="47121" name="Text Box 28">
            <a:extLst>
              <a:ext uri="{FF2B5EF4-FFF2-40B4-BE49-F238E27FC236}">
                <a16:creationId xmlns:a16="http://schemas.microsoft.com/office/drawing/2014/main" id="{B1B3C382-3928-F817-546B-D95FC5722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0175" y="4432300"/>
            <a:ext cx="2973388" cy="6715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ÈßÏÎÉø ¥ÕµÞÖ¢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ÎJÞ</a:t>
            </a:r>
            <a:r>
              <a:rPr lang="en-US" altLang="en-US" sz="2400">
                <a:solidFill>
                  <a:schemeClr val="folHlink"/>
                </a:solidFill>
                <a:latin typeface="Times" panose="02020603050405020304" pitchFamily="18" charset="0"/>
              </a:rPr>
              <a:t> 1: 1-17</a:t>
            </a:r>
          </a:p>
        </p:txBody>
      </p:sp>
      <p:sp>
        <p:nvSpPr>
          <p:cNvPr id="47122" name="Rectangle 29">
            <a:extLst>
              <a:ext uri="{FF2B5EF4-FFF2-40B4-BE49-F238E27FC236}">
                <a16:creationId xmlns:a16="http://schemas.microsoft.com/office/drawing/2014/main" id="{CBBA74C9-C931-9285-E303-97CE1B4A9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4287838"/>
            <a:ext cx="29638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latin typeface="Times New Roman" panose="02020603050405020304" pitchFamily="18" charset="0"/>
            </a:endParaRPr>
          </a:p>
        </p:txBody>
      </p:sp>
      <p:sp>
        <p:nvSpPr>
          <p:cNvPr id="354334" name="Line 30">
            <a:extLst>
              <a:ext uri="{FF2B5EF4-FFF2-40B4-BE49-F238E27FC236}">
                <a16:creationId xmlns:a16="http://schemas.microsoft.com/office/drawing/2014/main" id="{0BEB46CF-D3BD-90AB-145B-6631A6642E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0450" y="5834063"/>
            <a:ext cx="677863" cy="1587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35" name="Line 31">
            <a:extLst>
              <a:ext uri="{FF2B5EF4-FFF2-40B4-BE49-F238E27FC236}">
                <a16:creationId xmlns:a16="http://schemas.microsoft.com/office/drawing/2014/main" id="{7E42260B-FC34-27EB-5B5A-61CFA02A187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43513" y="5840413"/>
            <a:ext cx="0" cy="485775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125" name="Text Box 33">
            <a:extLst>
              <a:ext uri="{FF2B5EF4-FFF2-40B4-BE49-F238E27FC236}">
                <a16:creationId xmlns:a16="http://schemas.microsoft.com/office/drawing/2014/main" id="{932FB9AD-ACAE-194D-2FE6-7BFA9A07F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9225" y="5292725"/>
            <a:ext cx="1806575" cy="774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3200">
                <a:solidFill>
                  <a:srgbClr val="7ED87E"/>
                </a:solidFill>
                <a:latin typeface="Kerala" pitchFamily="2" charset="0"/>
              </a:rPr>
              <a:t>øµíÄ Ìt¢</a:t>
            </a:r>
          </a:p>
        </p:txBody>
      </p:sp>
      <p:sp>
        <p:nvSpPr>
          <p:cNvPr id="47126" name="Text Box 34">
            <a:extLst>
              <a:ext uri="{FF2B5EF4-FFF2-40B4-BE49-F238E27FC236}">
                <a16:creationId xmlns:a16="http://schemas.microsoft.com/office/drawing/2014/main" id="{B309050D-1389-C232-F84F-9DD620B2A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1088" y="5216525"/>
            <a:ext cx="1452562" cy="8223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7ED87E"/>
                </a:solidFill>
                <a:latin typeface="Kerala" pitchFamily="2" charset="0"/>
              </a:rPr>
              <a:t>ÈßÏÎÉø ¥ÕµÞÖ¢</a:t>
            </a:r>
          </a:p>
        </p:txBody>
      </p:sp>
      <p:sp>
        <p:nvSpPr>
          <p:cNvPr id="47127" name="Text Box 35">
            <a:extLst>
              <a:ext uri="{FF2B5EF4-FFF2-40B4-BE49-F238E27FC236}">
                <a16:creationId xmlns:a16="http://schemas.microsoft.com/office/drawing/2014/main" id="{E48D1F22-7EAE-53B0-A2B0-D36C92E0B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900" y="6237288"/>
            <a:ext cx="34290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çÏÖádµßØíÄá</a:t>
            </a:r>
          </a:p>
        </p:txBody>
      </p:sp>
      <p:sp>
        <p:nvSpPr>
          <p:cNvPr id="354340" name="Rectangle 36">
            <a:extLst>
              <a:ext uri="{FF2B5EF4-FFF2-40B4-BE49-F238E27FC236}">
                <a16:creationId xmlns:a16="http://schemas.microsoft.com/office/drawing/2014/main" id="{5790FCD0-94F2-06A6-C825-403CDCA35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4938" y="4287838"/>
            <a:ext cx="2925762" cy="847725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41" name="Line 37">
            <a:extLst>
              <a:ext uri="{FF2B5EF4-FFF2-40B4-BE49-F238E27FC236}">
                <a16:creationId xmlns:a16="http://schemas.microsoft.com/office/drawing/2014/main" id="{5B77C8DB-0419-BDA8-0100-CA89C23A77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52816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42" name="Line 38">
            <a:extLst>
              <a:ext uri="{FF2B5EF4-FFF2-40B4-BE49-F238E27FC236}">
                <a16:creationId xmlns:a16="http://schemas.microsoft.com/office/drawing/2014/main" id="{EBC0D7E4-B11B-BEB5-A777-CA57EEAAE4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19600" y="3846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43" name="Line 39">
            <a:extLst>
              <a:ext uri="{FF2B5EF4-FFF2-40B4-BE49-F238E27FC236}">
                <a16:creationId xmlns:a16="http://schemas.microsoft.com/office/drawing/2014/main" id="{1886263D-FA85-689C-84A2-6FBBA8D5F7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08700" y="38719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44" name="Line 40">
            <a:extLst>
              <a:ext uri="{FF2B5EF4-FFF2-40B4-BE49-F238E27FC236}">
                <a16:creationId xmlns:a16="http://schemas.microsoft.com/office/drawing/2014/main" id="{20A35FBA-D517-9371-B98E-0EC0765F165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734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45" name="Line 41">
            <a:extLst>
              <a:ext uri="{FF2B5EF4-FFF2-40B4-BE49-F238E27FC236}">
                <a16:creationId xmlns:a16="http://schemas.microsoft.com/office/drawing/2014/main" id="{6FEB4838-919A-8A77-B5F9-3F31BF1F0F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70588" y="3355975"/>
            <a:ext cx="814387" cy="0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54" name="Line 50">
            <a:extLst>
              <a:ext uri="{FF2B5EF4-FFF2-40B4-BE49-F238E27FC236}">
                <a16:creationId xmlns:a16="http://schemas.microsoft.com/office/drawing/2014/main" id="{6A68429B-C4F8-8D53-6D5F-A0AACC9017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46800" y="5243513"/>
            <a:ext cx="0" cy="327025"/>
          </a:xfrm>
          <a:prstGeom prst="line">
            <a:avLst/>
          </a:prstGeom>
          <a:noFill/>
          <a:ln w="28575">
            <a:solidFill>
              <a:schemeClr val="folHlink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7135" name="Group 46">
            <a:extLst>
              <a:ext uri="{FF2B5EF4-FFF2-40B4-BE49-F238E27FC236}">
                <a16:creationId xmlns:a16="http://schemas.microsoft.com/office/drawing/2014/main" id="{DCA0177A-5D8D-B0AD-D8D6-A31BBF38A664}"/>
              </a:ext>
            </a:extLst>
          </p:cNvPr>
          <p:cNvGrpSpPr>
            <a:grpSpLocks/>
          </p:cNvGrpSpPr>
          <p:nvPr/>
        </p:nvGrpSpPr>
        <p:grpSpPr bwMode="auto">
          <a:xfrm>
            <a:off x="5403850" y="5003800"/>
            <a:ext cx="3435350" cy="1212850"/>
            <a:chOff x="3432" y="3160"/>
            <a:chExt cx="2216" cy="816"/>
          </a:xfrm>
        </p:grpSpPr>
        <p:sp>
          <p:nvSpPr>
            <p:cNvPr id="354351" name="Oval 47">
              <a:extLst>
                <a:ext uri="{FF2B5EF4-FFF2-40B4-BE49-F238E27FC236}">
                  <a16:creationId xmlns:a16="http://schemas.microsoft.com/office/drawing/2014/main" id="{E2102152-41F2-3185-185B-0E8E4D5C26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160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4352" name="Oval 48">
              <a:extLst>
                <a:ext uri="{FF2B5EF4-FFF2-40B4-BE49-F238E27FC236}">
                  <a16:creationId xmlns:a16="http://schemas.microsoft.com/office/drawing/2014/main" id="{27B148DB-DDF2-797B-C339-C190306CA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3488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4353" name="Line 49">
              <a:extLst>
                <a:ext uri="{FF2B5EF4-FFF2-40B4-BE49-F238E27FC236}">
                  <a16:creationId xmlns:a16="http://schemas.microsoft.com/office/drawing/2014/main" id="{6EEFF6CD-157C-5C2D-0B40-004E860A69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13" y="3652"/>
              <a:ext cx="276" cy="57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7136" name="Text Box 53">
            <a:extLst>
              <a:ext uri="{FF2B5EF4-FFF2-40B4-BE49-F238E27FC236}">
                <a16:creationId xmlns:a16="http://schemas.microsoft.com/office/drawing/2014/main" id="{658B207A-70AC-94BC-6680-97E9FAD79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3138" y="2335213"/>
            <a:ext cx="2217737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rgbClr val="FF0066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47137" name="Text Box 54">
            <a:extLst>
              <a:ext uri="{FF2B5EF4-FFF2-40B4-BE49-F238E27FC236}">
                <a16:creationId xmlns:a16="http://schemas.microsoft.com/office/drawing/2014/main" id="{83A58460-F6AF-0E5F-0AF1-86E432134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138" name="Text Box 56">
            <a:extLst>
              <a:ext uri="{FF2B5EF4-FFF2-40B4-BE49-F238E27FC236}">
                <a16:creationId xmlns:a16="http://schemas.microsoft.com/office/drawing/2014/main" id="{389A91FA-F7D7-F51B-039F-4FFF8246F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54364" name="Rectangle 60">
            <a:extLst>
              <a:ext uri="{FF2B5EF4-FFF2-40B4-BE49-F238E27FC236}">
                <a16:creationId xmlns:a16="http://schemas.microsoft.com/office/drawing/2014/main" id="{D0868948-3A5E-8B47-D3BA-14667478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37</a:t>
            </a:r>
          </a:p>
        </p:txBody>
      </p:sp>
      <p:grpSp>
        <p:nvGrpSpPr>
          <p:cNvPr id="47140" name="Group 62">
            <a:extLst>
              <a:ext uri="{FF2B5EF4-FFF2-40B4-BE49-F238E27FC236}">
                <a16:creationId xmlns:a16="http://schemas.microsoft.com/office/drawing/2014/main" id="{C8949875-06D8-EE75-E634-7328A29CEAFC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4889500"/>
            <a:ext cx="4064000" cy="1295400"/>
            <a:chOff x="824" y="3152"/>
            <a:chExt cx="2416" cy="816"/>
          </a:xfrm>
        </p:grpSpPr>
        <p:sp>
          <p:nvSpPr>
            <p:cNvPr id="354367" name="Oval 63">
              <a:extLst>
                <a:ext uri="{FF2B5EF4-FFF2-40B4-BE49-F238E27FC236}">
                  <a16:creationId xmlns:a16="http://schemas.microsoft.com/office/drawing/2014/main" id="{92F80030-E16D-F70B-0E67-40BEC2C1F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" y="3152"/>
              <a:ext cx="944" cy="816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4368" name="Oval 64">
              <a:extLst>
                <a:ext uri="{FF2B5EF4-FFF2-40B4-BE49-F238E27FC236}">
                  <a16:creationId xmlns:a16="http://schemas.microsoft.com/office/drawing/2014/main" id="{1A5F75DA-0CCF-71EC-5C51-5F6769F41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8" y="3480"/>
              <a:ext cx="992" cy="472"/>
            </a:xfrm>
            <a:prstGeom prst="ellips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4369" name="Line 65">
              <a:extLst>
                <a:ext uri="{FF2B5EF4-FFF2-40B4-BE49-F238E27FC236}">
                  <a16:creationId xmlns:a16="http://schemas.microsoft.com/office/drawing/2014/main" id="{A2FAAF4F-F799-01F2-7AB3-CD582236C1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33" y="3613"/>
              <a:ext cx="511" cy="79"/>
            </a:xfrm>
            <a:prstGeom prst="line">
              <a:avLst/>
            </a:prstGeom>
            <a:noFill/>
            <a:ln w="57150">
              <a:solidFill>
                <a:srgbClr val="CC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47141" name="Group 66">
            <a:extLst>
              <a:ext uri="{FF2B5EF4-FFF2-40B4-BE49-F238E27FC236}">
                <a16:creationId xmlns:a16="http://schemas.microsoft.com/office/drawing/2014/main" id="{8BDDC0E2-6907-5728-89D3-2F1749B4827C}"/>
              </a:ext>
            </a:extLst>
          </p:cNvPr>
          <p:cNvGrpSpPr>
            <a:grpSpLocks/>
          </p:cNvGrpSpPr>
          <p:nvPr/>
        </p:nvGrpSpPr>
        <p:grpSpPr bwMode="auto">
          <a:xfrm>
            <a:off x="4438650" y="3343275"/>
            <a:ext cx="1684338" cy="182563"/>
            <a:chOff x="2796" y="2106"/>
            <a:chExt cx="1061" cy="115"/>
          </a:xfrm>
        </p:grpSpPr>
        <p:sp>
          <p:nvSpPr>
            <p:cNvPr id="354371" name="Line 67">
              <a:extLst>
                <a:ext uri="{FF2B5EF4-FFF2-40B4-BE49-F238E27FC236}">
                  <a16:creationId xmlns:a16="http://schemas.microsoft.com/office/drawing/2014/main" id="{828FC6AE-C763-049E-B4AF-3F5E228CA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1" y="2114"/>
              <a:ext cx="1050" cy="2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4372" name="Line 68">
              <a:extLst>
                <a:ext uri="{FF2B5EF4-FFF2-40B4-BE49-F238E27FC236}">
                  <a16:creationId xmlns:a16="http://schemas.microsoft.com/office/drawing/2014/main" id="{3A9BF36D-76BD-B7F0-F902-9764FBC3909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6" y="2115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54373" name="Line 69">
              <a:extLst>
                <a:ext uri="{FF2B5EF4-FFF2-40B4-BE49-F238E27FC236}">
                  <a16:creationId xmlns:a16="http://schemas.microsoft.com/office/drawing/2014/main" id="{6E5C2BE3-65FA-3006-2442-26833C21B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6" y="2106"/>
              <a:ext cx="1" cy="10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354374" name="AutoShape 70">
            <a:extLst>
              <a:ext uri="{FF2B5EF4-FFF2-40B4-BE49-F238E27FC236}">
                <a16:creationId xmlns:a16="http://schemas.microsoft.com/office/drawing/2014/main" id="{C6D61DF3-E036-CF94-CE7B-A9CCB6EEBE2C}"/>
              </a:ext>
            </a:extLst>
          </p:cNvPr>
          <p:cNvSpPr>
            <a:spLocks/>
          </p:cNvSpPr>
          <p:nvPr/>
        </p:nvSpPr>
        <p:spPr bwMode="auto">
          <a:xfrm rot="-5400000">
            <a:off x="3324225" y="360363"/>
            <a:ext cx="163513" cy="1836737"/>
          </a:xfrm>
          <a:prstGeom prst="rightBracket">
            <a:avLst>
              <a:gd name="adj" fmla="val 0"/>
            </a:avLst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22" name="Line 18">
            <a:extLst>
              <a:ext uri="{FF2B5EF4-FFF2-40B4-BE49-F238E27FC236}">
                <a16:creationId xmlns:a16="http://schemas.microsoft.com/office/drawing/2014/main" id="{A44E26CA-EECA-EF7E-55F6-9B1022D833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27388" y="1246188"/>
            <a:ext cx="350837" cy="48736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4323" name="Line 19">
            <a:extLst>
              <a:ext uri="{FF2B5EF4-FFF2-40B4-BE49-F238E27FC236}">
                <a16:creationId xmlns:a16="http://schemas.microsoft.com/office/drawing/2014/main" id="{58C8F4BE-0D7D-08F1-2B63-4C041B75FD6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21038" y="1239838"/>
            <a:ext cx="363537" cy="544512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9" descr="Slide1">
            <a:extLst>
              <a:ext uri="{FF2B5EF4-FFF2-40B4-BE49-F238E27FC236}">
                <a16:creationId xmlns:a16="http://schemas.microsoft.com/office/drawing/2014/main" id="{0333585C-D559-E65B-67D9-C2DFE63D7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5256" name="Line 8">
            <a:extLst>
              <a:ext uri="{FF2B5EF4-FFF2-40B4-BE49-F238E27FC236}">
                <a16:creationId xmlns:a16="http://schemas.microsoft.com/office/drawing/2014/main" id="{B4EDE015-4B9F-17F6-9C46-3BB6AA39C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5257" name="Line 9">
            <a:extLst>
              <a:ext uri="{FF2B5EF4-FFF2-40B4-BE49-F238E27FC236}">
                <a16:creationId xmlns:a16="http://schemas.microsoft.com/office/drawing/2014/main" id="{8F3597AC-541C-3580-6B73-EC3917A3986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5258" name="Line 10">
            <a:extLst>
              <a:ext uri="{FF2B5EF4-FFF2-40B4-BE49-F238E27FC236}">
                <a16:creationId xmlns:a16="http://schemas.microsoft.com/office/drawing/2014/main" id="{8E29578F-40A3-E7FC-426F-21F7C35581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5259" name="Line 11">
            <a:extLst>
              <a:ext uri="{FF2B5EF4-FFF2-40B4-BE49-F238E27FC236}">
                <a16:creationId xmlns:a16="http://schemas.microsoft.com/office/drawing/2014/main" id="{27E26DAE-4AF8-06EF-FB72-1F64E4AB7A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5260" name="Line 12">
            <a:extLst>
              <a:ext uri="{FF2B5EF4-FFF2-40B4-BE49-F238E27FC236}">
                <a16:creationId xmlns:a16="http://schemas.microsoft.com/office/drawing/2014/main" id="{4F1F6184-F287-F22A-CD34-2A8948EF0D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5290" name="Text Box 42">
            <a:extLst>
              <a:ext uri="{FF2B5EF4-FFF2-40B4-BE49-F238E27FC236}">
                <a16:creationId xmlns:a16="http://schemas.microsoft.com/office/drawing/2014/main" id="{967662D8-99E2-1E37-E9E8-410321A34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144463"/>
            <a:ext cx="3368675" cy="65992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Criswell, W.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Danker, Frederick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Ellis, E. Earle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Fitzmeyer, Joseph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Godet, F.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Hendricksen, William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Hoehner, Harold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Ironside, F. A.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Marshall, I. Howard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McGee, J. Vernon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Morgan, G. Campbell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MacArtuhur, John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Scofield, C. I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Swindoll, Charles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Unger, Merrill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Walvoord, John</a:t>
            </a: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2200">
                <a:solidFill>
                  <a:schemeClr val="folHlink"/>
                </a:solidFill>
                <a:latin typeface="Arial" panose="020B0604020202020204" pitchFamily="34" charset="0"/>
              </a:rPr>
              <a:t>Zuck, Roy</a:t>
            </a:r>
            <a:endParaRPr lang="en-US" altLang="en-US" sz="2000">
              <a:latin typeface="Arial" panose="020B0604020202020204" pitchFamily="34" charset="0"/>
            </a:endParaRPr>
          </a:p>
        </p:txBody>
      </p:sp>
      <p:sp>
        <p:nvSpPr>
          <p:cNvPr id="565291" name="Text Box 43">
            <a:extLst>
              <a:ext uri="{FF2B5EF4-FFF2-40B4-BE49-F238E27FC236}">
                <a16:creationId xmlns:a16="http://schemas.microsoft.com/office/drawing/2014/main" id="{C09934BC-1974-5091-8C67-CE8881E3C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527175"/>
            <a:ext cx="2997200" cy="35115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110000"/>
              </a:lnSpc>
              <a:spcBef>
                <a:spcPct val="50000"/>
              </a:spcBef>
            </a:pPr>
            <a:r>
              <a:rPr lang="en-US" altLang="en-US" sz="3400">
                <a:solidFill>
                  <a:schemeClr val="folHlink"/>
                </a:solidFill>
                <a:latin typeface="Kerala" pitchFamily="2" charset="0"/>
              </a:rPr>
              <a:t>çÏÖáÕßæa Õ¢ÖÞÕÜßæÏMxß ®ÝáÄßÏßGáU ¥çÈµ ®ÝáJáµÞøßW ºßÜV</a:t>
            </a:r>
            <a:r>
              <a:rPr lang="en-US" altLang="en-US" sz="3200" i="1">
                <a:solidFill>
                  <a:schemeClr val="folHlink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8137" name="Text Box 44">
            <a:extLst>
              <a:ext uri="{FF2B5EF4-FFF2-40B4-BE49-F238E27FC236}">
                <a16:creationId xmlns:a16="http://schemas.microsoft.com/office/drawing/2014/main" id="{83983CBD-F2BC-8B7A-CEC1-3BDC597FE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5293" name="Rectangle 45">
            <a:extLst>
              <a:ext uri="{FF2B5EF4-FFF2-40B4-BE49-F238E27FC236}">
                <a16:creationId xmlns:a16="http://schemas.microsoft.com/office/drawing/2014/main" id="{C3FCEB58-E47E-F345-55C3-CA463FC88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5296" name="Rectangle 48">
            <a:extLst>
              <a:ext uri="{FF2B5EF4-FFF2-40B4-BE49-F238E27FC236}">
                <a16:creationId xmlns:a16="http://schemas.microsoft.com/office/drawing/2014/main" id="{6FE1F64A-4A44-EC94-5692-C37FB9C7C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48140" name="Text Box 50">
            <a:extLst>
              <a:ext uri="{FF2B5EF4-FFF2-40B4-BE49-F238E27FC236}">
                <a16:creationId xmlns:a16="http://schemas.microsoft.com/office/drawing/2014/main" id="{83473E29-585C-0982-C6FC-8F508C817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65299" name="Rectangle 51">
            <a:extLst>
              <a:ext uri="{FF2B5EF4-FFF2-40B4-BE49-F238E27FC236}">
                <a16:creationId xmlns:a16="http://schemas.microsoft.com/office/drawing/2014/main" id="{42D7E7B0-4FE5-3E1C-F5CB-4453DEB30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5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65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5290" grpId="0" autoUpdateAnimBg="0"/>
      <p:bldP spid="56529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91">
            <a:extLst>
              <a:ext uri="{FF2B5EF4-FFF2-40B4-BE49-F238E27FC236}">
                <a16:creationId xmlns:a16="http://schemas.microsoft.com/office/drawing/2014/main" id="{C6802C23-1EDA-7981-E009-EBFD01171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861" name="Rectangle 93">
            <a:extLst>
              <a:ext uri="{FF2B5EF4-FFF2-40B4-BE49-F238E27FC236}">
                <a16:creationId xmlns:a16="http://schemas.microsoft.com/office/drawing/2014/main" id="{65BD69B6-8F73-29AB-2C89-E65AA74CE7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13" y="-23813"/>
            <a:ext cx="9155113" cy="68818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8770" name="Rectangle 2">
            <a:extLst>
              <a:ext uri="{FF2B5EF4-FFF2-40B4-BE49-F238E27FC236}">
                <a16:creationId xmlns:a16="http://schemas.microsoft.com/office/drawing/2014/main" id="{00B005BD-E220-7FBF-C111-4DCC7A21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196" name="Rectangle 15">
            <a:extLst>
              <a:ext uri="{FF2B5EF4-FFF2-40B4-BE49-F238E27FC236}">
                <a16:creationId xmlns:a16="http://schemas.microsoft.com/office/drawing/2014/main" id="{2F6054AA-1184-5F04-CD95-C74CBE9A7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99"/>
                </a:solidFill>
                <a:latin typeface="Krone" charset="0"/>
              </a:rPr>
              <a:t>         </a:t>
            </a:r>
          </a:p>
        </p:txBody>
      </p:sp>
      <p:sp>
        <p:nvSpPr>
          <p:cNvPr id="288786" name="Rectangle 18">
            <a:extLst>
              <a:ext uri="{FF2B5EF4-FFF2-40B4-BE49-F238E27FC236}">
                <a16:creationId xmlns:a16="http://schemas.microsoft.com/office/drawing/2014/main" id="{2B219EA0-E352-99FC-2263-9B7FEC5AD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198" name="Text Box 49">
            <a:extLst>
              <a:ext uri="{FF2B5EF4-FFF2-40B4-BE49-F238E27FC236}">
                <a16:creationId xmlns:a16="http://schemas.microsoft.com/office/drawing/2014/main" id="{8A928E0B-1673-669D-3CB1-1FBBDD6BD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-2698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>
              <a:solidFill>
                <a:srgbClr val="000099"/>
              </a:solidFill>
            </a:endParaRPr>
          </a:p>
        </p:txBody>
      </p:sp>
      <p:grpSp>
        <p:nvGrpSpPr>
          <p:cNvPr id="8199" name="Group 66">
            <a:extLst>
              <a:ext uri="{FF2B5EF4-FFF2-40B4-BE49-F238E27FC236}">
                <a16:creationId xmlns:a16="http://schemas.microsoft.com/office/drawing/2014/main" id="{A2F3E485-3037-56E6-F5B3-A87355DAEAE6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8835" name="Rectangle 67">
              <a:extLst>
                <a:ext uri="{FF2B5EF4-FFF2-40B4-BE49-F238E27FC236}">
                  <a16:creationId xmlns:a16="http://schemas.microsoft.com/office/drawing/2014/main" id="{B8F84285-2B79-F5BA-43D5-C00233D81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8836" name="Oval 68">
              <a:extLst>
                <a:ext uri="{FF2B5EF4-FFF2-40B4-BE49-F238E27FC236}">
                  <a16:creationId xmlns:a16="http://schemas.microsoft.com/office/drawing/2014/main" id="{9861F6A9-5616-0A95-2E13-5E746493B2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8837" name="Rectangle 69">
              <a:extLst>
                <a:ext uri="{FF2B5EF4-FFF2-40B4-BE49-F238E27FC236}">
                  <a16:creationId xmlns:a16="http://schemas.microsoft.com/office/drawing/2014/main" id="{36A51DA9-5ADE-92EC-BCF0-19C8E87DB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8838" name="Rectangle 70">
              <a:extLst>
                <a:ext uri="{FF2B5EF4-FFF2-40B4-BE49-F238E27FC236}">
                  <a16:creationId xmlns:a16="http://schemas.microsoft.com/office/drawing/2014/main" id="{4D993B77-3780-2FAF-1AC4-335F962DC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8839" name="Oval 71">
              <a:extLst>
                <a:ext uri="{FF2B5EF4-FFF2-40B4-BE49-F238E27FC236}">
                  <a16:creationId xmlns:a16="http://schemas.microsoft.com/office/drawing/2014/main" id="{0709FFAA-AAB4-2D4B-60C6-7C3703D53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8840" name="Rectangle 72">
              <a:extLst>
                <a:ext uri="{FF2B5EF4-FFF2-40B4-BE49-F238E27FC236}">
                  <a16:creationId xmlns:a16="http://schemas.microsoft.com/office/drawing/2014/main" id="{7F5D65A7-A773-6649-50B8-9EA985618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217" name="Rectangle 73">
              <a:extLst>
                <a:ext uri="{FF2B5EF4-FFF2-40B4-BE49-F238E27FC236}">
                  <a16:creationId xmlns:a16="http://schemas.microsoft.com/office/drawing/2014/main" id="{7C1C3ED7-E4E7-9824-2198-5D174F077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8218" name="Rectangle 74">
              <a:extLst>
                <a:ext uri="{FF2B5EF4-FFF2-40B4-BE49-F238E27FC236}">
                  <a16:creationId xmlns:a16="http://schemas.microsoft.com/office/drawing/2014/main" id="{8D970D60-5437-6F19-00A8-D84F0C2AC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8200" name="Text Box 81">
            <a:extLst>
              <a:ext uri="{FF2B5EF4-FFF2-40B4-BE49-F238E27FC236}">
                <a16:creationId xmlns:a16="http://schemas.microsoft.com/office/drawing/2014/main" id="{81F8ECB8-6B53-682E-89D6-A7BF5931F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8850" name="Rectangle 82">
            <a:extLst>
              <a:ext uri="{FF2B5EF4-FFF2-40B4-BE49-F238E27FC236}">
                <a16:creationId xmlns:a16="http://schemas.microsoft.com/office/drawing/2014/main" id="{5F7174DA-7809-372E-94C2-F64C7A4D5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8853" name="Rectangle 85">
            <a:extLst>
              <a:ext uri="{FF2B5EF4-FFF2-40B4-BE49-F238E27FC236}">
                <a16:creationId xmlns:a16="http://schemas.microsoft.com/office/drawing/2014/main" id="{0C5F346A-DD1A-886B-9DAB-F93B8304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8203" name="Text Box 87">
            <a:extLst>
              <a:ext uri="{FF2B5EF4-FFF2-40B4-BE49-F238E27FC236}">
                <a16:creationId xmlns:a16="http://schemas.microsoft.com/office/drawing/2014/main" id="{3150F7D7-23C6-C637-AA77-38D8E7A28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88857" name="Text Box 89">
            <a:extLst>
              <a:ext uri="{FF2B5EF4-FFF2-40B4-BE49-F238E27FC236}">
                <a16:creationId xmlns:a16="http://schemas.microsoft.com/office/drawing/2014/main" id="{F5551422-678D-A48F-32E9-68F1EA8E8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3" y="320675"/>
            <a:ext cx="6388100" cy="7016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solidFill>
                  <a:srgbClr val="FF3300"/>
                </a:solidFill>
                <a:latin typeface="Kerala" pitchFamily="2" charset="0"/>
              </a:rPr>
              <a:t>ÉÖíºÞJÜ¢ ³VAáµ</a:t>
            </a:r>
            <a:r>
              <a:rPr lang="en-US" altLang="en-US" sz="4000">
                <a:solidFill>
                  <a:srgbClr val="FF3300"/>
                </a:solidFill>
                <a:latin typeface="Kerala" pitchFamily="2" charset="0"/>
              </a:rPr>
              <a:t>!</a:t>
            </a:r>
          </a:p>
        </p:txBody>
      </p:sp>
      <p:sp>
        <p:nvSpPr>
          <p:cNvPr id="8205" name="Text Box 94">
            <a:extLst>
              <a:ext uri="{FF2B5EF4-FFF2-40B4-BE49-F238E27FC236}">
                <a16:creationId xmlns:a16="http://schemas.microsoft.com/office/drawing/2014/main" id="{A158EA61-92DB-BFA3-3C13-88389F66B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288863" name="Rectangle 95">
            <a:extLst>
              <a:ext uri="{FF2B5EF4-FFF2-40B4-BE49-F238E27FC236}">
                <a16:creationId xmlns:a16="http://schemas.microsoft.com/office/drawing/2014/main" id="{D3236136-A60E-8A51-F252-AEE94856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288864" name="Text Box 96">
            <a:extLst>
              <a:ext uri="{FF2B5EF4-FFF2-40B4-BE49-F238E27FC236}">
                <a16:creationId xmlns:a16="http://schemas.microsoft.com/office/drawing/2014/main" id="{A2B916D5-8C6A-D620-30D9-0F045190A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8" y="1262063"/>
            <a:ext cx="8610600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•</a:t>
            </a:r>
            <a:r>
              <a:rPr lang="en-US" altLang="en-US" sz="3200" b="0">
                <a:solidFill>
                  <a:srgbClr val="FBF43D"/>
                </a:solidFill>
                <a:latin typeface="Kerala" pitchFamily="2" charset="0"/>
              </a:rPr>
              <a:t>ÎßdØçÏÎßæÜ ¥¿ßÎJ¢: 400 ÕV×BZ</a:t>
            </a:r>
          </a:p>
        </p:txBody>
      </p:sp>
      <p:sp>
        <p:nvSpPr>
          <p:cNvPr id="288865" name="Text Box 97">
            <a:extLst>
              <a:ext uri="{FF2B5EF4-FFF2-40B4-BE49-F238E27FC236}">
                <a16:creationId xmlns:a16="http://schemas.microsoft.com/office/drawing/2014/main" id="{7296D334-86C7-4763-F0E7-2C81DE873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944688"/>
            <a:ext cx="8610600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•</a:t>
            </a:r>
            <a:r>
              <a:rPr lang="en-US" altLang="en-US" sz="3200" b="0">
                <a:solidFill>
                  <a:srgbClr val="FBF43D"/>
                </a:solidFill>
                <a:latin typeface="Kerala" pitchFamily="2" charset="0"/>
              </a:rPr>
              <a:t>ØÞ¢ØíµÞøßµÕá¢ ÈÞ·øßµÕáÎÞÏ ®{ßÏ Õ{Vºî</a:t>
            </a:r>
          </a:p>
        </p:txBody>
      </p:sp>
      <p:sp>
        <p:nvSpPr>
          <p:cNvPr id="288867" name="Text Box 99">
            <a:extLst>
              <a:ext uri="{FF2B5EF4-FFF2-40B4-BE49-F238E27FC236}">
                <a16:creationId xmlns:a16="http://schemas.microsoft.com/office/drawing/2014/main" id="{62C1D27D-332D-DBBD-37CE-C8B319CA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2703513"/>
            <a:ext cx="8610600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•</a:t>
            </a:r>
            <a:r>
              <a:rPr lang="en-US" altLang="en-US" sz="3200" b="0">
                <a:solidFill>
                  <a:srgbClr val="FBF43D"/>
                </a:solidFill>
                <a:latin typeface="Kerala" pitchFamily="2" charset="0"/>
              </a:rPr>
              <a:t>èÆÕàµ Ìt¢: ¥ÕcµíÄ¢</a:t>
            </a: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288868" name="Text Box 100">
            <a:extLst>
              <a:ext uri="{FF2B5EF4-FFF2-40B4-BE49-F238E27FC236}">
                <a16:creationId xmlns:a16="http://schemas.microsoft.com/office/drawing/2014/main" id="{E029FD69-D557-CE3C-BAE0-952F1F24B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3" y="3506788"/>
            <a:ext cx="8361362" cy="27733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73088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     			</a:t>
            </a:r>
            <a:r>
              <a:rPr lang="en-US" altLang="en-US" sz="3200">
                <a:solidFill>
                  <a:srgbClr val="FBF43D"/>
                </a:solidFill>
                <a:latin typeface="Kerala" pitchFamily="2" charset="0"/>
              </a:rPr>
              <a:t>¥ÄáæµÞIí…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•</a:t>
            </a:r>
            <a:r>
              <a:rPr lang="en-US" altLang="en-US" sz="3200" b="0" u="sng">
                <a:solidFill>
                  <a:srgbClr val="FBF43D"/>
                </a:solidFill>
                <a:latin typeface="Kerala" pitchFamily="2" charset="0"/>
              </a:rPr>
              <a:t>çÎÞæÖÏáæ¿ ÈcÞÏdÉÎÞÃ¢:</a:t>
            </a:r>
            <a:r>
              <a:rPr lang="en-US" altLang="en-US" sz="3200" b="0">
                <a:solidFill>
                  <a:srgbClr val="FBF43D"/>
                </a:solidFill>
                <a:latin typeface="Kerala" pitchFamily="2" charset="0"/>
              </a:rPr>
              <a:t> ÏßdØÞçÏW ¼ÈÄÏáæ¿ _ èÆÕÕáÎÞÏá¢, ÄNßW ÄNßÜáÎáU Ìt ÕßµÞØÉøßÃÞÎJßW ÈßVHÞÏµÎÞÏí ÄàøáKá</a:t>
            </a:r>
            <a:r>
              <a:rPr lang="en-US" altLang="en-US" sz="2800">
                <a:solidFill>
                  <a:srgbClr val="FBF43D"/>
                </a:solidFill>
                <a:latin typeface="Kerala" pitchFamily="2" charset="0"/>
              </a:rPr>
              <a:t>!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8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8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8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8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8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8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57" grpId="0" autoUpdateAnimBg="0"/>
      <p:bldP spid="288864" grpId="0" autoUpdateAnimBg="0"/>
      <p:bldP spid="288865" grpId="0" autoUpdateAnimBg="0"/>
      <p:bldP spid="288867" grpId="0" autoUpdateAnimBg="0"/>
      <p:bldP spid="288868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056">
            <a:extLst>
              <a:ext uri="{FF2B5EF4-FFF2-40B4-BE49-F238E27FC236}">
                <a16:creationId xmlns:a16="http://schemas.microsoft.com/office/drawing/2014/main" id="{0194131D-8E61-7A8D-8E29-1BFBE76606A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4" name="Text Box 1026">
            <a:extLst>
              <a:ext uri="{FF2B5EF4-FFF2-40B4-BE49-F238E27FC236}">
                <a16:creationId xmlns:a16="http://schemas.microsoft.com/office/drawing/2014/main" id="{BA3BA361-46ED-2A8C-B6A6-C0AD8A08D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rgbClr val="FAF40C"/>
              </a:solidFill>
            </a:endParaRPr>
          </a:p>
        </p:txBody>
      </p:sp>
      <p:sp>
        <p:nvSpPr>
          <p:cNvPr id="559107" name="Text Box 1027">
            <a:extLst>
              <a:ext uri="{FF2B5EF4-FFF2-40B4-BE49-F238E27FC236}">
                <a16:creationId xmlns:a16="http://schemas.microsoft.com/office/drawing/2014/main" id="{E8C9E5B7-254A-C5F1-E0DD-40CBB2AF8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0"/>
            <a:ext cx="84328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AF40C"/>
                </a:solidFill>
                <a:latin typeface="Kerala" pitchFamily="2" charset="0"/>
              </a:rPr>
              <a:t>çÏÖáÕßæa ¼ÈÈJßÜá¢ ¼àÕßÄJßÜá¢ ©U ¥ÕßÖbØÈàÏÎÞÏ ØÞÇcÄµæ{Mxß </a:t>
            </a:r>
            <a:r>
              <a:rPr lang="en-US" altLang="en-US" sz="2400">
                <a:solidFill>
                  <a:srgbClr val="FAF40C"/>
                </a:solidFill>
                <a:latin typeface="Arial" panose="020B0604020202020204" pitchFamily="34" charset="0"/>
              </a:rPr>
              <a:t>(</a:t>
            </a:r>
            <a:r>
              <a:rPr lang="en-US" altLang="en-US" sz="2400" b="0">
                <a:solidFill>
                  <a:srgbClr val="FAF40C"/>
                </a:solidFill>
                <a:latin typeface="Arial" panose="020B0604020202020204" pitchFamily="34" charset="0"/>
              </a:rPr>
              <a:t>Probabilities</a:t>
            </a:r>
            <a:r>
              <a:rPr lang="en-US" altLang="en-US" sz="2400">
                <a:solidFill>
                  <a:srgbClr val="FAF40C"/>
                </a:solidFill>
                <a:latin typeface="Arial" panose="020B0604020202020204" pitchFamily="34" charset="0"/>
              </a:rPr>
              <a:t>)</a:t>
            </a:r>
            <a:r>
              <a:rPr lang="en-US" altLang="en-US" sz="2400">
                <a:solidFill>
                  <a:srgbClr val="FAF40C"/>
                </a:solidFill>
                <a:latin typeface="Kerala" pitchFamily="2" charset="0"/>
              </a:rPr>
              <a:t> ÈßBZ ºßLßºîßGáçIÞ</a:t>
            </a:r>
            <a:r>
              <a:rPr lang="en-US" altLang="en-US" sz="2400" b="0">
                <a:solidFill>
                  <a:srgbClr val="FAF40C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59111" name="Text Box 1031">
            <a:extLst>
              <a:ext uri="{FF2B5EF4-FFF2-40B4-BE49-F238E27FC236}">
                <a16:creationId xmlns:a16="http://schemas.microsoft.com/office/drawing/2014/main" id="{D1BEF2D9-A0B0-592A-525F-F4681EAB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0375" y="1477963"/>
            <a:ext cx="5948363" cy="411638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800" b="0">
                <a:solidFill>
                  <a:srgbClr val="FAF40C"/>
                </a:solidFill>
                <a:latin typeface="Kerala" pitchFamily="2" charset="0"/>
              </a:rPr>
              <a:t>æÕùáæÎÞøá ¦µØíÎßµ ¼ÈÈçÎÞ</a:t>
            </a:r>
            <a:r>
              <a:rPr lang="en-US" altLang="en-US" sz="8000" i="1">
                <a:solidFill>
                  <a:srgbClr val="FAF40C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59127" name="Text Box 1047">
            <a:extLst>
              <a:ext uri="{FF2B5EF4-FFF2-40B4-BE49-F238E27FC236}">
                <a16:creationId xmlns:a16="http://schemas.microsoft.com/office/drawing/2014/main" id="{B0D2EA43-947D-D7CC-4261-326C451C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618163"/>
            <a:ext cx="3616325" cy="576262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2400" b="0">
                <a:solidFill>
                  <a:srgbClr val="FFFF00"/>
                </a:solidFill>
                <a:latin typeface="Krone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</a:rPr>
              <a:t>#17</a:t>
            </a:r>
          </a:p>
        </p:txBody>
      </p:sp>
      <p:sp>
        <p:nvSpPr>
          <p:cNvPr id="49158" name="Text Box 1048">
            <a:extLst>
              <a:ext uri="{FF2B5EF4-FFF2-40B4-BE49-F238E27FC236}">
                <a16:creationId xmlns:a16="http://schemas.microsoft.com/office/drawing/2014/main" id="{ECFD3205-B3E3-DDFA-88D0-27CDFFA84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9129" name="Rectangle 1049">
            <a:extLst>
              <a:ext uri="{FF2B5EF4-FFF2-40B4-BE49-F238E27FC236}">
                <a16:creationId xmlns:a16="http://schemas.microsoft.com/office/drawing/2014/main" id="{33DF167F-722C-285B-2262-CBBE9B9A4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9133" name="Rectangle 1053">
            <a:extLst>
              <a:ext uri="{FF2B5EF4-FFF2-40B4-BE49-F238E27FC236}">
                <a16:creationId xmlns:a16="http://schemas.microsoft.com/office/drawing/2014/main" id="{8C240886-A57C-BC30-F0D0-F90E3B3FA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49161" name="Text Box 1055">
            <a:extLst>
              <a:ext uri="{FF2B5EF4-FFF2-40B4-BE49-F238E27FC236}">
                <a16:creationId xmlns:a16="http://schemas.microsoft.com/office/drawing/2014/main" id="{159C4B9F-4AA0-9B76-A61E-0137BC58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49162" name="Text Box 1057">
            <a:extLst>
              <a:ext uri="{FF2B5EF4-FFF2-40B4-BE49-F238E27FC236}">
                <a16:creationId xmlns:a16="http://schemas.microsoft.com/office/drawing/2014/main" id="{09844362-CB0C-7E49-75CD-405AD143B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59138" name="Rectangle 1058">
            <a:extLst>
              <a:ext uri="{FF2B5EF4-FFF2-40B4-BE49-F238E27FC236}">
                <a16:creationId xmlns:a16="http://schemas.microsoft.com/office/drawing/2014/main" id="{8DBD4055-ED66-0242-A5B6-18E4FAEE8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9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5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"/>
                                        <p:tgtEl>
                                          <p:spTgt spid="559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07" grpId="0" autoUpdateAnimBg="0"/>
      <p:bldP spid="559111" grpId="0" build="p" autoUpdateAnimBg="0"/>
      <p:bldP spid="559127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>
            <a:extLst>
              <a:ext uri="{FF2B5EF4-FFF2-40B4-BE49-F238E27FC236}">
                <a16:creationId xmlns:a16="http://schemas.microsoft.com/office/drawing/2014/main" id="{B58E3AC0-46FD-1915-8D1A-3715EF100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5983288"/>
            <a:ext cx="1133475" cy="411162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1800">
              <a:solidFill>
                <a:srgbClr val="FAF40C"/>
              </a:solidFill>
            </a:endParaRPr>
          </a:p>
        </p:txBody>
      </p:sp>
      <p:sp>
        <p:nvSpPr>
          <p:cNvPr id="50178" name="Text Box 3">
            <a:extLst>
              <a:ext uri="{FF2B5EF4-FFF2-40B4-BE49-F238E27FC236}">
                <a16:creationId xmlns:a16="http://schemas.microsoft.com/office/drawing/2014/main" id="{EF8DAEF8-AF8A-D670-44D9-3FCCD0486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46063"/>
            <a:ext cx="8432800" cy="8223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AF40C"/>
                </a:solidFill>
                <a:latin typeface="Kerala" pitchFamily="2" charset="0"/>
              </a:rPr>
              <a:t>çÏÖáÕßæa ¼ÈÈJßÜá¢ ¼àÕßÄJßÜá¢ ©U ¥ÕßÖbØÈàÏÎÞÏ ØÞÇcÄµæ{Mxß</a:t>
            </a:r>
            <a:r>
              <a:rPr lang="en-US" altLang="en-US" sz="2400">
                <a:solidFill>
                  <a:srgbClr val="FAF40C"/>
                </a:solidFill>
                <a:latin typeface="Krone" charset="0"/>
              </a:rPr>
              <a:t> (</a:t>
            </a:r>
            <a:r>
              <a:rPr lang="en-US" altLang="en-US" sz="2400" b="0">
                <a:solidFill>
                  <a:srgbClr val="FAF40C"/>
                </a:solidFill>
              </a:rPr>
              <a:t>Probabilities</a:t>
            </a:r>
            <a:r>
              <a:rPr lang="en-US" altLang="en-US" sz="2400">
                <a:solidFill>
                  <a:srgbClr val="FAF40C"/>
                </a:solidFill>
                <a:latin typeface="Krone" charset="0"/>
              </a:rPr>
              <a:t>) </a:t>
            </a:r>
            <a:r>
              <a:rPr lang="en-US" altLang="en-US" sz="2400">
                <a:solidFill>
                  <a:srgbClr val="FAF40C"/>
                </a:solidFill>
                <a:latin typeface="Kerala" pitchFamily="2" charset="0"/>
              </a:rPr>
              <a:t>ÈßBZ ºßLßºîßGáçIÞ</a:t>
            </a:r>
            <a:r>
              <a:rPr lang="en-US" altLang="en-US" sz="2400" b="0">
                <a:solidFill>
                  <a:srgbClr val="FAF40C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0179" name="Text Box 4">
            <a:extLst>
              <a:ext uri="{FF2B5EF4-FFF2-40B4-BE49-F238E27FC236}">
                <a16:creationId xmlns:a16="http://schemas.microsoft.com/office/drawing/2014/main" id="{F40D76C1-8E47-EF70-5C58-2C63DF99A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388" y="1365250"/>
            <a:ext cx="71374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FAF40C"/>
                </a:solidFill>
                <a:latin typeface="Kerala" pitchFamily="2" charset="0"/>
              </a:rPr>
              <a:t>æÕùáæÎÞøá ¦µØíÎßµ ¼ÈÈçÎÞ</a:t>
            </a:r>
            <a:r>
              <a:rPr lang="en-US" altLang="en-US" sz="3600" i="1">
                <a:solidFill>
                  <a:srgbClr val="FAF40C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85733" name="Text Box 5">
            <a:extLst>
              <a:ext uri="{FF2B5EF4-FFF2-40B4-BE49-F238E27FC236}">
                <a16:creationId xmlns:a16="http://schemas.microsoft.com/office/drawing/2014/main" id="{B71B0DB7-32B1-9DBE-E996-B559A37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0125"/>
            <a:ext cx="9144000" cy="33115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400" b="0">
                <a:solidFill>
                  <a:srgbClr val="FAF40C"/>
                </a:solidFill>
                <a:latin typeface="Kerala" pitchFamily="2" charset="0"/>
              </a:rPr>
              <a:t>çÏÖádµßØíÄáÕßæa ¼ÈÈ¢, ¼àÕßÄ¢, dµâÖí ÎøÃ¢ ®KßÕÏßÜâæ¿ ÉÝÏ ÈßÏÎJßæÜ ÕøáÕÞÈßøßAáK ÎÖßÙæÏMxßÏáU ¯ÄÞIí 300 dÉÕºÈB{ÞÃí ÈßùçÕùæMGÄí. ¥ÄÞÏÄí...</a:t>
            </a:r>
            <a:endParaRPr lang="en-US" altLang="en-US" sz="4400" baseline="-25000">
              <a:solidFill>
                <a:srgbClr val="FAF40C"/>
              </a:solidFill>
              <a:latin typeface="Kerala" pitchFamily="2" charset="0"/>
            </a:endParaRPr>
          </a:p>
        </p:txBody>
      </p:sp>
      <p:sp>
        <p:nvSpPr>
          <p:cNvPr id="50181" name="Text Box 6">
            <a:extLst>
              <a:ext uri="{FF2B5EF4-FFF2-40B4-BE49-F238E27FC236}">
                <a16:creationId xmlns:a16="http://schemas.microsoft.com/office/drawing/2014/main" id="{F5247CB3-A64D-1F25-E8AC-73E37D5E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5618163"/>
            <a:ext cx="3616325" cy="574675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2400" b="0">
                <a:solidFill>
                  <a:srgbClr val="FFFF00"/>
                </a:solidFill>
                <a:latin typeface="Krone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</a:rPr>
              <a:t>#17</a:t>
            </a:r>
          </a:p>
        </p:txBody>
      </p:sp>
      <p:sp>
        <p:nvSpPr>
          <p:cNvPr id="50182" name="Text Box 7">
            <a:extLst>
              <a:ext uri="{FF2B5EF4-FFF2-40B4-BE49-F238E27FC236}">
                <a16:creationId xmlns:a16="http://schemas.microsoft.com/office/drawing/2014/main" id="{CA67C1B3-C931-3B5B-77EA-482633120F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85736" name="Rectangle 8">
            <a:extLst>
              <a:ext uri="{FF2B5EF4-FFF2-40B4-BE49-F238E27FC236}">
                <a16:creationId xmlns:a16="http://schemas.microsoft.com/office/drawing/2014/main" id="{7BCCB0A8-C8B7-5162-AD6D-82D92F50E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184" name="Text Box 9">
            <a:extLst>
              <a:ext uri="{FF2B5EF4-FFF2-40B4-BE49-F238E27FC236}">
                <a16:creationId xmlns:a16="http://schemas.microsoft.com/office/drawing/2014/main" id="{325E3706-E604-90E8-3856-AE0D0AF895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315075"/>
            <a:ext cx="8274050" cy="2190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aseline="-25000">
                <a:solidFill>
                  <a:srgbClr val="FAF40C"/>
                </a:solidFill>
              </a:rPr>
              <a:t>*Source:  Josh MacDowell, </a:t>
            </a:r>
            <a:r>
              <a:rPr lang="en-US" altLang="en-US" sz="1400" i="1" baseline="-25000">
                <a:solidFill>
                  <a:srgbClr val="FAF40C"/>
                </a:solidFill>
              </a:rPr>
              <a:t>Evidence That Demands A Verdict, </a:t>
            </a:r>
            <a:r>
              <a:rPr lang="en-US" altLang="en-US" sz="1400" baseline="-25000">
                <a:solidFill>
                  <a:srgbClr val="FAF40C"/>
                </a:solidFill>
              </a:rPr>
              <a:t>1972, page 175;</a:t>
            </a:r>
            <a:r>
              <a:rPr lang="en-US" altLang="en-US" sz="1400" i="1" baseline="-25000">
                <a:solidFill>
                  <a:srgbClr val="FAF40C"/>
                </a:solidFill>
              </a:rPr>
              <a:t>       </a:t>
            </a:r>
            <a:r>
              <a:rPr lang="en-US" altLang="en-US" sz="1400" baseline="-25000">
                <a:solidFill>
                  <a:srgbClr val="FAF40C"/>
                </a:solidFill>
              </a:rPr>
              <a:t>Peter Stoner,</a:t>
            </a:r>
            <a:r>
              <a:rPr lang="en-US" altLang="en-US" sz="1400" i="1" baseline="-25000">
                <a:solidFill>
                  <a:srgbClr val="FAF40C"/>
                </a:solidFill>
              </a:rPr>
              <a:t> Science Speaks, </a:t>
            </a:r>
            <a:r>
              <a:rPr lang="en-US" altLang="en-US" sz="1400" baseline="-25000">
                <a:solidFill>
                  <a:srgbClr val="FAF40C"/>
                </a:solidFill>
              </a:rPr>
              <a:t>Moody Press, 1963.</a:t>
            </a:r>
          </a:p>
        </p:txBody>
      </p:sp>
      <p:sp>
        <p:nvSpPr>
          <p:cNvPr id="585738" name="Rectangle 10">
            <a:extLst>
              <a:ext uri="{FF2B5EF4-FFF2-40B4-BE49-F238E27FC236}">
                <a16:creationId xmlns:a16="http://schemas.microsoft.com/office/drawing/2014/main" id="{B53B43A2-8C79-FAA4-5676-6AFC50574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id="{1B0FB585-939C-4506-696F-52DA59C57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85740" name="Text Box 12">
            <a:extLst>
              <a:ext uri="{FF2B5EF4-FFF2-40B4-BE49-F238E27FC236}">
                <a16:creationId xmlns:a16="http://schemas.microsoft.com/office/drawing/2014/main" id="{BB99655B-F6C4-2753-4AE3-1AA080F8A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75" y="571500"/>
            <a:ext cx="547688" cy="820738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000" i="1">
                <a:solidFill>
                  <a:srgbClr val="FAF40C"/>
                </a:solidFill>
                <a:latin typeface="Arial" panose="020B0604020202020204" pitchFamily="34" charset="0"/>
              </a:rPr>
              <a:t>*</a:t>
            </a:r>
          </a:p>
          <a:p>
            <a:pPr>
              <a:spcBef>
                <a:spcPct val="50000"/>
              </a:spcBef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733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ext Box 4">
            <a:extLst>
              <a:ext uri="{FF2B5EF4-FFF2-40B4-BE49-F238E27FC236}">
                <a16:creationId xmlns:a16="http://schemas.microsoft.com/office/drawing/2014/main" id="{84D38242-01DB-26AB-3389-BC5FEFEFF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266700"/>
            <a:ext cx="71374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FAF40C"/>
                </a:solidFill>
                <a:latin typeface="Kerala" pitchFamily="2" charset="0"/>
              </a:rPr>
              <a:t>æÕùáæÎÞøá ¦µØíÎßµ ¼ÈÈçÎÞ</a:t>
            </a:r>
            <a:r>
              <a:rPr lang="en-US" altLang="en-US" sz="3600" i="1">
                <a:solidFill>
                  <a:srgbClr val="FAF40C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1202" name="Text Box 6">
            <a:extLst>
              <a:ext uri="{FF2B5EF4-FFF2-40B4-BE49-F238E27FC236}">
                <a16:creationId xmlns:a16="http://schemas.microsoft.com/office/drawing/2014/main" id="{F3384344-EAEB-25F7-1726-7AF1C84D4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100" y="1320800"/>
            <a:ext cx="8061325" cy="27273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4800" b="0">
                <a:solidFill>
                  <a:srgbClr val="FAF40C"/>
                </a:solidFill>
                <a:latin typeface="Kerala" pitchFamily="2" charset="0"/>
              </a:rPr>
              <a:t>¥KáÎáÄW §KáÕæøÏáU ²øÞ{áæ¿ ¼àÕßÄJßW æÕùá¢ </a:t>
            </a:r>
            <a:r>
              <a:rPr lang="en-US" altLang="en-US" sz="4800" b="0">
                <a:solidFill>
                  <a:srgbClr val="99CCFF"/>
                </a:solidFill>
                <a:latin typeface="Kerala" pitchFamily="2" charset="0"/>
              </a:rPr>
              <a:t>8</a:t>
            </a:r>
            <a:r>
              <a:rPr lang="en-US" altLang="en-US" sz="4800" b="0">
                <a:solidFill>
                  <a:srgbClr val="FAF40C"/>
                </a:solidFill>
                <a:latin typeface="Kerala" pitchFamily="2" charset="0"/>
              </a:rPr>
              <a:t> dÉÕºÈBZAáU ØÞÇcÄ ®dÄÏÞÃí</a:t>
            </a:r>
            <a:r>
              <a:rPr lang="en-US" altLang="en-US" sz="4800">
                <a:solidFill>
                  <a:srgbClr val="FAF40C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68327" name="Text Box 7">
            <a:extLst>
              <a:ext uri="{FF2B5EF4-FFF2-40B4-BE49-F238E27FC236}">
                <a16:creationId xmlns:a16="http://schemas.microsoft.com/office/drawing/2014/main" id="{298A5A22-7784-EE04-BDED-7CC76DAC3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3898900"/>
            <a:ext cx="7199313" cy="12636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800" b="0">
                <a:solidFill>
                  <a:srgbClr val="33CC33"/>
                </a:solidFill>
                <a:latin typeface="Kerala" pitchFamily="2" charset="0"/>
              </a:rPr>
              <a:t>©Jø¢:</a:t>
            </a:r>
            <a:r>
              <a:rPr lang="en-US" altLang="en-US" sz="4800" b="0">
                <a:solidFill>
                  <a:srgbClr val="33CC33"/>
                </a:solidFill>
                <a:latin typeface="Krone" charset="0"/>
              </a:rPr>
              <a:t> </a:t>
            </a:r>
            <a:r>
              <a:rPr lang="en-US" altLang="en-US" sz="4800" i="1" baseline="-25000">
                <a:solidFill>
                  <a:srgbClr val="33CC33"/>
                </a:solidFill>
                <a:latin typeface="Arial" panose="020B0604020202020204" pitchFamily="34" charset="0"/>
              </a:rPr>
              <a:t>100 QUADRILLION (10 </a:t>
            </a:r>
            <a:r>
              <a:rPr lang="en-US" altLang="en-US" sz="3600" i="1" baseline="30000">
                <a:solidFill>
                  <a:srgbClr val="33CC33"/>
                </a:solidFill>
                <a:latin typeface="Arial" panose="020B0604020202020204" pitchFamily="34" charset="0"/>
              </a:rPr>
              <a:t>17</a:t>
            </a:r>
            <a:r>
              <a:rPr lang="en-US" altLang="en-US" sz="4800" i="1" baseline="-25000">
                <a:solidFill>
                  <a:srgbClr val="33CC33"/>
                </a:solidFill>
                <a:latin typeface="Arial" panose="020B0604020202020204" pitchFamily="34" charset="0"/>
              </a:rPr>
              <a:t>)</a:t>
            </a:r>
            <a:r>
              <a:rPr lang="en-US" altLang="en-US" sz="4800" i="1" baseline="-25000">
                <a:solidFill>
                  <a:srgbClr val="33CC33"/>
                </a:solidFill>
              </a:rPr>
              <a:t> </a:t>
            </a:r>
            <a:r>
              <a:rPr lang="en-US" altLang="en-US" sz="4800" b="0">
                <a:solidFill>
                  <a:srgbClr val="33CC33"/>
                </a:solidFill>
                <a:latin typeface="Kerala" pitchFamily="2" charset="0"/>
              </a:rPr>
              <a:t>ÏßW ²øá ºÞXØí ÎÞdÄ¢</a:t>
            </a:r>
          </a:p>
        </p:txBody>
      </p:sp>
      <p:sp>
        <p:nvSpPr>
          <p:cNvPr id="568328" name="Text Box 8">
            <a:extLst>
              <a:ext uri="{FF2B5EF4-FFF2-40B4-BE49-F238E27FC236}">
                <a16:creationId xmlns:a16="http://schemas.microsoft.com/office/drawing/2014/main" id="{73D074BF-3205-6573-F219-FFF65136A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13" y="4799013"/>
            <a:ext cx="7169150" cy="1154112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altLang="en-US" sz="6000" b="0" baseline="-25000"/>
              <a:t>1:100,000,000,000,000,000</a:t>
            </a:r>
          </a:p>
        </p:txBody>
      </p:sp>
      <p:sp>
        <p:nvSpPr>
          <p:cNvPr id="568331" name="Oval 11">
            <a:extLst>
              <a:ext uri="{FF2B5EF4-FFF2-40B4-BE49-F238E27FC236}">
                <a16:creationId xmlns:a16="http://schemas.microsoft.com/office/drawing/2014/main" id="{DB2A0F18-A10C-D106-89A2-960AFFE6A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850" y="1784350"/>
            <a:ext cx="774700" cy="92075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206" name="Text Box 12">
            <a:extLst>
              <a:ext uri="{FF2B5EF4-FFF2-40B4-BE49-F238E27FC236}">
                <a16:creationId xmlns:a16="http://schemas.microsoft.com/office/drawing/2014/main" id="{07181BF4-922C-5F99-B9A4-BF68B512A5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8333" name="Rectangle 13">
            <a:extLst>
              <a:ext uri="{FF2B5EF4-FFF2-40B4-BE49-F238E27FC236}">
                <a16:creationId xmlns:a16="http://schemas.microsoft.com/office/drawing/2014/main" id="{41B203E9-1D86-A66B-D113-F68DD3109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208" name="Text Box 17">
            <a:extLst>
              <a:ext uri="{FF2B5EF4-FFF2-40B4-BE49-F238E27FC236}">
                <a16:creationId xmlns:a16="http://schemas.microsoft.com/office/drawing/2014/main" id="{EBA5C55A-CD3F-12B9-EDDD-870D6B522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315075"/>
            <a:ext cx="8274050" cy="2190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aseline="-25000">
                <a:solidFill>
                  <a:srgbClr val="FAF40C"/>
                </a:solidFill>
              </a:rPr>
              <a:t>*Source:  Josh MacDowell, </a:t>
            </a:r>
            <a:r>
              <a:rPr lang="en-US" altLang="en-US" sz="1400" i="1" baseline="-25000">
                <a:solidFill>
                  <a:srgbClr val="FAF40C"/>
                </a:solidFill>
              </a:rPr>
              <a:t>Evidence That Demands A Verdict, </a:t>
            </a:r>
            <a:r>
              <a:rPr lang="en-US" altLang="en-US" sz="1400" baseline="-25000">
                <a:solidFill>
                  <a:srgbClr val="FAF40C"/>
                </a:solidFill>
              </a:rPr>
              <a:t>1972, page 175;</a:t>
            </a:r>
            <a:r>
              <a:rPr lang="en-US" altLang="en-US" sz="1400" i="1" baseline="-25000">
                <a:solidFill>
                  <a:srgbClr val="FAF40C"/>
                </a:solidFill>
              </a:rPr>
              <a:t>       </a:t>
            </a:r>
            <a:r>
              <a:rPr lang="en-US" altLang="en-US" sz="1400" baseline="-25000">
                <a:solidFill>
                  <a:srgbClr val="FAF40C"/>
                </a:solidFill>
              </a:rPr>
              <a:t>Peter Stoner,</a:t>
            </a:r>
            <a:r>
              <a:rPr lang="en-US" altLang="en-US" sz="1400" i="1" baseline="-25000">
                <a:solidFill>
                  <a:srgbClr val="FAF40C"/>
                </a:solidFill>
              </a:rPr>
              <a:t> Science Speaks, </a:t>
            </a:r>
            <a:r>
              <a:rPr lang="en-US" altLang="en-US" sz="1400" baseline="-25000">
                <a:solidFill>
                  <a:srgbClr val="FAF40C"/>
                </a:solidFill>
              </a:rPr>
              <a:t>Moody Press, 1963.</a:t>
            </a:r>
          </a:p>
        </p:txBody>
      </p:sp>
      <p:sp>
        <p:nvSpPr>
          <p:cNvPr id="568338" name="Rectangle 18">
            <a:extLst>
              <a:ext uri="{FF2B5EF4-FFF2-40B4-BE49-F238E27FC236}">
                <a16:creationId xmlns:a16="http://schemas.microsoft.com/office/drawing/2014/main" id="{955A5239-ADF6-F8FF-C329-DFC901563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51210" name="Text Box 20">
            <a:extLst>
              <a:ext uri="{FF2B5EF4-FFF2-40B4-BE49-F238E27FC236}">
                <a16:creationId xmlns:a16="http://schemas.microsoft.com/office/drawing/2014/main" id="{6AEC9B69-9728-D1E1-1E95-DB56E7885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68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"/>
                                        <p:tgtEl>
                                          <p:spTgt spid="5683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327" grpId="0" autoUpdateAnimBg="0"/>
      <p:bldP spid="568328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7" name="Text Box 9">
            <a:extLst>
              <a:ext uri="{FF2B5EF4-FFF2-40B4-BE49-F238E27FC236}">
                <a16:creationId xmlns:a16="http://schemas.microsoft.com/office/drawing/2014/main" id="{B460B1C8-BD0C-FAA7-54F3-FFE5D3BDE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879475"/>
            <a:ext cx="8293100" cy="277495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400" b="0">
                <a:solidFill>
                  <a:srgbClr val="FAF40C"/>
                </a:solidFill>
                <a:latin typeface="Kerala" pitchFamily="2" charset="0"/>
              </a:rPr>
              <a:t>¥BæÈæÏCßW… ¥KáÎáÄW §KáÕæøÏáU ²øÞ{áæ¿ ¼àÕßÄJßW æÕùá¢ </a:t>
            </a:r>
            <a:r>
              <a:rPr lang="en-US" altLang="en-US" sz="4400" b="0">
                <a:solidFill>
                  <a:srgbClr val="99CCFF"/>
                </a:solidFill>
                <a:latin typeface="Kerala" pitchFamily="2" charset="0"/>
              </a:rPr>
              <a:t>48</a:t>
            </a:r>
            <a:r>
              <a:rPr lang="en-US" altLang="en-US" sz="4400" b="0">
                <a:solidFill>
                  <a:srgbClr val="FAF40C"/>
                </a:solidFill>
                <a:latin typeface="Kerala" pitchFamily="2" charset="0"/>
              </a:rPr>
              <a:t> (300 W) dÉÕºÈBZAáU ØÞÇcÄ ®dÄÏÞÃí?</a:t>
            </a:r>
            <a:r>
              <a:rPr lang="en-US" altLang="en-US" sz="4400" baseline="-25000">
                <a:solidFill>
                  <a:srgbClr val="FAF40C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560138" name="Text Box 10">
            <a:extLst>
              <a:ext uri="{FF2B5EF4-FFF2-40B4-BE49-F238E27FC236}">
                <a16:creationId xmlns:a16="http://schemas.microsoft.com/office/drawing/2014/main" id="{238ED54A-138D-B2CA-9365-36F3E81A8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746500"/>
            <a:ext cx="8459788" cy="762000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solidFill>
                  <a:srgbClr val="33CC33"/>
                </a:solidFill>
                <a:latin typeface="Kerala" pitchFamily="2" charset="0"/>
              </a:rPr>
              <a:t>©Jø¢:</a:t>
            </a:r>
            <a:r>
              <a:rPr lang="en-US" altLang="en-US" sz="4400">
                <a:solidFill>
                  <a:srgbClr val="33CC33"/>
                </a:solidFill>
                <a:latin typeface="Krone" charset="0"/>
              </a:rPr>
              <a:t>10</a:t>
            </a:r>
            <a:r>
              <a:rPr lang="en-US" altLang="en-US" sz="4000" baseline="30000">
                <a:solidFill>
                  <a:srgbClr val="33CC33"/>
                </a:solidFill>
              </a:rPr>
              <a:t>157 </a:t>
            </a:r>
            <a:r>
              <a:rPr lang="en-US" altLang="en-US" sz="4000" b="0">
                <a:solidFill>
                  <a:srgbClr val="33CC33"/>
                </a:solidFill>
                <a:latin typeface="Kerala" pitchFamily="2" charset="0"/>
              </a:rPr>
              <a:t>W ²øá ºÞXØí ÎÞdÄ¢</a:t>
            </a:r>
          </a:p>
        </p:txBody>
      </p:sp>
      <p:sp>
        <p:nvSpPr>
          <p:cNvPr id="560148" name="Text Box 20">
            <a:extLst>
              <a:ext uri="{FF2B5EF4-FFF2-40B4-BE49-F238E27FC236}">
                <a16:creationId xmlns:a16="http://schemas.microsoft.com/office/drawing/2014/main" id="{FB5213F5-4C93-B7FF-8169-6DA4D9790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29163"/>
            <a:ext cx="8893175" cy="15779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aseline="-25000"/>
              <a:t>1:10,000,000,000,000,000,000,000,000,000,000,000,000,000, 000,000,000,000,000,000,000,000,000,000,000,000,000,000, 000,000,000,000,000,000,000,000,000,000,000,000,000,000, 000,000,000,000,000,000,000,000,000,000,000,000</a:t>
            </a:r>
            <a:endParaRPr lang="en-US" altLang="en-US" sz="3200" baseline="-25000">
              <a:solidFill>
                <a:srgbClr val="FAF40C"/>
              </a:solidFill>
            </a:endParaRPr>
          </a:p>
        </p:txBody>
      </p:sp>
      <p:sp>
        <p:nvSpPr>
          <p:cNvPr id="560151" name="Oval 23">
            <a:extLst>
              <a:ext uri="{FF2B5EF4-FFF2-40B4-BE49-F238E27FC236}">
                <a16:creationId xmlns:a16="http://schemas.microsoft.com/office/drawing/2014/main" id="{2DFEC40E-FF39-4C6B-A094-ADA0641C2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1835150"/>
            <a:ext cx="849313" cy="7112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29" name="Text Box 24">
            <a:extLst>
              <a:ext uri="{FF2B5EF4-FFF2-40B4-BE49-F238E27FC236}">
                <a16:creationId xmlns:a16="http://schemas.microsoft.com/office/drawing/2014/main" id="{D2BF8982-2C1E-6543-26D8-B36C89DC4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0153" name="Rectangle 25">
            <a:extLst>
              <a:ext uri="{FF2B5EF4-FFF2-40B4-BE49-F238E27FC236}">
                <a16:creationId xmlns:a16="http://schemas.microsoft.com/office/drawing/2014/main" id="{8EA1B07B-DE9E-B48C-63CD-5FE4588E7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231" name="Text Box 28">
            <a:extLst>
              <a:ext uri="{FF2B5EF4-FFF2-40B4-BE49-F238E27FC236}">
                <a16:creationId xmlns:a16="http://schemas.microsoft.com/office/drawing/2014/main" id="{9A3EF302-7B99-CD4B-0AC8-78BDC4541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6315075"/>
            <a:ext cx="8274050" cy="21907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1400" baseline="-25000">
                <a:solidFill>
                  <a:srgbClr val="FAF40C"/>
                </a:solidFill>
              </a:rPr>
              <a:t>*Source:  Josh MacDowell, </a:t>
            </a:r>
            <a:r>
              <a:rPr lang="en-US" altLang="en-US" sz="1400" i="1" baseline="-25000">
                <a:solidFill>
                  <a:srgbClr val="FAF40C"/>
                </a:solidFill>
              </a:rPr>
              <a:t>Evidence That Demands A Verdict, </a:t>
            </a:r>
            <a:r>
              <a:rPr lang="en-US" altLang="en-US" sz="1400" baseline="-25000">
                <a:solidFill>
                  <a:srgbClr val="FAF40C"/>
                </a:solidFill>
              </a:rPr>
              <a:t>1972, page 175;</a:t>
            </a:r>
            <a:r>
              <a:rPr lang="en-US" altLang="en-US" sz="1400" i="1" baseline="-25000">
                <a:solidFill>
                  <a:srgbClr val="FAF40C"/>
                </a:solidFill>
              </a:rPr>
              <a:t>       </a:t>
            </a:r>
            <a:r>
              <a:rPr lang="en-US" altLang="en-US" sz="1400" baseline="-25000">
                <a:solidFill>
                  <a:srgbClr val="FAF40C"/>
                </a:solidFill>
              </a:rPr>
              <a:t>Peter Stoner,</a:t>
            </a:r>
            <a:r>
              <a:rPr lang="en-US" altLang="en-US" sz="1400" i="1" baseline="-25000">
                <a:solidFill>
                  <a:srgbClr val="FAF40C"/>
                </a:solidFill>
              </a:rPr>
              <a:t> Science Speaks, </a:t>
            </a:r>
            <a:r>
              <a:rPr lang="en-US" altLang="en-US" sz="1400" baseline="-25000">
                <a:solidFill>
                  <a:srgbClr val="FAF40C"/>
                </a:solidFill>
              </a:rPr>
              <a:t>Moody Press, 1963.</a:t>
            </a:r>
          </a:p>
        </p:txBody>
      </p:sp>
      <p:sp>
        <p:nvSpPr>
          <p:cNvPr id="52232" name="Text Box 29">
            <a:extLst>
              <a:ext uri="{FF2B5EF4-FFF2-40B4-BE49-F238E27FC236}">
                <a16:creationId xmlns:a16="http://schemas.microsoft.com/office/drawing/2014/main" id="{2FA88348-D43F-C2A7-5C38-8C86140307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838" y="266700"/>
            <a:ext cx="7137400" cy="366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99CCFF"/>
                </a:solidFill>
                <a:latin typeface="Kerala" pitchFamily="2" charset="0"/>
              </a:rPr>
              <a:t>æÕùáæÎÞøá ¦µØíÎßµ ¼ÈÈçÎÞ</a:t>
            </a:r>
            <a:r>
              <a:rPr lang="en-US" altLang="en-US" sz="3600" i="1">
                <a:solidFill>
                  <a:srgbClr val="99CCFF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60158" name="Rectangle 30">
            <a:extLst>
              <a:ext uri="{FF2B5EF4-FFF2-40B4-BE49-F238E27FC236}">
                <a16:creationId xmlns:a16="http://schemas.microsoft.com/office/drawing/2014/main" id="{9D56E5F4-B18A-E10A-90E5-76F30337C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42</a:t>
            </a:r>
          </a:p>
        </p:txBody>
      </p:sp>
      <p:sp>
        <p:nvSpPr>
          <p:cNvPr id="52234" name="Text Box 32">
            <a:extLst>
              <a:ext uri="{FF2B5EF4-FFF2-40B4-BE49-F238E27FC236}">
                <a16:creationId xmlns:a16="http://schemas.microsoft.com/office/drawing/2014/main" id="{A074892A-75C5-41E9-B16E-1F07AF9C1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0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0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60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"/>
                                        <p:tgtEl>
                                          <p:spTgt spid="560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 autoUpdateAnimBg="0"/>
      <p:bldP spid="560138" grpId="0" autoUpdateAnimBg="0"/>
      <p:bldP spid="560148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031">
            <a:extLst>
              <a:ext uri="{FF2B5EF4-FFF2-40B4-BE49-F238E27FC236}">
                <a16:creationId xmlns:a16="http://schemas.microsoft.com/office/drawing/2014/main" id="{DAAC50B3-33AA-546A-0DC7-6A6BD4B5B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3444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ÆÞÕàÆßæa ØLÄßÉøOø _ çÏÖáÕßæa øÞ¼µàÏ Õ¢ÖÞÕÜß*</a:t>
            </a:r>
          </a:p>
        </p:txBody>
      </p:sp>
      <p:sp>
        <p:nvSpPr>
          <p:cNvPr id="53250" name="Text Box 1068">
            <a:extLst>
              <a:ext uri="{FF2B5EF4-FFF2-40B4-BE49-F238E27FC236}">
                <a16:creationId xmlns:a16="http://schemas.microsoft.com/office/drawing/2014/main" id="{31B65029-7B6F-B2C2-77F0-6CF5E0190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3900" y="5395913"/>
            <a:ext cx="549275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53251" name="Text Box 1070">
            <a:extLst>
              <a:ext uri="{FF2B5EF4-FFF2-40B4-BE49-F238E27FC236}">
                <a16:creationId xmlns:a16="http://schemas.microsoft.com/office/drawing/2014/main" id="{7B589D48-61E7-24DC-E17E-B165D9D78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5360" name="Text Box 1072">
            <a:extLst>
              <a:ext uri="{FF2B5EF4-FFF2-40B4-BE49-F238E27FC236}">
                <a16:creationId xmlns:a16="http://schemas.microsoft.com/office/drawing/2014/main" id="{A207378D-81F8-1A01-301D-A0BE41E84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633663"/>
            <a:ext cx="4117975" cy="24971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en-US" altLang="en-US" sz="2400" u="sng">
                <a:solidFill>
                  <a:schemeClr val="folHlink"/>
                </a:solidFill>
                <a:latin typeface="Kerala" pitchFamily="2" charset="0"/>
              </a:rPr>
              <a:t>øµíÄ Ìt</a:t>
            </a:r>
            <a:r>
              <a:rPr lang="en-US" altLang="en-US" sz="2400">
                <a:solidFill>
                  <a:srgbClr val="14FF7E"/>
                </a:solidFill>
                <a:latin typeface="Kerala" pitchFamily="2" charset="0"/>
              </a:rPr>
              <a:t> ÉßLá¿Vºî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Kerala" pitchFamily="2" charset="0"/>
              </a:rPr>
              <a:t>• </a:t>
            </a:r>
            <a:r>
              <a:rPr lang="en-US" altLang="en-US" sz="2400" b="0">
                <a:latin typeface="Kerala" pitchFamily="2" charset="0"/>
              </a:rPr>
              <a:t>Äßøßæµ ¦ÆÞÎßçÜAí</a:t>
            </a:r>
            <a:endParaRPr lang="en-US" altLang="en-US" sz="2400">
              <a:latin typeface="Kerala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Kerala" pitchFamily="2" charset="0"/>
              </a:rPr>
              <a:t>     </a:t>
            </a: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 </a:t>
            </a:r>
            <a:r>
              <a:rPr lang="en-US" altLang="en-US" sz="2400">
                <a:solidFill>
                  <a:srgbClr val="14FF7E"/>
                </a:solidFill>
                <a:latin typeface="Kerala" pitchFamily="2" charset="0"/>
              </a:rPr>
              <a:t>ÎùßÏÏßÜâæ¿</a:t>
            </a: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    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• </a:t>
            </a:r>
            <a:r>
              <a:rPr lang="en-US" altLang="en-US" sz="2400">
                <a:solidFill>
                  <a:srgbClr val="14FF7E"/>
                </a:solidFill>
                <a:latin typeface="Kerala" pitchFamily="2" charset="0"/>
              </a:rPr>
              <a:t>ÎùßÏÏßÜâæ¿ ²øá ÕcµíÄßÉø Õ¢ÖÞÕÜß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•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ÆÞÕàÆßæa µá¿á¢ÌJßæÜ ØLÄß</a:t>
            </a:r>
            <a:endParaRPr lang="en-US" altLang="en-US" sz="2400">
              <a:solidFill>
                <a:srgbClr val="14FF7E"/>
              </a:solidFill>
              <a:latin typeface="Kerala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 (2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ÖÎá</a:t>
            </a:r>
            <a:r>
              <a:rPr lang="en-US" altLang="en-US" sz="2400" b="0">
                <a:solidFill>
                  <a:srgbClr val="14FF7E"/>
                </a:solidFill>
                <a:latin typeface="Krone" charset="0"/>
              </a:rPr>
              <a:t> 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7: 12, 13;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çùÞÎV</a:t>
            </a:r>
            <a:r>
              <a:rPr lang="en-US" altLang="en-US" sz="2000">
                <a:solidFill>
                  <a:srgbClr val="14FF7E"/>
                </a:solidFill>
                <a:latin typeface="Arial" panose="020B0604020202020204" pitchFamily="34" charset="0"/>
              </a:rPr>
              <a:t> 1:3)</a:t>
            </a:r>
            <a:r>
              <a:rPr lang="en-US" altLang="en-US" sz="2000" u="sng">
                <a:solidFill>
                  <a:srgbClr val="14FF7E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5361" name="Text Box 1073">
            <a:extLst>
              <a:ext uri="{FF2B5EF4-FFF2-40B4-BE49-F238E27FC236}">
                <a16:creationId xmlns:a16="http://schemas.microsoft.com/office/drawing/2014/main" id="{C951968F-5A82-14AB-95C8-AD6F945CF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2660650"/>
            <a:ext cx="3890962" cy="23923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14FF7E"/>
                </a:solidFill>
                <a:latin typeface="Arial" panose="020B0604020202020204" pitchFamily="34" charset="0"/>
              </a:rPr>
              <a:t>• </a:t>
            </a:r>
            <a:r>
              <a:rPr lang="en-US" altLang="en-US" sz="2800" u="sng">
                <a:solidFill>
                  <a:schemeClr val="folHlink"/>
                </a:solidFill>
                <a:latin typeface="Kerala" pitchFamily="2" charset="0"/>
              </a:rPr>
              <a:t>øÞ¼µàÏ, ÈßÏÎÉø</a:t>
            </a:r>
            <a:r>
              <a:rPr lang="en-US" altLang="en-US" sz="2800" b="0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 sz="2400">
                <a:solidFill>
                  <a:srgbClr val="14FF7E"/>
                </a:solidFill>
                <a:latin typeface="Kerala" pitchFamily="2" charset="0"/>
              </a:rPr>
              <a:t>ÉßLá¿Vºî.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Kerala" pitchFamily="2" charset="0"/>
              </a:rPr>
              <a:t>• </a:t>
            </a:r>
            <a:r>
              <a:rPr lang="en-US" altLang="en-US" sz="2400">
                <a:latin typeface="Kerala" pitchFamily="2" charset="0"/>
              </a:rPr>
              <a:t>¥dÌÙÞÎßW ÈßKí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latin typeface="Kerala" pitchFamily="2" charset="0"/>
              </a:rPr>
              <a:t>    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ÆÞÕàÆßæa ØLÄß</a:t>
            </a: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,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    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çÏÞØËßÜâæ¿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•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ÈßÏÎÉø Õ¢ÖÞÕÜß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rgbClr val="14FF7E"/>
                </a:solidFill>
                <a:latin typeface="Kerala" pitchFamily="2" charset="0"/>
              </a:rPr>
              <a:t>• </a:t>
            </a:r>
            <a:r>
              <a:rPr lang="en-US" altLang="en-US" sz="2400" b="0">
                <a:solidFill>
                  <a:srgbClr val="14FF7E"/>
                </a:solidFill>
                <a:latin typeface="Kerala" pitchFamily="2" charset="0"/>
              </a:rPr>
              <a:t>æÏÙâÆVAí ²øá æÕ{ßMÞ¿í</a:t>
            </a:r>
            <a:endParaRPr lang="en-US" altLang="en-US" sz="2400">
              <a:solidFill>
                <a:srgbClr val="14FF7E"/>
              </a:solidFill>
              <a:latin typeface="Kerala" pitchFamily="2" charset="0"/>
            </a:endParaRPr>
          </a:p>
        </p:txBody>
      </p:sp>
      <p:sp>
        <p:nvSpPr>
          <p:cNvPr id="53254" name="Text Box 1074">
            <a:extLst>
              <a:ext uri="{FF2B5EF4-FFF2-40B4-BE49-F238E27FC236}">
                <a16:creationId xmlns:a16="http://schemas.microsoft.com/office/drawing/2014/main" id="{D466FAF1-61AB-83B4-C333-2E17CD7AA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87388"/>
            <a:ext cx="7462838" cy="636587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Äßøßæµ ÉÀÈ ØÙÞÏßå</a:t>
            </a:r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#16</a:t>
            </a: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 çÜAí</a:t>
            </a:r>
          </a:p>
        </p:txBody>
      </p:sp>
      <p:sp>
        <p:nvSpPr>
          <p:cNvPr id="53255" name="Text Box 1075">
            <a:extLst>
              <a:ext uri="{FF2B5EF4-FFF2-40B4-BE49-F238E27FC236}">
                <a16:creationId xmlns:a16="http://schemas.microsoft.com/office/drawing/2014/main" id="{EC0E914D-EED0-301F-0637-7511FA491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25" y="1585913"/>
            <a:ext cx="3249613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Kerala" pitchFamily="2" charset="0"/>
              </a:rPr>
              <a:t>ÎùßÏ</a:t>
            </a:r>
          </a:p>
        </p:txBody>
      </p:sp>
      <p:sp>
        <p:nvSpPr>
          <p:cNvPr id="53256" name="Text Box 1076">
            <a:extLst>
              <a:ext uri="{FF2B5EF4-FFF2-40B4-BE49-F238E27FC236}">
                <a16:creationId xmlns:a16="http://schemas.microsoft.com/office/drawing/2014/main" id="{2071CD1F-81BE-C247-A79E-EA74ED3A9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100" y="1585913"/>
            <a:ext cx="3648075" cy="7016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latin typeface="Kerala" pitchFamily="2" charset="0"/>
              </a:rPr>
              <a:t>çÏÞØËí</a:t>
            </a:r>
          </a:p>
        </p:txBody>
      </p:sp>
      <p:sp>
        <p:nvSpPr>
          <p:cNvPr id="525373" name="Rectangle 1085">
            <a:extLst>
              <a:ext uri="{FF2B5EF4-FFF2-40B4-BE49-F238E27FC236}">
                <a16:creationId xmlns:a16="http://schemas.microsoft.com/office/drawing/2014/main" id="{21DB8A72-D80F-559C-BDB0-C61DF4856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1631950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5374" name="Rectangle 1086">
            <a:extLst>
              <a:ext uri="{FF2B5EF4-FFF2-40B4-BE49-F238E27FC236}">
                <a16:creationId xmlns:a16="http://schemas.microsoft.com/office/drawing/2014/main" id="{97102507-FA66-BF78-68F0-E9D01D1A6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0913" y="1635125"/>
            <a:ext cx="3959225" cy="3735388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525372" name="Group 1084">
            <a:extLst>
              <a:ext uri="{FF2B5EF4-FFF2-40B4-BE49-F238E27FC236}">
                <a16:creationId xmlns:a16="http://schemas.microsoft.com/office/drawing/2014/main" id="{9EBCBA63-709C-CAF2-7DCC-658784A9F8CD}"/>
              </a:ext>
            </a:extLst>
          </p:cNvPr>
          <p:cNvGrpSpPr>
            <a:grpSpLocks/>
          </p:cNvGrpSpPr>
          <p:nvPr/>
        </p:nvGrpSpPr>
        <p:grpSpPr bwMode="auto">
          <a:xfrm>
            <a:off x="468313" y="5080000"/>
            <a:ext cx="8120062" cy="1328738"/>
            <a:chOff x="295" y="3200"/>
            <a:chExt cx="5115" cy="837"/>
          </a:xfrm>
        </p:grpSpPr>
        <p:sp>
          <p:nvSpPr>
            <p:cNvPr id="53266" name="Text Box 1081">
              <a:extLst>
                <a:ext uri="{FF2B5EF4-FFF2-40B4-BE49-F238E27FC236}">
                  <a16:creationId xmlns:a16="http://schemas.microsoft.com/office/drawing/2014/main" id="{A4E81226-40E4-8A8F-20FE-C253AA02D9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" y="3551"/>
              <a:ext cx="5115" cy="48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4400">
                  <a:latin typeface="Kerala" pitchFamily="2" charset="0"/>
                </a:rPr>
                <a:t>çÏÖáÕßæa øÞ¼µàÏ ¼ÈÈ¢</a:t>
              </a:r>
            </a:p>
          </p:txBody>
        </p:sp>
        <p:sp>
          <p:nvSpPr>
            <p:cNvPr id="525370" name="AutoShape 1082">
              <a:extLst>
                <a:ext uri="{FF2B5EF4-FFF2-40B4-BE49-F238E27FC236}">
                  <a16:creationId xmlns:a16="http://schemas.microsoft.com/office/drawing/2014/main" id="{79EE464D-5531-99CD-63F0-7B7B292AA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" y="3200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25371" name="AutoShape 1083">
              <a:extLst>
                <a:ext uri="{FF2B5EF4-FFF2-40B4-BE49-F238E27FC236}">
                  <a16:creationId xmlns:a16="http://schemas.microsoft.com/office/drawing/2014/main" id="{CDF95259-3ADF-A085-2376-369DADC284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6" y="3203"/>
              <a:ext cx="479" cy="305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53260" name="Text Box 1087">
            <a:extLst>
              <a:ext uri="{FF2B5EF4-FFF2-40B4-BE49-F238E27FC236}">
                <a16:creationId xmlns:a16="http://schemas.microsoft.com/office/drawing/2014/main" id="{187E0DFA-1A5E-34CF-B109-DE2E41452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2179638"/>
            <a:ext cx="2486025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ÜâçAÞ</a:t>
            </a:r>
            <a:r>
              <a:rPr lang="en-US" altLang="en-US" sz="2000" b="0">
                <a:solidFill>
                  <a:schemeClr val="folHlink"/>
                </a:solidFill>
                <a:latin typeface="Krone" charset="0"/>
              </a:rPr>
              <a:t> </a:t>
            </a:r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folHlink"/>
                </a:solidFill>
                <a:latin typeface="Arial" panose="020B0604020202020204" pitchFamily="34" charset="0"/>
              </a:rPr>
              <a:t>3: 23-38</a:t>
            </a:r>
          </a:p>
        </p:txBody>
      </p:sp>
      <p:sp>
        <p:nvSpPr>
          <p:cNvPr id="53261" name="Text Box 1088">
            <a:extLst>
              <a:ext uri="{FF2B5EF4-FFF2-40B4-BE49-F238E27FC236}">
                <a16:creationId xmlns:a16="http://schemas.microsoft.com/office/drawing/2014/main" id="{6F0F9C6A-473A-1FD3-34DB-084A7542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2163" y="2212975"/>
            <a:ext cx="21574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ÎJÞ</a:t>
            </a:r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folHlink"/>
                </a:solidFill>
                <a:latin typeface="Arial" panose="020B0604020202020204" pitchFamily="34" charset="0"/>
              </a:rPr>
              <a:t>1: 1-17</a:t>
            </a:r>
          </a:p>
        </p:txBody>
      </p:sp>
      <p:sp>
        <p:nvSpPr>
          <p:cNvPr id="53262" name="Text Box 1090">
            <a:extLst>
              <a:ext uri="{FF2B5EF4-FFF2-40B4-BE49-F238E27FC236}">
                <a16:creationId xmlns:a16="http://schemas.microsoft.com/office/drawing/2014/main" id="{B7E618B4-9227-4BAF-AFC2-EEC54825D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5379" name="Rectangle 1091">
            <a:extLst>
              <a:ext uri="{FF2B5EF4-FFF2-40B4-BE49-F238E27FC236}">
                <a16:creationId xmlns:a16="http://schemas.microsoft.com/office/drawing/2014/main" id="{A4530CEC-1E6C-AAAD-91FC-B2525EFB7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5382" name="Rectangle 1094">
            <a:extLst>
              <a:ext uri="{FF2B5EF4-FFF2-40B4-BE49-F238E27FC236}">
                <a16:creationId xmlns:a16="http://schemas.microsoft.com/office/drawing/2014/main" id="{21D9C5FE-14F6-6E08-B995-7F36DEABA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3265" name="Text Box 1096">
            <a:extLst>
              <a:ext uri="{FF2B5EF4-FFF2-40B4-BE49-F238E27FC236}">
                <a16:creationId xmlns:a16="http://schemas.microsoft.com/office/drawing/2014/main" id="{34FB67F3-B18F-84D1-70AC-9AF86D877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253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253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253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53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253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5253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5253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5253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253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5253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5253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5253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2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60" grpId="0" build="p" autoUpdateAnimBg="0"/>
      <p:bldP spid="525361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284" name="Group 12">
            <a:extLst>
              <a:ext uri="{FF2B5EF4-FFF2-40B4-BE49-F238E27FC236}">
                <a16:creationId xmlns:a16="http://schemas.microsoft.com/office/drawing/2014/main" id="{130EBE4F-3536-084A-338C-C93768FCA6B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93663"/>
            <a:ext cx="8693150" cy="3603625"/>
            <a:chOff x="240" y="59"/>
            <a:chExt cx="5476" cy="2270"/>
          </a:xfrm>
        </p:grpSpPr>
        <p:pic>
          <p:nvPicPr>
            <p:cNvPr id="54282" name="Picture 6">
              <a:extLst>
                <a:ext uri="{FF2B5EF4-FFF2-40B4-BE49-F238E27FC236}">
                  <a16:creationId xmlns:a16="http://schemas.microsoft.com/office/drawing/2014/main" id="{652D3753-1789-95C1-2BAF-81A1A7D3DB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96"/>
              <a:ext cx="3207" cy="213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83" name="Text Box 7">
              <a:extLst>
                <a:ext uri="{FF2B5EF4-FFF2-40B4-BE49-F238E27FC236}">
                  <a16:creationId xmlns:a16="http://schemas.microsoft.com/office/drawing/2014/main" id="{B977F695-54AF-4F79-D29F-594BF18D39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" y="59"/>
              <a:ext cx="2188" cy="128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3200">
                  <a:latin typeface="Kerala" pitchFamily="2" charset="0"/>
                </a:rPr>
                <a:t>çÏÖáÕßæa µÞÜæJ ÉáøÞÄÈ æÏøáÖçÜÎßæa ÎÞÄãµ</a:t>
              </a:r>
            </a:p>
          </p:txBody>
        </p:sp>
      </p:grpSp>
      <p:sp>
        <p:nvSpPr>
          <p:cNvPr id="54274" name="Text Box 9">
            <a:extLst>
              <a:ext uri="{FF2B5EF4-FFF2-40B4-BE49-F238E27FC236}">
                <a16:creationId xmlns:a16="http://schemas.microsoft.com/office/drawing/2014/main" id="{2346E037-0848-970C-FD25-A081F8EF8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6285" name="Group 13">
            <a:extLst>
              <a:ext uri="{FF2B5EF4-FFF2-40B4-BE49-F238E27FC236}">
                <a16:creationId xmlns:a16="http://schemas.microsoft.com/office/drawing/2014/main" id="{CEF5DC03-7A6B-7CE0-CA94-05FAF7382272}"/>
              </a:ext>
            </a:extLst>
          </p:cNvPr>
          <p:cNvGrpSpPr>
            <a:grpSpLocks/>
          </p:cNvGrpSpPr>
          <p:nvPr/>
        </p:nvGrpSpPr>
        <p:grpSpPr bwMode="auto">
          <a:xfrm>
            <a:off x="0" y="2849563"/>
            <a:ext cx="8815388" cy="3654425"/>
            <a:chOff x="19" y="1903"/>
            <a:chExt cx="5553" cy="2302"/>
          </a:xfrm>
        </p:grpSpPr>
        <p:sp>
          <p:nvSpPr>
            <p:cNvPr id="54280" name="Text Box 4">
              <a:extLst>
                <a:ext uri="{FF2B5EF4-FFF2-40B4-BE49-F238E27FC236}">
                  <a16:creationId xmlns:a16="http://schemas.microsoft.com/office/drawing/2014/main" id="{44409B77-063F-AC0E-F55C-0ACDFB1824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" y="2802"/>
              <a:ext cx="2429" cy="1403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2800">
                  <a:latin typeface="Kerala" pitchFamily="2" charset="0"/>
                </a:rPr>
                <a:t>çÏÖáÕßæa µÞÜJáU, æÙçøÞÆÞÕí ÉÃßµÝßMßºî çÆÕÞÜÏJßæa µßÝAáU dÉçÕÖÈ µÕÞ¿¢</a:t>
              </a:r>
            </a:p>
          </p:txBody>
        </p:sp>
        <p:pic>
          <p:nvPicPr>
            <p:cNvPr id="54281" name="Picture 3">
              <a:extLst>
                <a:ext uri="{FF2B5EF4-FFF2-40B4-BE49-F238E27FC236}">
                  <a16:creationId xmlns:a16="http://schemas.microsoft.com/office/drawing/2014/main" id="{4A617C7E-DA5B-176F-F923-B5144BA43B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5" t="2463" r="3276" b="2206"/>
            <a:stretch>
              <a:fillRect/>
            </a:stretch>
          </p:blipFill>
          <p:spPr bwMode="auto">
            <a:xfrm>
              <a:off x="2547" y="1903"/>
              <a:ext cx="3025" cy="2092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4276" name="Text Box 14">
            <a:extLst>
              <a:ext uri="{FF2B5EF4-FFF2-40B4-BE49-F238E27FC236}">
                <a16:creationId xmlns:a16="http://schemas.microsoft.com/office/drawing/2014/main" id="{0FDAD7F5-5DF3-6399-34F1-525DD02C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66287" name="Rectangle 15">
            <a:extLst>
              <a:ext uri="{FF2B5EF4-FFF2-40B4-BE49-F238E27FC236}">
                <a16:creationId xmlns:a16="http://schemas.microsoft.com/office/drawing/2014/main" id="{0DFB731A-9BDA-1B2E-1E1C-BD16567CB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6290" name="Rectangle 18">
            <a:extLst>
              <a:ext uri="{FF2B5EF4-FFF2-40B4-BE49-F238E27FC236}">
                <a16:creationId xmlns:a16="http://schemas.microsoft.com/office/drawing/2014/main" id="{786BE399-FD68-E1EE-62F8-2EF48852E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54279" name="Text Box 20">
            <a:extLst>
              <a:ext uri="{FF2B5EF4-FFF2-40B4-BE49-F238E27FC236}">
                <a16:creationId xmlns:a16="http://schemas.microsoft.com/office/drawing/2014/main" id="{4FD71C94-9AAE-51D3-D93A-22F3D43B3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66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66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58">
            <a:extLst>
              <a:ext uri="{FF2B5EF4-FFF2-40B4-BE49-F238E27FC236}">
                <a16:creationId xmlns:a16="http://schemas.microsoft.com/office/drawing/2014/main" id="{08FED89A-0752-66F4-1935-671B7E2A38E9}"/>
              </a:ext>
            </a:extLst>
          </p:cNvPr>
          <p:cNvGrpSpPr>
            <a:grpSpLocks/>
          </p:cNvGrpSpPr>
          <p:nvPr/>
        </p:nvGrpSpPr>
        <p:grpSpPr bwMode="auto">
          <a:xfrm>
            <a:off x="263525" y="207963"/>
            <a:ext cx="8296275" cy="3408362"/>
            <a:chOff x="166" y="131"/>
            <a:chExt cx="5226" cy="2147"/>
          </a:xfrm>
        </p:grpSpPr>
        <p:pic>
          <p:nvPicPr>
            <p:cNvPr id="55308" name="Picture 43">
              <a:extLst>
                <a:ext uri="{FF2B5EF4-FFF2-40B4-BE49-F238E27FC236}">
                  <a16:creationId xmlns:a16="http://schemas.microsoft.com/office/drawing/2014/main" id="{F7C57810-CC71-D925-8092-72F5A0AC52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" y="236"/>
              <a:ext cx="3077" cy="2042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9" name="Text Box 44">
              <a:extLst>
                <a:ext uri="{FF2B5EF4-FFF2-40B4-BE49-F238E27FC236}">
                  <a16:creationId xmlns:a16="http://schemas.microsoft.com/office/drawing/2014/main" id="{C8851F85-1DD3-E999-8AA7-0202DF059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3" y="131"/>
              <a:ext cx="2109" cy="748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>
                  <a:latin typeface="Kerala" pitchFamily="2" charset="0"/>
                </a:rPr>
                <a:t>ÎÙÞÈÞÏ æÙçøÞÆÞÕí ÉÃßµÝßMßºî “øIÞÎæJ çÆÕÞÜÏ¢”</a:t>
              </a:r>
            </a:p>
          </p:txBody>
        </p:sp>
      </p:grpSp>
      <p:grpSp>
        <p:nvGrpSpPr>
          <p:cNvPr id="439353" name="Group 57">
            <a:extLst>
              <a:ext uri="{FF2B5EF4-FFF2-40B4-BE49-F238E27FC236}">
                <a16:creationId xmlns:a16="http://schemas.microsoft.com/office/drawing/2014/main" id="{658C7CF0-0DEC-7F31-5533-99D42FAAE039}"/>
              </a:ext>
            </a:extLst>
          </p:cNvPr>
          <p:cNvGrpSpPr>
            <a:grpSpLocks/>
          </p:cNvGrpSpPr>
          <p:nvPr/>
        </p:nvGrpSpPr>
        <p:grpSpPr bwMode="auto">
          <a:xfrm>
            <a:off x="4365625" y="1493838"/>
            <a:ext cx="4608513" cy="3240087"/>
            <a:chOff x="2750" y="941"/>
            <a:chExt cx="2903" cy="2041"/>
          </a:xfrm>
        </p:grpSpPr>
        <p:pic>
          <p:nvPicPr>
            <p:cNvPr id="55306" name="Picture 11">
              <a:extLst>
                <a:ext uri="{FF2B5EF4-FFF2-40B4-BE49-F238E27FC236}">
                  <a16:creationId xmlns:a16="http://schemas.microsoft.com/office/drawing/2014/main" id="{B0D09126-83BB-0250-0710-251269CDEE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56" r="17204" b="49974"/>
            <a:stretch>
              <a:fillRect/>
            </a:stretch>
          </p:blipFill>
          <p:spPr bwMode="auto">
            <a:xfrm>
              <a:off x="2750" y="1259"/>
              <a:ext cx="2728" cy="172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7" name="Text Box 16">
              <a:extLst>
                <a:ext uri="{FF2B5EF4-FFF2-40B4-BE49-F238E27FC236}">
                  <a16:creationId xmlns:a16="http://schemas.microsoft.com/office/drawing/2014/main" id="{3F093307-D6D9-55B4-3B76-CD0AF99FB1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941"/>
              <a:ext cx="2222" cy="28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latin typeface="Kerala" pitchFamily="2" charset="0"/>
                </a:rPr>
                <a:t>²ÜßÕá ÎÜ</a:t>
              </a:r>
            </a:p>
          </p:txBody>
        </p:sp>
      </p:grpSp>
      <p:sp>
        <p:nvSpPr>
          <p:cNvPr id="55299" name="Text Box 49">
            <a:extLst>
              <a:ext uri="{FF2B5EF4-FFF2-40B4-BE49-F238E27FC236}">
                <a16:creationId xmlns:a16="http://schemas.microsoft.com/office/drawing/2014/main" id="{CE228966-B21D-7D2D-EB99-79FD6C3C6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9346" name="Rectangle 50">
            <a:extLst>
              <a:ext uri="{FF2B5EF4-FFF2-40B4-BE49-F238E27FC236}">
                <a16:creationId xmlns:a16="http://schemas.microsoft.com/office/drawing/2014/main" id="{CEE08CEB-921F-F1FD-3FA4-9B4ABC46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39349" name="Rectangle 53">
            <a:extLst>
              <a:ext uri="{FF2B5EF4-FFF2-40B4-BE49-F238E27FC236}">
                <a16:creationId xmlns:a16="http://schemas.microsoft.com/office/drawing/2014/main" id="{1365E92B-81CB-F89C-5B48-F31F1D67E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45</a:t>
            </a:r>
          </a:p>
        </p:txBody>
      </p:sp>
      <p:grpSp>
        <p:nvGrpSpPr>
          <p:cNvPr id="439352" name="Group 56">
            <a:extLst>
              <a:ext uri="{FF2B5EF4-FFF2-40B4-BE49-F238E27FC236}">
                <a16:creationId xmlns:a16="http://schemas.microsoft.com/office/drawing/2014/main" id="{3B65F437-2B18-CB85-ADE2-82685516A17C}"/>
              </a:ext>
            </a:extLst>
          </p:cNvPr>
          <p:cNvGrpSpPr>
            <a:grpSpLocks/>
          </p:cNvGrpSpPr>
          <p:nvPr/>
        </p:nvGrpSpPr>
        <p:grpSpPr bwMode="auto">
          <a:xfrm>
            <a:off x="812800" y="3273425"/>
            <a:ext cx="7956550" cy="3290888"/>
            <a:chOff x="512" y="2062"/>
            <a:chExt cx="5012" cy="2073"/>
          </a:xfrm>
        </p:grpSpPr>
        <p:sp>
          <p:nvSpPr>
            <p:cNvPr id="55304" name="Text Box 47">
              <a:extLst>
                <a:ext uri="{FF2B5EF4-FFF2-40B4-BE49-F238E27FC236}">
                  <a16:creationId xmlns:a16="http://schemas.microsoft.com/office/drawing/2014/main" id="{B7DB970D-80F5-955C-59BB-687FAAA26E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2" y="3270"/>
              <a:ext cx="2252" cy="86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800">
                  <a:latin typeface="Kerala" pitchFamily="2" charset="0"/>
                </a:rPr>
                <a:t>ç·Jí ÖÎÈÏßæÜ ÉáøÞÄÈ ²ÜßÕá ÎøBZ</a:t>
              </a:r>
            </a:p>
          </p:txBody>
        </p:sp>
        <p:pic>
          <p:nvPicPr>
            <p:cNvPr id="55305" name="Picture 55">
              <a:extLst>
                <a:ext uri="{FF2B5EF4-FFF2-40B4-BE49-F238E27FC236}">
                  <a16:creationId xmlns:a16="http://schemas.microsoft.com/office/drawing/2014/main" id="{73E8F10A-3BC3-AC93-4063-784DFD1748E9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" y="2062"/>
              <a:ext cx="2716" cy="2037"/>
            </a:xfrm>
            <a:prstGeom prst="rect">
              <a:avLst/>
            </a:prstGeom>
            <a:noFill/>
            <a:ln w="76200">
              <a:solidFill>
                <a:srgbClr val="9C0031"/>
              </a:solidFill>
              <a:miter lim="800000"/>
              <a:headEnd/>
              <a:tailEnd/>
            </a:ln>
            <a:effectLst>
              <a:outerShdw dist="12572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sp>
        <p:nvSpPr>
          <p:cNvPr id="55303" name="Text Box 59">
            <a:extLst>
              <a:ext uri="{FF2B5EF4-FFF2-40B4-BE49-F238E27FC236}">
                <a16:creationId xmlns:a16="http://schemas.microsoft.com/office/drawing/2014/main" id="{26CCF0D2-40FE-F920-1C73-09A83AF04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9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3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9" descr="Slide1">
            <a:extLst>
              <a:ext uri="{FF2B5EF4-FFF2-40B4-BE49-F238E27FC236}">
                <a16:creationId xmlns:a16="http://schemas.microsoft.com/office/drawing/2014/main" id="{25E75EDD-B136-CF9F-C709-F3B520994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4">
            <a:extLst>
              <a:ext uri="{FF2B5EF4-FFF2-40B4-BE49-F238E27FC236}">
                <a16:creationId xmlns:a16="http://schemas.microsoft.com/office/drawing/2014/main" id="{83958AC1-18F5-01E0-B1C0-52BD1E5DE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0"/>
            <a:ext cx="3803650" cy="2503488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66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56323" name="Rectangle 5">
            <a:extLst>
              <a:ext uri="{FF2B5EF4-FFF2-40B4-BE49-F238E27FC236}">
                <a16:creationId xmlns:a16="http://schemas.microsoft.com/office/drawing/2014/main" id="{6F52B5CC-3F68-EF4D-692A-2EAB8E58E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1957388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¥dÌÙÞÎßçÈÞ¿áU Õß{ß </a:t>
            </a:r>
            <a:r>
              <a:rPr lang="en-US" altLang="en-US" sz="2400">
                <a:latin typeface="Kerala" pitchFamily="2" charset="0"/>
              </a:rPr>
              <a:t>©ÜíÉ 12:1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latin typeface="Kerala" pitchFamily="2" charset="0"/>
              </a:rPr>
              <a:t>3</a:t>
            </a:r>
          </a:p>
        </p:txBody>
      </p:sp>
      <p:sp>
        <p:nvSpPr>
          <p:cNvPr id="56324" name="Rectangle 6">
            <a:extLst>
              <a:ext uri="{FF2B5EF4-FFF2-40B4-BE49-F238E27FC236}">
                <a16:creationId xmlns:a16="http://schemas.microsoft.com/office/drawing/2014/main" id="{5ED15F83-4535-21C6-EE69-ADD37C597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516103" name="Rectangle 7">
            <a:extLst>
              <a:ext uri="{FF2B5EF4-FFF2-40B4-BE49-F238E27FC236}">
                <a16:creationId xmlns:a16="http://schemas.microsoft.com/office/drawing/2014/main" id="{DBB5F33B-E14D-E44A-0E31-D25BEE1C4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04" name="Line 8">
            <a:extLst>
              <a:ext uri="{FF2B5EF4-FFF2-40B4-BE49-F238E27FC236}">
                <a16:creationId xmlns:a16="http://schemas.microsoft.com/office/drawing/2014/main" id="{659EC890-DE5A-673D-65E0-8F0A03D931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05" name="Line 9">
            <a:extLst>
              <a:ext uri="{FF2B5EF4-FFF2-40B4-BE49-F238E27FC236}">
                <a16:creationId xmlns:a16="http://schemas.microsoft.com/office/drawing/2014/main" id="{4306A52B-6646-E553-2073-76195F5640B4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06" name="Line 10">
            <a:extLst>
              <a:ext uri="{FF2B5EF4-FFF2-40B4-BE49-F238E27FC236}">
                <a16:creationId xmlns:a16="http://schemas.microsoft.com/office/drawing/2014/main" id="{C553B59C-C998-75DB-BB60-4E4E8FF3FF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07" name="Line 11">
            <a:extLst>
              <a:ext uri="{FF2B5EF4-FFF2-40B4-BE49-F238E27FC236}">
                <a16:creationId xmlns:a16="http://schemas.microsoft.com/office/drawing/2014/main" id="{C74EEEB9-47C1-2F31-284D-4768F5CE5C3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08" name="Line 12">
            <a:extLst>
              <a:ext uri="{FF2B5EF4-FFF2-40B4-BE49-F238E27FC236}">
                <a16:creationId xmlns:a16="http://schemas.microsoft.com/office/drawing/2014/main" id="{A52C3D22-555A-911D-791A-1E348A4FDA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331" name="Text Box 14">
            <a:extLst>
              <a:ext uri="{FF2B5EF4-FFF2-40B4-BE49-F238E27FC236}">
                <a16:creationId xmlns:a16="http://schemas.microsoft.com/office/drawing/2014/main" id="{CE1733A7-57E9-86A0-708F-EDE845A09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332" name="Text Box 15">
            <a:extLst>
              <a:ext uri="{FF2B5EF4-FFF2-40B4-BE49-F238E27FC236}">
                <a16:creationId xmlns:a16="http://schemas.microsoft.com/office/drawing/2014/main" id="{A6CE1B27-AB50-69B9-D0B1-664FF8B3F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©¿O¿ß</a:t>
            </a:r>
          </a:p>
          <a:p>
            <a:r>
              <a:rPr lang="en-US" altLang="en-US" sz="2400">
                <a:latin typeface="Kerala" pitchFamily="2" charset="0"/>
              </a:rPr>
              <a:t> ©ÜíÉ : 15:9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latin typeface="Kerala" pitchFamily="2" charset="0"/>
              </a:rPr>
              <a:t>18</a:t>
            </a:r>
          </a:p>
        </p:txBody>
      </p:sp>
      <p:sp>
        <p:nvSpPr>
          <p:cNvPr id="56333" name="Rectangle 18">
            <a:extLst>
              <a:ext uri="{FF2B5EF4-FFF2-40B4-BE49-F238E27FC236}">
                <a16:creationId xmlns:a16="http://schemas.microsoft.com/office/drawing/2014/main" id="{1F6B8CE8-D88B-3A6D-C079-3AE41BB6E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56334" name="Rectangle 19">
            <a:extLst>
              <a:ext uri="{FF2B5EF4-FFF2-40B4-BE49-F238E27FC236}">
                <a16:creationId xmlns:a16="http://schemas.microsoft.com/office/drawing/2014/main" id="{4187ED62-7F0E-C605-79A8-292837F6B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56335" name="Rectangle 20">
            <a:extLst>
              <a:ext uri="{FF2B5EF4-FFF2-40B4-BE49-F238E27FC236}">
                <a16:creationId xmlns:a16="http://schemas.microsoft.com/office/drawing/2014/main" id="{F99439B3-9D6C-3CA5-6A18-087A43D42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13:15</a:t>
            </a:r>
          </a:p>
        </p:txBody>
      </p:sp>
      <p:sp>
        <p:nvSpPr>
          <p:cNvPr id="56336" name="Rectangle 21">
            <a:extLst>
              <a:ext uri="{FF2B5EF4-FFF2-40B4-BE49-F238E27FC236}">
                <a16:creationId xmlns:a16="http://schemas.microsoft.com/office/drawing/2014/main" id="{BEEE6C49-C2EE-E836-149F-535BE2CF3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12:1</a:t>
            </a:r>
          </a:p>
        </p:txBody>
      </p:sp>
      <p:sp>
        <p:nvSpPr>
          <p:cNvPr id="56337" name="Rectangle 25">
            <a:extLst>
              <a:ext uri="{FF2B5EF4-FFF2-40B4-BE49-F238E27FC236}">
                <a16:creationId xmlns:a16="http://schemas.microsoft.com/office/drawing/2014/main" id="{B38C8368-19F7-4C46-ED70-C527F61DB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12:2</a:t>
            </a:r>
          </a:p>
        </p:txBody>
      </p:sp>
      <p:sp>
        <p:nvSpPr>
          <p:cNvPr id="56338" name="Rectangle 26">
            <a:extLst>
              <a:ext uri="{FF2B5EF4-FFF2-40B4-BE49-F238E27FC236}">
                <a16:creationId xmlns:a16="http://schemas.microsoft.com/office/drawing/2014/main" id="{DA513EDA-FD42-AFF8-2EC5-8A7CEA0F9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12:3</a:t>
            </a:r>
          </a:p>
        </p:txBody>
      </p:sp>
      <p:sp>
        <p:nvSpPr>
          <p:cNvPr id="56339" name="Rectangle 27">
            <a:extLst>
              <a:ext uri="{FF2B5EF4-FFF2-40B4-BE49-F238E27FC236}">
                <a16:creationId xmlns:a16="http://schemas.microsoft.com/office/drawing/2014/main" id="{D6D62B44-7364-53EC-90AA-723893D5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13:14</a:t>
            </a:r>
            <a:r>
              <a:rPr lang="en-US" altLang="en-US" sz="2000">
                <a:latin typeface="Arial" panose="020B0604020202020204" pitchFamily="34" charset="0"/>
              </a:rPr>
              <a:t>-</a:t>
            </a:r>
            <a:r>
              <a:rPr lang="en-US" altLang="en-US" sz="2000">
                <a:latin typeface="Kerala" pitchFamily="2" charset="0"/>
              </a:rPr>
              <a:t>16</a:t>
            </a:r>
          </a:p>
        </p:txBody>
      </p:sp>
      <p:sp>
        <p:nvSpPr>
          <p:cNvPr id="56340" name="Rectangle 28">
            <a:extLst>
              <a:ext uri="{FF2B5EF4-FFF2-40B4-BE49-F238E27FC236}">
                <a16:creationId xmlns:a16="http://schemas.microsoft.com/office/drawing/2014/main" id="{E32C6719-C19D-C011-62FE-3E0A71E3F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15:9</a:t>
            </a:r>
            <a:r>
              <a:rPr lang="en-US" altLang="en-US" sz="2000">
                <a:latin typeface="Arial" panose="020B0604020202020204" pitchFamily="34" charset="0"/>
              </a:rPr>
              <a:t>-</a:t>
            </a:r>
            <a:r>
              <a:rPr lang="en-US" altLang="en-US" sz="2000">
                <a:latin typeface="Kerala" pitchFamily="2" charset="0"/>
              </a:rPr>
              <a:t>18</a:t>
            </a:r>
          </a:p>
        </p:txBody>
      </p:sp>
      <p:sp>
        <p:nvSpPr>
          <p:cNvPr id="56341" name="Rectangle 29">
            <a:extLst>
              <a:ext uri="{FF2B5EF4-FFF2-40B4-BE49-F238E27FC236}">
                <a16:creationId xmlns:a16="http://schemas.microsoft.com/office/drawing/2014/main" id="{C222D4F3-9770-5C7F-66AD-D8C20AE26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613" y="61499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çÕÆÉáØíÄµ æÕ{ßMÞ¿ßæa ÖøßÏÞÏ ÈæGÜïí</a:t>
            </a:r>
          </a:p>
        </p:txBody>
      </p:sp>
      <p:sp>
        <p:nvSpPr>
          <p:cNvPr id="516126" name="Line 30">
            <a:extLst>
              <a:ext uri="{FF2B5EF4-FFF2-40B4-BE49-F238E27FC236}">
                <a16:creationId xmlns:a16="http://schemas.microsoft.com/office/drawing/2014/main" id="{CD817E94-2457-C185-40E8-9392030B6A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68463" y="4427538"/>
            <a:ext cx="1587" cy="8683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27" name="Line 31">
            <a:extLst>
              <a:ext uri="{FF2B5EF4-FFF2-40B4-BE49-F238E27FC236}">
                <a16:creationId xmlns:a16="http://schemas.microsoft.com/office/drawing/2014/main" id="{300ECA43-9DF6-4417-1B04-4513DB55117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437038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28" name="Line 32">
            <a:extLst>
              <a:ext uri="{FF2B5EF4-FFF2-40B4-BE49-F238E27FC236}">
                <a16:creationId xmlns:a16="http://schemas.microsoft.com/office/drawing/2014/main" id="{0FCBD44C-2E96-6238-ADB9-AA31502C1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64400" y="4389438"/>
            <a:ext cx="0" cy="8969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6345" name="Rectangle 33">
            <a:extLst>
              <a:ext uri="{FF2B5EF4-FFF2-40B4-BE49-F238E27FC236}">
                <a16:creationId xmlns:a16="http://schemas.microsoft.com/office/drawing/2014/main" id="{039F7AE9-0DE0-1243-87A0-2E9A3D75B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797425"/>
            <a:ext cx="4183062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©ùMßAáK Îxí ©É ©¿O¿ßµZ</a:t>
            </a:r>
          </a:p>
        </p:txBody>
      </p:sp>
      <p:sp>
        <p:nvSpPr>
          <p:cNvPr id="56346" name="Rectangle 34">
            <a:extLst>
              <a:ext uri="{FF2B5EF4-FFF2-40B4-BE49-F238E27FC236}">
                <a16:creationId xmlns:a16="http://schemas.microsoft.com/office/drawing/2014/main" id="{2FFD32C0-F97E-DAD8-26DF-2B527BD39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3525" y="2462213"/>
            <a:ext cx="18176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ÈßÄc¢</a:t>
            </a:r>
            <a:endParaRPr lang="en-US" altLang="en-US" sz="2800" b="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56347" name="Rectangle 35">
            <a:extLst>
              <a:ext uri="{FF2B5EF4-FFF2-40B4-BE49-F238E27FC236}">
                <a16:creationId xmlns:a16="http://schemas.microsoft.com/office/drawing/2014/main" id="{34D1623F-523C-D567-F69D-0229D222F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4225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¦føßµ¢</a:t>
            </a:r>
          </a:p>
        </p:txBody>
      </p:sp>
      <p:sp>
        <p:nvSpPr>
          <p:cNvPr id="56348" name="Rectangle 36">
            <a:extLst>
              <a:ext uri="{FF2B5EF4-FFF2-40B4-BE49-F238E27FC236}">
                <a16:creationId xmlns:a16="http://schemas.microsoft.com/office/drawing/2014/main" id="{1CBC710B-2841-02F9-2A0F-2A01AA48B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8963" y="24384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©ÉÞÇßøÙßÄ¢</a:t>
            </a:r>
          </a:p>
        </p:txBody>
      </p:sp>
      <p:sp>
        <p:nvSpPr>
          <p:cNvPr id="56349" name="Text Box 50">
            <a:extLst>
              <a:ext uri="{FF2B5EF4-FFF2-40B4-BE49-F238E27FC236}">
                <a16:creationId xmlns:a16="http://schemas.microsoft.com/office/drawing/2014/main" id="{523ADF6A-17DE-5458-423E-20BBDE708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6147" name="Rectangle 51">
            <a:extLst>
              <a:ext uri="{FF2B5EF4-FFF2-40B4-BE49-F238E27FC236}">
                <a16:creationId xmlns:a16="http://schemas.microsoft.com/office/drawing/2014/main" id="{903A53C6-CDF0-E588-4D30-072ADCC85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6150" name="Rectangle 54">
            <a:extLst>
              <a:ext uri="{FF2B5EF4-FFF2-40B4-BE49-F238E27FC236}">
                <a16:creationId xmlns:a16="http://schemas.microsoft.com/office/drawing/2014/main" id="{E5E19A57-28D3-8DEA-2FB1-57C118D31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6352" name="Text Box 57">
            <a:extLst>
              <a:ext uri="{FF2B5EF4-FFF2-40B4-BE49-F238E27FC236}">
                <a16:creationId xmlns:a16="http://schemas.microsoft.com/office/drawing/2014/main" id="{EB403A7A-7009-67ED-46BC-51B958AF67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6154" name="Rectangle 58">
            <a:extLst>
              <a:ext uri="{FF2B5EF4-FFF2-40B4-BE49-F238E27FC236}">
                <a16:creationId xmlns:a16="http://schemas.microsoft.com/office/drawing/2014/main" id="{10E71DDA-771B-01AB-469F-D66C9E7C0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56354" name="Rectangle 60">
            <a:extLst>
              <a:ext uri="{FF2B5EF4-FFF2-40B4-BE49-F238E27FC236}">
                <a16:creationId xmlns:a16="http://schemas.microsoft.com/office/drawing/2014/main" id="{2955B289-D1DE-41A5-4DA1-34549F271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650" y="5246688"/>
            <a:ext cx="1570038" cy="57626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latin typeface="Kerala" pitchFamily="2" charset="0"/>
              </a:rPr>
              <a:t>  çÆÖ¢</a:t>
            </a:r>
          </a:p>
        </p:txBody>
      </p:sp>
      <p:sp>
        <p:nvSpPr>
          <p:cNvPr id="56355" name="Rectangle 61">
            <a:extLst>
              <a:ext uri="{FF2B5EF4-FFF2-40B4-BE49-F238E27FC236}">
                <a16:creationId xmlns:a16="http://schemas.microsoft.com/office/drawing/2014/main" id="{65898D9F-249B-0B54-1C72-D21EC32F4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3" y="5708650"/>
            <a:ext cx="1852612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¦Õ.</a:t>
            </a:r>
            <a:r>
              <a:rPr lang="en-US" altLang="en-US" sz="2000" b="0">
                <a:latin typeface="Krone" charset="0"/>
              </a:rPr>
              <a:t> </a:t>
            </a:r>
            <a:r>
              <a:rPr lang="en-US" altLang="en-US" sz="2000">
                <a:latin typeface="Kerala" pitchFamily="2" charset="0"/>
              </a:rPr>
              <a:t>30: 1</a:t>
            </a:r>
            <a:r>
              <a:rPr lang="en-US" altLang="en-US" sz="2000">
                <a:latin typeface="Arial" panose="020B0604020202020204" pitchFamily="34" charset="0"/>
              </a:rPr>
              <a:t>-</a:t>
            </a:r>
            <a:r>
              <a:rPr lang="en-US" altLang="en-US" sz="2000">
                <a:latin typeface="Kerala" pitchFamily="2" charset="0"/>
              </a:rPr>
              <a:t>10</a:t>
            </a:r>
          </a:p>
        </p:txBody>
      </p:sp>
      <p:sp>
        <p:nvSpPr>
          <p:cNvPr id="56356" name="Rectangle 62">
            <a:extLst>
              <a:ext uri="{FF2B5EF4-FFF2-40B4-BE49-F238E27FC236}">
                <a16:creationId xmlns:a16="http://schemas.microsoft.com/office/drawing/2014/main" id="{3A54CF58-794C-2EAF-41A5-EE1918DB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5305425"/>
            <a:ext cx="2552700" cy="515938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ÆÞÕàÆßçÈÞ¿áU</a:t>
            </a:r>
          </a:p>
        </p:txBody>
      </p:sp>
      <p:sp>
        <p:nvSpPr>
          <p:cNvPr id="56357" name="Rectangle 63">
            <a:extLst>
              <a:ext uri="{FF2B5EF4-FFF2-40B4-BE49-F238E27FC236}">
                <a16:creationId xmlns:a16="http://schemas.microsoft.com/office/drawing/2014/main" id="{685854D7-56E3-C5A5-84C9-B6DD73B58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0" y="5716588"/>
            <a:ext cx="1919288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2 ÖÎá. 7: 4-16</a:t>
            </a:r>
          </a:p>
        </p:txBody>
      </p:sp>
      <p:sp>
        <p:nvSpPr>
          <p:cNvPr id="516160" name="Rectangle 64">
            <a:extLst>
              <a:ext uri="{FF2B5EF4-FFF2-40B4-BE49-F238E27FC236}">
                <a16:creationId xmlns:a16="http://schemas.microsoft.com/office/drawing/2014/main" id="{53D84B36-76DC-D33F-8A0C-43B9370D0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7813" y="5284788"/>
            <a:ext cx="1795462" cy="57626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latin typeface="Kerala" pitchFamily="2" charset="0"/>
              </a:rPr>
              <a:t>ÉáÄßÏÄí</a:t>
            </a:r>
          </a:p>
        </p:txBody>
      </p:sp>
      <p:sp>
        <p:nvSpPr>
          <p:cNvPr id="516161" name="Rectangle 65">
            <a:extLst>
              <a:ext uri="{FF2B5EF4-FFF2-40B4-BE49-F238E27FC236}">
                <a16:creationId xmlns:a16="http://schemas.microsoft.com/office/drawing/2014/main" id="{E09AFDF7-8732-AF30-1E43-15D87A9EC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4463" y="5721350"/>
            <a:ext cx="2133600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Ïßæø</a:t>
            </a:r>
            <a:r>
              <a:rPr lang="en-US" altLang="en-US" sz="2400">
                <a:latin typeface="Krone" charset="0"/>
              </a:rPr>
              <a:t>.</a:t>
            </a:r>
            <a:r>
              <a:rPr lang="en-US" altLang="en-US" sz="2000">
                <a:latin typeface="Kerala" pitchFamily="2" charset="0"/>
              </a:rPr>
              <a:t>31:31</a:t>
            </a:r>
            <a:r>
              <a:rPr lang="en-US" altLang="en-US" sz="2000">
                <a:latin typeface="Arial" panose="020B0604020202020204" pitchFamily="34" charset="0"/>
              </a:rPr>
              <a:t>-</a:t>
            </a:r>
            <a:r>
              <a:rPr lang="en-US" altLang="en-US" sz="2000">
                <a:latin typeface="Kerala" pitchFamily="2" charset="0"/>
              </a:rPr>
              <a:t>34</a:t>
            </a:r>
          </a:p>
        </p:txBody>
      </p:sp>
      <p:grpSp>
        <p:nvGrpSpPr>
          <p:cNvPr id="56360" name="Group 66">
            <a:extLst>
              <a:ext uri="{FF2B5EF4-FFF2-40B4-BE49-F238E27FC236}">
                <a16:creationId xmlns:a16="http://schemas.microsoft.com/office/drawing/2014/main" id="{BA8C55B7-D358-78C6-8E90-7934269F1A01}"/>
              </a:ext>
            </a:extLst>
          </p:cNvPr>
          <p:cNvGrpSpPr>
            <a:grpSpLocks/>
          </p:cNvGrpSpPr>
          <p:nvPr/>
        </p:nvGrpSpPr>
        <p:grpSpPr bwMode="auto">
          <a:xfrm>
            <a:off x="133350" y="1200150"/>
            <a:ext cx="307975" cy="4598988"/>
            <a:chOff x="84" y="756"/>
            <a:chExt cx="194" cy="2897"/>
          </a:xfrm>
        </p:grpSpPr>
        <p:sp>
          <p:nvSpPr>
            <p:cNvPr id="516163" name="AutoShape 67">
              <a:extLst>
                <a:ext uri="{FF2B5EF4-FFF2-40B4-BE49-F238E27FC236}">
                  <a16:creationId xmlns:a16="http://schemas.microsoft.com/office/drawing/2014/main" id="{D8F45283-B00B-42C7-7813-C4A975B77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75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6164" name="AutoShape 68">
              <a:extLst>
                <a:ext uri="{FF2B5EF4-FFF2-40B4-BE49-F238E27FC236}">
                  <a16:creationId xmlns:a16="http://schemas.microsoft.com/office/drawing/2014/main" id="{42470455-9469-90ED-326F-911B28334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1688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6165" name="AutoShape 69">
              <a:extLst>
                <a:ext uri="{FF2B5EF4-FFF2-40B4-BE49-F238E27FC236}">
                  <a16:creationId xmlns:a16="http://schemas.microsoft.com/office/drawing/2014/main" id="{EB291DB0-FB23-B324-F99F-A2B40E5375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" y="2401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516166" name="AutoShape 70">
              <a:extLst>
                <a:ext uri="{FF2B5EF4-FFF2-40B4-BE49-F238E27FC236}">
                  <a16:creationId xmlns:a16="http://schemas.microsoft.com/office/drawing/2014/main" id="{2E3060FE-A6D8-98EB-160C-3A3BD48B07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" y="3476"/>
              <a:ext cx="186" cy="177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56361" name="Text Box 71">
            <a:extLst>
              <a:ext uri="{FF2B5EF4-FFF2-40B4-BE49-F238E27FC236}">
                <a16:creationId xmlns:a16="http://schemas.microsoft.com/office/drawing/2014/main" id="{CE37B623-ADED-1A19-A1DD-F58867691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16168" name="AutoShape 72">
            <a:extLst>
              <a:ext uri="{FF2B5EF4-FFF2-40B4-BE49-F238E27FC236}">
                <a16:creationId xmlns:a16="http://schemas.microsoft.com/office/drawing/2014/main" id="{DF1B1419-EFB4-47B6-C77F-54D706914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3800" y="5232400"/>
            <a:ext cx="2044700" cy="965200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6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6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60" grpId="0" autoUpdateAnimBg="0"/>
      <p:bldP spid="51616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6E123327-C2C5-2EB4-5066-204392CC7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57346" name="Rectangle 6">
            <a:extLst>
              <a:ext uri="{FF2B5EF4-FFF2-40B4-BE49-F238E27FC236}">
                <a16:creationId xmlns:a16="http://schemas.microsoft.com/office/drawing/2014/main" id="{8810E62C-7BFC-715C-CC93-6649002B0F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latin typeface="Kerala" pitchFamily="2" charset="0"/>
              </a:rPr>
              <a:t>ÏßæøÎcÞÕí </a:t>
            </a:r>
            <a:r>
              <a:rPr lang="en-US" altLang="en-US" sz="3200">
                <a:latin typeface="Arial" panose="020B0604020202020204" pitchFamily="34" charset="0"/>
              </a:rPr>
              <a:t>31</a:t>
            </a:r>
          </a:p>
          <a:p>
            <a:pPr algn="ctr"/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ÉáÄßÏ ©¿O¿ß (ÉáÄßÏ ÈßÏÎ¢)</a:t>
            </a:r>
          </a:p>
        </p:txBody>
      </p:sp>
      <p:sp>
        <p:nvSpPr>
          <p:cNvPr id="146447" name="AutoShape 15">
            <a:extLst>
              <a:ext uri="{FF2B5EF4-FFF2-40B4-BE49-F238E27FC236}">
                <a16:creationId xmlns:a16="http://schemas.microsoft.com/office/drawing/2014/main" id="{2788D089-B585-7CC5-BA8B-B68B5E8A5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9763" y="4552950"/>
            <a:ext cx="5783262" cy="122237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6450" name="AutoShape 18">
            <a:extLst>
              <a:ext uri="{FF2B5EF4-FFF2-40B4-BE49-F238E27FC236}">
                <a16:creationId xmlns:a16="http://schemas.microsoft.com/office/drawing/2014/main" id="{7F206A34-4E46-015C-2014-BB882E9179F6}"/>
              </a:ext>
            </a:extLst>
          </p:cNvPr>
          <p:cNvSpPr>
            <a:spLocks noChangeArrowheads="1"/>
          </p:cNvSpPr>
          <p:nvPr/>
        </p:nvSpPr>
        <p:spPr bwMode="auto">
          <a:xfrm rot="6980522">
            <a:off x="2633663" y="2546350"/>
            <a:ext cx="1852612" cy="61753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B2E05"/>
          </a:solidFill>
          <a:ln w="38100">
            <a:solidFill>
              <a:srgbClr val="0000FF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6439" name="Text Box 7">
            <a:extLst>
              <a:ext uri="{FF2B5EF4-FFF2-40B4-BE49-F238E27FC236}">
                <a16:creationId xmlns:a16="http://schemas.microsoft.com/office/drawing/2014/main" id="{90027069-4A90-EFC8-65EB-5C7E8BB7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25" y="1784350"/>
            <a:ext cx="5495925" cy="2559050"/>
          </a:xfrm>
          <a:prstGeom prst="rect">
            <a:avLst/>
          </a:prstGeom>
          <a:noFill/>
          <a:ln>
            <a:noFill/>
          </a:ln>
          <a:effectLst>
            <a:outerShdw dist="162639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0">
                <a:solidFill>
                  <a:srgbClr val="99CCFF"/>
                </a:solidFill>
                <a:latin typeface="Kerala" pitchFamily="2" charset="0"/>
              </a:rPr>
              <a:t>ÏßæøÎcÞÕßæa</a:t>
            </a:r>
            <a:r>
              <a:rPr lang="en-US" altLang="en-US" sz="5400" b="0">
                <a:solidFill>
                  <a:schemeClr val="folHlink"/>
                </a:solidFill>
                <a:latin typeface="Kerala" pitchFamily="2" charset="0"/>
              </a:rPr>
              <a:t> ØÞÙºøc¢ Õ{æø dµâøÎÞÏßøáKá</a:t>
            </a:r>
            <a:r>
              <a:rPr lang="en-US" altLang="en-US" sz="5400">
                <a:solidFill>
                  <a:schemeClr val="folHlink"/>
                </a:solidFill>
                <a:latin typeface="Kerala" pitchFamily="2" charset="0"/>
              </a:rPr>
              <a:t>…</a:t>
            </a:r>
          </a:p>
        </p:txBody>
      </p:sp>
      <p:sp>
        <p:nvSpPr>
          <p:cNvPr id="146568" name="Text Box 136">
            <a:extLst>
              <a:ext uri="{FF2B5EF4-FFF2-40B4-BE49-F238E27FC236}">
                <a16:creationId xmlns:a16="http://schemas.microsoft.com/office/drawing/2014/main" id="{69D51C66-3FFE-5506-F5FF-ACF187024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4711700"/>
            <a:ext cx="5895975" cy="7620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“</a:t>
            </a:r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æÏÙâÆÞ dÉÄßØtßÏßW</a:t>
            </a: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57351" name="Text Box 138">
            <a:extLst>
              <a:ext uri="{FF2B5EF4-FFF2-40B4-BE49-F238E27FC236}">
                <a16:creationId xmlns:a16="http://schemas.microsoft.com/office/drawing/2014/main" id="{F246A705-5D42-400A-5D5B-C8CB0818E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7352" name="Text Box 140">
            <a:extLst>
              <a:ext uri="{FF2B5EF4-FFF2-40B4-BE49-F238E27FC236}">
                <a16:creationId xmlns:a16="http://schemas.microsoft.com/office/drawing/2014/main" id="{BCE5BBE8-3589-4425-DB53-F678F35C1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40084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7353" name="Text Box 141">
            <a:extLst>
              <a:ext uri="{FF2B5EF4-FFF2-40B4-BE49-F238E27FC236}">
                <a16:creationId xmlns:a16="http://schemas.microsoft.com/office/drawing/2014/main" id="{927A9DA0-3BDD-E063-6782-804FC74314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46574" name="Rectangle 142">
            <a:extLst>
              <a:ext uri="{FF2B5EF4-FFF2-40B4-BE49-F238E27FC236}">
                <a16:creationId xmlns:a16="http://schemas.microsoft.com/office/drawing/2014/main" id="{3F39E960-2439-A7B1-F335-02439F776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6577" name="Rectangle 145">
            <a:extLst>
              <a:ext uri="{FF2B5EF4-FFF2-40B4-BE49-F238E27FC236}">
                <a16:creationId xmlns:a16="http://schemas.microsoft.com/office/drawing/2014/main" id="{3C58E013-040E-B29D-2EDC-3C7CA39CF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47</a:t>
            </a:r>
          </a:p>
        </p:txBody>
      </p:sp>
      <p:grpSp>
        <p:nvGrpSpPr>
          <p:cNvPr id="57356" name="Group 185">
            <a:extLst>
              <a:ext uri="{FF2B5EF4-FFF2-40B4-BE49-F238E27FC236}">
                <a16:creationId xmlns:a16="http://schemas.microsoft.com/office/drawing/2014/main" id="{677AB375-A076-F72F-D56F-C3DCD8EADC3E}"/>
              </a:ext>
            </a:extLst>
          </p:cNvPr>
          <p:cNvGrpSpPr>
            <a:grpSpLocks/>
          </p:cNvGrpSpPr>
          <p:nvPr/>
        </p:nvGrpSpPr>
        <p:grpSpPr bwMode="auto">
          <a:xfrm>
            <a:off x="325438" y="1593850"/>
            <a:ext cx="3224212" cy="4176713"/>
            <a:chOff x="293" y="754"/>
            <a:chExt cx="2031" cy="2631"/>
          </a:xfrm>
        </p:grpSpPr>
        <p:sp>
          <p:nvSpPr>
            <p:cNvPr id="146616" name="Rectangle 184">
              <a:extLst>
                <a:ext uri="{FF2B5EF4-FFF2-40B4-BE49-F238E27FC236}">
                  <a16:creationId xmlns:a16="http://schemas.microsoft.com/office/drawing/2014/main" id="{A4205DF8-F2A7-3A24-5F74-76D0546F4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" y="1029"/>
              <a:ext cx="1607" cy="235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grpSp>
          <p:nvGrpSpPr>
            <p:cNvPr id="57361" name="Group 183">
              <a:extLst>
                <a:ext uri="{FF2B5EF4-FFF2-40B4-BE49-F238E27FC236}">
                  <a16:creationId xmlns:a16="http://schemas.microsoft.com/office/drawing/2014/main" id="{EE8AA1BC-7AE7-F274-134B-F88559F4A0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" y="754"/>
              <a:ext cx="2031" cy="2574"/>
              <a:chOff x="293" y="754"/>
              <a:chExt cx="2031" cy="2574"/>
            </a:xfrm>
          </p:grpSpPr>
          <p:sp>
            <p:nvSpPr>
              <p:cNvPr id="146583" name="AutoShape 151">
                <a:extLst>
                  <a:ext uri="{FF2B5EF4-FFF2-40B4-BE49-F238E27FC236}">
                    <a16:creationId xmlns:a16="http://schemas.microsoft.com/office/drawing/2014/main" id="{1F628C20-0C53-5A3B-3B15-13EC2ACB8D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" y="764"/>
                <a:ext cx="1215" cy="395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584" name="Rectangle 152">
                <a:extLst>
                  <a:ext uri="{FF2B5EF4-FFF2-40B4-BE49-F238E27FC236}">
                    <a16:creationId xmlns:a16="http://schemas.microsoft.com/office/drawing/2014/main" id="{BC02F804-47F7-B72D-3CEA-90FFD6D02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" y="992"/>
                <a:ext cx="1585" cy="233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585" name="AutoShape 153">
                <a:extLst>
                  <a:ext uri="{FF2B5EF4-FFF2-40B4-BE49-F238E27FC236}">
                    <a16:creationId xmlns:a16="http://schemas.microsoft.com/office/drawing/2014/main" id="{F0E77B26-9132-FC15-1CBB-ECA37067F6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6" y="837"/>
                <a:ext cx="754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7365" name="Rectangle 154">
                <a:extLst>
                  <a:ext uri="{FF2B5EF4-FFF2-40B4-BE49-F238E27FC236}">
                    <a16:creationId xmlns:a16="http://schemas.microsoft.com/office/drawing/2014/main" id="{6817F84C-82FA-9608-F8BA-CEFA39976A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8" y="800"/>
                <a:ext cx="806" cy="22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800">
                    <a:solidFill>
                      <a:srgbClr val="FFFF00"/>
                    </a:solidFill>
                    <a:latin typeface="Times" panose="02020603050405020304" pitchFamily="18" charset="0"/>
                  </a:rPr>
                  <a:t>(1000 B.C.)</a:t>
                </a:r>
              </a:p>
            </p:txBody>
          </p:sp>
          <p:sp>
            <p:nvSpPr>
              <p:cNvPr id="146587" name="Line 155">
                <a:extLst>
                  <a:ext uri="{FF2B5EF4-FFF2-40B4-BE49-F238E27FC236}">
                    <a16:creationId xmlns:a16="http://schemas.microsoft.com/office/drawing/2014/main" id="{52BD0ED5-36A4-0B0B-9F68-EB58EFB1C1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" y="1469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588" name="Line 156">
                <a:extLst>
                  <a:ext uri="{FF2B5EF4-FFF2-40B4-BE49-F238E27FC236}">
                    <a16:creationId xmlns:a16="http://schemas.microsoft.com/office/drawing/2014/main" id="{87DF41AC-53F7-BE03-7B6E-ECC6BCFA7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" y="244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589" name="Line 157">
                <a:extLst>
                  <a:ext uri="{FF2B5EF4-FFF2-40B4-BE49-F238E27FC236}">
                    <a16:creationId xmlns:a16="http://schemas.microsoft.com/office/drawing/2014/main" id="{01225BD3-47CD-8AE3-7FD9-C9105CE975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2" y="2694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590" name="Rectangle 158">
                <a:extLst>
                  <a:ext uri="{FF2B5EF4-FFF2-40B4-BE49-F238E27FC236}">
                    <a16:creationId xmlns:a16="http://schemas.microsoft.com/office/drawing/2014/main" id="{A68F768A-5EF9-B2F6-4FF9-F8FD5EDA9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5" y="1240"/>
                <a:ext cx="1589" cy="3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alt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Kerala" panose="020B0604020202020204" pitchFamily="2" charset="0"/>
                  </a:rPr>
                  <a:t> ••• </a:t>
                </a:r>
                <a:r>
                  <a:rPr lang="en-US" altLang="en-US" sz="2800">
                    <a:solidFill>
                      <a:srgbClr val="000000"/>
                    </a:solidFill>
                    <a:latin typeface="Kerala" panose="020B0604020202020204" pitchFamily="2" charset="0"/>
                  </a:rPr>
                  <a:t>ÕßÍ¼È¢</a:t>
                </a:r>
                <a:r>
                  <a:rPr lang="en-US" altLang="en-US" sz="240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Kerala" panose="020B0604020202020204" pitchFamily="2" charset="0"/>
                  </a:rPr>
                  <a:t> ••• </a:t>
                </a:r>
              </a:p>
            </p:txBody>
          </p:sp>
          <p:sp>
            <p:nvSpPr>
              <p:cNvPr id="57370" name="Rectangle 159">
                <a:extLst>
                  <a:ext uri="{FF2B5EF4-FFF2-40B4-BE49-F238E27FC236}">
                    <a16:creationId xmlns:a16="http://schemas.microsoft.com/office/drawing/2014/main" id="{21DFACBC-6E01-E6E2-9608-73FA7BAC7E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" y="1761"/>
                <a:ext cx="72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Kerala" pitchFamily="2" charset="0"/>
                  </a:rPr>
                  <a:t>æÏÙâÆÞ</a:t>
                </a:r>
              </a:p>
            </p:txBody>
          </p:sp>
          <p:sp>
            <p:nvSpPr>
              <p:cNvPr id="57371" name="Rectangle 160">
                <a:extLst>
                  <a:ext uri="{FF2B5EF4-FFF2-40B4-BE49-F238E27FC236}">
                    <a16:creationId xmlns:a16="http://schemas.microsoft.com/office/drawing/2014/main" id="{40A0C170-0410-0D7F-0E44-9F4BC3204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0" y="1998"/>
                <a:ext cx="997" cy="24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Kerala" pitchFamily="2" charset="0"/>
                  </a:rPr>
                  <a:t>10              2</a:t>
                </a:r>
              </a:p>
            </p:txBody>
          </p:sp>
          <p:sp>
            <p:nvSpPr>
              <p:cNvPr id="57372" name="Rectangle 161">
                <a:extLst>
                  <a:ext uri="{FF2B5EF4-FFF2-40B4-BE49-F238E27FC236}">
                    <a16:creationId xmlns:a16="http://schemas.microsoft.com/office/drawing/2014/main" id="{C50B3FEF-623C-F2D9-564D-1B59E8190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" y="2495"/>
                <a:ext cx="1221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 20-J         20-R</a:t>
                </a:r>
              </a:p>
            </p:txBody>
          </p:sp>
          <p:sp>
            <p:nvSpPr>
              <p:cNvPr id="57373" name="Rectangle 162">
                <a:extLst>
                  <a:ext uri="{FF2B5EF4-FFF2-40B4-BE49-F238E27FC236}">
                    <a16:creationId xmlns:a16="http://schemas.microsoft.com/office/drawing/2014/main" id="{1BDCB611-3D2D-1FA6-4BCE-E4C36FBBC1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4" y="2734"/>
                <a:ext cx="1176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Kerala" pitchFamily="2" charset="0"/>
                  </a:rPr>
                  <a:t> 200           350</a:t>
                </a:r>
              </a:p>
            </p:txBody>
          </p:sp>
          <p:sp>
            <p:nvSpPr>
              <p:cNvPr id="57374" name="Rectangle 163">
                <a:extLst>
                  <a:ext uri="{FF2B5EF4-FFF2-40B4-BE49-F238E27FC236}">
                    <a16:creationId xmlns:a16="http://schemas.microsoft.com/office/drawing/2014/main" id="{24905802-4117-9311-6D25-34FA43EAF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" y="2992"/>
                <a:ext cx="1587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Kerala" pitchFamily="2" charset="0"/>
                  </a:rPr>
                  <a:t>¥ÛâV   ÌÞÌßçÜÞY</a:t>
                </a:r>
              </a:p>
            </p:txBody>
          </p:sp>
          <p:sp>
            <p:nvSpPr>
              <p:cNvPr id="146596" name="Line 164">
                <a:extLst>
                  <a:ext uri="{FF2B5EF4-FFF2-40B4-BE49-F238E27FC236}">
                    <a16:creationId xmlns:a16="http://schemas.microsoft.com/office/drawing/2014/main" id="{4624DB48-56E9-98BA-B91B-8443C0C5F1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" y="2943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7376" name="Rectangle 165">
                <a:extLst>
                  <a:ext uri="{FF2B5EF4-FFF2-40B4-BE49-F238E27FC236}">
                    <a16:creationId xmlns:a16="http://schemas.microsoft.com/office/drawing/2014/main" id="{0479045D-1C7C-9BD4-4F0A-2E8F405E0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" y="1506"/>
                <a:ext cx="1162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rgbClr val="000000"/>
                    </a:solidFill>
                    <a:latin typeface="Kerala" pitchFamily="2" charset="0"/>
                  </a:rPr>
                  <a:t>Õ¿AíåæÄAí</a:t>
                </a:r>
              </a:p>
            </p:txBody>
          </p:sp>
          <p:sp>
            <p:nvSpPr>
              <p:cNvPr id="146598" name="Line 166">
                <a:extLst>
                  <a:ext uri="{FF2B5EF4-FFF2-40B4-BE49-F238E27FC236}">
                    <a16:creationId xmlns:a16="http://schemas.microsoft.com/office/drawing/2014/main" id="{1F1F2DC5-D1A1-DAC4-C190-0CBE58F4A7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" y="3191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599" name="Line 167">
                <a:extLst>
                  <a:ext uri="{FF2B5EF4-FFF2-40B4-BE49-F238E27FC236}">
                    <a16:creationId xmlns:a16="http://schemas.microsoft.com/office/drawing/2014/main" id="{A80B49E4-B30D-5CE4-DF9C-47ED6CBA1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7" y="1585"/>
                <a:ext cx="0" cy="1650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7379" name="Rectangle 168">
                <a:extLst>
                  <a:ext uri="{FF2B5EF4-FFF2-40B4-BE49-F238E27FC236}">
                    <a16:creationId xmlns:a16="http://schemas.microsoft.com/office/drawing/2014/main" id="{1A8F0C91-F3A5-836A-9C35-B493FCA5B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6" y="2244"/>
                <a:ext cx="869" cy="2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en-US" sz="2400">
                    <a:solidFill>
                      <a:srgbClr val="000000"/>
                    </a:solidFill>
                    <a:latin typeface="Kerala" pitchFamily="2" charset="0"/>
                  </a:rPr>
                  <a:t>dÉÕÞºµV</a:t>
                </a:r>
              </a:p>
            </p:txBody>
          </p:sp>
          <p:sp>
            <p:nvSpPr>
              <p:cNvPr id="146601" name="Line 169">
                <a:extLst>
                  <a:ext uri="{FF2B5EF4-FFF2-40B4-BE49-F238E27FC236}">
                    <a16:creationId xmlns:a16="http://schemas.microsoft.com/office/drawing/2014/main" id="{FD9B44E2-877F-0309-B2C1-56500D844E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" y="1248"/>
                <a:ext cx="1200" cy="0"/>
              </a:xfrm>
              <a:prstGeom prst="line">
                <a:avLst/>
              </a:prstGeom>
              <a:noFill/>
              <a:ln w="254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7381" name="Rectangle 170">
                <a:extLst>
                  <a:ext uri="{FF2B5EF4-FFF2-40B4-BE49-F238E27FC236}">
                    <a16:creationId xmlns:a16="http://schemas.microsoft.com/office/drawing/2014/main" id="{4CE0EAF8-5212-1E67-9691-A8C7F7C7E6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6" y="1008"/>
                <a:ext cx="849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000000"/>
                    </a:solidFill>
                    <a:latin typeface="Kerala" pitchFamily="2" charset="0"/>
                  </a:rPr>
                  <a:t>S - D - S</a:t>
                </a:r>
              </a:p>
            </p:txBody>
          </p:sp>
          <p:sp>
            <p:nvSpPr>
              <p:cNvPr id="146603" name="Line 171">
                <a:extLst>
                  <a:ext uri="{FF2B5EF4-FFF2-40B4-BE49-F238E27FC236}">
                    <a16:creationId xmlns:a16="http://schemas.microsoft.com/office/drawing/2014/main" id="{E63CE4EE-21A7-7E88-955B-212A08370C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" y="1966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604" name="Line 172">
                <a:extLst>
                  <a:ext uri="{FF2B5EF4-FFF2-40B4-BE49-F238E27FC236}">
                    <a16:creationId xmlns:a16="http://schemas.microsoft.com/office/drawing/2014/main" id="{608FF70E-8E77-FFA1-8A4E-CFAD1991E2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2197"/>
                <a:ext cx="1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605" name="Line 173">
                <a:extLst>
                  <a:ext uri="{FF2B5EF4-FFF2-40B4-BE49-F238E27FC236}">
                    <a16:creationId xmlns:a16="http://schemas.microsoft.com/office/drawing/2014/main" id="{BE8CBF33-6A2F-C8CD-E3FB-5636F1BD2B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" y="1718"/>
                <a:ext cx="142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7385" name="Rectangle 175">
                <a:extLst>
                  <a:ext uri="{FF2B5EF4-FFF2-40B4-BE49-F238E27FC236}">
                    <a16:creationId xmlns:a16="http://schemas.microsoft.com/office/drawing/2014/main" id="{60D4D710-5B8B-4A42-867F-0D4F01DEEE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" y="1768"/>
                <a:ext cx="930" cy="2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7EC1A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000">
                    <a:solidFill>
                      <a:srgbClr val="000000"/>
                    </a:solidFill>
                    <a:latin typeface="Kerala" pitchFamily="2" charset="0"/>
                  </a:rPr>
                  <a:t> ÏßdØÞçÏW</a:t>
                </a:r>
              </a:p>
            </p:txBody>
          </p:sp>
          <p:sp>
            <p:nvSpPr>
              <p:cNvPr id="146608" name="Line 176">
                <a:extLst>
                  <a:ext uri="{FF2B5EF4-FFF2-40B4-BE49-F238E27FC236}">
                    <a16:creationId xmlns:a16="http://schemas.microsoft.com/office/drawing/2014/main" id="{7BAB81CE-C3D2-4641-CF95-C5CE8215E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07" y="1488"/>
                <a:ext cx="32" cy="726"/>
              </a:xfrm>
              <a:prstGeom prst="line">
                <a:avLst/>
              </a:prstGeom>
              <a:noFill/>
              <a:ln w="5080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609" name="Line 177">
                <a:extLst>
                  <a:ext uri="{FF2B5EF4-FFF2-40B4-BE49-F238E27FC236}">
                    <a16:creationId xmlns:a16="http://schemas.microsoft.com/office/drawing/2014/main" id="{497132A5-EBC6-D9FF-6C71-56E00E7DB5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" y="1229"/>
                <a:ext cx="1429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146612" name="AutoShape 180">
                <a:extLst>
                  <a:ext uri="{FF2B5EF4-FFF2-40B4-BE49-F238E27FC236}">
                    <a16:creationId xmlns:a16="http://schemas.microsoft.com/office/drawing/2014/main" id="{2DD667DF-A551-A317-33DA-80CE156577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0" y="837"/>
                <a:ext cx="755" cy="21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7389" name="Rectangle 174">
                <a:extLst>
                  <a:ext uri="{FF2B5EF4-FFF2-40B4-BE49-F238E27FC236}">
                    <a16:creationId xmlns:a16="http://schemas.microsoft.com/office/drawing/2014/main" id="{96A709DA-48CC-E8AC-9605-BD1D49C2B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" y="754"/>
                <a:ext cx="1364" cy="2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2400">
                    <a:solidFill>
                      <a:srgbClr val="000000"/>
                    </a:solidFill>
                    <a:latin typeface="Kerala" pitchFamily="2" charset="0"/>
                  </a:rPr>
                  <a:t>øÞ¼Äb¢ </a:t>
                </a:r>
              </a:p>
            </p:txBody>
          </p:sp>
        </p:grpSp>
      </p:grpSp>
      <p:sp>
        <p:nvSpPr>
          <p:cNvPr id="146446" name="AutoShape 14">
            <a:extLst>
              <a:ext uri="{FF2B5EF4-FFF2-40B4-BE49-F238E27FC236}">
                <a16:creationId xmlns:a16="http://schemas.microsoft.com/office/drawing/2014/main" id="{AD8ED720-DBB1-40C9-2AC2-9CC1F4816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" y="3841750"/>
            <a:ext cx="2898775" cy="508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7358" name="Text Box 187">
            <a:extLst>
              <a:ext uri="{FF2B5EF4-FFF2-40B4-BE49-F238E27FC236}">
                <a16:creationId xmlns:a16="http://schemas.microsoft.com/office/drawing/2014/main" id="{5787BDAD-9180-5541-16D6-671DF491C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6620" name="AutoShape 188">
            <a:extLst>
              <a:ext uri="{FF2B5EF4-FFF2-40B4-BE49-F238E27FC236}">
                <a16:creationId xmlns:a16="http://schemas.microsoft.com/office/drawing/2014/main" id="{1239DF78-EC14-68E9-3011-71E822602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4311650"/>
            <a:ext cx="1273175" cy="12827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B2E05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6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6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6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9" grpId="0" autoUpdateAnimBg="0"/>
      <p:bldP spid="146568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5356B2F2-AC61-DE37-A136-710CDBD2F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59394" name="Rectangle 6">
            <a:extLst>
              <a:ext uri="{FF2B5EF4-FFF2-40B4-BE49-F238E27FC236}">
                <a16:creationId xmlns:a16="http://schemas.microsoft.com/office/drawing/2014/main" id="{3619AC5D-ECBF-04E6-ADB1-9FEA00281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latin typeface="Kerala" pitchFamily="2" charset="0"/>
              </a:rPr>
              <a:t>ÏßæøÎcÞÕí </a:t>
            </a:r>
            <a:r>
              <a:rPr lang="en-US" altLang="en-US" sz="3200">
                <a:latin typeface="Arial" panose="020B0604020202020204" pitchFamily="34" charset="0"/>
              </a:rPr>
              <a:t>31</a:t>
            </a:r>
          </a:p>
          <a:p>
            <a:pPr algn="ctr"/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ÉáÄßÏ ©¿O¿ß (ÉáÄßÏ ÈßÏÎ¢)</a:t>
            </a:r>
          </a:p>
        </p:txBody>
      </p:sp>
      <p:sp>
        <p:nvSpPr>
          <p:cNvPr id="59395" name="Text Box 12">
            <a:extLst>
              <a:ext uri="{FF2B5EF4-FFF2-40B4-BE49-F238E27FC236}">
                <a16:creationId xmlns:a16="http://schemas.microsoft.com/office/drawing/2014/main" id="{496DA836-F47C-88DE-472C-02C450AD9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9396" name="Text Box 14">
            <a:extLst>
              <a:ext uri="{FF2B5EF4-FFF2-40B4-BE49-F238E27FC236}">
                <a16:creationId xmlns:a16="http://schemas.microsoft.com/office/drawing/2014/main" id="{496FFBDC-B200-00AB-1E1D-B72ED0F0F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9397" name="Text Box 15">
            <a:extLst>
              <a:ext uri="{FF2B5EF4-FFF2-40B4-BE49-F238E27FC236}">
                <a16:creationId xmlns:a16="http://schemas.microsoft.com/office/drawing/2014/main" id="{5235F688-43EB-3986-328B-B99056181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5056" name="Rectangle 16">
            <a:extLst>
              <a:ext uri="{FF2B5EF4-FFF2-40B4-BE49-F238E27FC236}">
                <a16:creationId xmlns:a16="http://schemas.microsoft.com/office/drawing/2014/main" id="{4BA30B6D-595F-45FE-F406-EF73022C4B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5059" name="Rectangle 19">
            <a:extLst>
              <a:ext uri="{FF2B5EF4-FFF2-40B4-BE49-F238E27FC236}">
                <a16:creationId xmlns:a16="http://schemas.microsoft.com/office/drawing/2014/main" id="{C94DA74F-DA12-9219-C544-D7EA43B9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9400" name="Text Box 21">
            <a:extLst>
              <a:ext uri="{FF2B5EF4-FFF2-40B4-BE49-F238E27FC236}">
                <a16:creationId xmlns:a16="http://schemas.microsoft.com/office/drawing/2014/main" id="{98E64388-7DB5-3F3E-9D3B-5D5C92DEDD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15062" name="Rectangle 22">
            <a:extLst>
              <a:ext uri="{FF2B5EF4-FFF2-40B4-BE49-F238E27FC236}">
                <a16:creationId xmlns:a16="http://schemas.microsoft.com/office/drawing/2014/main" id="{E7DE806C-7100-E156-5275-F6E84BDD8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2084388"/>
            <a:ext cx="8197850" cy="3136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 baseline="30000">
                <a:latin typeface="Times New Roman" panose="02020603050405020304" pitchFamily="18" charset="0"/>
              </a:rPr>
              <a:t>31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Kerala" pitchFamily="2" charset="0"/>
              </a:rPr>
              <a:t>“</a:t>
            </a:r>
            <a:r>
              <a:rPr lang="en-US" altLang="en-US" sz="4000" b="0">
                <a:latin typeface="Kerala" pitchFamily="2" charset="0"/>
              </a:rPr>
              <a:t>¾ÞX</a:t>
            </a: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 ÏßdØÞçÏW ·ãÙçJÞ¿á¢ </a:t>
            </a:r>
            <a:r>
              <a:rPr lang="en-US" altLang="en-US" sz="4000" b="0">
                <a:latin typeface="Kerala" pitchFamily="2" charset="0"/>
              </a:rPr>
              <a:t>(Õ¿çA øÞ¼c¢)</a:t>
            </a: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 æÏÙâÆÞ ·ãÙçJÞ¿á¢ </a:t>
            </a:r>
            <a:r>
              <a:rPr lang="en-US" altLang="en-US" sz="4000" b="0">
                <a:latin typeface="Kerala" pitchFamily="2" charset="0"/>
              </a:rPr>
              <a:t>(æÄçA øÞ¼c¢)</a:t>
            </a: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 ÉáÄßçÏÞøá ÈßÏÎ¢ </a:t>
            </a:r>
            <a:r>
              <a:rPr lang="en-US" altLang="en-US" sz="4000" b="0">
                <a:latin typeface="Kerala" pitchFamily="2" charset="0"/>
              </a:rPr>
              <a:t>æºÏîáK µÞÜ¢ Õøá¢ ®Kí ÏçÙÞÕ Ïáæ¿ ¥øá{MÞ¿í</a:t>
            </a:r>
            <a:r>
              <a:rPr lang="en-US" altLang="en-US" sz="4000" i="1">
                <a:latin typeface="Kerala" pitchFamily="2" charset="0"/>
              </a:rPr>
              <a:t>.</a:t>
            </a:r>
          </a:p>
        </p:txBody>
      </p:sp>
      <p:sp>
        <p:nvSpPr>
          <p:cNvPr id="215049" name="Oval 9">
            <a:extLst>
              <a:ext uri="{FF2B5EF4-FFF2-40B4-BE49-F238E27FC236}">
                <a16:creationId xmlns:a16="http://schemas.microsoft.com/office/drawing/2014/main" id="{7176FA64-0CF9-DE41-1A34-9FE043A5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0475" y="3373438"/>
            <a:ext cx="4341813" cy="63976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5047" name="Oval 7">
            <a:extLst>
              <a:ext uri="{FF2B5EF4-FFF2-40B4-BE49-F238E27FC236}">
                <a16:creationId xmlns:a16="http://schemas.microsoft.com/office/drawing/2014/main" id="{0A8185CA-D9C3-6DE1-445F-5F58C9549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2058988"/>
            <a:ext cx="5603875" cy="773112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5048" name="Oval 8">
            <a:extLst>
              <a:ext uri="{FF2B5EF4-FFF2-40B4-BE49-F238E27FC236}">
                <a16:creationId xmlns:a16="http://schemas.microsoft.com/office/drawing/2014/main" id="{D3EB3788-A010-12B6-F1FA-E6481C189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2765425"/>
            <a:ext cx="5027612" cy="639763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5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5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5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2" grpId="0" build="p" autoUpdateAnimBg="0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>
            <a:extLst>
              <a:ext uri="{FF2B5EF4-FFF2-40B4-BE49-F238E27FC236}">
                <a16:creationId xmlns:a16="http://schemas.microsoft.com/office/drawing/2014/main" id="{DD285D72-DBAE-01F4-7FE2-BB7E7571B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18" name="Rectangle 3">
            <a:extLst>
              <a:ext uri="{FF2B5EF4-FFF2-40B4-BE49-F238E27FC236}">
                <a16:creationId xmlns:a16="http://schemas.microsoft.com/office/drawing/2014/main" id="{26DE648A-1C3F-4A5B-CFCA-D39A6544A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ABE82F76-A283-9C9D-B3EC-31684E2FB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9220" name="Rectangle 5">
            <a:extLst>
              <a:ext uri="{FF2B5EF4-FFF2-40B4-BE49-F238E27FC236}">
                <a16:creationId xmlns:a16="http://schemas.microsoft.com/office/drawing/2014/main" id="{2DEA3BFE-6B75-F605-77AC-8129AC81A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latin typeface="Krone" charset="0"/>
              </a:rPr>
              <a:t>       </a:t>
            </a:r>
          </a:p>
        </p:txBody>
      </p:sp>
      <p:sp>
        <p:nvSpPr>
          <p:cNvPr id="9221" name="Rectangle 6">
            <a:extLst>
              <a:ext uri="{FF2B5EF4-FFF2-40B4-BE49-F238E27FC236}">
                <a16:creationId xmlns:a16="http://schemas.microsoft.com/office/drawing/2014/main" id="{8423C6FE-82B9-6004-79EC-72CF9AB28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9222" name="Rectangle 7">
            <a:extLst>
              <a:ext uri="{FF2B5EF4-FFF2-40B4-BE49-F238E27FC236}">
                <a16:creationId xmlns:a16="http://schemas.microsoft.com/office/drawing/2014/main" id="{17E78E56-9CA5-778C-6DE6-66763879D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9223" name="Rectangle 8">
            <a:extLst>
              <a:ext uri="{FF2B5EF4-FFF2-40B4-BE49-F238E27FC236}">
                <a16:creationId xmlns:a16="http://schemas.microsoft.com/office/drawing/2014/main" id="{9E268A7A-21B0-69ED-134C-7DB521F08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latin typeface="Krone" charset="0"/>
              </a:rPr>
              <a:t>     </a:t>
            </a:r>
          </a:p>
        </p:txBody>
      </p:sp>
      <p:sp>
        <p:nvSpPr>
          <p:cNvPr id="9224" name="Rectangle 9">
            <a:extLst>
              <a:ext uri="{FF2B5EF4-FFF2-40B4-BE49-F238E27FC236}">
                <a16:creationId xmlns:a16="http://schemas.microsoft.com/office/drawing/2014/main" id="{03142225-4006-F931-44E1-CAA90B2D9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latin typeface="Krone" charset="0"/>
              </a:rPr>
              <a:t> </a:t>
            </a:r>
          </a:p>
        </p:txBody>
      </p:sp>
      <p:sp>
        <p:nvSpPr>
          <p:cNvPr id="294922" name="Rectangle 10">
            <a:extLst>
              <a:ext uri="{FF2B5EF4-FFF2-40B4-BE49-F238E27FC236}">
                <a16:creationId xmlns:a16="http://schemas.microsoft.com/office/drawing/2014/main" id="{E9D6EA43-02A6-B667-604B-A43023B96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4923" name="Rectangle 11">
            <a:extLst>
              <a:ext uri="{FF2B5EF4-FFF2-40B4-BE49-F238E27FC236}">
                <a16:creationId xmlns:a16="http://schemas.microsoft.com/office/drawing/2014/main" id="{ADE5DC49-DE82-9284-3242-3ADDB0F8A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863" y="2362200"/>
            <a:ext cx="6794500" cy="3016250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 b="0">
                <a:solidFill>
                  <a:schemeClr val="folHlink"/>
                </a:solidFill>
                <a:latin typeface="Kerala" pitchFamily="2" charset="0"/>
              </a:rPr>
              <a:t>çÎÞæÖÏáæ¿ ÈcÞÏdÉÎÞÃJßÈí ²øá </a:t>
            </a:r>
            <a:r>
              <a:rPr lang="en-US" altLang="en-US" sz="4800" b="0">
                <a:latin typeface="Kerala" pitchFamily="2" charset="0"/>
              </a:rPr>
              <a:t>¦ø¢ÍÕá¢ ¥LÕá¢</a:t>
            </a:r>
            <a:r>
              <a:rPr lang="en-US" altLang="en-US" sz="4800" b="0">
                <a:solidFill>
                  <a:schemeClr val="folHlink"/>
                </a:solidFill>
                <a:latin typeface="Kerala" pitchFamily="2" charset="0"/>
              </a:rPr>
              <a:t> ©IÞÏßøáKá</a:t>
            </a:r>
            <a:r>
              <a:rPr lang="en-US" altLang="en-US" sz="4800">
                <a:solidFill>
                  <a:schemeClr val="folHlink"/>
                </a:solidFill>
                <a:latin typeface="Kerala" pitchFamily="2" charset="0"/>
              </a:rPr>
              <a:t>!</a:t>
            </a:r>
          </a:p>
        </p:txBody>
      </p:sp>
      <p:grpSp>
        <p:nvGrpSpPr>
          <p:cNvPr id="9227" name="Group 27">
            <a:extLst>
              <a:ext uri="{FF2B5EF4-FFF2-40B4-BE49-F238E27FC236}">
                <a16:creationId xmlns:a16="http://schemas.microsoft.com/office/drawing/2014/main" id="{32B6AD91-8FD8-F807-5F88-71E79C3731FD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94940" name="Rectangle 28">
              <a:extLst>
                <a:ext uri="{FF2B5EF4-FFF2-40B4-BE49-F238E27FC236}">
                  <a16:creationId xmlns:a16="http://schemas.microsoft.com/office/drawing/2014/main" id="{BB3B3860-8AB8-6101-714B-184BCD498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4941" name="Oval 29">
              <a:extLst>
                <a:ext uri="{FF2B5EF4-FFF2-40B4-BE49-F238E27FC236}">
                  <a16:creationId xmlns:a16="http://schemas.microsoft.com/office/drawing/2014/main" id="{3058D868-133F-9F85-3765-ACB1AD498C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4942" name="Rectangle 30">
              <a:extLst>
                <a:ext uri="{FF2B5EF4-FFF2-40B4-BE49-F238E27FC236}">
                  <a16:creationId xmlns:a16="http://schemas.microsoft.com/office/drawing/2014/main" id="{B6016C48-A848-F307-B802-BAA93D03D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4943" name="Rectangle 31">
              <a:extLst>
                <a:ext uri="{FF2B5EF4-FFF2-40B4-BE49-F238E27FC236}">
                  <a16:creationId xmlns:a16="http://schemas.microsoft.com/office/drawing/2014/main" id="{CB3CC11D-BBCA-F36B-1A75-C243FA9BB6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4944" name="Oval 32">
              <a:extLst>
                <a:ext uri="{FF2B5EF4-FFF2-40B4-BE49-F238E27FC236}">
                  <a16:creationId xmlns:a16="http://schemas.microsoft.com/office/drawing/2014/main" id="{452B7D7B-CCBE-A9B2-D55D-02B3BD24B4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4945" name="Rectangle 33">
              <a:extLst>
                <a:ext uri="{FF2B5EF4-FFF2-40B4-BE49-F238E27FC236}">
                  <a16:creationId xmlns:a16="http://schemas.microsoft.com/office/drawing/2014/main" id="{564C83C5-4BEA-D29C-867A-636018776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9247" name="Rectangle 34">
              <a:extLst>
                <a:ext uri="{FF2B5EF4-FFF2-40B4-BE49-F238E27FC236}">
                  <a16:creationId xmlns:a16="http://schemas.microsoft.com/office/drawing/2014/main" id="{2E205919-E77B-4187-1A8A-5825ED152E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9248" name="Rectangle 35">
              <a:extLst>
                <a:ext uri="{FF2B5EF4-FFF2-40B4-BE49-F238E27FC236}">
                  <a16:creationId xmlns:a16="http://schemas.microsoft.com/office/drawing/2014/main" id="{51C2CE65-A0C3-6968-DB6C-2FDF9E2ED6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9228" name="Text Box 40">
            <a:extLst>
              <a:ext uri="{FF2B5EF4-FFF2-40B4-BE49-F238E27FC236}">
                <a16:creationId xmlns:a16="http://schemas.microsoft.com/office/drawing/2014/main" id="{205E5F54-0437-5C46-C4D3-CC12C875F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94953" name="Rectangle 41">
            <a:extLst>
              <a:ext uri="{FF2B5EF4-FFF2-40B4-BE49-F238E27FC236}">
                <a16:creationId xmlns:a16="http://schemas.microsoft.com/office/drawing/2014/main" id="{898FCD60-2E95-7158-4DF3-FB50B31BB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4956" name="Rectangle 44">
            <a:extLst>
              <a:ext uri="{FF2B5EF4-FFF2-40B4-BE49-F238E27FC236}">
                <a16:creationId xmlns:a16="http://schemas.microsoft.com/office/drawing/2014/main" id="{59653D07-BE20-974C-453F-0391DDE07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294958" name="Text Box 46">
            <a:extLst>
              <a:ext uri="{FF2B5EF4-FFF2-40B4-BE49-F238E27FC236}">
                <a16:creationId xmlns:a16="http://schemas.microsoft.com/office/drawing/2014/main" id="{041BFCB0-5D16-7AC9-0910-FC7EE1402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6675" y="1231900"/>
            <a:ext cx="3798888" cy="8239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 b="0">
                <a:solidFill>
                  <a:schemeClr val="folHlink"/>
                </a:solidFill>
                <a:latin typeface="Kerala" pitchFamily="2" charset="0"/>
              </a:rPr>
              <a:t>²øá èÕøáic¢:</a:t>
            </a:r>
          </a:p>
        </p:txBody>
      </p:sp>
      <p:sp>
        <p:nvSpPr>
          <p:cNvPr id="9232" name="Text Box 47">
            <a:extLst>
              <a:ext uri="{FF2B5EF4-FFF2-40B4-BE49-F238E27FC236}">
                <a16:creationId xmlns:a16="http://schemas.microsoft.com/office/drawing/2014/main" id="{6C076CF3-44DE-9765-D920-B9E04E6D86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94962" name="Rectangle 50">
            <a:extLst>
              <a:ext uri="{FF2B5EF4-FFF2-40B4-BE49-F238E27FC236}">
                <a16:creationId xmlns:a16="http://schemas.microsoft.com/office/drawing/2014/main" id="{200C7942-DAB7-F61A-ECAC-2AA738CCD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788" y="307975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34" name="Rectangle 51">
            <a:extLst>
              <a:ext uri="{FF2B5EF4-FFF2-40B4-BE49-F238E27FC236}">
                <a16:creationId xmlns:a16="http://schemas.microsoft.com/office/drawing/2014/main" id="{4749E84A-E777-1981-5E72-C1CA2F157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625" y="944563"/>
            <a:ext cx="93821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99"/>
                </a:solidFill>
                <a:latin typeface="Krone" charset="0"/>
              </a:rPr>
              <a:t>         </a:t>
            </a:r>
          </a:p>
        </p:txBody>
      </p:sp>
      <p:sp>
        <p:nvSpPr>
          <p:cNvPr id="294964" name="Rectangle 52">
            <a:extLst>
              <a:ext uri="{FF2B5EF4-FFF2-40B4-BE49-F238E27FC236}">
                <a16:creationId xmlns:a16="http://schemas.microsoft.com/office/drawing/2014/main" id="{56F5021D-ED1A-3B98-1845-E125DF7C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988" y="1266825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36" name="Text Box 53">
            <a:extLst>
              <a:ext uri="{FF2B5EF4-FFF2-40B4-BE49-F238E27FC236}">
                <a16:creationId xmlns:a16="http://schemas.microsoft.com/office/drawing/2014/main" id="{C10A6622-70A6-C0CF-CBED-9D1ACDD57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8" y="0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>
              <a:solidFill>
                <a:srgbClr val="000099"/>
              </a:solidFill>
            </a:endParaRPr>
          </a:p>
        </p:txBody>
      </p:sp>
      <p:sp>
        <p:nvSpPr>
          <p:cNvPr id="9237" name="Text Box 63">
            <a:extLst>
              <a:ext uri="{FF2B5EF4-FFF2-40B4-BE49-F238E27FC236}">
                <a16:creationId xmlns:a16="http://schemas.microsoft.com/office/drawing/2014/main" id="{7AD46975-3AE0-1C03-E57F-9E7700FD9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6796088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94976" name="Rectangle 64">
            <a:extLst>
              <a:ext uri="{FF2B5EF4-FFF2-40B4-BE49-F238E27FC236}">
                <a16:creationId xmlns:a16="http://schemas.microsoft.com/office/drawing/2014/main" id="{0AD5D431-B908-2442-053C-FE85DDA13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5450" y="6751638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94977" name="Rectangle 65">
            <a:extLst>
              <a:ext uri="{FF2B5EF4-FFF2-40B4-BE49-F238E27FC236}">
                <a16:creationId xmlns:a16="http://schemas.microsoft.com/office/drawing/2014/main" id="{CE8C0196-9C3B-AE67-4B2F-77536B5AF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7833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9240" name="Text Box 74">
            <a:extLst>
              <a:ext uri="{FF2B5EF4-FFF2-40B4-BE49-F238E27FC236}">
                <a16:creationId xmlns:a16="http://schemas.microsoft.com/office/drawing/2014/main" id="{D197E631-FE1A-EEC5-D329-0D23A912E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4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923" grpId="0" autoUpdateAnimBg="0"/>
      <p:bldP spid="294958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6FAFDE01-43E6-A9EF-86D1-D7C58323E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61442" name="Text Box 6">
            <a:extLst>
              <a:ext uri="{FF2B5EF4-FFF2-40B4-BE49-F238E27FC236}">
                <a16:creationId xmlns:a16="http://schemas.microsoft.com/office/drawing/2014/main" id="{6D17B220-264B-6639-6E1E-EB47763DA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4600" y="1614488"/>
            <a:ext cx="7251700" cy="4486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4000">
                <a:latin typeface="Kerala" pitchFamily="2" charset="0"/>
              </a:rPr>
              <a:t>“¾ÞX ¥Õøáæ¿ ÉßÄÞAzÞæø èµAá Éß¿ßºîá ÎßdØÏà¢ çÆÖJá ÈßKí æµÞIáÕK ÈÞ{ßW ¾ÞX ¥ÕçøÞ¿í æºÏíÄ ÈßÏÎ¢ çÉÞæÜÏÜï; ¾ÞX ¥ÕVAí ÍVJÞÕÞÏßøáKßGá¢ ¥ÕV ®æa ÈßÏÎ¢åÜ¢¸ßºîá µ{Eá” ®Kí ÏçÙÞÕÏáæ¿ ¥øá{MÞ¿í.</a:t>
            </a:r>
          </a:p>
        </p:txBody>
      </p:sp>
      <p:sp>
        <p:nvSpPr>
          <p:cNvPr id="61443" name="Rectangle 7">
            <a:extLst>
              <a:ext uri="{FF2B5EF4-FFF2-40B4-BE49-F238E27FC236}">
                <a16:creationId xmlns:a16="http://schemas.microsoft.com/office/drawing/2014/main" id="{A015B1E0-FFC7-C9F2-72E5-A49158AA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latin typeface="Kerala" pitchFamily="2" charset="0"/>
              </a:rPr>
              <a:t>ÏßæøÎcÞÕí </a:t>
            </a:r>
            <a:r>
              <a:rPr lang="en-US" altLang="en-US" sz="3200">
                <a:latin typeface="Arial" panose="020B0604020202020204" pitchFamily="34" charset="0"/>
              </a:rPr>
              <a:t>31</a:t>
            </a:r>
          </a:p>
          <a:p>
            <a:pPr algn="ctr"/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ÉáÄßÏ ©¿O¿ß (ÉáÄßÏ ÈßÏÎ¢)</a:t>
            </a:r>
          </a:p>
        </p:txBody>
      </p:sp>
      <p:sp>
        <p:nvSpPr>
          <p:cNvPr id="61444" name="Text Box 10">
            <a:extLst>
              <a:ext uri="{FF2B5EF4-FFF2-40B4-BE49-F238E27FC236}">
                <a16:creationId xmlns:a16="http://schemas.microsoft.com/office/drawing/2014/main" id="{ABBC223C-93F8-E05A-1F25-13287A134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1445" name="Text Box 12">
            <a:extLst>
              <a:ext uri="{FF2B5EF4-FFF2-40B4-BE49-F238E27FC236}">
                <a16:creationId xmlns:a16="http://schemas.microsoft.com/office/drawing/2014/main" id="{BDBCD357-F831-64FB-BAF8-436FFD691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1446" name="Text Box 13">
            <a:extLst>
              <a:ext uri="{FF2B5EF4-FFF2-40B4-BE49-F238E27FC236}">
                <a16:creationId xmlns:a16="http://schemas.microsoft.com/office/drawing/2014/main" id="{3189BD1E-3C43-0AFC-F565-FFB0C2006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7102" name="Rectangle 14">
            <a:extLst>
              <a:ext uri="{FF2B5EF4-FFF2-40B4-BE49-F238E27FC236}">
                <a16:creationId xmlns:a16="http://schemas.microsoft.com/office/drawing/2014/main" id="{124A68E4-2733-50E8-F297-42C7CC53F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7105" name="Rectangle 17">
            <a:extLst>
              <a:ext uri="{FF2B5EF4-FFF2-40B4-BE49-F238E27FC236}">
                <a16:creationId xmlns:a16="http://schemas.microsoft.com/office/drawing/2014/main" id="{BDCA05BC-5C01-C0FB-357B-61DD359D2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49</a:t>
            </a:r>
          </a:p>
        </p:txBody>
      </p:sp>
    </p:spTree>
  </p:cSld>
  <p:clrMapOvr>
    <a:masterClrMapping/>
  </p:clrMapOvr>
  <p:transition>
    <p:wheel spokes="0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BE1ADC0F-EC4C-68AF-51F2-BA1950ECC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8" y="357188"/>
            <a:ext cx="71104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AFD00"/>
                </a:solidFill>
                <a:latin typeface="Times New Roman" panose="02020603050405020304" pitchFamily="18" charset="0"/>
              </a:rPr>
              <a:t>                            </a:t>
            </a:r>
          </a:p>
        </p:txBody>
      </p:sp>
      <p:sp>
        <p:nvSpPr>
          <p:cNvPr id="63490" name="Rectangle 5">
            <a:extLst>
              <a:ext uri="{FF2B5EF4-FFF2-40B4-BE49-F238E27FC236}">
                <a16:creationId xmlns:a16="http://schemas.microsoft.com/office/drawing/2014/main" id="{EE17CAA8-40C6-B560-1FB6-6AB623229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163" y="277813"/>
            <a:ext cx="6580187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latin typeface="Kerala" pitchFamily="2" charset="0"/>
              </a:rPr>
              <a:t>ÏßæøÎcÞÕí </a:t>
            </a:r>
            <a:r>
              <a:rPr lang="en-US" altLang="en-US" sz="3200">
                <a:latin typeface="Arial" panose="020B0604020202020204" pitchFamily="34" charset="0"/>
              </a:rPr>
              <a:t>31</a:t>
            </a:r>
          </a:p>
          <a:p>
            <a:pPr algn="ctr"/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ÉáÄßÏ ©¿O¿ß (ÉáÄßÏ ÈßÏÎ¢)</a:t>
            </a:r>
          </a:p>
        </p:txBody>
      </p:sp>
      <p:sp>
        <p:nvSpPr>
          <p:cNvPr id="63491" name="Text Box 7">
            <a:extLst>
              <a:ext uri="{FF2B5EF4-FFF2-40B4-BE49-F238E27FC236}">
                <a16:creationId xmlns:a16="http://schemas.microsoft.com/office/drawing/2014/main" id="{B884F529-CCED-BA50-67FE-6E1F1546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587500"/>
            <a:ext cx="7861300" cy="20415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400" baseline="30000">
                <a:latin typeface="Times New Roman" panose="02020603050405020304" pitchFamily="18" charset="0"/>
              </a:rPr>
              <a:t>33</a:t>
            </a:r>
            <a:r>
              <a:rPr lang="en-US" altLang="en-US" sz="4000">
                <a:latin typeface="Times New Roman" panose="02020603050405020304" pitchFamily="18" charset="0"/>
              </a:rPr>
              <a:t> </a:t>
            </a:r>
            <a:r>
              <a:rPr lang="en-US" altLang="en-US" sz="4000">
                <a:latin typeface="Kerala" pitchFamily="2" charset="0"/>
              </a:rPr>
              <a:t>“</a:t>
            </a:r>
            <a:r>
              <a:rPr lang="en-US" altLang="en-US" sz="4000" b="0">
                <a:latin typeface="Kerala" pitchFamily="2" charset="0"/>
              </a:rPr>
              <a:t>®KÞW ¨ µÞÜ¢ µÝßE çÖ×¢ ¾ÞX ÏßdØÞçÏW ·ãÙçJÞ¿í æºÏíÕÞÈßøßAáK ÈßÏÎ¢ §BæÈÏÞ µáKá:”</a:t>
            </a:r>
            <a:endParaRPr lang="en-US" altLang="en-US" sz="4000">
              <a:latin typeface="Kerala" pitchFamily="2" charset="0"/>
            </a:endParaRPr>
          </a:p>
        </p:txBody>
      </p:sp>
      <p:sp>
        <p:nvSpPr>
          <p:cNvPr id="63492" name="Text Box 11">
            <a:extLst>
              <a:ext uri="{FF2B5EF4-FFF2-40B4-BE49-F238E27FC236}">
                <a16:creationId xmlns:a16="http://schemas.microsoft.com/office/drawing/2014/main" id="{DB3939FF-453D-E240-C1AA-E527BF5A2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3493" name="Text Box 13">
            <a:extLst>
              <a:ext uri="{FF2B5EF4-FFF2-40B4-BE49-F238E27FC236}">
                <a16:creationId xmlns:a16="http://schemas.microsoft.com/office/drawing/2014/main" id="{B56D9CAE-DBFE-F2A0-EE8A-0F854357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3494" name="Text Box 14">
            <a:extLst>
              <a:ext uri="{FF2B5EF4-FFF2-40B4-BE49-F238E27FC236}">
                <a16:creationId xmlns:a16="http://schemas.microsoft.com/office/drawing/2014/main" id="{0A749A1B-3D28-29E0-8A4E-416EE9709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19151" name="Rectangle 15">
            <a:extLst>
              <a:ext uri="{FF2B5EF4-FFF2-40B4-BE49-F238E27FC236}">
                <a16:creationId xmlns:a16="http://schemas.microsoft.com/office/drawing/2014/main" id="{0B61C3E6-64F4-A587-D1CF-8105E5FCE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9154" name="Rectangle 18">
            <a:extLst>
              <a:ext uri="{FF2B5EF4-FFF2-40B4-BE49-F238E27FC236}">
                <a16:creationId xmlns:a16="http://schemas.microsoft.com/office/drawing/2014/main" id="{3C86B5CC-2FE6-4862-2A3F-C7480DAF6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219156" name="Text Box 20">
            <a:extLst>
              <a:ext uri="{FF2B5EF4-FFF2-40B4-BE49-F238E27FC236}">
                <a16:creationId xmlns:a16="http://schemas.microsoft.com/office/drawing/2014/main" id="{FFC08361-4F1D-C6F1-4B94-2368611D4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3149600"/>
            <a:ext cx="7861300" cy="30162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4000">
                <a:solidFill>
                  <a:srgbClr val="EF1F1D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en-US" sz="4000">
                <a:solidFill>
                  <a:srgbClr val="FFFF00"/>
                </a:solidFill>
                <a:latin typeface="Kerala" pitchFamily="2" charset="0"/>
              </a:rPr>
              <a:t>“</a:t>
            </a: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¾ÞX ®æa ÈcÞÏdÉÎÞÃ¢ ¥Õøáæ¿ ©UßÜÞAß ¥Õøáæ¿ ÙãÆÏ B{ßW ®ÝáÄá¢. ¾ÞX ¥ÕVAí èÆÕÎÞÏá¢ ¥ÕV ®ÈßAí ¼ÈÎÞÏá¢ §øßAá¢” </a:t>
            </a:r>
            <a:r>
              <a:rPr lang="en-US" altLang="en-US" sz="4000" b="0">
                <a:latin typeface="Kerala" pitchFamily="2" charset="0"/>
              </a:rPr>
              <a:t>®Kí ÏçÙÞÕÏáæ¿ ¥øá{ MÞ¿í</a:t>
            </a:r>
            <a:r>
              <a:rPr lang="en-US" altLang="en-US" sz="4000">
                <a:latin typeface="Kerala" pitchFamily="2" charset="0"/>
              </a:rPr>
              <a:t>.</a:t>
            </a:r>
          </a:p>
        </p:txBody>
      </p:sp>
      <p:sp>
        <p:nvSpPr>
          <p:cNvPr id="63498" name="Text Box 21">
            <a:extLst>
              <a:ext uri="{FF2B5EF4-FFF2-40B4-BE49-F238E27FC236}">
                <a16:creationId xmlns:a16="http://schemas.microsoft.com/office/drawing/2014/main" id="{C1A173A7-0F98-B728-95E4-F24659439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219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6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C54D7376-2017-B39B-26AC-381D01F56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506413"/>
            <a:ext cx="6548437" cy="638175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ÉáÄßÏ ÈßÏÎJßæÜ dÉ¶cÞÉÈ¢</a:t>
            </a:r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4F3288DA-D9EB-6343-0781-DE2771828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292225"/>
            <a:ext cx="8377237" cy="2647950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baseline="30000">
                <a:latin typeface="Times New Roman" panose="02020603050405020304" pitchFamily="18" charset="0"/>
              </a:rPr>
              <a:t>19 </a:t>
            </a:r>
            <a:r>
              <a:rPr lang="en-US" altLang="en-US" sz="3200" b="0">
                <a:latin typeface="Kerala" pitchFamily="2" charset="0"/>
              </a:rPr>
              <a:t>ÉßæK ¥M¢ ®¿áJá ÕÞÝíJß ÈáùáAß ¥ÕVAí æµÞ¿áJá; §Äí ÈßBZAá çÕIß ÈWµáK ®æa Öøàø¢; ®æa ³VNÏíAÞÏß §Äí æºÏíÕàX ®Kí ÉùEá</a:t>
            </a:r>
            <a:r>
              <a:rPr lang="en-US" altLang="en-US" sz="3200">
                <a:latin typeface="Kerala" pitchFamily="2" charset="0"/>
              </a:rPr>
              <a:t>.”	</a:t>
            </a:r>
            <a:r>
              <a:rPr lang="en-US" altLang="en-US" sz="3200"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65539" name="Text Box 11">
            <a:extLst>
              <a:ext uri="{FF2B5EF4-FFF2-40B4-BE49-F238E27FC236}">
                <a16:creationId xmlns:a16="http://schemas.microsoft.com/office/drawing/2014/main" id="{96BBA565-6690-5ACC-830B-94D76964D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3962400"/>
            <a:ext cx="65024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b="0"/>
          </a:p>
        </p:txBody>
      </p:sp>
      <p:sp>
        <p:nvSpPr>
          <p:cNvPr id="154636" name="Rectangle 12">
            <a:extLst>
              <a:ext uri="{FF2B5EF4-FFF2-40B4-BE49-F238E27FC236}">
                <a16:creationId xmlns:a16="http://schemas.microsoft.com/office/drawing/2014/main" id="{DB98E929-3F0F-C23D-BC9D-D42427A3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084638"/>
            <a:ext cx="8542338" cy="1917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75000"/>
              </a:lnSpc>
            </a:pPr>
            <a:r>
              <a:rPr lang="en-US" altLang="en-US" sz="4000" baseline="30000">
                <a:latin typeface="Times New Roman" panose="02020603050405020304" pitchFamily="18" charset="0"/>
              </a:rPr>
              <a:t>20 </a:t>
            </a:r>
            <a:r>
              <a:rPr lang="en-US" altLang="en-US" sz="3200" b="0">
                <a:latin typeface="Kerala" pitchFamily="2" charset="0"/>
              </a:rPr>
              <a:t>¥ÕîH¢ ÄçK ¥JÞÝ¢ µÝßE çÖ×¢ ¥ÕX ÉÞÈ ÉÞdÄÕá¢ æµÞ¿áJá: ¨ ÉÞÈÉÞdÄ¢ ÈßBZAáçÕIß æºÞøßÏáK ®æa øµíÄJßæÜ </a:t>
            </a:r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ÉáÄßÏ ÈßÏÎ¢</a:t>
            </a:r>
            <a:r>
              <a:rPr lang="en-US" altLang="en-US" sz="3200" b="0">
                <a:latin typeface="Kerala" pitchFamily="2" charset="0"/>
              </a:rPr>
              <a:t> ¦µáKá.</a:t>
            </a:r>
          </a:p>
          <a:p>
            <a:pPr>
              <a:lnSpc>
                <a:spcPct val="75000"/>
              </a:lnSpc>
            </a:pPr>
            <a:endParaRPr lang="en-US" altLang="en-US" sz="3200">
              <a:latin typeface="Kerala" pitchFamily="2" charset="0"/>
            </a:endParaRPr>
          </a:p>
        </p:txBody>
      </p:sp>
      <p:sp>
        <p:nvSpPr>
          <p:cNvPr id="154630" name="Oval 6">
            <a:extLst>
              <a:ext uri="{FF2B5EF4-FFF2-40B4-BE49-F238E27FC236}">
                <a16:creationId xmlns:a16="http://schemas.microsoft.com/office/drawing/2014/main" id="{0D8C3B4A-977C-DB4B-00AC-11955A077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9838"/>
            <a:ext cx="4443413" cy="6477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5542" name="Text Box 14">
            <a:extLst>
              <a:ext uri="{FF2B5EF4-FFF2-40B4-BE49-F238E27FC236}">
                <a16:creationId xmlns:a16="http://schemas.microsoft.com/office/drawing/2014/main" id="{5A3FF2FA-DD35-27D5-0D7F-1E6AF9D323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5543" name="Text Box 15">
            <a:extLst>
              <a:ext uri="{FF2B5EF4-FFF2-40B4-BE49-F238E27FC236}">
                <a16:creationId xmlns:a16="http://schemas.microsoft.com/office/drawing/2014/main" id="{6581B850-E2AF-1A63-86A0-96BA6EC062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4640" name="Rectangle 16">
            <a:extLst>
              <a:ext uri="{FF2B5EF4-FFF2-40B4-BE49-F238E27FC236}">
                <a16:creationId xmlns:a16="http://schemas.microsoft.com/office/drawing/2014/main" id="{6C18FD6D-2F7A-E7E0-B97B-BE3EBF4F8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4643" name="Rectangle 19">
            <a:extLst>
              <a:ext uri="{FF2B5EF4-FFF2-40B4-BE49-F238E27FC236}">
                <a16:creationId xmlns:a16="http://schemas.microsoft.com/office/drawing/2014/main" id="{6B70D46D-CF32-A53B-D63C-0AEAE8B53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51</a:t>
            </a:r>
          </a:p>
        </p:txBody>
      </p:sp>
      <p:sp>
        <p:nvSpPr>
          <p:cNvPr id="65546" name="Text Box 21">
            <a:extLst>
              <a:ext uri="{FF2B5EF4-FFF2-40B4-BE49-F238E27FC236}">
                <a16:creationId xmlns:a16="http://schemas.microsoft.com/office/drawing/2014/main" id="{943DAF1B-2F5D-9664-B9E7-CBCDD4B11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4646" name="Text Box 22">
            <a:extLst>
              <a:ext uri="{FF2B5EF4-FFF2-40B4-BE49-F238E27FC236}">
                <a16:creationId xmlns:a16="http://schemas.microsoft.com/office/drawing/2014/main" id="{B3E1CAA6-77A8-255B-E8FD-E2AF659B8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275" y="1281113"/>
            <a:ext cx="4457700" cy="5794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Kerala" pitchFamily="2" charset="0"/>
              </a:rPr>
              <a:t>ÜâçAÞ </a:t>
            </a:r>
            <a:r>
              <a:rPr lang="en-US" altLang="en-US" sz="2800">
                <a:latin typeface="Kerala" pitchFamily="2" charset="0"/>
              </a:rPr>
              <a:t> </a:t>
            </a:r>
            <a:r>
              <a:rPr lang="en-US" altLang="en-US" sz="2800">
                <a:latin typeface="Times New Roman" panose="02020603050405020304" pitchFamily="18" charset="0"/>
              </a:rPr>
              <a:t>22:19-20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9" grpId="0" autoUpdateAnimBg="0"/>
      <p:bldP spid="154636" grpId="0" autoUpdateAnimBg="0"/>
      <p:bldP spid="154646" grpId="0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3A5AE1F6-9101-EBCC-2567-CDB7F7BE2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13" y="506413"/>
            <a:ext cx="6548437" cy="638175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folHlink"/>
                </a:solidFill>
                <a:latin typeface="Kerala" pitchFamily="2" charset="0"/>
              </a:rPr>
              <a:t>ÉáÄßÏ ÈßÏÎJßæÜ dÉ¶cÞÉÈ¢</a:t>
            </a:r>
          </a:p>
        </p:txBody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65D7DB4B-E5F8-D0C9-AE46-B2702D74B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790700"/>
            <a:ext cx="8402637" cy="4498975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900"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200" baseline="30000">
                <a:latin typeface="Times New Roman" panose="02020603050405020304" pitchFamily="18" charset="0"/>
              </a:rPr>
              <a:t>26 </a:t>
            </a:r>
            <a:r>
              <a:rPr lang="en-US" altLang="en-US" sz="2800" b="0">
                <a:latin typeface="Kerala" pitchFamily="2" charset="0"/>
              </a:rPr>
              <a:t>¥ÕV ÍfßAáçOÞZ çÏÖá ¥M¢ ®¿áJá ÕÞÝíJß ÈáùáAß Öß×czÞVAí æµÞ¿áJá: “ÕÞBß ÍfßMßX; §Äí ®æa Öøàø¢ ®Kí ÉùEá.</a:t>
            </a:r>
            <a:r>
              <a:rPr lang="en-US" altLang="en-US" sz="2800">
                <a:latin typeface="Kerala" pitchFamily="2" charset="0"/>
              </a:rPr>
              <a:t>”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>
                <a:latin typeface="Times New Roman" panose="02020603050405020304" pitchFamily="18" charset="0"/>
              </a:rPr>
              <a:t>27 </a:t>
            </a:r>
            <a:r>
              <a:rPr lang="en-US" altLang="en-US" sz="2800" b="0">
                <a:latin typeface="Kerala" pitchFamily="2" charset="0"/>
              </a:rPr>
              <a:t>ÉßæK ÉÞÈÉÞdÄ¢ ®¿áJá ØíçÄÞdÄ¢ æºÞÜïß ¥ÕVAí æµÞ¿áJá: ®ÜïÞÕøá¢ §ÄßW ÈßKí µá¿ßMßX</a:t>
            </a:r>
            <a:r>
              <a:rPr lang="en-US" altLang="en-US" sz="2800">
                <a:latin typeface="Kerala" pitchFamily="2" charset="0"/>
              </a:rPr>
              <a:t>.</a:t>
            </a:r>
            <a:r>
              <a:rPr lang="en-US" altLang="en-US" sz="2400"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200" baseline="30000">
                <a:latin typeface="Times New Roman" panose="02020603050405020304" pitchFamily="18" charset="0"/>
              </a:rPr>
              <a:t>28 </a:t>
            </a:r>
            <a:r>
              <a:rPr lang="en-US" altLang="en-US" sz="2800" b="0">
                <a:latin typeface="Kerala" pitchFamily="2" charset="0"/>
              </a:rPr>
              <a:t>§Äí ¥çÈµVAáçÕIß ÉÞÉçÎÞºÈJßÈÞÏß æºÞøßÏáK </a:t>
            </a:r>
            <a:r>
              <a:rPr lang="en-US" altLang="en-US" sz="2800" b="0">
                <a:solidFill>
                  <a:schemeClr val="folHlink"/>
                </a:solidFill>
                <a:latin typeface="Kerala" pitchFamily="2" charset="0"/>
              </a:rPr>
              <a:t>ÉáÄßÏ ÈßÏÎJßÈÞÏáU</a:t>
            </a:r>
            <a:r>
              <a:rPr lang="en-US" altLang="en-US" sz="2800" b="0">
                <a:latin typeface="Kerala" pitchFamily="2" charset="0"/>
              </a:rPr>
              <a:t> ®æa øµíÄ¢.</a:t>
            </a:r>
          </a:p>
          <a:p>
            <a:pPr>
              <a:spcBef>
                <a:spcPct val="50000"/>
              </a:spcBef>
            </a:pPr>
            <a:endParaRPr lang="en-US" altLang="en-US" sz="2800" b="0">
              <a:latin typeface="Kerala" pitchFamily="2" charset="0"/>
            </a:endParaRPr>
          </a:p>
        </p:txBody>
      </p:sp>
      <p:sp>
        <p:nvSpPr>
          <p:cNvPr id="300036" name="Oval 4">
            <a:extLst>
              <a:ext uri="{FF2B5EF4-FFF2-40B4-BE49-F238E27FC236}">
                <a16:creationId xmlns:a16="http://schemas.microsoft.com/office/drawing/2014/main" id="{68E6D8B6-FA81-BA8A-5F04-914557D21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6450" y="5108575"/>
            <a:ext cx="3867150" cy="59690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6564" name="Text Box 7">
            <a:extLst>
              <a:ext uri="{FF2B5EF4-FFF2-40B4-BE49-F238E27FC236}">
                <a16:creationId xmlns:a16="http://schemas.microsoft.com/office/drawing/2014/main" id="{B60F2FB1-CF18-9555-C966-63C853E83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65" name="Text Box 10">
            <a:extLst>
              <a:ext uri="{FF2B5EF4-FFF2-40B4-BE49-F238E27FC236}">
                <a16:creationId xmlns:a16="http://schemas.microsoft.com/office/drawing/2014/main" id="{8B8B741C-685F-FB89-633C-F3E241D9F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6566" name="Text Box 11">
            <a:extLst>
              <a:ext uri="{FF2B5EF4-FFF2-40B4-BE49-F238E27FC236}">
                <a16:creationId xmlns:a16="http://schemas.microsoft.com/office/drawing/2014/main" id="{C62EFE7A-159D-82F0-BC7F-DD61184ED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0044" name="Rectangle 12">
            <a:extLst>
              <a:ext uri="{FF2B5EF4-FFF2-40B4-BE49-F238E27FC236}">
                <a16:creationId xmlns:a16="http://schemas.microsoft.com/office/drawing/2014/main" id="{46D9EC91-06B1-0BC2-23C2-D20C8D81D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0047" name="Rectangle 15">
            <a:extLst>
              <a:ext uri="{FF2B5EF4-FFF2-40B4-BE49-F238E27FC236}">
                <a16:creationId xmlns:a16="http://schemas.microsoft.com/office/drawing/2014/main" id="{836E81D7-5FE1-0D0F-E517-939FD2B17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52</a:t>
            </a:r>
          </a:p>
        </p:txBody>
      </p:sp>
      <p:sp>
        <p:nvSpPr>
          <p:cNvPr id="66569" name="Text Box 17">
            <a:extLst>
              <a:ext uri="{FF2B5EF4-FFF2-40B4-BE49-F238E27FC236}">
                <a16:creationId xmlns:a16="http://schemas.microsoft.com/office/drawing/2014/main" id="{7DF9F17D-E6F9-990F-834B-3C120AD977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6570" name="Text Box 18">
            <a:extLst>
              <a:ext uri="{FF2B5EF4-FFF2-40B4-BE49-F238E27FC236}">
                <a16:creationId xmlns:a16="http://schemas.microsoft.com/office/drawing/2014/main" id="{CD30EFD0-D37A-4F57-686F-13E2A993D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9838" y="1150938"/>
            <a:ext cx="4060825" cy="5191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Kerala" pitchFamily="2" charset="0"/>
              </a:rPr>
              <a:t>ÎJÞ</a:t>
            </a:r>
            <a:r>
              <a:rPr lang="en-US" altLang="en-US" sz="2400">
                <a:latin typeface="Kerala" pitchFamily="2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26:26-28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0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0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00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build="p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 hidden="1">
            <a:extLst>
              <a:ext uri="{FF2B5EF4-FFF2-40B4-BE49-F238E27FC236}">
                <a16:creationId xmlns:a16="http://schemas.microsoft.com/office/drawing/2014/main" id="{2902BD01-787B-7AB1-97AD-8BFB85F52E5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solidFill>
                  <a:schemeClr val="bg1"/>
                </a:solidFill>
              </a:rPr>
              <a:t>Sunset from Kursi</a:t>
            </a:r>
            <a:endParaRPr lang="en-US" altLang="en-US"/>
          </a:p>
        </p:txBody>
      </p:sp>
      <p:pic>
        <p:nvPicPr>
          <p:cNvPr id="67586" name="Picture 6">
            <a:extLst>
              <a:ext uri="{FF2B5EF4-FFF2-40B4-BE49-F238E27FC236}">
                <a16:creationId xmlns:a16="http://schemas.microsoft.com/office/drawing/2014/main" id="{B08A9364-F9E8-1694-D39C-FA4FA0F8A0A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75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7002" name="Rectangle 10">
            <a:extLst>
              <a:ext uri="{FF2B5EF4-FFF2-40B4-BE49-F238E27FC236}">
                <a16:creationId xmlns:a16="http://schemas.microsoft.com/office/drawing/2014/main" id="{8F883A45-2A27-B02E-EF3B-8BC6E490B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96999" name="Text Box 7">
            <a:extLst>
              <a:ext uri="{FF2B5EF4-FFF2-40B4-BE49-F238E27FC236}">
                <a16:creationId xmlns:a16="http://schemas.microsoft.com/office/drawing/2014/main" id="{674F2415-E0F5-3F7A-EAC5-3A9703AB1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479425"/>
            <a:ext cx="6907212" cy="17367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>
                <a:solidFill>
                  <a:srgbClr val="99CCFF"/>
                </a:solidFill>
                <a:latin typeface="Kerala" pitchFamily="2" charset="0"/>
              </a:rPr>
              <a:t>®LÞÃßÕßæ¿ Ø¢ÍÕßAáKÄí</a:t>
            </a:r>
            <a:r>
              <a:rPr lang="en-US" altLang="en-US" sz="4800">
                <a:solidFill>
                  <a:srgbClr val="99CCFF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597000" name="Text Box 8">
            <a:extLst>
              <a:ext uri="{FF2B5EF4-FFF2-40B4-BE49-F238E27FC236}">
                <a16:creationId xmlns:a16="http://schemas.microsoft.com/office/drawing/2014/main" id="{E0A72731-0909-DFD0-54FF-88DD3A41B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13" y="3076575"/>
            <a:ext cx="6907212" cy="3441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4400">
                <a:latin typeface="Kerala" panose="020B0604020202020204" pitchFamily="2" charset="0"/>
              </a:rPr>
              <a:t>©Jø¢</a:t>
            </a:r>
            <a:r>
              <a:rPr lang="en-US" altLang="en-US" sz="4000">
                <a:latin typeface="Kerala" panose="020B0604020202020204" pitchFamily="2" charset="0"/>
              </a:rPr>
              <a:t> </a:t>
            </a: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Kerala" panose="020B0604020202020204" pitchFamily="2" charset="0"/>
              </a:rPr>
              <a:t>:                                                  </a:t>
            </a:r>
            <a:r>
              <a:rPr lang="en-US" altLang="en-US" sz="4400">
                <a:latin typeface="Kerala" panose="020B0604020202020204" pitchFamily="2" charset="0"/>
              </a:rPr>
              <a:t>Øã×í¿ÞÕá¢ Øã×í¿ßÏá¢ ÄNßÜáU ÌtJßW ©¼bÜÎÞÏ ²øá ÕcÄßÏÞÈ¢ Ø¢ÍÕßAáKá</a:t>
            </a:r>
            <a:r>
              <a:rPr lang="en-US" altLang="en-US" sz="4000">
                <a:effectLst>
                  <a:outerShdw blurRad="38100" dist="38100" dir="2700000" algn="tl">
                    <a:srgbClr val="000000"/>
                  </a:outerShdw>
                </a:effectLst>
                <a:latin typeface="Kerala" panose="020B0604020202020204" pitchFamily="2" charset="0"/>
              </a:rPr>
              <a:t>!</a:t>
            </a:r>
          </a:p>
        </p:txBody>
      </p:sp>
      <p:sp>
        <p:nvSpPr>
          <p:cNvPr id="67590" name="Text Box 11">
            <a:extLst>
              <a:ext uri="{FF2B5EF4-FFF2-40B4-BE49-F238E27FC236}">
                <a16:creationId xmlns:a16="http://schemas.microsoft.com/office/drawing/2014/main" id="{9506AE9C-9ED5-A4C1-261B-FED9B31A6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67591" name="Text Box 12">
            <a:extLst>
              <a:ext uri="{FF2B5EF4-FFF2-40B4-BE49-F238E27FC236}">
                <a16:creationId xmlns:a16="http://schemas.microsoft.com/office/drawing/2014/main" id="{24130F92-2D0F-FDFB-22B4-DCAE5812B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97005" name="Rectangle 13">
            <a:extLst>
              <a:ext uri="{FF2B5EF4-FFF2-40B4-BE49-F238E27FC236}">
                <a16:creationId xmlns:a16="http://schemas.microsoft.com/office/drawing/2014/main" id="{A66CD494-6415-27AA-4713-D0D2AC874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597006" name="Rectangle 14">
            <a:extLst>
              <a:ext uri="{FF2B5EF4-FFF2-40B4-BE49-F238E27FC236}">
                <a16:creationId xmlns:a16="http://schemas.microsoft.com/office/drawing/2014/main" id="{B2D59275-FA5E-D3A0-5D6A-DC99B530C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6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597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6999" grpId="0" autoUpdateAnimBg="0"/>
      <p:bldP spid="597000" grpId="0" build="p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 Box 2">
            <a:extLst>
              <a:ext uri="{FF2B5EF4-FFF2-40B4-BE49-F238E27FC236}">
                <a16:creationId xmlns:a16="http://schemas.microsoft.com/office/drawing/2014/main" id="{C253FE66-90B5-B570-DB02-47CB6BF3A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9634" name="Text Box 4">
            <a:extLst>
              <a:ext uri="{FF2B5EF4-FFF2-40B4-BE49-F238E27FC236}">
                <a16:creationId xmlns:a16="http://schemas.microsoft.com/office/drawing/2014/main" id="{91877D84-F9F3-BA9A-CE5B-2A15EF98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94952" name="Oval 8">
            <a:extLst>
              <a:ext uri="{FF2B5EF4-FFF2-40B4-BE49-F238E27FC236}">
                <a16:creationId xmlns:a16="http://schemas.microsoft.com/office/drawing/2014/main" id="{26A4418D-1970-721B-4EA3-013BB9D19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5738" y="12001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94953" name="Oval 9">
            <a:extLst>
              <a:ext uri="{FF2B5EF4-FFF2-40B4-BE49-F238E27FC236}">
                <a16:creationId xmlns:a16="http://schemas.microsoft.com/office/drawing/2014/main" id="{2E33A3A0-0482-23E5-3874-B27F04CBE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2927350"/>
            <a:ext cx="2457450" cy="695325"/>
          </a:xfrm>
          <a:prstGeom prst="ellipse">
            <a:avLst/>
          </a:prstGeom>
          <a:noFill/>
          <a:ln w="76200">
            <a:solidFill>
              <a:srgbClr val="ED181E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9637" name="Picture 11">
            <a:extLst>
              <a:ext uri="{FF2B5EF4-FFF2-40B4-BE49-F238E27FC236}">
                <a16:creationId xmlns:a16="http://schemas.microsoft.com/office/drawing/2014/main" id="{45132606-CDED-C372-4C6B-C19E659AFB4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4960" name="Rectangle 16">
            <a:extLst>
              <a:ext uri="{FF2B5EF4-FFF2-40B4-BE49-F238E27FC236}">
                <a16:creationId xmlns:a16="http://schemas.microsoft.com/office/drawing/2014/main" id="{8E2CC361-5287-970D-F176-6EB5DDC3E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94962" name="Text Box 18">
            <a:extLst>
              <a:ext uri="{FF2B5EF4-FFF2-40B4-BE49-F238E27FC236}">
                <a16:creationId xmlns:a16="http://schemas.microsoft.com/office/drawing/2014/main" id="{13BBE08C-8B7C-F6A3-6012-62188F760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71538"/>
            <a:ext cx="7624763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4800" b="0">
                <a:latin typeface="Kerala" pitchFamily="2" charset="0"/>
              </a:rPr>
              <a:t>“¦ÏßøßçAÃ¢”        ®K ÉÝÏÈßÏÎ ÎçÈÞÍÞÕ¢</a:t>
            </a:r>
            <a:r>
              <a:rPr lang="en-US" altLang="en-US" sz="4000" b="0">
                <a:latin typeface="Kerala" pitchFamily="2" charset="0"/>
              </a:rPr>
              <a:t> </a:t>
            </a:r>
            <a:r>
              <a:rPr lang="en-US" altLang="en-US" sz="4000">
                <a:latin typeface="Kerala" pitchFamily="2" charset="0"/>
              </a:rPr>
              <a:t>…</a:t>
            </a:r>
          </a:p>
        </p:txBody>
      </p:sp>
      <p:sp>
        <p:nvSpPr>
          <p:cNvPr id="69640" name="Text Box 5">
            <a:extLst>
              <a:ext uri="{FF2B5EF4-FFF2-40B4-BE49-F238E27FC236}">
                <a16:creationId xmlns:a16="http://schemas.microsoft.com/office/drawing/2014/main" id="{141EE7F9-0863-58A0-147B-9AD850F08A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94950" name="Rectangle 6">
            <a:extLst>
              <a:ext uri="{FF2B5EF4-FFF2-40B4-BE49-F238E27FC236}">
                <a16:creationId xmlns:a16="http://schemas.microsoft.com/office/drawing/2014/main" id="{ED18E92E-B2F1-8290-8852-E02517F93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94951" name="Rectangle 7">
            <a:extLst>
              <a:ext uri="{FF2B5EF4-FFF2-40B4-BE49-F238E27FC236}">
                <a16:creationId xmlns:a16="http://schemas.microsoft.com/office/drawing/2014/main" id="{996A06A4-FFF4-A5EF-B11B-FAF18BF70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54</a:t>
            </a:r>
          </a:p>
        </p:txBody>
      </p:sp>
      <p:sp>
        <p:nvSpPr>
          <p:cNvPr id="69643" name="Text Box 10">
            <a:extLst>
              <a:ext uri="{FF2B5EF4-FFF2-40B4-BE49-F238E27FC236}">
                <a16:creationId xmlns:a16="http://schemas.microsoft.com/office/drawing/2014/main" id="{832C4146-A8E6-3554-D446-E71D14811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9644" name="Text Box 20">
            <a:extLst>
              <a:ext uri="{FF2B5EF4-FFF2-40B4-BE49-F238E27FC236}">
                <a16:creationId xmlns:a16="http://schemas.microsoft.com/office/drawing/2014/main" id="{49079776-12EB-AD10-30CE-40780827BF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94965" name="Rectangle 21">
            <a:extLst>
              <a:ext uri="{FF2B5EF4-FFF2-40B4-BE49-F238E27FC236}">
                <a16:creationId xmlns:a16="http://schemas.microsoft.com/office/drawing/2014/main" id="{AE346873-0426-0ADF-DD26-0E965EE88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4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62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 hidden="1">
            <a:extLst>
              <a:ext uri="{FF2B5EF4-FFF2-40B4-BE49-F238E27FC236}">
                <a16:creationId xmlns:a16="http://schemas.microsoft.com/office/drawing/2014/main" id="{20124025-7EAE-7072-7727-F48CCED90B2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>
                <a:latin typeface="Kerala" pitchFamily="2" charset="0"/>
              </a:rPr>
              <a:t>çdÉøÃÏßÜâæ¿</a:t>
            </a:r>
            <a:r>
              <a:rPr lang="en-US" altLang="en-US" sz="2800"/>
              <a:t>Sunset over Sea of Galilee</a:t>
            </a:r>
          </a:p>
        </p:txBody>
      </p:sp>
      <p:pic>
        <p:nvPicPr>
          <p:cNvPr id="70658" name="Picture 3">
            <a:extLst>
              <a:ext uri="{FF2B5EF4-FFF2-40B4-BE49-F238E27FC236}">
                <a16:creationId xmlns:a16="http://schemas.microsoft.com/office/drawing/2014/main" id="{255F3A4B-2145-6DFC-E3B6-A9F5E6E6014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1100" name="Rectangle 12">
            <a:extLst>
              <a:ext uri="{FF2B5EF4-FFF2-40B4-BE49-F238E27FC236}">
                <a16:creationId xmlns:a16="http://schemas.microsoft.com/office/drawing/2014/main" id="{F51DE900-8247-0DAC-D81D-A945B2D78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0660" name="Text Box 8">
            <a:extLst>
              <a:ext uri="{FF2B5EF4-FFF2-40B4-BE49-F238E27FC236}">
                <a16:creationId xmlns:a16="http://schemas.microsoft.com/office/drawing/2014/main" id="{FA95AD1A-634C-CDEE-3DB9-ED367FB33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601097" name="Rectangle 9">
            <a:extLst>
              <a:ext uri="{FF2B5EF4-FFF2-40B4-BE49-F238E27FC236}">
                <a16:creationId xmlns:a16="http://schemas.microsoft.com/office/drawing/2014/main" id="{39801C41-AA7A-0BFE-F483-DA206C8A0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01094" name="Text Box 6">
            <a:extLst>
              <a:ext uri="{FF2B5EF4-FFF2-40B4-BE49-F238E27FC236}">
                <a16:creationId xmlns:a16="http://schemas.microsoft.com/office/drawing/2014/main" id="{9D74C9BB-3F88-2679-91E1-9B5D1D0CE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2830513"/>
            <a:ext cx="8262937" cy="1463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4000" b="0">
                <a:solidFill>
                  <a:srgbClr val="99CCFF"/>
                </a:solidFill>
                <a:latin typeface="Kerala" pitchFamily="2" charset="0"/>
              </a:rPr>
              <a:t>ÉáÄßÏ ÈßÏÎJßæa “¦AßJàVAáµ” ®K ÎçÈÞÍÞÕJßÈí ÕÝßÎÞùßæµÞ¿áAáKá</a:t>
            </a:r>
          </a:p>
        </p:txBody>
      </p:sp>
      <p:sp>
        <p:nvSpPr>
          <p:cNvPr id="70663" name="Text Box 13">
            <a:extLst>
              <a:ext uri="{FF2B5EF4-FFF2-40B4-BE49-F238E27FC236}">
                <a16:creationId xmlns:a16="http://schemas.microsoft.com/office/drawing/2014/main" id="{0922BC18-6BA7-0F66-F8A9-F2E930253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71538"/>
            <a:ext cx="7548563" cy="1190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en-US" altLang="en-US" sz="4800" b="0">
                <a:latin typeface="Kerala" pitchFamily="2" charset="0"/>
              </a:rPr>
              <a:t>“¦ÏßøßçAÃ¢”        ®K ÉÝÏÈßÏÎ ÎçÈÞÍÞÕ¢</a:t>
            </a:r>
            <a:r>
              <a:rPr lang="en-US" altLang="en-US" sz="4000">
                <a:latin typeface="Kerala" pitchFamily="2" charset="0"/>
              </a:rPr>
              <a:t>…</a:t>
            </a:r>
          </a:p>
        </p:txBody>
      </p:sp>
      <p:sp>
        <p:nvSpPr>
          <p:cNvPr id="601102" name="Text Box 14">
            <a:extLst>
              <a:ext uri="{FF2B5EF4-FFF2-40B4-BE49-F238E27FC236}">
                <a16:creationId xmlns:a16="http://schemas.microsoft.com/office/drawing/2014/main" id="{5D5401D7-E6A8-0711-1920-00F6AC1B4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4568825"/>
            <a:ext cx="7988300" cy="22891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®BæÈ?  ÎßÖßÙÞÏáæ¿ ØáÕßçÖ×JßW ¯ÕVAá¢ ÜÍcÎÞÏ _               ©UßW ÕøáK ÉøßÖáiÞvÞÕßæa ÖµíÄÎÞÏ 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çdÉøÃÏßÜâæ¿</a:t>
            </a: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!</a:t>
            </a:r>
          </a:p>
        </p:txBody>
      </p:sp>
      <p:sp>
        <p:nvSpPr>
          <p:cNvPr id="601103" name="AutoShape 15">
            <a:extLst>
              <a:ext uri="{FF2B5EF4-FFF2-40B4-BE49-F238E27FC236}">
                <a16:creationId xmlns:a16="http://schemas.microsoft.com/office/drawing/2014/main" id="{DEB52636-3190-24C6-70B9-4F7B526EB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5727700"/>
            <a:ext cx="6989762" cy="635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0666" name="Text Box 22">
            <a:extLst>
              <a:ext uri="{FF2B5EF4-FFF2-40B4-BE49-F238E27FC236}">
                <a16:creationId xmlns:a16="http://schemas.microsoft.com/office/drawing/2014/main" id="{DDBC9B45-2488-B5B5-9C54-E96639AC2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01111" name="Rectangle 23">
            <a:extLst>
              <a:ext uri="{FF2B5EF4-FFF2-40B4-BE49-F238E27FC236}">
                <a16:creationId xmlns:a16="http://schemas.microsoft.com/office/drawing/2014/main" id="{44AF4E94-8615-E933-96E9-6B12EB76E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01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0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094" grpId="0" autoUpdateAnimBg="0"/>
      <p:bldP spid="601102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 hidden="1">
            <a:extLst>
              <a:ext uri="{FF2B5EF4-FFF2-40B4-BE49-F238E27FC236}">
                <a16:creationId xmlns:a16="http://schemas.microsoft.com/office/drawing/2014/main" id="{2C0EE0BD-AD55-C922-7F6B-8B9B070EF57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800"/>
              <a:t>Sunset over Sea of Galilee</a:t>
            </a:r>
          </a:p>
        </p:txBody>
      </p:sp>
      <p:pic>
        <p:nvPicPr>
          <p:cNvPr id="72706" name="Picture 3">
            <a:extLst>
              <a:ext uri="{FF2B5EF4-FFF2-40B4-BE49-F238E27FC236}">
                <a16:creationId xmlns:a16="http://schemas.microsoft.com/office/drawing/2014/main" id="{59A31E75-0B2D-5CF0-F580-3A97712ABE3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5"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476" name="Rectangle 4">
            <a:extLst>
              <a:ext uri="{FF2B5EF4-FFF2-40B4-BE49-F238E27FC236}">
                <a16:creationId xmlns:a16="http://schemas.microsoft.com/office/drawing/2014/main" id="{06EEE71C-00BF-0560-0B23-0A30B9334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258300" cy="701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2708" name="Text Box 5">
            <a:extLst>
              <a:ext uri="{FF2B5EF4-FFF2-40B4-BE49-F238E27FC236}">
                <a16:creationId xmlns:a16="http://schemas.microsoft.com/office/drawing/2014/main" id="{AAE3F50F-868D-1D1A-B0F1-A244CC570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617478" name="Rectangle 6">
            <a:extLst>
              <a:ext uri="{FF2B5EF4-FFF2-40B4-BE49-F238E27FC236}">
                <a16:creationId xmlns:a16="http://schemas.microsoft.com/office/drawing/2014/main" id="{B19F403B-5165-24E2-2FFB-F6726F398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17484" name="Text Box 12">
            <a:extLst>
              <a:ext uri="{FF2B5EF4-FFF2-40B4-BE49-F238E27FC236}">
                <a16:creationId xmlns:a16="http://schemas.microsoft.com/office/drawing/2014/main" id="{9727B17F-6E90-63D8-5BCA-9E31620AE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0100" y="800100"/>
            <a:ext cx="10352088" cy="205740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2900" b="0">
                <a:solidFill>
                  <a:srgbClr val="EF1F1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Kerala" panose="020B0604020202020204" pitchFamily="2" charset="0"/>
              </a:rPr>
              <a:t>ÈcÞÏdÉÎÞÃ¢</a:t>
            </a:r>
            <a:r>
              <a:rPr lang="en-US" altLang="en-US" sz="12900" b="0">
                <a:solidFill>
                  <a:srgbClr val="EF1F1D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Krone" charset="0"/>
              </a:rPr>
              <a:t> </a:t>
            </a:r>
            <a:endParaRPr lang="en-US" altLang="en-US" sz="12900">
              <a:solidFill>
                <a:srgbClr val="EF1F1D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617485" name="Text Box 13">
            <a:extLst>
              <a:ext uri="{FF2B5EF4-FFF2-40B4-BE49-F238E27FC236}">
                <a16:creationId xmlns:a16="http://schemas.microsoft.com/office/drawing/2014/main" id="{19F6E9B7-93C6-063E-9CEF-BAFE71658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8600" y="5440363"/>
            <a:ext cx="5097463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>
                <a:latin typeface="Kerala" pitchFamily="2" charset="0"/>
              </a:rPr>
              <a:t>ÕÝßÎÞùáKá</a:t>
            </a:r>
          </a:p>
        </p:txBody>
      </p:sp>
      <p:sp>
        <p:nvSpPr>
          <p:cNvPr id="617486" name="Text Box 14">
            <a:extLst>
              <a:ext uri="{FF2B5EF4-FFF2-40B4-BE49-F238E27FC236}">
                <a16:creationId xmlns:a16="http://schemas.microsoft.com/office/drawing/2014/main" id="{B09E9FE5-E191-62AE-EE19-E643A1D7D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2779713"/>
            <a:ext cx="7637463" cy="2255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14200" b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Kerala" panose="020B0604020202020204" pitchFamily="2" charset="0"/>
              </a:rPr>
              <a:t>µãÉÏíAí</a:t>
            </a:r>
            <a:r>
              <a:rPr lang="en-US" altLang="en-US" sz="14200" b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Krone" charset="0"/>
              </a:rPr>
              <a:t> </a:t>
            </a:r>
          </a:p>
        </p:txBody>
      </p:sp>
      <p:sp>
        <p:nvSpPr>
          <p:cNvPr id="72713" name="Text Box 16">
            <a:extLst>
              <a:ext uri="{FF2B5EF4-FFF2-40B4-BE49-F238E27FC236}">
                <a16:creationId xmlns:a16="http://schemas.microsoft.com/office/drawing/2014/main" id="{312C73EC-3D95-9C55-D04A-6767F6A9F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17489" name="Rectangle 17">
            <a:extLst>
              <a:ext uri="{FF2B5EF4-FFF2-40B4-BE49-F238E27FC236}">
                <a16:creationId xmlns:a16="http://schemas.microsoft.com/office/drawing/2014/main" id="{C39E5DD1-55B7-F322-BE2E-4EB87BD52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56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7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1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17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7484" grpId="0" autoUpdateAnimBg="0"/>
      <p:bldP spid="617485" grpId="0" autoUpdateAnimBg="0"/>
      <p:bldP spid="617486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026">
            <a:extLst>
              <a:ext uri="{FF2B5EF4-FFF2-40B4-BE49-F238E27FC236}">
                <a16:creationId xmlns:a16="http://schemas.microsoft.com/office/drawing/2014/main" id="{7287126B-5ED6-485A-ED8D-819A63AC4EB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565150" y="576263"/>
            <a:ext cx="7985125" cy="5743575"/>
          </a:xfrm>
          <a:prstGeom prst="rect">
            <a:avLst/>
          </a:prstGeom>
          <a:noFill/>
          <a:ln w="76200">
            <a:solidFill>
              <a:srgbClr val="990033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4754" name="Text Box 1091">
            <a:extLst>
              <a:ext uri="{FF2B5EF4-FFF2-40B4-BE49-F238E27FC236}">
                <a16:creationId xmlns:a16="http://schemas.microsoft.com/office/drawing/2014/main" id="{23589056-50F8-3548-8C11-8A4391EDE9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4755" name="Text Box 1096">
            <a:extLst>
              <a:ext uri="{FF2B5EF4-FFF2-40B4-BE49-F238E27FC236}">
                <a16:creationId xmlns:a16="http://schemas.microsoft.com/office/drawing/2014/main" id="{4296D8CB-8650-D2F7-A381-661624CD7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58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74756" name="Text Box 1097">
            <a:extLst>
              <a:ext uri="{FF2B5EF4-FFF2-40B4-BE49-F238E27FC236}">
                <a16:creationId xmlns:a16="http://schemas.microsoft.com/office/drawing/2014/main" id="{1D07F704-CB7B-A127-54A4-19962AB2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7434" name="Rectangle 1098">
            <a:extLst>
              <a:ext uri="{FF2B5EF4-FFF2-40B4-BE49-F238E27FC236}">
                <a16:creationId xmlns:a16="http://schemas.microsoft.com/office/drawing/2014/main" id="{A38D23A3-0707-1489-4EE4-AC756449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7437" name="Rectangle 1101">
            <a:extLst>
              <a:ext uri="{FF2B5EF4-FFF2-40B4-BE49-F238E27FC236}">
                <a16:creationId xmlns:a16="http://schemas.microsoft.com/office/drawing/2014/main" id="{11E1E012-8B47-D432-A286-4C7A80E2E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57</a:t>
            </a:r>
          </a:p>
        </p:txBody>
      </p:sp>
      <p:sp>
        <p:nvSpPr>
          <p:cNvPr id="74759" name="Text Box 1106">
            <a:extLst>
              <a:ext uri="{FF2B5EF4-FFF2-40B4-BE49-F238E27FC236}">
                <a16:creationId xmlns:a16="http://schemas.microsoft.com/office/drawing/2014/main" id="{3416D68C-920F-E9AD-CE4C-C8795CF3D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1100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800">
              <a:solidFill>
                <a:srgbClr val="FFFFFF"/>
              </a:solidFill>
            </a:endParaRPr>
          </a:p>
        </p:txBody>
      </p:sp>
      <p:grpSp>
        <p:nvGrpSpPr>
          <p:cNvPr id="74760" name="Group 1171">
            <a:extLst>
              <a:ext uri="{FF2B5EF4-FFF2-40B4-BE49-F238E27FC236}">
                <a16:creationId xmlns:a16="http://schemas.microsoft.com/office/drawing/2014/main" id="{CC7EC430-5B35-1429-A77F-D374DBB6655C}"/>
              </a:ext>
            </a:extLst>
          </p:cNvPr>
          <p:cNvGrpSpPr>
            <a:grpSpLocks/>
          </p:cNvGrpSpPr>
          <p:nvPr/>
        </p:nvGrpSpPr>
        <p:grpSpPr bwMode="auto">
          <a:xfrm>
            <a:off x="2236788" y="1322388"/>
            <a:ext cx="5262562" cy="4445000"/>
            <a:chOff x="1308" y="772"/>
            <a:chExt cx="3315" cy="2800"/>
          </a:xfrm>
        </p:grpSpPr>
        <p:grpSp>
          <p:nvGrpSpPr>
            <p:cNvPr id="74764" name="Group 1172">
              <a:extLst>
                <a:ext uri="{FF2B5EF4-FFF2-40B4-BE49-F238E27FC236}">
                  <a16:creationId xmlns:a16="http://schemas.microsoft.com/office/drawing/2014/main" id="{B4FD6F54-BD86-83B2-AEFE-AE19FB1A01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527509" name="Rectangle 1173">
                <a:extLst>
                  <a:ext uri="{FF2B5EF4-FFF2-40B4-BE49-F238E27FC236}">
                    <a16:creationId xmlns:a16="http://schemas.microsoft.com/office/drawing/2014/main" id="{1CB522C6-04EC-B75D-057D-04A402821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10" name="AutoShape 1174">
                <a:extLst>
                  <a:ext uri="{FF2B5EF4-FFF2-40B4-BE49-F238E27FC236}">
                    <a16:creationId xmlns:a16="http://schemas.microsoft.com/office/drawing/2014/main" id="{11CE03E9-7C51-ACAD-DE07-79027E98E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11" name="Rectangle 1175">
                <a:extLst>
                  <a:ext uri="{FF2B5EF4-FFF2-40B4-BE49-F238E27FC236}">
                    <a16:creationId xmlns:a16="http://schemas.microsoft.com/office/drawing/2014/main" id="{8ED44279-8CE8-ECB4-5036-C5146192D8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12" name="Rectangle 1176">
                <a:extLst>
                  <a:ext uri="{FF2B5EF4-FFF2-40B4-BE49-F238E27FC236}">
                    <a16:creationId xmlns:a16="http://schemas.microsoft.com/office/drawing/2014/main" id="{D4016F9B-CE9C-B6B5-EBBF-1FBEBB6FE6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4" y="2078"/>
                <a:ext cx="723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Kerala" panose="020B0604020202020204" pitchFamily="2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Kerala" panose="020B0604020202020204" pitchFamily="2" charset="0"/>
                </a:endParaRPr>
              </a:p>
            </p:txBody>
          </p:sp>
          <p:sp>
            <p:nvSpPr>
              <p:cNvPr id="527513" name="Line 1177">
                <a:extLst>
                  <a:ext uri="{FF2B5EF4-FFF2-40B4-BE49-F238E27FC236}">
                    <a16:creationId xmlns:a16="http://schemas.microsoft.com/office/drawing/2014/main" id="{D9B477A0-541B-F1B0-02AC-3CE3492547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65" name="Group 1178">
              <a:extLst>
                <a:ext uri="{FF2B5EF4-FFF2-40B4-BE49-F238E27FC236}">
                  <a16:creationId xmlns:a16="http://schemas.microsoft.com/office/drawing/2014/main" id="{C60C2842-C6CF-6689-F847-B407B8DC64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527515" name="Rectangle 1179">
                <a:extLst>
                  <a:ext uri="{FF2B5EF4-FFF2-40B4-BE49-F238E27FC236}">
                    <a16:creationId xmlns:a16="http://schemas.microsoft.com/office/drawing/2014/main" id="{B665AC4A-9AF2-248E-1664-A6F289F54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16" name="AutoShape 1180">
                <a:extLst>
                  <a:ext uri="{FF2B5EF4-FFF2-40B4-BE49-F238E27FC236}">
                    <a16:creationId xmlns:a16="http://schemas.microsoft.com/office/drawing/2014/main" id="{99A148E7-05DB-C870-45E5-14AAA1C3C9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17" name="Rectangle 1181">
                <a:extLst>
                  <a:ext uri="{FF2B5EF4-FFF2-40B4-BE49-F238E27FC236}">
                    <a16:creationId xmlns:a16="http://schemas.microsoft.com/office/drawing/2014/main" id="{36249B70-11C5-1FB8-8032-56557D1C1A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18" name="Rectangle 1182">
                <a:extLst>
                  <a:ext uri="{FF2B5EF4-FFF2-40B4-BE49-F238E27FC236}">
                    <a16:creationId xmlns:a16="http://schemas.microsoft.com/office/drawing/2014/main" id="{EA08362E-5C54-A425-333E-335C953A0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5" y="2078"/>
                <a:ext cx="764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Kerala" panose="020B0604020202020204" pitchFamily="2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Kerala" panose="020B0604020202020204" pitchFamily="2" charset="0"/>
                </a:endParaRPr>
              </a:p>
            </p:txBody>
          </p:sp>
          <p:sp>
            <p:nvSpPr>
              <p:cNvPr id="527519" name="Line 1183">
                <a:extLst>
                  <a:ext uri="{FF2B5EF4-FFF2-40B4-BE49-F238E27FC236}">
                    <a16:creationId xmlns:a16="http://schemas.microsoft.com/office/drawing/2014/main" id="{B5500391-BA06-F7F5-73C2-B7987CE16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66" name="Group 1184">
              <a:extLst>
                <a:ext uri="{FF2B5EF4-FFF2-40B4-BE49-F238E27FC236}">
                  <a16:creationId xmlns:a16="http://schemas.microsoft.com/office/drawing/2014/main" id="{28A4EB1A-21B7-1F11-4DB4-730DA8462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527521" name="Rectangle 1185">
                <a:extLst>
                  <a:ext uri="{FF2B5EF4-FFF2-40B4-BE49-F238E27FC236}">
                    <a16:creationId xmlns:a16="http://schemas.microsoft.com/office/drawing/2014/main" id="{637E0017-43C9-B989-A564-6910DD22CF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22" name="AutoShape 1186">
                <a:extLst>
                  <a:ext uri="{FF2B5EF4-FFF2-40B4-BE49-F238E27FC236}">
                    <a16:creationId xmlns:a16="http://schemas.microsoft.com/office/drawing/2014/main" id="{DAEFA847-0FD4-3F80-3202-7C547C45A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23" name="Rectangle 1187">
                <a:extLst>
                  <a:ext uri="{FF2B5EF4-FFF2-40B4-BE49-F238E27FC236}">
                    <a16:creationId xmlns:a16="http://schemas.microsoft.com/office/drawing/2014/main" id="{C6C5E033-7E38-8D78-D23C-29D6CADA7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814" name="Rectangle 1188">
                <a:extLst>
                  <a:ext uri="{FF2B5EF4-FFF2-40B4-BE49-F238E27FC236}">
                    <a16:creationId xmlns:a16="http://schemas.microsoft.com/office/drawing/2014/main" id="{397BC6B5-4585-52BA-CC41-D5EDACAA0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5" y="2078"/>
                <a:ext cx="70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ç¼ÞØËí</a:t>
                </a:r>
              </a:p>
            </p:txBody>
          </p:sp>
          <p:sp>
            <p:nvSpPr>
              <p:cNvPr id="527525" name="Line 1189">
                <a:extLst>
                  <a:ext uri="{FF2B5EF4-FFF2-40B4-BE49-F238E27FC236}">
                    <a16:creationId xmlns:a16="http://schemas.microsoft.com/office/drawing/2014/main" id="{1CA6A691-99D5-56D2-EEA3-CE1CF319C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67" name="Group 1190">
              <a:extLst>
                <a:ext uri="{FF2B5EF4-FFF2-40B4-BE49-F238E27FC236}">
                  <a16:creationId xmlns:a16="http://schemas.microsoft.com/office/drawing/2014/main" id="{C27C74CA-A61B-C0A4-C24F-436E94891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527527" name="Rectangle 1191">
                <a:extLst>
                  <a:ext uri="{FF2B5EF4-FFF2-40B4-BE49-F238E27FC236}">
                    <a16:creationId xmlns:a16="http://schemas.microsoft.com/office/drawing/2014/main" id="{46A87F27-E7EE-A374-0AE5-A3809E7E8E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28" name="AutoShape 1192">
                <a:extLst>
                  <a:ext uri="{FF2B5EF4-FFF2-40B4-BE49-F238E27FC236}">
                    <a16:creationId xmlns:a16="http://schemas.microsoft.com/office/drawing/2014/main" id="{283692D1-8E1B-C26C-C1AB-5B2E58A7F3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29" name="Rectangle 1193">
                <a:extLst>
                  <a:ext uri="{FF2B5EF4-FFF2-40B4-BE49-F238E27FC236}">
                    <a16:creationId xmlns:a16="http://schemas.microsoft.com/office/drawing/2014/main" id="{B64DB321-BF73-80CC-4908-E5B9445E1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809" name="Rectangle 1194">
                <a:extLst>
                  <a:ext uri="{FF2B5EF4-FFF2-40B4-BE49-F238E27FC236}">
                    <a16:creationId xmlns:a16="http://schemas.microsoft.com/office/drawing/2014/main" id="{5952A32A-A1F6-B592-7586-940D94DE51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2" y="2078"/>
                <a:ext cx="5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çÎÞæÖ</a:t>
                </a:r>
              </a:p>
            </p:txBody>
          </p:sp>
          <p:sp>
            <p:nvSpPr>
              <p:cNvPr id="527531" name="Line 1195">
                <a:extLst>
                  <a:ext uri="{FF2B5EF4-FFF2-40B4-BE49-F238E27FC236}">
                    <a16:creationId xmlns:a16="http://schemas.microsoft.com/office/drawing/2014/main" id="{469F24F4-1B61-05A4-2B58-750465692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68" name="Group 1196">
              <a:extLst>
                <a:ext uri="{FF2B5EF4-FFF2-40B4-BE49-F238E27FC236}">
                  <a16:creationId xmlns:a16="http://schemas.microsoft.com/office/drawing/2014/main" id="{239BA4DA-6F37-9389-78C6-D44BA3E4D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527533" name="Rectangle 1197">
                <a:extLst>
                  <a:ext uri="{FF2B5EF4-FFF2-40B4-BE49-F238E27FC236}">
                    <a16:creationId xmlns:a16="http://schemas.microsoft.com/office/drawing/2014/main" id="{4FE98378-F483-D563-8206-98A2C792A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34" name="AutoShape 1198">
                <a:extLst>
                  <a:ext uri="{FF2B5EF4-FFF2-40B4-BE49-F238E27FC236}">
                    <a16:creationId xmlns:a16="http://schemas.microsoft.com/office/drawing/2014/main" id="{530B4794-5FCD-BFE6-B565-4C8A644A2E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35" name="Rectangle 1199">
                <a:extLst>
                  <a:ext uri="{FF2B5EF4-FFF2-40B4-BE49-F238E27FC236}">
                    <a16:creationId xmlns:a16="http://schemas.microsoft.com/office/drawing/2014/main" id="{2CCD7084-CC83-7886-DCFC-8AF1E1C523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804" name="Rectangle 1200">
                <a:extLst>
                  <a:ext uri="{FF2B5EF4-FFF2-40B4-BE49-F238E27FC236}">
                    <a16:creationId xmlns:a16="http://schemas.microsoft.com/office/drawing/2014/main" id="{98E7245D-3339-79F3-B13E-10249843C6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" y="2078"/>
                <a:ext cx="6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çÏÞÖáÕ</a:t>
                </a:r>
              </a:p>
            </p:txBody>
          </p:sp>
          <p:sp>
            <p:nvSpPr>
              <p:cNvPr id="527537" name="Line 1201">
                <a:extLst>
                  <a:ext uri="{FF2B5EF4-FFF2-40B4-BE49-F238E27FC236}">
                    <a16:creationId xmlns:a16="http://schemas.microsoft.com/office/drawing/2014/main" id="{D5519FE6-00CB-5929-E1FB-0973740DE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69" name="Group 1202">
              <a:extLst>
                <a:ext uri="{FF2B5EF4-FFF2-40B4-BE49-F238E27FC236}">
                  <a16:creationId xmlns:a16="http://schemas.microsoft.com/office/drawing/2014/main" id="{7782DFED-1367-6FA1-E1C9-3623FA316C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1796"/>
              <a:ext cx="1741" cy="846"/>
              <a:chOff x="2412" y="2052"/>
              <a:chExt cx="1741" cy="846"/>
            </a:xfrm>
          </p:grpSpPr>
          <p:sp>
            <p:nvSpPr>
              <p:cNvPr id="527539" name="Rectangle 1203">
                <a:extLst>
                  <a:ext uri="{FF2B5EF4-FFF2-40B4-BE49-F238E27FC236}">
                    <a16:creationId xmlns:a16="http://schemas.microsoft.com/office/drawing/2014/main" id="{BDE83B26-8B75-2701-4ED6-548C86F14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40" name="AutoShape 1204">
                <a:extLst>
                  <a:ext uri="{FF2B5EF4-FFF2-40B4-BE49-F238E27FC236}">
                    <a16:creationId xmlns:a16="http://schemas.microsoft.com/office/drawing/2014/main" id="{5AAEC3EC-21D2-4D61-880A-1AFCE10590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41" name="Rectangle 1205">
                <a:extLst>
                  <a:ext uri="{FF2B5EF4-FFF2-40B4-BE49-F238E27FC236}">
                    <a16:creationId xmlns:a16="http://schemas.microsoft.com/office/drawing/2014/main" id="{61510B4F-4BCB-F570-8604-C25386AFF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799" name="Rectangle 1206">
                <a:extLst>
                  <a:ext uri="{FF2B5EF4-FFF2-40B4-BE49-F238E27FC236}">
                    <a16:creationId xmlns:a16="http://schemas.microsoft.com/office/drawing/2014/main" id="{3A38334D-62B5-B1E7-6239-F6F95C9C46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7" y="2078"/>
                <a:ext cx="8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¥øÞ¼µÄb¢</a:t>
                </a:r>
              </a:p>
            </p:txBody>
          </p:sp>
          <p:sp>
            <p:nvSpPr>
              <p:cNvPr id="527543" name="Line 1207">
                <a:extLst>
                  <a:ext uri="{FF2B5EF4-FFF2-40B4-BE49-F238E27FC236}">
                    <a16:creationId xmlns:a16="http://schemas.microsoft.com/office/drawing/2014/main" id="{B50B303E-23FA-11EF-D403-7B1298159A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70" name="Group 1208">
              <a:extLst>
                <a:ext uri="{FF2B5EF4-FFF2-40B4-BE49-F238E27FC236}">
                  <a16:creationId xmlns:a16="http://schemas.microsoft.com/office/drawing/2014/main" id="{B1CC7A81-CC5B-1F70-0F55-98928B9ABA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527545" name="Rectangle 1209">
                <a:extLst>
                  <a:ext uri="{FF2B5EF4-FFF2-40B4-BE49-F238E27FC236}">
                    <a16:creationId xmlns:a16="http://schemas.microsoft.com/office/drawing/2014/main" id="{5D5554CB-AAA0-32D1-37BA-BF8C4BEA07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46" name="AutoShape 1210">
                <a:extLst>
                  <a:ext uri="{FF2B5EF4-FFF2-40B4-BE49-F238E27FC236}">
                    <a16:creationId xmlns:a16="http://schemas.microsoft.com/office/drawing/2014/main" id="{B0D3B07F-3C06-266A-F822-865535F48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47" name="Rectangle 1211">
                <a:extLst>
                  <a:ext uri="{FF2B5EF4-FFF2-40B4-BE49-F238E27FC236}">
                    <a16:creationId xmlns:a16="http://schemas.microsoft.com/office/drawing/2014/main" id="{870A39CE-CA9A-5327-A959-DA418B096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794" name="Rectangle 1212">
                <a:extLst>
                  <a:ext uri="{FF2B5EF4-FFF2-40B4-BE49-F238E27FC236}">
                    <a16:creationId xmlns:a16="http://schemas.microsoft.com/office/drawing/2014/main" id="{33D2A145-0448-1474-C408-602A11DEC0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078"/>
                <a:ext cx="77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øÞ¼ÍøÃ¢</a:t>
                </a:r>
              </a:p>
            </p:txBody>
          </p:sp>
          <p:sp>
            <p:nvSpPr>
              <p:cNvPr id="527549" name="Line 1213">
                <a:extLst>
                  <a:ext uri="{FF2B5EF4-FFF2-40B4-BE49-F238E27FC236}">
                    <a16:creationId xmlns:a16="http://schemas.microsoft.com/office/drawing/2014/main" id="{3C3038BC-3076-D7EF-C16C-A9AAAA8B86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71" name="Group 1214">
              <a:extLst>
                <a:ext uri="{FF2B5EF4-FFF2-40B4-BE49-F238E27FC236}">
                  <a16:creationId xmlns:a16="http://schemas.microsoft.com/office/drawing/2014/main" id="{56AA92A9-A9AE-FB08-56FC-9E11FB5C7D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3" y="2220"/>
              <a:ext cx="1758" cy="846"/>
              <a:chOff x="2395" y="2052"/>
              <a:chExt cx="1758" cy="846"/>
            </a:xfrm>
          </p:grpSpPr>
          <p:sp>
            <p:nvSpPr>
              <p:cNvPr id="527551" name="Rectangle 1215">
                <a:extLst>
                  <a:ext uri="{FF2B5EF4-FFF2-40B4-BE49-F238E27FC236}">
                    <a16:creationId xmlns:a16="http://schemas.microsoft.com/office/drawing/2014/main" id="{D8A4A6C2-EA32-47BA-C312-65FFC95757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52" name="AutoShape 1216">
                <a:extLst>
                  <a:ext uri="{FF2B5EF4-FFF2-40B4-BE49-F238E27FC236}">
                    <a16:creationId xmlns:a16="http://schemas.microsoft.com/office/drawing/2014/main" id="{1E877A22-17E6-40F7-148C-B814AB083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53" name="Rectangle 1217">
                <a:extLst>
                  <a:ext uri="{FF2B5EF4-FFF2-40B4-BE49-F238E27FC236}">
                    <a16:creationId xmlns:a16="http://schemas.microsoft.com/office/drawing/2014/main" id="{D144C698-DBF1-1FDC-5EEE-1DB7521936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789" name="Rectangle 1218">
                <a:extLst>
                  <a:ext uri="{FF2B5EF4-FFF2-40B4-BE49-F238E27FC236}">
                    <a16:creationId xmlns:a16="http://schemas.microsoft.com/office/drawing/2014/main" id="{C16ABAD7-EB50-4459-5737-64A5CFA0D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5" y="2078"/>
                <a:ext cx="941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dÉÕÞØµÞÜ¢</a:t>
                </a:r>
              </a:p>
            </p:txBody>
          </p:sp>
          <p:sp>
            <p:nvSpPr>
              <p:cNvPr id="527555" name="Line 1219">
                <a:extLst>
                  <a:ext uri="{FF2B5EF4-FFF2-40B4-BE49-F238E27FC236}">
                    <a16:creationId xmlns:a16="http://schemas.microsoft.com/office/drawing/2014/main" id="{BE6D3929-1C4F-BECF-58BD-01EEB7A4E4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74772" name="Group 1220">
              <a:extLst>
                <a:ext uri="{FF2B5EF4-FFF2-40B4-BE49-F238E27FC236}">
                  <a16:creationId xmlns:a16="http://schemas.microsoft.com/office/drawing/2014/main" id="{62CFCF26-381C-7E52-754E-2C7363DCE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4" y="2431"/>
              <a:ext cx="1777" cy="840"/>
              <a:chOff x="2614" y="2271"/>
              <a:chExt cx="1777" cy="840"/>
            </a:xfrm>
          </p:grpSpPr>
          <p:sp>
            <p:nvSpPr>
              <p:cNvPr id="527557" name="Rectangle 1221">
                <a:extLst>
                  <a:ext uri="{FF2B5EF4-FFF2-40B4-BE49-F238E27FC236}">
                    <a16:creationId xmlns:a16="http://schemas.microsoft.com/office/drawing/2014/main" id="{7FBF5EBC-3814-61C6-CDBF-D8AEE938CB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58" name="AutoShape 1222">
                <a:extLst>
                  <a:ext uri="{FF2B5EF4-FFF2-40B4-BE49-F238E27FC236}">
                    <a16:creationId xmlns:a16="http://schemas.microsoft.com/office/drawing/2014/main" id="{2EC6F948-FE0C-3B85-A7DB-9E1EA3022B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59" name="Rectangle 1223">
                <a:extLst>
                  <a:ext uri="{FF2B5EF4-FFF2-40B4-BE49-F238E27FC236}">
                    <a16:creationId xmlns:a16="http://schemas.microsoft.com/office/drawing/2014/main" id="{CB1A6DFB-F409-5C6F-45CB-47D790C191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74785" name="Rectangle 1224">
                <a:extLst>
                  <a:ext uri="{FF2B5EF4-FFF2-40B4-BE49-F238E27FC236}">
                    <a16:creationId xmlns:a16="http://schemas.microsoft.com/office/drawing/2014/main" id="{0D61ECCB-C1BA-3A2C-632E-D7EC9410D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4" y="2298"/>
                <a:ext cx="104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1800" b="0">
                    <a:solidFill>
                      <a:schemeClr val="accent2"/>
                    </a:solidFill>
                    <a:latin typeface="Kerala" pitchFamily="2" charset="0"/>
                  </a:rPr>
                  <a:t>   ÈßÖÌíÆ µÞÜ¢</a:t>
                </a:r>
              </a:p>
            </p:txBody>
          </p:sp>
        </p:grpSp>
        <p:grpSp>
          <p:nvGrpSpPr>
            <p:cNvPr id="74773" name="Group 1225">
              <a:extLst>
                <a:ext uri="{FF2B5EF4-FFF2-40B4-BE49-F238E27FC236}">
                  <a16:creationId xmlns:a16="http://schemas.microsoft.com/office/drawing/2014/main" id="{025CB990-962E-ECCC-7AAF-565F0C8749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3" y="2640"/>
              <a:ext cx="1740" cy="932"/>
              <a:chOff x="3948" y="107"/>
              <a:chExt cx="1740" cy="932"/>
            </a:xfrm>
          </p:grpSpPr>
          <p:sp>
            <p:nvSpPr>
              <p:cNvPr id="527562" name="Rectangle 1226">
                <a:extLst>
                  <a:ext uri="{FF2B5EF4-FFF2-40B4-BE49-F238E27FC236}">
                    <a16:creationId xmlns:a16="http://schemas.microsoft.com/office/drawing/2014/main" id="{BC00F843-300D-0E86-162B-FF8D642DD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63" name="AutoShape 1227">
                <a:extLst>
                  <a:ext uri="{FF2B5EF4-FFF2-40B4-BE49-F238E27FC236}">
                    <a16:creationId xmlns:a16="http://schemas.microsoft.com/office/drawing/2014/main" id="{42AB0565-AD60-B115-71BE-E6C264E85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64" name="Rectangle 1228">
                <a:extLst>
                  <a:ext uri="{FF2B5EF4-FFF2-40B4-BE49-F238E27FC236}">
                    <a16:creationId xmlns:a16="http://schemas.microsoft.com/office/drawing/2014/main" id="{239D6CD1-C4DF-CE8F-88AB-9A42E3D85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grpSp>
            <p:nvGrpSpPr>
              <p:cNvPr id="74777" name="Group 1229">
                <a:extLst>
                  <a:ext uri="{FF2B5EF4-FFF2-40B4-BE49-F238E27FC236}">
                    <a16:creationId xmlns:a16="http://schemas.microsoft.com/office/drawing/2014/main" id="{C78666E2-CB5C-A929-D690-3A95A17DD2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4" y="130"/>
                <a:ext cx="608" cy="283"/>
                <a:chOff x="3024" y="3101"/>
                <a:chExt cx="476" cy="235"/>
              </a:xfrm>
            </p:grpSpPr>
            <p:sp>
              <p:nvSpPr>
                <p:cNvPr id="527566" name="Rectangle 1230">
                  <a:extLst>
                    <a:ext uri="{FF2B5EF4-FFF2-40B4-BE49-F238E27FC236}">
                      <a16:creationId xmlns:a16="http://schemas.microsoft.com/office/drawing/2014/main" id="{66C6EE13-3F09-98D3-C388-96CC050B34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4" y="3113"/>
                  <a:ext cx="263" cy="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800">
                      <a:solidFill>
                        <a:srgbClr val="790015"/>
                      </a:solidFill>
                      <a:latin typeface="Kerala" panose="020B0604020202020204" pitchFamily="2" charset="0"/>
                    </a:rPr>
                    <a:t>   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Kerala" panose="020B0604020202020204" pitchFamily="2" charset="0"/>
                  </a:endParaRPr>
                </a:p>
              </p:txBody>
            </p:sp>
            <p:sp>
              <p:nvSpPr>
                <p:cNvPr id="74781" name="Rectangle 1231">
                  <a:extLst>
                    <a:ext uri="{FF2B5EF4-FFF2-40B4-BE49-F238E27FC236}">
                      <a16:creationId xmlns:a16="http://schemas.microsoft.com/office/drawing/2014/main" id="{A8DE3D81-3EE1-4F04-65C8-2FA629A2DD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53" y="3101"/>
                  <a:ext cx="24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 algn="ctr"/>
                  <a:r>
                    <a:rPr lang="en-US" altLang="en-US" sz="1800" b="0">
                      <a:solidFill>
                        <a:schemeClr val="accent2"/>
                      </a:solidFill>
                      <a:latin typeface="Kerala" pitchFamily="2" charset="0"/>
                    </a:rPr>
                    <a:t>çÏÖá</a:t>
                  </a:r>
                </a:p>
              </p:txBody>
            </p:sp>
          </p:grpSp>
          <p:sp>
            <p:nvSpPr>
              <p:cNvPr id="527568" name="Line 1232">
                <a:extLst>
                  <a:ext uri="{FF2B5EF4-FFF2-40B4-BE49-F238E27FC236}">
                    <a16:creationId xmlns:a16="http://schemas.microsoft.com/office/drawing/2014/main" id="{21B2742E-590F-4BC4-E5F4-4E2C85ADBE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527569" name="Line 1233">
                <a:extLst>
                  <a:ext uri="{FF2B5EF4-FFF2-40B4-BE49-F238E27FC236}">
                    <a16:creationId xmlns:a16="http://schemas.microsoft.com/office/drawing/2014/main" id="{E03D5C92-079A-8676-9D92-2F0FF01E82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</p:grpSp>
      <p:sp>
        <p:nvSpPr>
          <p:cNvPr id="527441" name="Rectangle 1105">
            <a:extLst>
              <a:ext uri="{FF2B5EF4-FFF2-40B4-BE49-F238E27FC236}">
                <a16:creationId xmlns:a16="http://schemas.microsoft.com/office/drawing/2014/main" id="{975CF5E2-87A6-7948-5569-7E30963BD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538" y="620713"/>
            <a:ext cx="7994650" cy="577215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7505" name="Text Box 1169">
            <a:extLst>
              <a:ext uri="{FF2B5EF4-FFF2-40B4-BE49-F238E27FC236}">
                <a16:creationId xmlns:a16="http://schemas.microsoft.com/office/drawing/2014/main" id="{AB093522-6579-0B6F-AC13-AD68A0EAF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774700"/>
            <a:ext cx="7469188" cy="2101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>
                <a:latin typeface="Kerala" pitchFamily="2" charset="0"/>
              </a:rPr>
              <a:t>çÕÆÉáØíÄµ µÅÞ·Äß ÎÈTßÜÞçAIÄßæa ¦ÕÖc¢ ÈÎáAßçMÞZ ¥ùßÏÞ¢</a:t>
            </a:r>
            <a:r>
              <a:rPr lang="en-US" altLang="en-US" sz="4400">
                <a:latin typeface="Kerala" pitchFamily="2" charset="0"/>
              </a:rPr>
              <a:t>…</a:t>
            </a:r>
          </a:p>
        </p:txBody>
      </p:sp>
      <p:sp>
        <p:nvSpPr>
          <p:cNvPr id="527506" name="Text Box 1170">
            <a:extLst>
              <a:ext uri="{FF2B5EF4-FFF2-40B4-BE49-F238E27FC236}">
                <a16:creationId xmlns:a16="http://schemas.microsoft.com/office/drawing/2014/main" id="{103503D3-2490-A870-78B7-055B67E6C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525" y="3144838"/>
            <a:ext cx="7681913" cy="2835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folHlink"/>
                </a:solidFill>
                <a:latin typeface="Kerala" pitchFamily="2" charset="0"/>
              </a:rPr>
              <a:t>øfÃc ÉiÄßÏáæ¿ çdÖ×íÀÎÞÏ Õß·Ù ÕàfÃ¢!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7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27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505" grpId="0" autoUpdateAnimBg="0"/>
      <p:bldP spid="527506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161" name="Picture 9">
            <a:extLst>
              <a:ext uri="{FF2B5EF4-FFF2-40B4-BE49-F238E27FC236}">
                <a16:creationId xmlns:a16="http://schemas.microsoft.com/office/drawing/2014/main" id="{20D997A7-B0B4-9850-5964-811DD915B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590550"/>
            <a:ext cx="4754563" cy="3124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2" name="Picture 10">
            <a:extLst>
              <a:ext uri="{FF2B5EF4-FFF2-40B4-BE49-F238E27FC236}">
                <a16:creationId xmlns:a16="http://schemas.microsoft.com/office/drawing/2014/main" id="{E78821B5-1717-B006-F204-6B7E6454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4"/>
          <a:stretch>
            <a:fillRect/>
          </a:stretch>
        </p:blipFill>
        <p:spPr bwMode="auto">
          <a:xfrm>
            <a:off x="6288088" y="554038"/>
            <a:ext cx="2351087" cy="22479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3" name="Picture 11">
            <a:extLst>
              <a:ext uri="{FF2B5EF4-FFF2-40B4-BE49-F238E27FC236}">
                <a16:creationId xmlns:a16="http://schemas.microsoft.com/office/drawing/2014/main" id="{0E529B7D-631C-DFC3-0B5B-CFD8DA1D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205038"/>
            <a:ext cx="4329113" cy="2897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5" name="Picture 13">
            <a:extLst>
              <a:ext uri="{FF2B5EF4-FFF2-40B4-BE49-F238E27FC236}">
                <a16:creationId xmlns:a16="http://schemas.microsoft.com/office/drawing/2014/main" id="{B37BD642-1E60-BB9C-AC17-183F85CB4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081338"/>
            <a:ext cx="2092325" cy="3125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66" name="Picture 14">
            <a:extLst>
              <a:ext uri="{FF2B5EF4-FFF2-40B4-BE49-F238E27FC236}">
                <a16:creationId xmlns:a16="http://schemas.microsoft.com/office/drawing/2014/main" id="{57E2B795-2F4F-A3B6-7415-FDF0A132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3208338"/>
            <a:ext cx="2016125" cy="30114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0109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Text Box 18">
            <a:extLst>
              <a:ext uri="{FF2B5EF4-FFF2-40B4-BE49-F238E27FC236}">
                <a16:creationId xmlns:a16="http://schemas.microsoft.com/office/drawing/2014/main" id="{21470E47-8B9E-5684-3EA2-1AFBD330E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5783" name="Text Box 20">
            <a:extLst>
              <a:ext uri="{FF2B5EF4-FFF2-40B4-BE49-F238E27FC236}">
                <a16:creationId xmlns:a16="http://schemas.microsoft.com/office/drawing/2014/main" id="{ED60BE16-4F65-4B83-4414-EFE9A8437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75784" name="Text Box 21">
            <a:extLst>
              <a:ext uri="{FF2B5EF4-FFF2-40B4-BE49-F238E27FC236}">
                <a16:creationId xmlns:a16="http://schemas.microsoft.com/office/drawing/2014/main" id="{CC065423-1C14-E082-227A-285508B59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33174" name="Rectangle 22">
            <a:extLst>
              <a:ext uri="{FF2B5EF4-FFF2-40B4-BE49-F238E27FC236}">
                <a16:creationId xmlns:a16="http://schemas.microsoft.com/office/drawing/2014/main" id="{7904A54A-C872-F53C-684E-6BDCEAEE2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433177" name="Group 25">
            <a:extLst>
              <a:ext uri="{FF2B5EF4-FFF2-40B4-BE49-F238E27FC236}">
                <a16:creationId xmlns:a16="http://schemas.microsoft.com/office/drawing/2014/main" id="{98D1BFEC-345A-B96E-7062-82C3704937EE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1189038"/>
            <a:ext cx="6880225" cy="4513262"/>
            <a:chOff x="672" y="749"/>
            <a:chExt cx="4334" cy="2843"/>
          </a:xfrm>
        </p:grpSpPr>
        <p:pic>
          <p:nvPicPr>
            <p:cNvPr id="75788" name="Picture 26">
              <a:extLst>
                <a:ext uri="{FF2B5EF4-FFF2-40B4-BE49-F238E27FC236}">
                  <a16:creationId xmlns:a16="http://schemas.microsoft.com/office/drawing/2014/main" id="{61831A86-9298-79B7-A7D0-1DAF41D6DF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" y="749"/>
              <a:ext cx="4246" cy="2843"/>
            </a:xfrm>
            <a:prstGeom prst="rect">
              <a:avLst/>
            </a:prstGeom>
            <a:noFill/>
            <a:ln w="76200">
              <a:solidFill>
                <a:srgbClr val="990033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00010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789" name="Text Box 27">
              <a:extLst>
                <a:ext uri="{FF2B5EF4-FFF2-40B4-BE49-F238E27FC236}">
                  <a16:creationId xmlns:a16="http://schemas.microsoft.com/office/drawing/2014/main" id="{C96EB08E-F6E8-4CF1-3584-C7AEF2283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1072"/>
              <a:ext cx="1728" cy="143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000109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2400" b="0">
                  <a:solidFill>
                    <a:schemeClr val="folHlink"/>
                  </a:solidFill>
                  <a:latin typeface="Kerala" pitchFamily="2" charset="0"/>
                </a:rPr>
                <a:t>çºÞÆc¢:            ¨ èÙ</a:t>
              </a:r>
              <a:r>
                <a:rPr lang="en-US" altLang="en-US" sz="2400" b="0">
                  <a:solidFill>
                    <a:schemeClr val="folHlink"/>
                  </a:solidFill>
                  <a:latin typeface="Arial" panose="020B0604020202020204" pitchFamily="34" charset="0"/>
                </a:rPr>
                <a:t>-</a:t>
              </a:r>
              <a:r>
                <a:rPr lang="en-US" altLang="en-US" sz="2400" b="0">
                  <a:solidFill>
                    <a:schemeClr val="folHlink"/>
                  </a:solidFill>
                  <a:latin typeface="Kerala" pitchFamily="2" charset="0"/>
                </a:rPr>
                <a:t>æ¿µí Ïá·JßW, çÏÖáÕßæa øµíÄ ÏÞ·æJMxß ®Lá çÄÞKáKá</a:t>
              </a:r>
              <a:r>
                <a:rPr lang="en-US" altLang="en-US" sz="2400">
                  <a:solidFill>
                    <a:schemeClr val="folHlink"/>
                  </a:solidFill>
                  <a:latin typeface="Kerala" pitchFamily="2" charset="0"/>
                </a:rPr>
                <a:t>?</a:t>
              </a:r>
            </a:p>
          </p:txBody>
        </p:sp>
      </p:grpSp>
      <p:sp>
        <p:nvSpPr>
          <p:cNvPr id="433180" name="Rectangle 28">
            <a:extLst>
              <a:ext uri="{FF2B5EF4-FFF2-40B4-BE49-F238E27FC236}">
                <a16:creationId xmlns:a16="http://schemas.microsoft.com/office/drawing/2014/main" id="{9BAA52B6-8691-FD7A-EDD0-D38DA7EE7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3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3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3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33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8" name="Rectangle 8">
            <a:extLst>
              <a:ext uri="{FF2B5EF4-FFF2-40B4-BE49-F238E27FC236}">
                <a16:creationId xmlns:a16="http://schemas.microsoft.com/office/drawing/2014/main" id="{87F5C47C-3FB5-C7A9-5FD8-54E47BA27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5575" y="2566988"/>
            <a:ext cx="3719513" cy="758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 i="1">
                <a:solidFill>
                  <a:srgbClr val="99FF66"/>
                </a:solidFill>
                <a:latin typeface="Krone" charset="0"/>
              </a:rPr>
              <a:t> </a:t>
            </a:r>
            <a:r>
              <a:rPr lang="en-US" altLang="en-US" sz="2400" b="0">
                <a:solidFill>
                  <a:srgbClr val="00FF00"/>
                </a:solidFill>
                <a:latin typeface="Kerala" pitchFamily="2" charset="0"/>
              </a:rPr>
              <a:t>¦Æc ÉGßµ </a:t>
            </a:r>
            <a:r>
              <a:rPr lang="en-US" altLang="en-US" sz="2400" i="1">
                <a:solidFill>
                  <a:srgbClr val="99FF66"/>
                </a:solidFill>
                <a:latin typeface="Kerala" pitchFamily="2" charset="0"/>
              </a:rPr>
              <a:t>–</a:t>
            </a:r>
            <a:r>
              <a:rPr lang="en-US" altLang="en-US" sz="2400" i="1">
                <a:solidFill>
                  <a:srgbClr val="00FF00"/>
                </a:solidFill>
                <a:latin typeface="Kerala" pitchFamily="2" charset="0"/>
              </a:rPr>
              <a:t> </a:t>
            </a:r>
          </a:p>
          <a:p>
            <a:pPr algn="ctr"/>
            <a:r>
              <a:rPr lang="en-US" altLang="en-US" sz="2000">
                <a:latin typeface="Kerala" pitchFamily="2" charset="0"/>
              </a:rPr>
              <a:t>èÆÕçJÞ¿áU ÌtJßW </a:t>
            </a:r>
            <a:r>
              <a:rPr lang="en-US" altLang="en-US" sz="2000" i="1">
                <a:latin typeface="Krone" charset="0"/>
              </a:rPr>
              <a:t>(1-12)</a:t>
            </a:r>
          </a:p>
        </p:txBody>
      </p:sp>
      <p:sp>
        <p:nvSpPr>
          <p:cNvPr id="286776" name="Text Box 56">
            <a:extLst>
              <a:ext uri="{FF2B5EF4-FFF2-40B4-BE49-F238E27FC236}">
                <a16:creationId xmlns:a16="http://schemas.microsoft.com/office/drawing/2014/main" id="{77D809C2-BF12-8CDC-0697-85BDC8D14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8200" y="3314700"/>
            <a:ext cx="6743700" cy="312261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ÏçÙÞÕ ÈßB{áæ¿ èÆÕ¢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¥Èc èÆÕBZ ©IÞµøáÄí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Õßd·ÙçÎÞ dÉÄßÎçÏÞ ¥øáÄí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¥Èc çÆÕzÞæø ¦øÞÇßAøáÄí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ÏçÙÞÕÏáæ¿ ÈÞÎJßæa ÉÕßdÄÄ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ÖÌJá ÈÞ{ßæÈ ÖáiàµøßA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¦ùá ÆßÕØB{ßæÜ çÕÜ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      </a:t>
            </a: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ÖÌJá ÈÞ{ßæÜ ÕßdÖÎ¢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...</a:t>
            </a:r>
          </a:p>
        </p:txBody>
      </p:sp>
      <p:grpSp>
        <p:nvGrpSpPr>
          <p:cNvPr id="286779" name="Group 59">
            <a:extLst>
              <a:ext uri="{FF2B5EF4-FFF2-40B4-BE49-F238E27FC236}">
                <a16:creationId xmlns:a16="http://schemas.microsoft.com/office/drawing/2014/main" id="{CFA1127B-1188-BAA0-4C12-1435BE6C0447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6777" name="Line 57">
              <a:extLst>
                <a:ext uri="{FF2B5EF4-FFF2-40B4-BE49-F238E27FC236}">
                  <a16:creationId xmlns:a16="http://schemas.microsoft.com/office/drawing/2014/main" id="{4619F493-1B45-CEFC-1221-11DD15A347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6778" name="Line 58">
              <a:extLst>
                <a:ext uri="{FF2B5EF4-FFF2-40B4-BE49-F238E27FC236}">
                  <a16:creationId xmlns:a16="http://schemas.microsoft.com/office/drawing/2014/main" id="{50FBA3CB-99A7-2FD3-1E30-B9D5DABB06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286780" name="Text Box 60">
            <a:extLst>
              <a:ext uri="{FF2B5EF4-FFF2-40B4-BE49-F238E27FC236}">
                <a16:creationId xmlns:a16="http://schemas.microsoft.com/office/drawing/2014/main" id="{6792F16D-7872-4120-A7B6-83415EB08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“M”</a:t>
            </a:r>
          </a:p>
        </p:txBody>
      </p:sp>
      <p:sp>
        <p:nvSpPr>
          <p:cNvPr id="286781" name="Text Box 61">
            <a:extLst>
              <a:ext uri="{FF2B5EF4-FFF2-40B4-BE49-F238E27FC236}">
                <a16:creationId xmlns:a16="http://schemas.microsoft.com/office/drawing/2014/main" id="{55C809CE-C68D-590B-A928-9C9616D66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363" y="2109788"/>
            <a:ext cx="1719262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ÇÞVNàµ¢ </a:t>
            </a:r>
          </a:p>
        </p:txBody>
      </p:sp>
      <p:sp>
        <p:nvSpPr>
          <p:cNvPr id="10246" name="Rectangle 62">
            <a:extLst>
              <a:ext uri="{FF2B5EF4-FFF2-40B4-BE49-F238E27FC236}">
                <a16:creationId xmlns:a16="http://schemas.microsoft.com/office/drawing/2014/main" id="{506F8597-42A1-1213-EB15-43642DB19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“çÎÞæÖçÏÞ¿áU ©¿O¿ß”</a:t>
            </a:r>
          </a:p>
        </p:txBody>
      </p:sp>
      <p:sp>
        <p:nvSpPr>
          <p:cNvPr id="286783" name="Rectangle 63">
            <a:extLst>
              <a:ext uri="{FF2B5EF4-FFF2-40B4-BE49-F238E27FC236}">
                <a16:creationId xmlns:a16="http://schemas.microsoft.com/office/drawing/2014/main" id="{DD4216A9-13A5-B0BD-4179-5BF6736B5A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008063"/>
            <a:ext cx="1620838" cy="409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100">
                <a:solidFill>
                  <a:schemeClr val="folHlink"/>
                </a:solidFill>
                <a:latin typeface="Kerala" pitchFamily="2" charset="0"/>
              </a:rPr>
              <a:t>ÉáùMÞ¿í 20 :</a:t>
            </a:r>
            <a:r>
              <a:rPr lang="en-US" altLang="en-US" sz="1900">
                <a:solidFill>
                  <a:schemeClr val="folHlink"/>
                </a:solidFill>
                <a:latin typeface="Kerala" pitchFamily="2" charset="0"/>
              </a:rPr>
              <a:t> </a:t>
            </a:r>
            <a:endParaRPr lang="en-US" altLang="en-US" sz="2500">
              <a:latin typeface="Kerala" pitchFamily="2" charset="0"/>
            </a:endParaRPr>
          </a:p>
        </p:txBody>
      </p:sp>
      <p:sp>
        <p:nvSpPr>
          <p:cNvPr id="286784" name="Text Box 64">
            <a:extLst>
              <a:ext uri="{FF2B5EF4-FFF2-40B4-BE49-F238E27FC236}">
                <a16:creationId xmlns:a16="http://schemas.microsoft.com/office/drawing/2014/main" id="{7420BE23-0D84-AC17-B424-C570CE172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038" y="1603375"/>
            <a:ext cx="3738562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Kerala" pitchFamily="2" charset="0"/>
              </a:rPr>
              <a:t>“</a:t>
            </a:r>
            <a:r>
              <a:rPr lang="en-US" altLang="en-US" sz="3600" b="0">
                <a:latin typeface="Kerala" pitchFamily="2" charset="0"/>
              </a:rPr>
              <a:t>ÉJí µÜíÉÈµZ</a:t>
            </a:r>
            <a:r>
              <a:rPr lang="en-US" altLang="en-US" sz="3600">
                <a:latin typeface="Kerala" pitchFamily="2" charset="0"/>
              </a:rPr>
              <a:t>”</a:t>
            </a:r>
          </a:p>
        </p:txBody>
      </p:sp>
      <p:grpSp>
        <p:nvGrpSpPr>
          <p:cNvPr id="10249" name="Group 66">
            <a:extLst>
              <a:ext uri="{FF2B5EF4-FFF2-40B4-BE49-F238E27FC236}">
                <a16:creationId xmlns:a16="http://schemas.microsoft.com/office/drawing/2014/main" id="{841BC4C8-56C5-7907-B84D-6FBF89E0108B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6787" name="Rectangle 67">
              <a:extLst>
                <a:ext uri="{FF2B5EF4-FFF2-40B4-BE49-F238E27FC236}">
                  <a16:creationId xmlns:a16="http://schemas.microsoft.com/office/drawing/2014/main" id="{2F609EB9-0FF7-79C5-787F-39B28194B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6788" name="Oval 68">
              <a:extLst>
                <a:ext uri="{FF2B5EF4-FFF2-40B4-BE49-F238E27FC236}">
                  <a16:creationId xmlns:a16="http://schemas.microsoft.com/office/drawing/2014/main" id="{4CA84E90-9209-682A-B472-64C7D2C601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6789" name="Rectangle 69">
              <a:extLst>
                <a:ext uri="{FF2B5EF4-FFF2-40B4-BE49-F238E27FC236}">
                  <a16:creationId xmlns:a16="http://schemas.microsoft.com/office/drawing/2014/main" id="{3A99772E-DF47-1D86-FC8A-D6F4C92A5E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6790" name="Rectangle 70">
              <a:extLst>
                <a:ext uri="{FF2B5EF4-FFF2-40B4-BE49-F238E27FC236}">
                  <a16:creationId xmlns:a16="http://schemas.microsoft.com/office/drawing/2014/main" id="{6D82441A-55F3-99BA-A8F2-18ABC4802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6791" name="Oval 71">
              <a:extLst>
                <a:ext uri="{FF2B5EF4-FFF2-40B4-BE49-F238E27FC236}">
                  <a16:creationId xmlns:a16="http://schemas.microsoft.com/office/drawing/2014/main" id="{B4133996-B465-F09B-EF50-1603FD8F26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6792" name="Rectangle 72">
              <a:extLst>
                <a:ext uri="{FF2B5EF4-FFF2-40B4-BE49-F238E27FC236}">
                  <a16:creationId xmlns:a16="http://schemas.microsoft.com/office/drawing/2014/main" id="{901498ED-3E05-DC28-475C-175DEEB99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0261" name="Rectangle 73">
              <a:extLst>
                <a:ext uri="{FF2B5EF4-FFF2-40B4-BE49-F238E27FC236}">
                  <a16:creationId xmlns:a16="http://schemas.microsoft.com/office/drawing/2014/main" id="{222F9B9C-780B-8B9E-C814-B2D45F1B08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0262" name="Rectangle 74">
              <a:extLst>
                <a:ext uri="{FF2B5EF4-FFF2-40B4-BE49-F238E27FC236}">
                  <a16:creationId xmlns:a16="http://schemas.microsoft.com/office/drawing/2014/main" id="{EBD25202-4E64-E4B2-5891-0D31792AC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0250" name="Text Box 84">
            <a:extLst>
              <a:ext uri="{FF2B5EF4-FFF2-40B4-BE49-F238E27FC236}">
                <a16:creationId xmlns:a16="http://schemas.microsoft.com/office/drawing/2014/main" id="{4CA9D76C-DB56-E8D0-B72A-FF240113F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6805" name="Rectangle 85">
            <a:extLst>
              <a:ext uri="{FF2B5EF4-FFF2-40B4-BE49-F238E27FC236}">
                <a16:creationId xmlns:a16="http://schemas.microsoft.com/office/drawing/2014/main" id="{9F07104A-E966-76DD-D2EA-55F0BC966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252" name="Text Box 87">
            <a:extLst>
              <a:ext uri="{FF2B5EF4-FFF2-40B4-BE49-F238E27FC236}">
                <a16:creationId xmlns:a16="http://schemas.microsoft.com/office/drawing/2014/main" id="{34BA483F-ABC0-68E6-9925-8C225B01E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286808" name="Rectangle 88">
            <a:extLst>
              <a:ext uri="{FF2B5EF4-FFF2-40B4-BE49-F238E27FC236}">
                <a16:creationId xmlns:a16="http://schemas.microsoft.com/office/drawing/2014/main" id="{5D575046-1B48-2928-CD56-0D9794F6D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286810" name="Text Box 90">
            <a:extLst>
              <a:ext uri="{FF2B5EF4-FFF2-40B4-BE49-F238E27FC236}">
                <a16:creationId xmlns:a16="http://schemas.microsoft.com/office/drawing/2014/main" id="{6BF0B780-63C2-AABA-9D02-0D6004353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433388"/>
            <a:ext cx="2317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99CCFF"/>
                </a:solidFill>
                <a:latin typeface="Kerala" pitchFamily="2" charset="0"/>
              </a:rPr>
              <a:t>çÎÞæÖçÏÞ¿áU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6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6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6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6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36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6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286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867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2867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2867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2867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2867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2867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2867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8" grpId="0" autoUpdateAnimBg="0"/>
      <p:bldP spid="286776" grpId="0" build="p" autoUpdateAnimBg="0"/>
      <p:bldP spid="286780" grpId="0" autoUpdateAnimBg="0"/>
      <p:bldP spid="286781" grpId="0" autoUpdateAnimBg="0"/>
      <p:bldP spid="286783" grpId="0" autoUpdateAnimBg="0"/>
      <p:bldP spid="286784" grpId="0" autoUpdateAnimBg="0"/>
      <p:bldP spid="286810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1BAA847B-53D1-4562-992B-C9C577E8D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1454150"/>
            <a:ext cx="7499350" cy="43561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 baseline="30000">
                <a:latin typeface="Times New Roman" panose="02020603050405020304" pitchFamily="18" charset="0"/>
              </a:rPr>
              <a:t>15 </a:t>
            </a:r>
            <a:r>
              <a:rPr lang="en-US" altLang="en-US" sz="4000">
                <a:latin typeface="Kerala" pitchFamily="2" charset="0"/>
              </a:rPr>
              <a:t>¥ÄáÈßÎßJ¢ ¦Æc ÈßÏÎJßæÜ Ü¢¸ÈB{ßW ÈßKáU ÕàæI¿á MßKÞÏß ²øá ÎøÃ¢ ©IÞÏßGí </a:t>
            </a:r>
            <a:r>
              <a:rPr lang="en-US" altLang="en-US" sz="4000">
                <a:solidFill>
                  <a:schemeClr val="folHlink"/>
                </a:solidFill>
                <a:latin typeface="Kerala" pitchFamily="2" charset="0"/>
              </a:rPr>
              <a:t>ÈßÄcÞÕµÞÖJßæa ÕÞ·íÆJ¢</a:t>
            </a:r>
            <a:r>
              <a:rPr lang="en-US" altLang="en-US" sz="4000">
                <a:latin typeface="Kerala" pitchFamily="2" charset="0"/>
              </a:rPr>
              <a:t> Õß{ßAæMGÕVAí ÜÍßçAIÄßKí ¥ÕX </a:t>
            </a:r>
            <a:r>
              <a:rPr lang="en-US" altLang="en-US" sz="4000">
                <a:solidFill>
                  <a:schemeClr val="folHlink"/>
                </a:solidFill>
                <a:latin typeface="Kerala" pitchFamily="2" charset="0"/>
              </a:rPr>
              <a:t>ÉáÄßÏ ÈßÏÎJßæa</a:t>
            </a:r>
            <a:r>
              <a:rPr lang="en-US" altLang="en-US" sz="4000">
                <a:latin typeface="Kerala" pitchFamily="2" charset="0"/>
              </a:rPr>
              <a:t> ÎÇcØíÅX ¦µáKá.. </a:t>
            </a: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02E2F164-B2A9-4DC3-E030-4EA214F85F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235525" name="Oval 5">
            <a:extLst>
              <a:ext uri="{FF2B5EF4-FFF2-40B4-BE49-F238E27FC236}">
                <a16:creationId xmlns:a16="http://schemas.microsoft.com/office/drawing/2014/main" id="{759793F1-ACA8-8205-D921-5E8DFD42A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0" y="4532313"/>
            <a:ext cx="4946650" cy="781050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5527" name="Oval 7">
            <a:extLst>
              <a:ext uri="{FF2B5EF4-FFF2-40B4-BE49-F238E27FC236}">
                <a16:creationId xmlns:a16="http://schemas.microsoft.com/office/drawing/2014/main" id="{8C51B8B9-82B4-9994-E56D-F62D8FD7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738" y="3214688"/>
            <a:ext cx="6818312" cy="788987"/>
          </a:xfrm>
          <a:prstGeom prst="ellipse">
            <a:avLst/>
          </a:prstGeom>
          <a:noFill/>
          <a:ln w="76200">
            <a:solidFill>
              <a:srgbClr val="E8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6805" name="Text Box 9">
            <a:extLst>
              <a:ext uri="{FF2B5EF4-FFF2-40B4-BE49-F238E27FC236}">
                <a16:creationId xmlns:a16="http://schemas.microsoft.com/office/drawing/2014/main" id="{825C7E4D-04C2-5D7E-D0F5-D7F8F388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6806" name="Text Box 11">
            <a:extLst>
              <a:ext uri="{FF2B5EF4-FFF2-40B4-BE49-F238E27FC236}">
                <a16:creationId xmlns:a16="http://schemas.microsoft.com/office/drawing/2014/main" id="{F9DD5FE7-BC74-90AE-414C-12800A87B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76807" name="Text Box 12">
            <a:extLst>
              <a:ext uri="{FF2B5EF4-FFF2-40B4-BE49-F238E27FC236}">
                <a16:creationId xmlns:a16="http://schemas.microsoft.com/office/drawing/2014/main" id="{C1B7E58B-4DBA-5A83-9FBB-E4088A887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35533" name="Rectangle 13">
            <a:extLst>
              <a:ext uri="{FF2B5EF4-FFF2-40B4-BE49-F238E27FC236}">
                <a16:creationId xmlns:a16="http://schemas.microsoft.com/office/drawing/2014/main" id="{DBE1B975-4756-711F-DF4D-6F9062625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5536" name="Rectangle 16">
            <a:extLst>
              <a:ext uri="{FF2B5EF4-FFF2-40B4-BE49-F238E27FC236}">
                <a16:creationId xmlns:a16="http://schemas.microsoft.com/office/drawing/2014/main" id="{04451D16-06D5-D780-6BB0-46DC615F1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76810" name="Text Box 18">
            <a:extLst>
              <a:ext uri="{FF2B5EF4-FFF2-40B4-BE49-F238E27FC236}">
                <a16:creationId xmlns:a16="http://schemas.microsoft.com/office/drawing/2014/main" id="{5FEAB57D-BF28-6C7D-1897-A3CC049A4B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>
            <a:extLst>
              <a:ext uri="{FF2B5EF4-FFF2-40B4-BE49-F238E27FC236}">
                <a16:creationId xmlns:a16="http://schemas.microsoft.com/office/drawing/2014/main" id="{35260EE4-B6A9-68CB-AF2F-6A29A233F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5" y="249238"/>
            <a:ext cx="7804150" cy="33178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4000">
              <a:latin typeface="Times New Roman" panose="02020603050405020304" pitchFamily="18" charset="0"/>
            </a:endParaRPr>
          </a:p>
          <a:p>
            <a:endParaRPr lang="en-US" altLang="en-US" sz="4000">
              <a:latin typeface="Times New Roman" panose="02020603050405020304" pitchFamily="18" charset="0"/>
            </a:endParaRPr>
          </a:p>
          <a:p>
            <a:r>
              <a:rPr lang="en-US" altLang="en-US" sz="4800" baseline="30000">
                <a:latin typeface="Times New Roman" panose="02020603050405020304" pitchFamily="18" charset="0"/>
              </a:rPr>
              <a:t>16 </a:t>
            </a: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ÈßÏÎ¢</a:t>
            </a:r>
            <a:r>
              <a:rPr lang="en-US" altLang="en-US" sz="4400">
                <a:solidFill>
                  <a:schemeClr val="tx2"/>
                </a:solidFill>
                <a:latin typeface="Kerala" pitchFamily="2" charset="0"/>
              </a:rPr>
              <a:t> </a:t>
            </a:r>
            <a:r>
              <a:rPr lang="en-US" altLang="en-US" sz="4400">
                <a:latin typeface="Kerala" pitchFamily="2" charset="0"/>
              </a:rPr>
              <a:t>©çU¿Jí ÈßÏÎ_ µVJÞÕßæa ÎøÃ¢ æÄ{ßÕÞX ¦ÕÖc¢, </a:t>
            </a:r>
          </a:p>
        </p:txBody>
      </p:sp>
      <p:sp>
        <p:nvSpPr>
          <p:cNvPr id="77826" name="Rectangle 3">
            <a:extLst>
              <a:ext uri="{FF2B5EF4-FFF2-40B4-BE49-F238E27FC236}">
                <a16:creationId xmlns:a16="http://schemas.microsoft.com/office/drawing/2014/main" id="{74224239-A16F-1404-00DB-46AF0BEC0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77827" name="Text Box 6">
            <a:extLst>
              <a:ext uri="{FF2B5EF4-FFF2-40B4-BE49-F238E27FC236}">
                <a16:creationId xmlns:a16="http://schemas.microsoft.com/office/drawing/2014/main" id="{7C64988B-90C4-1102-683A-62392A98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7828" name="Text Box 8">
            <a:extLst>
              <a:ext uri="{FF2B5EF4-FFF2-40B4-BE49-F238E27FC236}">
                <a16:creationId xmlns:a16="http://schemas.microsoft.com/office/drawing/2014/main" id="{1BAFBBCE-A4DE-2BAD-990A-B8D7E81F1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1065" name="Rectangle 9">
            <a:extLst>
              <a:ext uri="{FF2B5EF4-FFF2-40B4-BE49-F238E27FC236}">
                <a16:creationId xmlns:a16="http://schemas.microsoft.com/office/drawing/2014/main" id="{ABD773CE-7725-56EE-B870-F2BE76B4A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1068" name="Rectangle 12">
            <a:extLst>
              <a:ext uri="{FF2B5EF4-FFF2-40B4-BE49-F238E27FC236}">
                <a16:creationId xmlns:a16="http://schemas.microsoft.com/office/drawing/2014/main" id="{6D982264-6AA0-4EF9-DE1D-ADB3BB8CAB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301070" name="Text Box 14">
            <a:extLst>
              <a:ext uri="{FF2B5EF4-FFF2-40B4-BE49-F238E27FC236}">
                <a16:creationId xmlns:a16="http://schemas.microsoft.com/office/drawing/2014/main" id="{FD92B815-6B5A-95A6-B430-6E373FC6D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3467100"/>
            <a:ext cx="7937500" cy="21018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latin typeface="Times New Roman" panose="02020603050405020304" pitchFamily="18" charset="0"/>
              </a:rPr>
              <a:t>17 </a:t>
            </a:r>
            <a:r>
              <a:rPr lang="en-US" altLang="en-US" sz="4400">
                <a:latin typeface="Kerala" pitchFamily="2" charset="0"/>
              </a:rPr>
              <a:t>Îøßºî çÖ×ÎçÜïÞ ÈßÏÎ¢ ØíÅÞ ÉßÄÎÞµáKÄí; ÈßÏÎµVJÞÕßæa ¼àÕµÞÜçJÞ{¢ ¥ÄßKí ©ùMßÜï.</a:t>
            </a:r>
          </a:p>
        </p:txBody>
      </p:sp>
      <p:sp>
        <p:nvSpPr>
          <p:cNvPr id="77832" name="Text Box 15">
            <a:extLst>
              <a:ext uri="{FF2B5EF4-FFF2-40B4-BE49-F238E27FC236}">
                <a16:creationId xmlns:a16="http://schemas.microsoft.com/office/drawing/2014/main" id="{1B2DC983-0E63-3AD6-83C8-4923A0EA8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1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010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build="p" autoUpdateAnimBg="0" advAuto="0"/>
      <p:bldP spid="301070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">
            <a:extLst>
              <a:ext uri="{FF2B5EF4-FFF2-40B4-BE49-F238E27FC236}">
                <a16:creationId xmlns:a16="http://schemas.microsoft.com/office/drawing/2014/main" id="{9A89BEAD-D345-2A47-7B1F-4A931110D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78850" name="Text Box 4">
            <a:extLst>
              <a:ext uri="{FF2B5EF4-FFF2-40B4-BE49-F238E27FC236}">
                <a16:creationId xmlns:a16="http://schemas.microsoft.com/office/drawing/2014/main" id="{6E4FF43D-4A40-E46E-0A1A-91EEDB55D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816100"/>
            <a:ext cx="7378700" cy="20415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1F1D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4000">
              <a:latin typeface="Times New Roman" panose="02020603050405020304" pitchFamily="18" charset="0"/>
            </a:endParaRPr>
          </a:p>
          <a:p>
            <a:r>
              <a:rPr lang="en-US" altLang="en-US" sz="4800" baseline="30000">
                <a:latin typeface="Times New Roman" panose="02020603050405020304" pitchFamily="18" charset="0"/>
              </a:rPr>
              <a:t>18 </a:t>
            </a:r>
            <a:r>
              <a:rPr lang="en-US" altLang="en-US" sz="4400">
                <a:latin typeface="Kerala" pitchFamily="2" charset="0"/>
              </a:rPr>
              <a:t>¥ÄáæµÞIí ¦ÆcÈßÏÎÕá¢</a:t>
            </a:r>
            <a:r>
              <a:rPr lang="en-US" altLang="en-US" sz="4400">
                <a:solidFill>
                  <a:srgbClr val="FF0000"/>
                </a:solidFill>
                <a:latin typeface="Kerala" pitchFamily="2" charset="0"/>
              </a:rPr>
              <a:t> øµíÄ¢ µâ¿ÞæÄ</a:t>
            </a:r>
            <a:r>
              <a:rPr lang="en-US" altLang="en-US" sz="4400">
                <a:latin typeface="Kerala" pitchFamily="2" charset="0"/>
              </a:rPr>
              <a:t> dÉÄß×í¿ßºîÄÜï</a:t>
            </a:r>
            <a:r>
              <a:rPr lang="en-US" altLang="en-US" sz="4400">
                <a:latin typeface="Krone" charset="0"/>
              </a:rPr>
              <a:t>.</a:t>
            </a:r>
          </a:p>
        </p:txBody>
      </p:sp>
      <p:sp>
        <p:nvSpPr>
          <p:cNvPr id="78851" name="Text Box 7">
            <a:extLst>
              <a:ext uri="{FF2B5EF4-FFF2-40B4-BE49-F238E27FC236}">
                <a16:creationId xmlns:a16="http://schemas.microsoft.com/office/drawing/2014/main" id="{C5926EDD-D423-DE5D-7F00-CF5D0A229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8852" name="Text Box 9">
            <a:extLst>
              <a:ext uri="{FF2B5EF4-FFF2-40B4-BE49-F238E27FC236}">
                <a16:creationId xmlns:a16="http://schemas.microsoft.com/office/drawing/2014/main" id="{06D4343C-0E2B-440D-9F79-37F6B9F8D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3114" name="Rectangle 10">
            <a:extLst>
              <a:ext uri="{FF2B5EF4-FFF2-40B4-BE49-F238E27FC236}">
                <a16:creationId xmlns:a16="http://schemas.microsoft.com/office/drawing/2014/main" id="{2C2790AA-5D05-8302-C725-494F49532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3117" name="Rectangle 13">
            <a:extLst>
              <a:ext uri="{FF2B5EF4-FFF2-40B4-BE49-F238E27FC236}">
                <a16:creationId xmlns:a16="http://schemas.microsoft.com/office/drawing/2014/main" id="{68B22BD1-4528-0F90-E0B4-03E8B2DC7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61</a:t>
            </a:r>
          </a:p>
        </p:txBody>
      </p:sp>
    </p:spTree>
  </p:cSld>
  <p:clrMapOvr>
    <a:masterClrMapping/>
  </p:clrMapOvr>
  <p:transition>
    <p:wheel spokes="0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FBC1D9E7-6CF5-0680-299D-FA768403B0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0"/>
            <a:ext cx="8477250" cy="59975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4000">
              <a:latin typeface="Times New Roman" panose="02020603050405020304" pitchFamily="18" charset="0"/>
            </a:endParaRPr>
          </a:p>
          <a:p>
            <a:endParaRPr lang="en-US" altLang="en-US" sz="4000">
              <a:latin typeface="Times New Roman" panose="02020603050405020304" pitchFamily="18" charset="0"/>
            </a:endParaRPr>
          </a:p>
          <a:p>
            <a:r>
              <a:rPr lang="en-US" altLang="en-US" sz="4800" baseline="30000">
                <a:latin typeface="Times New Roman" panose="02020603050405020304" pitchFamily="18" charset="0"/>
              </a:rPr>
              <a:t>19 </a:t>
            </a:r>
            <a:r>
              <a:rPr lang="en-US" altLang="en-US" sz="4400">
                <a:latin typeface="Kerala" pitchFamily="2" charset="0"/>
              </a:rPr>
              <a:t>çÎÞæÖ ÈcÞÏdÉÎÞÃ dÉµÞø¢ µÜíÉÈ ²çAÏá¢ ØµÜ ¼ÈçJÞ¿á¢ dÉØíÄÞÕßºî çÖ×¢ ÉÖáAß¿ÞA{áç¿ Ïá¢ ¦GáæµÞxzÞøáç¿Ïá¢ </a:t>
            </a:r>
            <a:r>
              <a:rPr lang="en-US" altLang="en-US" sz="4400">
                <a:solidFill>
                  <a:srgbClr val="FF0000"/>
                </a:solidFill>
                <a:latin typeface="Kerala" pitchFamily="2" charset="0"/>
              </a:rPr>
              <a:t>øµíÄæJ</a:t>
            </a:r>
            <a:r>
              <a:rPr lang="en-US" altLang="en-US" sz="4400">
                <a:latin typeface="Kerala" pitchFamily="2" charset="0"/>
              </a:rPr>
              <a:t> æÕUÕá¢ ºáÕK ¦GáçøÞÎÕá¢ ¨çØÞMáÎÞÏß ®¿áJí ÉáØíÄµJß çzÜá¢ ØµÜ ¼ÈJßçzÜá¢ Ä{ßºîá:</a:t>
            </a:r>
            <a:endParaRPr lang="en-US" altLang="en-US" sz="4400">
              <a:solidFill>
                <a:schemeClr val="tx2"/>
              </a:solidFill>
              <a:latin typeface="Kerala" pitchFamily="2" charset="0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3159DD0E-D2A9-C9C6-E46E-08B15429F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79875" name="Text Box 6">
            <a:extLst>
              <a:ext uri="{FF2B5EF4-FFF2-40B4-BE49-F238E27FC236}">
                <a16:creationId xmlns:a16="http://schemas.microsoft.com/office/drawing/2014/main" id="{5B41F076-40FC-B546-999B-E0617AC23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9876" name="Text Box 8">
            <a:extLst>
              <a:ext uri="{FF2B5EF4-FFF2-40B4-BE49-F238E27FC236}">
                <a16:creationId xmlns:a16="http://schemas.microsoft.com/office/drawing/2014/main" id="{8F8556DC-09A5-0FDD-859B-95D150FCE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4137" name="Rectangle 9">
            <a:extLst>
              <a:ext uri="{FF2B5EF4-FFF2-40B4-BE49-F238E27FC236}">
                <a16:creationId xmlns:a16="http://schemas.microsoft.com/office/drawing/2014/main" id="{3B0F75F6-0E60-B3C5-80D4-FFDCC4E37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4140" name="Rectangle 12">
            <a:extLst>
              <a:ext uri="{FF2B5EF4-FFF2-40B4-BE49-F238E27FC236}">
                <a16:creationId xmlns:a16="http://schemas.microsoft.com/office/drawing/2014/main" id="{68F03187-A8C6-E913-DEED-689023357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62</a:t>
            </a:r>
          </a:p>
        </p:txBody>
      </p:sp>
    </p:spTree>
  </p:cSld>
  <p:clrMapOvr>
    <a:masterClrMapping/>
  </p:clrMapOvr>
  <p:transition>
    <p:wheel spokes="0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35A2643D-6929-B310-B28E-A6B563E05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75" y="261938"/>
            <a:ext cx="7308850" cy="19177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  <a:p>
            <a:endParaRPr lang="en-US" altLang="en-US" sz="400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19A9741A-10D7-EC92-BC52-6A7562747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80899" name="Text Box 7">
            <a:extLst>
              <a:ext uri="{FF2B5EF4-FFF2-40B4-BE49-F238E27FC236}">
                <a16:creationId xmlns:a16="http://schemas.microsoft.com/office/drawing/2014/main" id="{0C569BC1-C512-74EE-A9DB-4DE1322EA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0900" name="Text Box 9">
            <a:extLst>
              <a:ext uri="{FF2B5EF4-FFF2-40B4-BE49-F238E27FC236}">
                <a16:creationId xmlns:a16="http://schemas.microsoft.com/office/drawing/2014/main" id="{DAFD82B6-0FCC-8CF2-3394-3A96A7E5B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80901" name="Text Box 10">
            <a:extLst>
              <a:ext uri="{FF2B5EF4-FFF2-40B4-BE49-F238E27FC236}">
                <a16:creationId xmlns:a16="http://schemas.microsoft.com/office/drawing/2014/main" id="{A3F8236C-A8B5-B611-848A-5A4354610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5163" name="Rectangle 11">
            <a:extLst>
              <a:ext uri="{FF2B5EF4-FFF2-40B4-BE49-F238E27FC236}">
                <a16:creationId xmlns:a16="http://schemas.microsoft.com/office/drawing/2014/main" id="{2046792B-DC3F-6012-5699-BB7306B31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5166" name="Rectangle 14">
            <a:extLst>
              <a:ext uri="{FF2B5EF4-FFF2-40B4-BE49-F238E27FC236}">
                <a16:creationId xmlns:a16="http://schemas.microsoft.com/office/drawing/2014/main" id="{F91718ED-12FC-E84C-75BC-9F25A3C44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80904" name="Text Box 16">
            <a:extLst>
              <a:ext uri="{FF2B5EF4-FFF2-40B4-BE49-F238E27FC236}">
                <a16:creationId xmlns:a16="http://schemas.microsoft.com/office/drawing/2014/main" id="{5F9B61E0-46B7-2889-7BC9-106DB2F41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2489200"/>
            <a:ext cx="8636000" cy="14319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solidFill>
                  <a:schemeClr val="folHlink"/>
                </a:solidFill>
                <a:latin typeface="Times New Roman" panose="02020603050405020304" pitchFamily="18" charset="0"/>
              </a:rPr>
              <a:t>20</a:t>
            </a:r>
            <a:r>
              <a:rPr lang="en-US" altLang="en-US" sz="4000">
                <a:solidFill>
                  <a:schemeClr val="fol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R§Äá èÆÕ¢ ÈßBç{Þ¿í µWÉßºî ÈßÏÎJßæa øµíÄ¢Q ®Ká ÉùEá.</a:t>
            </a:r>
            <a:r>
              <a:rPr lang="en-US" altLang="en-US" sz="4000" b="0">
                <a:solidFill>
                  <a:schemeClr val="folHlink"/>
                </a:solidFill>
                <a:latin typeface="Kerala" pitchFamily="2" charset="0"/>
              </a:rPr>
              <a:t> </a:t>
            </a:r>
            <a:endParaRPr lang="en-US" altLang="en-US" sz="40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305169" name="Text Box 17">
            <a:extLst>
              <a:ext uri="{FF2B5EF4-FFF2-40B4-BE49-F238E27FC236}">
                <a16:creationId xmlns:a16="http://schemas.microsoft.com/office/drawing/2014/main" id="{B214C498-FDDA-6B0F-2597-F564E38AE1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" y="3155950"/>
            <a:ext cx="5791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0000"/>
                </a:solidFill>
                <a:latin typeface="Kerala" pitchFamily="2" charset="0"/>
              </a:rPr>
              <a:t>ÈßÏÎJßæa øµíÄ¢</a:t>
            </a:r>
          </a:p>
        </p:txBody>
      </p:sp>
      <p:sp>
        <p:nvSpPr>
          <p:cNvPr id="80906" name="Text Box 18">
            <a:extLst>
              <a:ext uri="{FF2B5EF4-FFF2-40B4-BE49-F238E27FC236}">
                <a16:creationId xmlns:a16="http://schemas.microsoft.com/office/drawing/2014/main" id="{EEA0BFB7-0BF5-8D80-4792-D75BF2212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05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69" grpId="0" build="p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026">
            <a:extLst>
              <a:ext uri="{FF2B5EF4-FFF2-40B4-BE49-F238E27FC236}">
                <a16:creationId xmlns:a16="http://schemas.microsoft.com/office/drawing/2014/main" id="{2B07DEAB-4498-6785-0BA3-838FB033C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975" y="1627188"/>
            <a:ext cx="7308850" cy="9398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400">
              <a:latin typeface="Times New Roman" panose="02020603050405020304" pitchFamily="18" charset="0"/>
            </a:endParaRPr>
          </a:p>
          <a:p>
            <a:endParaRPr lang="en-US" altLang="en-US" sz="1400">
              <a:latin typeface="Times New Roman" panose="02020603050405020304" pitchFamily="18" charset="0"/>
            </a:endParaRPr>
          </a:p>
          <a:p>
            <a:endParaRPr lang="en-US" altLang="en-US" sz="1400">
              <a:latin typeface="Times New Roman" panose="02020603050405020304" pitchFamily="18" charset="0"/>
            </a:endParaRPr>
          </a:p>
          <a:p>
            <a:endParaRPr lang="en-US" altLang="en-US" sz="140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22" name="Rectangle 1027">
            <a:extLst>
              <a:ext uri="{FF2B5EF4-FFF2-40B4-BE49-F238E27FC236}">
                <a16:creationId xmlns:a16="http://schemas.microsoft.com/office/drawing/2014/main" id="{930B1880-E7C7-D587-064A-4F3398C93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81923" name="Text Box 1028">
            <a:extLst>
              <a:ext uri="{FF2B5EF4-FFF2-40B4-BE49-F238E27FC236}">
                <a16:creationId xmlns:a16="http://schemas.microsoft.com/office/drawing/2014/main" id="{AF9DB591-DEB6-7A54-3520-00CBAE018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190750"/>
            <a:ext cx="7848600" cy="27717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latin typeface="Times New Roman" panose="02020603050405020304" pitchFamily="18" charset="0"/>
              </a:rPr>
              <a:t>21 </a:t>
            </a:r>
            <a:r>
              <a:rPr lang="en-US" altLang="en-US" sz="4400">
                <a:latin typeface="Kerala" pitchFamily="2" charset="0"/>
              </a:rPr>
              <a:t>¥BæÈ ÄçK ¥ÕX µâ¿Þø JßçzÜá¢ ¦øÞÇÈÏíAáU ©ÉµøÃB{ßçzÜá¢ ®ÜïÞ¢ </a:t>
            </a:r>
            <a:r>
              <a:rPr lang="en-US" altLang="en-US" sz="4400">
                <a:solidFill>
                  <a:srgbClr val="FF0000"/>
                </a:solidFill>
                <a:latin typeface="Kerala" pitchFamily="2" charset="0"/>
              </a:rPr>
              <a:t>øµíÄ¢</a:t>
            </a:r>
            <a:r>
              <a:rPr lang="en-US" altLang="en-US" sz="4400">
                <a:latin typeface="Kerala" pitchFamily="2" charset="0"/>
              </a:rPr>
              <a:t> Ä{ßºîá.</a:t>
            </a:r>
            <a:r>
              <a:rPr lang="en-US" altLang="en-US" sz="4000" b="0">
                <a:latin typeface="Kerala" pitchFamily="2" charset="0"/>
              </a:rPr>
              <a:t> </a:t>
            </a:r>
          </a:p>
        </p:txBody>
      </p:sp>
      <p:sp>
        <p:nvSpPr>
          <p:cNvPr id="81924" name="Text Box 1031">
            <a:extLst>
              <a:ext uri="{FF2B5EF4-FFF2-40B4-BE49-F238E27FC236}">
                <a16:creationId xmlns:a16="http://schemas.microsoft.com/office/drawing/2014/main" id="{279EFDC4-62FB-3CF6-4C69-FEE08FC0D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925" name="Text Box 1033">
            <a:extLst>
              <a:ext uri="{FF2B5EF4-FFF2-40B4-BE49-F238E27FC236}">
                <a16:creationId xmlns:a16="http://schemas.microsoft.com/office/drawing/2014/main" id="{720F18BE-5817-4D4E-0E99-BAEBA9C56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6186" name="Rectangle 1034">
            <a:extLst>
              <a:ext uri="{FF2B5EF4-FFF2-40B4-BE49-F238E27FC236}">
                <a16:creationId xmlns:a16="http://schemas.microsoft.com/office/drawing/2014/main" id="{B5B17A35-4AF1-9729-E7B1-B4F4BB446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6189" name="Rectangle 1037">
            <a:extLst>
              <a:ext uri="{FF2B5EF4-FFF2-40B4-BE49-F238E27FC236}">
                <a16:creationId xmlns:a16="http://schemas.microsoft.com/office/drawing/2014/main" id="{51171928-DD60-F71E-4105-35AAB0E67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64</a:t>
            </a:r>
          </a:p>
        </p:txBody>
      </p:sp>
    </p:spTree>
  </p:cSld>
  <p:clrMapOvr>
    <a:masterClrMapping/>
  </p:clrMapOvr>
  <p:transition>
    <p:wheel spokes="0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3">
            <a:extLst>
              <a:ext uri="{FF2B5EF4-FFF2-40B4-BE49-F238E27FC236}">
                <a16:creationId xmlns:a16="http://schemas.microsoft.com/office/drawing/2014/main" id="{8ACDA7CD-ACD1-9379-7E57-1B07B6311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82946" name="Text Box 4">
            <a:extLst>
              <a:ext uri="{FF2B5EF4-FFF2-40B4-BE49-F238E27FC236}">
                <a16:creationId xmlns:a16="http://schemas.microsoft.com/office/drawing/2014/main" id="{3435B011-96D2-15BA-B82D-A21326C31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" y="1879600"/>
            <a:ext cx="7496175" cy="34417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solidFill>
                  <a:schemeClr val="folHlink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ÈcÞÏdÉÎÞÃdÉµÞø¢ ¯µçÆÖ¢ ØµÜÕá¢ øµíÄJÞW ÖáiàµøßAæM¿áKá;      </a:t>
            </a:r>
            <a:r>
              <a:rPr lang="en-US" altLang="en-US" sz="4400" i="1" u="sng">
                <a:solidFill>
                  <a:schemeClr val="folHlink"/>
                </a:solidFill>
                <a:latin typeface="Kerala" pitchFamily="2" charset="0"/>
              </a:rPr>
              <a:t>øµíÄ¢ æºÞøßEßGÜïÞæÄ ÕßçÎÞºÈÎßÜï</a:t>
            </a:r>
            <a:r>
              <a:rPr lang="en-US" altLang="en-US" sz="4000" b="0" i="1" u="sng">
                <a:solidFill>
                  <a:schemeClr val="folHlink"/>
                </a:solidFill>
                <a:latin typeface="Kerala" pitchFamily="2" charset="0"/>
              </a:rPr>
              <a:t>.</a:t>
            </a:r>
          </a:p>
        </p:txBody>
      </p:sp>
      <p:sp>
        <p:nvSpPr>
          <p:cNvPr id="82947" name="Text Box 7">
            <a:extLst>
              <a:ext uri="{FF2B5EF4-FFF2-40B4-BE49-F238E27FC236}">
                <a16:creationId xmlns:a16="http://schemas.microsoft.com/office/drawing/2014/main" id="{2CCE3A35-014A-A386-C346-F6DE4A47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2948" name="Text Box 9">
            <a:extLst>
              <a:ext uri="{FF2B5EF4-FFF2-40B4-BE49-F238E27FC236}">
                <a16:creationId xmlns:a16="http://schemas.microsoft.com/office/drawing/2014/main" id="{57C8907F-A130-5FDD-C137-87541958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307210" name="Rectangle 10">
            <a:extLst>
              <a:ext uri="{FF2B5EF4-FFF2-40B4-BE49-F238E27FC236}">
                <a16:creationId xmlns:a16="http://schemas.microsoft.com/office/drawing/2014/main" id="{9DBD8486-7FE3-D78C-E24F-D8DE11533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13" name="Rectangle 13">
            <a:extLst>
              <a:ext uri="{FF2B5EF4-FFF2-40B4-BE49-F238E27FC236}">
                <a16:creationId xmlns:a16="http://schemas.microsoft.com/office/drawing/2014/main" id="{1B4A1E0C-4FBE-EB86-550F-612B33924D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65</a:t>
            </a:r>
          </a:p>
        </p:txBody>
      </p:sp>
    </p:spTree>
  </p:cSld>
  <p:clrMapOvr>
    <a:masterClrMapping/>
  </p:clrMapOvr>
  <p:transition>
    <p:wheel spokes="0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EE2DC1E5-A992-2995-86F7-FEFD03B4B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83970" name="Text Box 3">
            <a:extLst>
              <a:ext uri="{FF2B5EF4-FFF2-40B4-BE49-F238E27FC236}">
                <a16:creationId xmlns:a16="http://schemas.microsoft.com/office/drawing/2014/main" id="{4247DACB-06C6-53B3-C352-16E140975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1879600"/>
            <a:ext cx="7366000" cy="34417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aseline="30000">
                <a:solidFill>
                  <a:srgbClr val="0000FF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4400">
                <a:solidFill>
                  <a:srgbClr val="0000FF"/>
                </a:solidFill>
                <a:latin typeface="Kerala" pitchFamily="2" charset="0"/>
              </a:rPr>
              <a:t>ÈcÞÏdÉÎÞÃdÉµÞø¢ ¯µçÆÖ¢ ØµÜÕá¢ øµíÄJÞW ÖáiàµøßAæM¿áKá;     </a:t>
            </a:r>
            <a:r>
              <a:rPr lang="en-US" altLang="en-US" sz="4400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 sz="4400" i="1" u="sng">
                <a:solidFill>
                  <a:schemeClr val="folHlink"/>
                </a:solidFill>
                <a:latin typeface="Kerala" pitchFamily="2" charset="0"/>
              </a:rPr>
              <a:t>øµíÄ¢ æºÞøßEßGÜïÞæÄ ÕßçÎÞºÈÎßÜï</a:t>
            </a:r>
            <a:r>
              <a:rPr lang="en-US" altLang="en-US" sz="4000" b="0" i="1" u="sng">
                <a:solidFill>
                  <a:schemeClr val="folHlink"/>
                </a:solidFill>
                <a:latin typeface="Kerala" pitchFamily="2" charset="0"/>
              </a:rPr>
              <a:t>.</a:t>
            </a:r>
          </a:p>
        </p:txBody>
      </p:sp>
      <p:sp>
        <p:nvSpPr>
          <p:cNvPr id="484357" name="Text Box 5">
            <a:extLst>
              <a:ext uri="{FF2B5EF4-FFF2-40B4-BE49-F238E27FC236}">
                <a16:creationId xmlns:a16="http://schemas.microsoft.com/office/drawing/2014/main" id="{536C2C01-00BD-D125-0E86-85E858105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050" y="3871913"/>
            <a:ext cx="64658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EF1F1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i="1" u="sng">
                <a:solidFill>
                  <a:srgbClr val="FF0000"/>
                </a:solidFill>
                <a:latin typeface="Kerala" pitchFamily="2" charset="0"/>
              </a:rPr>
              <a:t>øµíÄ¢ æºÞøßEßGÜïÞæÄ</a:t>
            </a:r>
          </a:p>
        </p:txBody>
      </p:sp>
      <p:sp>
        <p:nvSpPr>
          <p:cNvPr id="83972" name="Text Box 7">
            <a:extLst>
              <a:ext uri="{FF2B5EF4-FFF2-40B4-BE49-F238E27FC236}">
                <a16:creationId xmlns:a16="http://schemas.microsoft.com/office/drawing/2014/main" id="{3025EB89-99F6-4D10-3BC4-0F4FA7F0D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3973" name="Text Box 10">
            <a:extLst>
              <a:ext uri="{FF2B5EF4-FFF2-40B4-BE49-F238E27FC236}">
                <a16:creationId xmlns:a16="http://schemas.microsoft.com/office/drawing/2014/main" id="{42E3FBC4-B83C-B870-0871-9AF0777BA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4363" name="Rectangle 11">
            <a:extLst>
              <a:ext uri="{FF2B5EF4-FFF2-40B4-BE49-F238E27FC236}">
                <a16:creationId xmlns:a16="http://schemas.microsoft.com/office/drawing/2014/main" id="{16CBAB3B-0516-7047-7B1A-43924F75E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4366" name="Rectangle 14">
            <a:extLst>
              <a:ext uri="{FF2B5EF4-FFF2-40B4-BE49-F238E27FC236}">
                <a16:creationId xmlns:a16="http://schemas.microsoft.com/office/drawing/2014/main" id="{E54C066B-284A-6F84-D9CD-96A3530185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66</a:t>
            </a:r>
          </a:p>
        </p:txBody>
      </p:sp>
      <p:sp>
        <p:nvSpPr>
          <p:cNvPr id="83976" name="Text Box 16">
            <a:extLst>
              <a:ext uri="{FF2B5EF4-FFF2-40B4-BE49-F238E27FC236}">
                <a16:creationId xmlns:a16="http://schemas.microsoft.com/office/drawing/2014/main" id="{46CFDC99-E137-AF21-7C31-3A15E2ED4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435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385E4C1D-DFDD-FE7F-BF15-48B6D0CAC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6238" y="317500"/>
            <a:ext cx="6238875" cy="9683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rgbClr val="FF0000"/>
                </a:solidFill>
                <a:latin typeface="Kerala" pitchFamily="2" charset="0"/>
              </a:rPr>
              <a:t>“øµíÄ¢”</a:t>
            </a:r>
            <a:r>
              <a:rPr lang="en-US" altLang="en-US" sz="3200" i="1">
                <a:latin typeface="Kerala" pitchFamily="2" charset="0"/>
              </a:rPr>
              <a:t> ®KÄßæa ¥VjæJMxß</a:t>
            </a:r>
          </a:p>
          <a:p>
            <a:pPr algn="ctr">
              <a:lnSpc>
                <a:spcPct val="65000"/>
              </a:lnSpc>
              <a:spcBef>
                <a:spcPct val="50000"/>
              </a:spcBef>
            </a:pPr>
            <a:r>
              <a:rPr lang="en-US" altLang="en-US" sz="3200" i="1">
                <a:latin typeface="Kerala" pitchFamily="2" charset="0"/>
              </a:rPr>
              <a:t>®dÌÞÏV</a:t>
            </a:r>
            <a:r>
              <a:rPr lang="en-US" altLang="en-US" sz="2400" i="1">
                <a:latin typeface="Times New Roman" panose="02020603050405020304" pitchFamily="18" charset="0"/>
              </a:rPr>
              <a:t> 9: 15-22</a:t>
            </a:r>
          </a:p>
        </p:txBody>
      </p:sp>
      <p:sp>
        <p:nvSpPr>
          <p:cNvPr id="84994" name="Text Box 3">
            <a:extLst>
              <a:ext uri="{FF2B5EF4-FFF2-40B4-BE49-F238E27FC236}">
                <a16:creationId xmlns:a16="http://schemas.microsoft.com/office/drawing/2014/main" id="{AB970A98-BD01-4054-FE42-C8AF1FE96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1560513"/>
            <a:ext cx="7773988" cy="4959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altLang="en-US" sz="4800">
                <a:solidFill>
                  <a:schemeClr val="folHlink"/>
                </a:solidFill>
                <a:latin typeface="Kerala" pitchFamily="2" charset="0"/>
              </a:rPr>
              <a:t>¦ ÏÞ·¢ µâ¿ÞæÄ ÉÞÉfÎÏßÜï. ÈNáæ¿ µVJÞÕí </a:t>
            </a:r>
            <a:r>
              <a:rPr lang="en-US" altLang="en-US" sz="4800" i="1" u="sng">
                <a:solidFill>
                  <a:schemeClr val="hlink"/>
                </a:solidFill>
                <a:latin typeface="Kerala" pitchFamily="2" charset="0"/>
              </a:rPr>
              <a:t>ÈÎáAí çÕIß</a:t>
            </a:r>
            <a:r>
              <a:rPr lang="en-US" altLang="en-US" sz="4800">
                <a:solidFill>
                  <a:schemeClr val="folHlink"/>
                </a:solidFill>
                <a:latin typeface="Kerala" pitchFamily="2" charset="0"/>
              </a:rPr>
              <a:t> µÞWÕùßÏßçÜAí æºKí ÎøÃæJJæK ¼ÏßºîçMÞZ ¦ ÉøÎÎÞÏ ÏÞ·¢ ¦Ãí ÈÎáAí dÉÆÞÈ¢ æºÏíÄÄí.</a:t>
            </a:r>
            <a:r>
              <a:rPr lang="en-US" altLang="en-US" sz="4400" b="0">
                <a:solidFill>
                  <a:schemeClr val="folHlink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84995" name="Text Box 7">
            <a:extLst>
              <a:ext uri="{FF2B5EF4-FFF2-40B4-BE49-F238E27FC236}">
                <a16:creationId xmlns:a16="http://schemas.microsoft.com/office/drawing/2014/main" id="{4DEBF496-641D-7AE0-E009-6B678C53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4996" name="Text Box 9">
            <a:extLst>
              <a:ext uri="{FF2B5EF4-FFF2-40B4-BE49-F238E27FC236}">
                <a16:creationId xmlns:a16="http://schemas.microsoft.com/office/drawing/2014/main" id="{E30E3C59-1179-4A6B-35F9-EA3ACA353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85386" name="Rectangle 10">
            <a:extLst>
              <a:ext uri="{FF2B5EF4-FFF2-40B4-BE49-F238E27FC236}">
                <a16:creationId xmlns:a16="http://schemas.microsoft.com/office/drawing/2014/main" id="{F45BF4F8-170C-0C36-E506-D1FC6F60B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85389" name="Rectangle 13">
            <a:extLst>
              <a:ext uri="{FF2B5EF4-FFF2-40B4-BE49-F238E27FC236}">
                <a16:creationId xmlns:a16="http://schemas.microsoft.com/office/drawing/2014/main" id="{3114687F-E16E-9B20-4C8E-BC9E7B69C6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67</a:t>
            </a:r>
          </a:p>
        </p:txBody>
      </p:sp>
      <p:sp>
        <p:nvSpPr>
          <p:cNvPr id="485391" name="Rectangle 15">
            <a:extLst>
              <a:ext uri="{FF2B5EF4-FFF2-40B4-BE49-F238E27FC236}">
                <a16:creationId xmlns:a16="http://schemas.microsoft.com/office/drawing/2014/main" id="{104A9C84-C24C-E869-9515-C1840633B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75" y="6146800"/>
            <a:ext cx="184150" cy="3746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5000" name="Text Box 17">
            <a:extLst>
              <a:ext uri="{FF2B5EF4-FFF2-40B4-BE49-F238E27FC236}">
                <a16:creationId xmlns:a16="http://schemas.microsoft.com/office/drawing/2014/main" id="{DD46D863-36DB-2D4E-9D1F-49F507233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7025" y="1550988"/>
            <a:ext cx="6021388" cy="14827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5000"/>
              </a:lnSpc>
              <a:spcBef>
                <a:spcPct val="50000"/>
              </a:spcBef>
            </a:pPr>
            <a:r>
              <a:rPr lang="en-US" altLang="en-US" sz="4800">
                <a:solidFill>
                  <a:srgbClr val="FF0000"/>
                </a:solidFill>
                <a:latin typeface="Kerala" pitchFamily="2" charset="0"/>
              </a:rPr>
              <a:t>  ¦ ÏÞ·¢ µâ¿ÞæÄ   ÉÞÉfÎÏßÜï.</a:t>
            </a:r>
            <a:r>
              <a:rPr lang="en-US" altLang="en-US" sz="4800">
                <a:solidFill>
                  <a:srgbClr val="FF0000"/>
                </a:solidFill>
                <a:latin typeface="Krone" charset="0"/>
              </a:rPr>
              <a:t>      </a:t>
            </a:r>
            <a:r>
              <a:rPr lang="en-US" altLang="en-US" sz="4800">
                <a:solidFill>
                  <a:schemeClr val="folHlink"/>
                </a:solidFill>
                <a:latin typeface="Krone" charset="0"/>
              </a:rPr>
              <a:t>.</a:t>
            </a:r>
          </a:p>
        </p:txBody>
      </p:sp>
    </p:spTree>
  </p:cSld>
  <p:clrMapOvr>
    <a:masterClrMapping/>
  </p:clrMapOvr>
  <p:transition>
    <p:wheel spokes="0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9" descr="Slide1">
            <a:extLst>
              <a:ext uri="{FF2B5EF4-FFF2-40B4-BE49-F238E27FC236}">
                <a16:creationId xmlns:a16="http://schemas.microsoft.com/office/drawing/2014/main" id="{95A0AD26-5DDE-C0E0-A6F0-F83EE1CA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5">
            <a:extLst>
              <a:ext uri="{FF2B5EF4-FFF2-40B4-BE49-F238E27FC236}">
                <a16:creationId xmlns:a16="http://schemas.microsoft.com/office/drawing/2014/main" id="{BFC6D1F9-0928-D675-6B60-831EED4D0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3" y="681038"/>
            <a:ext cx="1965325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¥dÌÙÞÎßçÈÞ¿áU Õß{ß</a:t>
            </a:r>
            <a:r>
              <a:rPr lang="en-US" altLang="en-US" sz="2400">
                <a:solidFill>
                  <a:srgbClr val="FF0066"/>
                </a:solidFill>
                <a:latin typeface="Krone" charset="0"/>
              </a:rPr>
              <a:t> </a:t>
            </a:r>
            <a:r>
              <a:rPr lang="en-US" altLang="en-US" sz="2400">
                <a:latin typeface="Kerala" pitchFamily="2" charset="0"/>
              </a:rPr>
              <a:t>©ÜíÉ 12:1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latin typeface="Kerala" pitchFamily="2" charset="0"/>
              </a:rPr>
              <a:t>3</a:t>
            </a:r>
          </a:p>
        </p:txBody>
      </p:sp>
      <p:sp>
        <p:nvSpPr>
          <p:cNvPr id="86019" name="Rectangle 6">
            <a:extLst>
              <a:ext uri="{FF2B5EF4-FFF2-40B4-BE49-F238E27FC236}">
                <a16:creationId xmlns:a16="http://schemas.microsoft.com/office/drawing/2014/main" id="{02B44241-BFAA-AC77-7B98-945DAA15D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444875"/>
            <a:ext cx="15732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519175" name="Rectangle 7">
            <a:extLst>
              <a:ext uri="{FF2B5EF4-FFF2-40B4-BE49-F238E27FC236}">
                <a16:creationId xmlns:a16="http://schemas.microsoft.com/office/drawing/2014/main" id="{176680CD-69BC-415A-04FA-B6C98EFF8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176" name="Line 8">
            <a:extLst>
              <a:ext uri="{FF2B5EF4-FFF2-40B4-BE49-F238E27FC236}">
                <a16:creationId xmlns:a16="http://schemas.microsoft.com/office/drawing/2014/main" id="{9B6FFD35-03A1-7FB1-7983-014D2B0C94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177" name="Line 9">
            <a:extLst>
              <a:ext uri="{FF2B5EF4-FFF2-40B4-BE49-F238E27FC236}">
                <a16:creationId xmlns:a16="http://schemas.microsoft.com/office/drawing/2014/main" id="{5EC1E4FB-CA32-171F-04E3-94BE2789A6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178" name="Line 10">
            <a:extLst>
              <a:ext uri="{FF2B5EF4-FFF2-40B4-BE49-F238E27FC236}">
                <a16:creationId xmlns:a16="http://schemas.microsoft.com/office/drawing/2014/main" id="{4D3180E4-E29C-4BFF-0AFD-FD4D822A0B80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179" name="Line 11">
            <a:extLst>
              <a:ext uri="{FF2B5EF4-FFF2-40B4-BE49-F238E27FC236}">
                <a16:creationId xmlns:a16="http://schemas.microsoft.com/office/drawing/2014/main" id="{9583121C-B6EE-4631-80D0-3D0D0A2969B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180" name="Line 12">
            <a:extLst>
              <a:ext uri="{FF2B5EF4-FFF2-40B4-BE49-F238E27FC236}">
                <a16:creationId xmlns:a16="http://schemas.microsoft.com/office/drawing/2014/main" id="{39D41F79-2F6A-CF90-A371-52FEE36060AC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6026" name="Text Box 15">
            <a:extLst>
              <a:ext uri="{FF2B5EF4-FFF2-40B4-BE49-F238E27FC236}">
                <a16:creationId xmlns:a16="http://schemas.microsoft.com/office/drawing/2014/main" id="{A24C9932-411E-78B9-667A-BA3D3ECDE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268538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0066"/>
                </a:solidFill>
                <a:latin typeface="Kerala" pitchFamily="2" charset="0"/>
              </a:rPr>
              <a:t>©¿O¿ß</a:t>
            </a:r>
          </a:p>
          <a:p>
            <a:r>
              <a:rPr lang="en-US" altLang="en-US" sz="2400">
                <a:latin typeface="Kerala" pitchFamily="2" charset="0"/>
              </a:rPr>
              <a:t> ©ÜíÉ : 15:9</a:t>
            </a:r>
            <a:r>
              <a:rPr lang="en-US" altLang="en-US" sz="2400">
                <a:latin typeface="Arial" panose="020B0604020202020204" pitchFamily="34" charset="0"/>
              </a:rPr>
              <a:t>-</a:t>
            </a:r>
            <a:r>
              <a:rPr lang="en-US" altLang="en-US" sz="2400">
                <a:latin typeface="Kerala" pitchFamily="2" charset="0"/>
              </a:rPr>
              <a:t>18</a:t>
            </a:r>
          </a:p>
        </p:txBody>
      </p:sp>
      <p:sp>
        <p:nvSpPr>
          <p:cNvPr id="86027" name="Rectangle 18">
            <a:extLst>
              <a:ext uri="{FF2B5EF4-FFF2-40B4-BE49-F238E27FC236}">
                <a16:creationId xmlns:a16="http://schemas.microsoft.com/office/drawing/2014/main" id="{8F2E7842-9195-47EF-47CC-AC311FDFD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424238"/>
            <a:ext cx="15716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86028" name="Rectangle 19">
            <a:extLst>
              <a:ext uri="{FF2B5EF4-FFF2-40B4-BE49-F238E27FC236}">
                <a16:creationId xmlns:a16="http://schemas.microsoft.com/office/drawing/2014/main" id="{028B0B7E-A0FA-06D8-6CEF-D319F7390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925" y="3421063"/>
            <a:ext cx="19351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33CC33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86029" name="Rectangle 20">
            <a:extLst>
              <a:ext uri="{FF2B5EF4-FFF2-40B4-BE49-F238E27FC236}">
                <a16:creationId xmlns:a16="http://schemas.microsoft.com/office/drawing/2014/main" id="{5E0FB90A-0997-528A-6F1D-F62B2FD13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213" y="2655888"/>
            <a:ext cx="15716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13:15</a:t>
            </a:r>
          </a:p>
        </p:txBody>
      </p:sp>
      <p:sp>
        <p:nvSpPr>
          <p:cNvPr id="86030" name="Rectangle 21">
            <a:extLst>
              <a:ext uri="{FF2B5EF4-FFF2-40B4-BE49-F238E27FC236}">
                <a16:creationId xmlns:a16="http://schemas.microsoft.com/office/drawing/2014/main" id="{F6B797DF-5DF1-B5CD-1200-F23329444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3873500"/>
            <a:ext cx="135255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12:1</a:t>
            </a:r>
          </a:p>
        </p:txBody>
      </p:sp>
      <p:sp>
        <p:nvSpPr>
          <p:cNvPr id="86031" name="Rectangle 25">
            <a:extLst>
              <a:ext uri="{FF2B5EF4-FFF2-40B4-BE49-F238E27FC236}">
                <a16:creationId xmlns:a16="http://schemas.microsoft.com/office/drawing/2014/main" id="{9A022CE8-D8E4-6189-F343-B7A295D8E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87667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12:2</a:t>
            </a:r>
          </a:p>
        </p:txBody>
      </p:sp>
      <p:sp>
        <p:nvSpPr>
          <p:cNvPr id="86032" name="Rectangle 26">
            <a:extLst>
              <a:ext uri="{FF2B5EF4-FFF2-40B4-BE49-F238E27FC236}">
                <a16:creationId xmlns:a16="http://schemas.microsoft.com/office/drawing/2014/main" id="{58B28908-8A0E-4155-F88B-7F17D5C323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388461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12:3</a:t>
            </a:r>
          </a:p>
        </p:txBody>
      </p:sp>
      <p:sp>
        <p:nvSpPr>
          <p:cNvPr id="86033" name="Rectangle 27">
            <a:extLst>
              <a:ext uri="{FF2B5EF4-FFF2-40B4-BE49-F238E27FC236}">
                <a16:creationId xmlns:a16="http://schemas.microsoft.com/office/drawing/2014/main" id="{5A0369FB-744E-ECB7-0FCE-E1CC8B3D6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2647950"/>
            <a:ext cx="22256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 13:14-16</a:t>
            </a:r>
          </a:p>
        </p:txBody>
      </p:sp>
      <p:sp>
        <p:nvSpPr>
          <p:cNvPr id="86034" name="Rectangle 28">
            <a:extLst>
              <a:ext uri="{FF2B5EF4-FFF2-40B4-BE49-F238E27FC236}">
                <a16:creationId xmlns:a16="http://schemas.microsoft.com/office/drawing/2014/main" id="{68E0AC04-9D48-28A6-1726-6EADDB5B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4275" y="2657475"/>
            <a:ext cx="1689100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latin typeface="Kerala" pitchFamily="2" charset="0"/>
              </a:rPr>
              <a:t>©ÜíÉ 15:9-18</a:t>
            </a:r>
          </a:p>
        </p:txBody>
      </p:sp>
      <p:sp>
        <p:nvSpPr>
          <p:cNvPr id="86035" name="Rectangle 29">
            <a:extLst>
              <a:ext uri="{FF2B5EF4-FFF2-40B4-BE49-F238E27FC236}">
                <a16:creationId xmlns:a16="http://schemas.microsoft.com/office/drawing/2014/main" id="{048C9F3D-7A70-5975-9139-45D681710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3" y="61880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çÕÆÉáØíÄµ æÕ{ßMÞ¿ßæa ÖøßÏÞÏ ÈæGÜïí</a:t>
            </a:r>
          </a:p>
        </p:txBody>
      </p:sp>
      <p:grpSp>
        <p:nvGrpSpPr>
          <p:cNvPr id="519238" name="Group 70">
            <a:extLst>
              <a:ext uri="{FF2B5EF4-FFF2-40B4-BE49-F238E27FC236}">
                <a16:creationId xmlns:a16="http://schemas.microsoft.com/office/drawing/2014/main" id="{8038632A-14A2-599C-F37A-E44B3604E395}"/>
              </a:ext>
            </a:extLst>
          </p:cNvPr>
          <p:cNvGrpSpPr>
            <a:grpSpLocks/>
          </p:cNvGrpSpPr>
          <p:nvPr/>
        </p:nvGrpSpPr>
        <p:grpSpPr bwMode="auto">
          <a:xfrm>
            <a:off x="735013" y="4224338"/>
            <a:ext cx="1852612" cy="1674812"/>
            <a:chOff x="463" y="2789"/>
            <a:chExt cx="1167" cy="1055"/>
          </a:xfrm>
        </p:grpSpPr>
        <p:sp>
          <p:nvSpPr>
            <p:cNvPr id="86066" name="Rectangle 13">
              <a:extLst>
                <a:ext uri="{FF2B5EF4-FFF2-40B4-BE49-F238E27FC236}">
                  <a16:creationId xmlns:a16="http://schemas.microsoft.com/office/drawing/2014/main" id="{98CD23B0-850F-2A1E-5424-EDFE8EF073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" y="3305"/>
              <a:ext cx="989" cy="32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latin typeface="Kerala" pitchFamily="2" charset="0"/>
                </a:rPr>
                <a:t>  çÆÖ¢</a:t>
              </a:r>
            </a:p>
          </p:txBody>
        </p:sp>
        <p:sp>
          <p:nvSpPr>
            <p:cNvPr id="86067" name="Rectangle 22">
              <a:extLst>
                <a:ext uri="{FF2B5EF4-FFF2-40B4-BE49-F238E27FC236}">
                  <a16:creationId xmlns:a16="http://schemas.microsoft.com/office/drawing/2014/main" id="{DCFAD9B6-077D-2A71-228D-57E7B6B21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" y="3596"/>
              <a:ext cx="1167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000">
                  <a:latin typeface="Kerala" pitchFamily="2" charset="0"/>
                </a:rPr>
                <a:t>¦Õ.</a:t>
              </a:r>
              <a:r>
                <a:rPr lang="en-US" altLang="en-US" sz="2000" b="0">
                  <a:latin typeface="Krone" charset="0"/>
                </a:rPr>
                <a:t> </a:t>
              </a:r>
              <a:r>
                <a:rPr lang="en-US" altLang="en-US" sz="2000">
                  <a:latin typeface="Kerala" pitchFamily="2" charset="0"/>
                </a:rPr>
                <a:t>30: 1-10</a:t>
              </a:r>
            </a:p>
          </p:txBody>
        </p:sp>
        <p:sp>
          <p:nvSpPr>
            <p:cNvPr id="519198" name="Line 30">
              <a:extLst>
                <a:ext uri="{FF2B5EF4-FFF2-40B4-BE49-F238E27FC236}">
                  <a16:creationId xmlns:a16="http://schemas.microsoft.com/office/drawing/2014/main" id="{7098630F-CE61-F501-B3CD-AD027F3FD5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1" y="2789"/>
              <a:ext cx="1" cy="547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19239" name="Group 71">
            <a:extLst>
              <a:ext uri="{FF2B5EF4-FFF2-40B4-BE49-F238E27FC236}">
                <a16:creationId xmlns:a16="http://schemas.microsoft.com/office/drawing/2014/main" id="{1C399D02-C4EB-E35F-A043-30549D888089}"/>
              </a:ext>
            </a:extLst>
          </p:cNvPr>
          <p:cNvGrpSpPr>
            <a:grpSpLocks/>
          </p:cNvGrpSpPr>
          <p:nvPr/>
        </p:nvGrpSpPr>
        <p:grpSpPr bwMode="auto">
          <a:xfrm>
            <a:off x="3333750" y="4167188"/>
            <a:ext cx="2890838" cy="1739900"/>
            <a:chOff x="2268" y="2753"/>
            <a:chExt cx="1209" cy="1096"/>
          </a:xfrm>
        </p:grpSpPr>
        <p:sp>
          <p:nvSpPr>
            <p:cNvPr id="86063" name="Rectangle 16">
              <a:extLst>
                <a:ext uri="{FF2B5EF4-FFF2-40B4-BE49-F238E27FC236}">
                  <a16:creationId xmlns:a16="http://schemas.microsoft.com/office/drawing/2014/main" id="{FABD4DAF-E708-55A5-C51F-3ED2709C1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7" y="3306"/>
              <a:ext cx="972" cy="32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latin typeface="Kerala" pitchFamily="2" charset="0"/>
                </a:rPr>
                <a:t>ÆÞÕàÆßçÈÞ¿áU</a:t>
              </a:r>
            </a:p>
          </p:txBody>
        </p:sp>
        <p:sp>
          <p:nvSpPr>
            <p:cNvPr id="86064" name="Rectangle 23">
              <a:extLst>
                <a:ext uri="{FF2B5EF4-FFF2-40B4-BE49-F238E27FC236}">
                  <a16:creationId xmlns:a16="http://schemas.microsoft.com/office/drawing/2014/main" id="{69A62059-47B8-25BD-2A5D-736BC19ED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" y="3601"/>
              <a:ext cx="1209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000">
                  <a:latin typeface="Kerala" pitchFamily="2" charset="0"/>
                </a:rPr>
                <a:t>     2 ÖÎá. 7: 4-16</a:t>
              </a:r>
            </a:p>
          </p:txBody>
        </p:sp>
        <p:sp>
          <p:nvSpPr>
            <p:cNvPr id="519199" name="Line 31">
              <a:extLst>
                <a:ext uri="{FF2B5EF4-FFF2-40B4-BE49-F238E27FC236}">
                  <a16:creationId xmlns:a16="http://schemas.microsoft.com/office/drawing/2014/main" id="{86385EFC-8225-C7B5-909F-3B1A6653C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59" y="2753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519240" name="Group 72">
            <a:extLst>
              <a:ext uri="{FF2B5EF4-FFF2-40B4-BE49-F238E27FC236}">
                <a16:creationId xmlns:a16="http://schemas.microsoft.com/office/drawing/2014/main" id="{240FF87F-0DC0-2B8B-4EBE-F58399EB73B5}"/>
              </a:ext>
            </a:extLst>
          </p:cNvPr>
          <p:cNvGrpSpPr>
            <a:grpSpLocks/>
          </p:cNvGrpSpPr>
          <p:nvPr/>
        </p:nvGrpSpPr>
        <p:grpSpPr bwMode="auto">
          <a:xfrm>
            <a:off x="6494463" y="4186238"/>
            <a:ext cx="2649537" cy="1725612"/>
            <a:chOff x="4091" y="2765"/>
            <a:chExt cx="1104" cy="1087"/>
          </a:xfrm>
        </p:grpSpPr>
        <p:sp>
          <p:nvSpPr>
            <p:cNvPr id="86060" name="Rectangle 17">
              <a:extLst>
                <a:ext uri="{FF2B5EF4-FFF2-40B4-BE49-F238E27FC236}">
                  <a16:creationId xmlns:a16="http://schemas.microsoft.com/office/drawing/2014/main" id="{22DEC9C4-8DB5-45A0-0980-04EB86E5F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3" y="3305"/>
              <a:ext cx="627" cy="32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>
                  <a:latin typeface="Kerala" pitchFamily="2" charset="0"/>
                </a:rPr>
                <a:t>ÉáÄßÏÄí</a:t>
              </a:r>
            </a:p>
          </p:txBody>
        </p:sp>
        <p:sp>
          <p:nvSpPr>
            <p:cNvPr id="86061" name="Rectangle 24">
              <a:extLst>
                <a:ext uri="{FF2B5EF4-FFF2-40B4-BE49-F238E27FC236}">
                  <a16:creationId xmlns:a16="http://schemas.microsoft.com/office/drawing/2014/main" id="{AC82A434-B91C-9906-8A45-FC939B321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1" y="3604"/>
              <a:ext cx="1104" cy="24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000">
                  <a:latin typeface="Kerala" pitchFamily="2" charset="0"/>
                </a:rPr>
                <a:t>   Ïßæø.31:31-34</a:t>
              </a:r>
            </a:p>
          </p:txBody>
        </p:sp>
        <p:sp>
          <p:nvSpPr>
            <p:cNvPr id="519200" name="Line 32">
              <a:extLst>
                <a:ext uri="{FF2B5EF4-FFF2-40B4-BE49-F238E27FC236}">
                  <a16:creationId xmlns:a16="http://schemas.microsoft.com/office/drawing/2014/main" id="{0EC3BB16-F42A-1D66-C647-BCF0DA81DF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76" y="2765"/>
              <a:ext cx="0" cy="565"/>
            </a:xfrm>
            <a:prstGeom prst="line">
              <a:avLst/>
            </a:prstGeom>
            <a:noFill/>
            <a:ln w="76200" cmpd="tri">
              <a:solidFill>
                <a:schemeClr val="hlink"/>
              </a:solidFill>
              <a:round/>
              <a:headEnd/>
              <a:tailEnd/>
            </a:ln>
            <a:effectLst>
              <a:outerShdw dist="81320" dir="2319588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86039" name="Rectangle 33">
            <a:extLst>
              <a:ext uri="{FF2B5EF4-FFF2-40B4-BE49-F238E27FC236}">
                <a16:creationId xmlns:a16="http://schemas.microsoft.com/office/drawing/2014/main" id="{37BCB08A-C88D-CABC-B5B1-876FFA87D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4594225"/>
            <a:ext cx="3821112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©ùMßAáK Îxí ©É ©¿O¿ßµZ</a:t>
            </a:r>
          </a:p>
        </p:txBody>
      </p:sp>
      <p:sp>
        <p:nvSpPr>
          <p:cNvPr id="86040" name="Rectangle 34">
            <a:extLst>
              <a:ext uri="{FF2B5EF4-FFF2-40B4-BE49-F238E27FC236}">
                <a16:creationId xmlns:a16="http://schemas.microsoft.com/office/drawing/2014/main" id="{54B73221-ECBE-EFE6-245D-5ECEE89D0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9675" y="2278063"/>
            <a:ext cx="15319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ÈßÄc¢</a:t>
            </a:r>
            <a:endParaRPr lang="en-US" altLang="en-US" sz="2800" b="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86041" name="Rectangle 36">
            <a:extLst>
              <a:ext uri="{FF2B5EF4-FFF2-40B4-BE49-F238E27FC236}">
                <a16:creationId xmlns:a16="http://schemas.microsoft.com/office/drawing/2014/main" id="{E1FE49F7-4549-3398-8FBC-A933312C5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513" y="2235200"/>
            <a:ext cx="34750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©ÉÞÇßøÙßÄ¢</a:t>
            </a:r>
          </a:p>
        </p:txBody>
      </p:sp>
      <p:sp>
        <p:nvSpPr>
          <p:cNvPr id="519215" name="AutoShape 47">
            <a:extLst>
              <a:ext uri="{FF2B5EF4-FFF2-40B4-BE49-F238E27FC236}">
                <a16:creationId xmlns:a16="http://schemas.microsoft.com/office/drawing/2014/main" id="{86D20266-4F3B-86E2-6421-450CB7EBF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3367088"/>
            <a:ext cx="8240712" cy="9445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99CCFF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C003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solidFill>
                <a:srgbClr val="9C0031"/>
              </a:solidFill>
            </a:endParaRPr>
          </a:p>
        </p:txBody>
      </p:sp>
      <p:sp>
        <p:nvSpPr>
          <p:cNvPr id="519216" name="AutoShape 48">
            <a:extLst>
              <a:ext uri="{FF2B5EF4-FFF2-40B4-BE49-F238E27FC236}">
                <a16:creationId xmlns:a16="http://schemas.microsoft.com/office/drawing/2014/main" id="{7C75E85E-658C-01C9-5729-DB2A2F80D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2178050"/>
            <a:ext cx="8213725" cy="944563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solidFill>
                <a:srgbClr val="9C0031"/>
              </a:solidFill>
            </a:endParaRPr>
          </a:p>
        </p:txBody>
      </p:sp>
      <p:sp>
        <p:nvSpPr>
          <p:cNvPr id="519217" name="AutoShape 49">
            <a:extLst>
              <a:ext uri="{FF2B5EF4-FFF2-40B4-BE49-F238E27FC236}">
                <a16:creationId xmlns:a16="http://schemas.microsoft.com/office/drawing/2014/main" id="{B13764BA-720E-29B1-AADA-9CE60DF8E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4586288"/>
            <a:ext cx="8213725" cy="156686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solidFill>
                <a:srgbClr val="9C0031"/>
              </a:solidFill>
            </a:endParaRPr>
          </a:p>
        </p:txBody>
      </p:sp>
      <p:sp>
        <p:nvSpPr>
          <p:cNvPr id="519218" name="AutoShape 50">
            <a:extLst>
              <a:ext uri="{FF2B5EF4-FFF2-40B4-BE49-F238E27FC236}">
                <a16:creationId xmlns:a16="http://schemas.microsoft.com/office/drawing/2014/main" id="{4E8E376A-8BFF-FB84-37D3-2E83E532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813" y="641350"/>
            <a:ext cx="2012950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solidFill>
                <a:srgbClr val="9C0031"/>
              </a:solidFill>
            </a:endParaRPr>
          </a:p>
        </p:txBody>
      </p:sp>
      <p:sp>
        <p:nvSpPr>
          <p:cNvPr id="519219" name="AutoShape 51">
            <a:extLst>
              <a:ext uri="{FF2B5EF4-FFF2-40B4-BE49-F238E27FC236}">
                <a16:creationId xmlns:a16="http://schemas.microsoft.com/office/drawing/2014/main" id="{F4620084-EB61-C703-7B07-47124ABCD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4788" y="592138"/>
            <a:ext cx="2187575" cy="1295400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b="0">
              <a:solidFill>
                <a:srgbClr val="9C0031"/>
              </a:solidFill>
            </a:endParaRPr>
          </a:p>
        </p:txBody>
      </p:sp>
      <p:sp>
        <p:nvSpPr>
          <p:cNvPr id="519220" name="Text Box 52">
            <a:extLst>
              <a:ext uri="{FF2B5EF4-FFF2-40B4-BE49-F238E27FC236}">
                <a16:creationId xmlns:a16="http://schemas.microsoft.com/office/drawing/2014/main" id="{DF5395DD-E95C-2E83-C829-182B6E2C4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80963"/>
            <a:ext cx="3184525" cy="423862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>
                <a:solidFill>
                  <a:srgbClr val="FFFF00"/>
                </a:solidFill>
              </a:rPr>
              <a:t> #14 &amp; #32</a:t>
            </a:r>
          </a:p>
        </p:txBody>
      </p:sp>
      <p:sp>
        <p:nvSpPr>
          <p:cNvPr id="86048" name="Text Box 53">
            <a:extLst>
              <a:ext uri="{FF2B5EF4-FFF2-40B4-BE49-F238E27FC236}">
                <a16:creationId xmlns:a16="http://schemas.microsoft.com/office/drawing/2014/main" id="{A2AC80C3-873F-E743-0EF9-36C015702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9222" name="Rectangle 54">
            <a:extLst>
              <a:ext uri="{FF2B5EF4-FFF2-40B4-BE49-F238E27FC236}">
                <a16:creationId xmlns:a16="http://schemas.microsoft.com/office/drawing/2014/main" id="{A033A85E-44C1-8180-B4C1-0A085DA5B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225" name="Rectangle 57">
            <a:extLst>
              <a:ext uri="{FF2B5EF4-FFF2-40B4-BE49-F238E27FC236}">
                <a16:creationId xmlns:a16="http://schemas.microsoft.com/office/drawing/2014/main" id="{A669D454-D5A8-6520-DA76-F681B49B0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68</a:t>
            </a:r>
          </a:p>
        </p:txBody>
      </p:sp>
      <p:sp>
        <p:nvSpPr>
          <p:cNvPr id="86051" name="Text Box 59">
            <a:extLst>
              <a:ext uri="{FF2B5EF4-FFF2-40B4-BE49-F238E27FC236}">
                <a16:creationId xmlns:a16="http://schemas.microsoft.com/office/drawing/2014/main" id="{A0EAD079-4F72-5F05-96F7-554BEB531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86052" name="Text Box 60">
            <a:extLst>
              <a:ext uri="{FF2B5EF4-FFF2-40B4-BE49-F238E27FC236}">
                <a16:creationId xmlns:a16="http://schemas.microsoft.com/office/drawing/2014/main" id="{9EF2626D-5EAC-686C-90DB-AECFD86571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19229" name="Rectangle 61">
            <a:extLst>
              <a:ext uri="{FF2B5EF4-FFF2-40B4-BE49-F238E27FC236}">
                <a16:creationId xmlns:a16="http://schemas.microsoft.com/office/drawing/2014/main" id="{AF99C818-BF82-53DB-0174-0F397281B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86054" name="Rectangle 4">
            <a:extLst>
              <a:ext uri="{FF2B5EF4-FFF2-40B4-BE49-F238E27FC236}">
                <a16:creationId xmlns:a16="http://schemas.microsoft.com/office/drawing/2014/main" id="{231A9EF8-75A7-9A28-E311-4F8E544CA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363" y="0"/>
            <a:ext cx="3703637" cy="2503488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66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86055" name="Rectangle 35">
            <a:extLst>
              <a:ext uri="{FF2B5EF4-FFF2-40B4-BE49-F238E27FC236}">
                <a16:creationId xmlns:a16="http://schemas.microsoft.com/office/drawing/2014/main" id="{E783D5B2-D90E-00EC-FA0E-53737EBEF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3925" y="2219325"/>
            <a:ext cx="21955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¦føßµ¢</a:t>
            </a:r>
          </a:p>
        </p:txBody>
      </p:sp>
      <p:sp>
        <p:nvSpPr>
          <p:cNvPr id="519242" name="AutoShape 74">
            <a:extLst>
              <a:ext uri="{FF2B5EF4-FFF2-40B4-BE49-F238E27FC236}">
                <a16:creationId xmlns:a16="http://schemas.microsoft.com/office/drawing/2014/main" id="{6B149AFE-FE34-93F4-38FE-26C17E0AE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1200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243" name="AutoShape 75">
            <a:extLst>
              <a:ext uri="{FF2B5EF4-FFF2-40B4-BE49-F238E27FC236}">
                <a16:creationId xmlns:a16="http://schemas.microsoft.com/office/drawing/2014/main" id="{50D9CB39-C693-077B-D9B0-4F9195D73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250190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244" name="AutoShape 76">
            <a:extLst>
              <a:ext uri="{FF2B5EF4-FFF2-40B4-BE49-F238E27FC236}">
                <a16:creationId xmlns:a16="http://schemas.microsoft.com/office/drawing/2014/main" id="{829BBCCE-C61F-88BD-121B-622E185DE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3633788"/>
            <a:ext cx="295275" cy="280987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19245" name="AutoShape 77">
            <a:extLst>
              <a:ext uri="{FF2B5EF4-FFF2-40B4-BE49-F238E27FC236}">
                <a16:creationId xmlns:a16="http://schemas.microsoft.com/office/drawing/2014/main" id="{77148DEE-2126-7E26-375E-674C28830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5137150"/>
            <a:ext cx="295275" cy="280988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9C0031"/>
          </a:solidFill>
          <a:ln w="9525">
            <a:solidFill>
              <a:srgbClr val="FF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1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1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1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1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1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1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19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215" grpId="0" animBg="1" autoUpdateAnimBg="0"/>
      <p:bldP spid="519216" grpId="0" animBg="1" autoUpdateAnimBg="0"/>
      <p:bldP spid="519217" grpId="0" animBg="1" autoUpdateAnimBg="0"/>
      <p:bldP spid="519218" grpId="0" animBg="1" autoUpdateAnimBg="0"/>
      <p:bldP spid="519219" grpId="0" animBg="1" autoUpdateAnimBg="0"/>
      <p:bldP spid="51922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B9DEAC55-AAD9-92F4-E864-D3274B5B3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66" name="Rectangle 3">
            <a:extLst>
              <a:ext uri="{FF2B5EF4-FFF2-40B4-BE49-F238E27FC236}">
                <a16:creationId xmlns:a16="http://schemas.microsoft.com/office/drawing/2014/main" id="{3F39B4E5-6106-52C0-AC32-22EC768ED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8462C0F4-3234-B217-A726-8A7D27D37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11268" name="Rectangle 5">
            <a:extLst>
              <a:ext uri="{FF2B5EF4-FFF2-40B4-BE49-F238E27FC236}">
                <a16:creationId xmlns:a16="http://schemas.microsoft.com/office/drawing/2014/main" id="{92EE3C93-4FA1-C619-979F-0F44EAC68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latin typeface="Krone" charset="0"/>
              </a:rPr>
              <a:t>       </a:t>
            </a:r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5E384B42-47BF-6C82-C120-0E744C14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11270" name="Rectangle 7">
            <a:extLst>
              <a:ext uri="{FF2B5EF4-FFF2-40B4-BE49-F238E27FC236}">
                <a16:creationId xmlns:a16="http://schemas.microsoft.com/office/drawing/2014/main" id="{09953AC7-6D25-C017-2953-024C018AB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</a:t>
            </a:r>
          </a:p>
        </p:txBody>
      </p:sp>
      <p:sp>
        <p:nvSpPr>
          <p:cNvPr id="11271" name="Rectangle 8">
            <a:extLst>
              <a:ext uri="{FF2B5EF4-FFF2-40B4-BE49-F238E27FC236}">
                <a16:creationId xmlns:a16="http://schemas.microsoft.com/office/drawing/2014/main" id="{6B03F98B-A18B-A02F-D8EC-91768C44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2566988"/>
            <a:ext cx="3592513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i="1">
                <a:solidFill>
                  <a:srgbClr val="339933"/>
                </a:solidFill>
                <a:latin typeface="Krone" charset="0"/>
              </a:rPr>
              <a:t> </a:t>
            </a:r>
            <a:r>
              <a:rPr lang="en-US" altLang="en-US" sz="2000" b="0">
                <a:solidFill>
                  <a:srgbClr val="00FF00"/>
                </a:solidFill>
                <a:latin typeface="Kerala" pitchFamily="2" charset="0"/>
              </a:rPr>
              <a:t>¦Æc ÉGßµ </a:t>
            </a:r>
            <a:r>
              <a:rPr lang="en-US" altLang="en-US" sz="2000" i="1">
                <a:solidFill>
                  <a:srgbClr val="99FF66"/>
                </a:solidFill>
                <a:latin typeface="Kerala" pitchFamily="2" charset="0"/>
              </a:rPr>
              <a:t>–</a:t>
            </a:r>
            <a:r>
              <a:rPr lang="en-US" altLang="en-US" sz="2000" i="1">
                <a:solidFill>
                  <a:srgbClr val="00FF00"/>
                </a:solidFill>
                <a:latin typeface="Kerala" pitchFamily="2" charset="0"/>
              </a:rPr>
              <a:t> </a:t>
            </a:r>
            <a:endParaRPr lang="en-US" altLang="en-US" sz="2000" i="1">
              <a:solidFill>
                <a:srgbClr val="339933"/>
              </a:solidFill>
              <a:latin typeface="Kerala" pitchFamily="2" charset="0"/>
            </a:endParaRPr>
          </a:p>
          <a:p>
            <a:pPr algn="ctr"/>
            <a:r>
              <a:rPr lang="en-US" altLang="en-US" sz="2000">
                <a:latin typeface="Kerala" pitchFamily="2" charset="0"/>
              </a:rPr>
              <a:t>èÆÕçJÞ¿áU ÌtJßW</a:t>
            </a:r>
            <a:r>
              <a:rPr lang="en-US" altLang="en-US" sz="2000" i="1">
                <a:latin typeface="Krone" charset="0"/>
              </a:rPr>
              <a:t>(1-12)</a:t>
            </a:r>
          </a:p>
        </p:txBody>
      </p:sp>
      <p:sp>
        <p:nvSpPr>
          <p:cNvPr id="11272" name="Rectangle 9">
            <a:extLst>
              <a:ext uri="{FF2B5EF4-FFF2-40B4-BE49-F238E27FC236}">
                <a16:creationId xmlns:a16="http://schemas.microsoft.com/office/drawing/2014/main" id="{B9E526CE-64ED-6C03-8BAB-89E8A6AE3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</a:t>
            </a:r>
          </a:p>
        </p:txBody>
      </p:sp>
      <p:sp>
        <p:nvSpPr>
          <p:cNvPr id="287754" name="Rectangle 10">
            <a:extLst>
              <a:ext uri="{FF2B5EF4-FFF2-40B4-BE49-F238E27FC236}">
                <a16:creationId xmlns:a16="http://schemas.microsoft.com/office/drawing/2014/main" id="{A9CEE79F-DF87-3779-3EA5-EE9B589F1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400" y="3195638"/>
            <a:ext cx="4462463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i="1">
                <a:solidFill>
                  <a:srgbClr val="99FF99"/>
                </a:solidFill>
                <a:latin typeface="Krone" charset="0"/>
              </a:rPr>
              <a:t>  </a:t>
            </a:r>
            <a:r>
              <a:rPr lang="en-US" altLang="en-US" sz="2000" b="0">
                <a:solidFill>
                  <a:srgbClr val="99FF99"/>
                </a:solidFill>
                <a:latin typeface="Kerala" pitchFamily="2" charset="0"/>
              </a:rPr>
              <a:t>øIÞ¢ ÉGßµ–</a:t>
            </a:r>
            <a:r>
              <a:rPr lang="en-US" altLang="en-US" sz="2000" i="1">
                <a:solidFill>
                  <a:srgbClr val="99FF99"/>
                </a:solidFill>
                <a:latin typeface="Kerala" pitchFamily="2" charset="0"/>
              </a:rPr>
              <a:t> </a:t>
            </a:r>
          </a:p>
          <a:p>
            <a:pPr algn="ctr"/>
            <a:r>
              <a:rPr lang="en-US" altLang="en-US" sz="2000" b="0">
                <a:latin typeface="Kerala" pitchFamily="2" charset="0"/>
              </a:rPr>
              <a:t>ÎÈá×cçÈÞ¿áU ©JøÕÞÆßJBZ</a:t>
            </a:r>
            <a:r>
              <a:rPr lang="en-US" altLang="en-US" sz="2000" b="0">
                <a:solidFill>
                  <a:srgbClr val="99FF99"/>
                </a:solidFill>
                <a:latin typeface="Helvetica" pitchFamily="2" charset="0"/>
              </a:rPr>
              <a:t> </a:t>
            </a:r>
            <a:r>
              <a:rPr lang="en-US" altLang="en-US" sz="2000" i="1">
                <a:latin typeface="Krone" charset="0"/>
              </a:rPr>
              <a:t>(13-17)</a:t>
            </a:r>
          </a:p>
        </p:txBody>
      </p:sp>
      <p:sp>
        <p:nvSpPr>
          <p:cNvPr id="11274" name="Rectangle 11">
            <a:extLst>
              <a:ext uri="{FF2B5EF4-FFF2-40B4-BE49-F238E27FC236}">
                <a16:creationId xmlns:a16="http://schemas.microsoft.com/office/drawing/2014/main" id="{CA686FCF-0381-53C5-A71C-1EDA8FF54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   </a:t>
            </a:r>
          </a:p>
        </p:txBody>
      </p:sp>
      <p:sp>
        <p:nvSpPr>
          <p:cNvPr id="11275" name="Rectangle 14">
            <a:extLst>
              <a:ext uri="{FF2B5EF4-FFF2-40B4-BE49-F238E27FC236}">
                <a16:creationId xmlns:a16="http://schemas.microsoft.com/office/drawing/2014/main" id="{686389BA-111C-65FC-FF61-B8229DD4D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</a:t>
            </a:r>
          </a:p>
        </p:txBody>
      </p:sp>
      <p:sp>
        <p:nvSpPr>
          <p:cNvPr id="11276" name="Rectangle 15">
            <a:extLst>
              <a:ext uri="{FF2B5EF4-FFF2-40B4-BE49-F238E27FC236}">
                <a16:creationId xmlns:a16="http://schemas.microsoft.com/office/drawing/2014/main" id="{C0C9A456-C46F-3BB5-D249-D48BBF75A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11277" name="Rectangle 16">
            <a:extLst>
              <a:ext uri="{FF2B5EF4-FFF2-40B4-BE49-F238E27FC236}">
                <a16:creationId xmlns:a16="http://schemas.microsoft.com/office/drawing/2014/main" id="{CEE627A8-0C63-B1D0-0003-894E89A963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latin typeface="Krone" charset="0"/>
              </a:rPr>
              <a:t>     </a:t>
            </a:r>
          </a:p>
        </p:txBody>
      </p:sp>
      <p:sp>
        <p:nvSpPr>
          <p:cNvPr id="11278" name="Rectangle 17">
            <a:extLst>
              <a:ext uri="{FF2B5EF4-FFF2-40B4-BE49-F238E27FC236}">
                <a16:creationId xmlns:a16="http://schemas.microsoft.com/office/drawing/2014/main" id="{CD8645F5-5DD3-7A4A-3BFF-06ABA73F4B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latin typeface="Krone" charset="0"/>
              </a:rPr>
              <a:t> </a:t>
            </a:r>
          </a:p>
        </p:txBody>
      </p:sp>
      <p:sp>
        <p:nvSpPr>
          <p:cNvPr id="287762" name="Rectangle 18">
            <a:extLst>
              <a:ext uri="{FF2B5EF4-FFF2-40B4-BE49-F238E27FC236}">
                <a16:creationId xmlns:a16="http://schemas.microsoft.com/office/drawing/2014/main" id="{2D4BB978-3F0D-06F0-F467-A39324452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280" name="Rectangle 33">
            <a:extLst>
              <a:ext uri="{FF2B5EF4-FFF2-40B4-BE49-F238E27FC236}">
                <a16:creationId xmlns:a16="http://schemas.microsoft.com/office/drawing/2014/main" id="{663A2A75-1878-5B66-5697-279DF1CF8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159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“</a:t>
            </a:r>
            <a:r>
              <a:rPr lang="en-US" altLang="en-US" sz="2800" b="0">
                <a:solidFill>
                  <a:schemeClr val="folHlink"/>
                </a:solidFill>
                <a:latin typeface="Kerala" pitchFamily="2" charset="0"/>
              </a:rPr>
              <a:t>çÎÞæÖçÏÞ¿áU ©¿O¿ß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11281" name="Text Box 35">
            <a:extLst>
              <a:ext uri="{FF2B5EF4-FFF2-40B4-BE49-F238E27FC236}">
                <a16:creationId xmlns:a16="http://schemas.microsoft.com/office/drawing/2014/main" id="{EB31D116-AA34-A7EF-ADEC-E2165690E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1016000"/>
            <a:ext cx="18415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“M”</a:t>
            </a:r>
          </a:p>
        </p:txBody>
      </p:sp>
      <p:sp>
        <p:nvSpPr>
          <p:cNvPr id="11282" name="Text Box 38">
            <a:extLst>
              <a:ext uri="{FF2B5EF4-FFF2-40B4-BE49-F238E27FC236}">
                <a16:creationId xmlns:a16="http://schemas.microsoft.com/office/drawing/2014/main" id="{2E207FD1-1F52-6CB9-F0AA-2499C7E0A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78000"/>
            <a:ext cx="3984625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Kerala" pitchFamily="2" charset="0"/>
              </a:rPr>
              <a:t>“</a:t>
            </a:r>
            <a:r>
              <a:rPr lang="en-US" altLang="en-US" sz="3600" b="0">
                <a:latin typeface="Kerala" pitchFamily="2" charset="0"/>
              </a:rPr>
              <a:t>ÉJí µÜíÉÈµZ</a:t>
            </a:r>
            <a:r>
              <a:rPr lang="en-US" altLang="en-US" sz="3600">
                <a:latin typeface="Kerala" pitchFamily="2" charset="0"/>
              </a:rPr>
              <a:t>”</a:t>
            </a:r>
          </a:p>
        </p:txBody>
      </p:sp>
      <p:sp>
        <p:nvSpPr>
          <p:cNvPr id="11283" name="Text Box 47">
            <a:extLst>
              <a:ext uri="{FF2B5EF4-FFF2-40B4-BE49-F238E27FC236}">
                <a16:creationId xmlns:a16="http://schemas.microsoft.com/office/drawing/2014/main" id="{6A5F14C6-975A-710A-1487-137E1DD0F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100" y="4140200"/>
            <a:ext cx="30607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 b="0">
              <a:latin typeface="Times New Roman" panose="02020603050405020304" pitchFamily="18" charset="0"/>
            </a:endParaRPr>
          </a:p>
        </p:txBody>
      </p:sp>
      <p:sp>
        <p:nvSpPr>
          <p:cNvPr id="287793" name="Text Box 49">
            <a:extLst>
              <a:ext uri="{FF2B5EF4-FFF2-40B4-BE49-F238E27FC236}">
                <a16:creationId xmlns:a16="http://schemas.microsoft.com/office/drawing/2014/main" id="{551D8060-B90F-E071-2209-F7C056936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675" y="3944938"/>
            <a:ext cx="6918325" cy="264318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8100" indent="-2578100"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857500" algn="l"/>
              </a:tabLs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ÎÞÄÞÉßÄÞAæ{ ÌÙáÎÞÈßA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   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ÈßçøÞÇßºîßøáK dÉÕãJßµZ</a:t>
            </a:r>
            <a:r>
              <a:rPr lang="en-US" altLang="en-US" sz="2000" b="0">
                <a:solidFill>
                  <a:schemeClr val="folHlink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folHlink"/>
                </a:solidFill>
                <a:latin typeface="Kerala" pitchFamily="2" charset="0"/>
              </a:rPr>
              <a:t>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æµÞÜÉÞÄµ¢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ÕcÍßºÞø¢  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çÎÞ×Ã¢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 µU¢ ÉùÏáµ</a:t>
            </a:r>
          </a:p>
          <a:p>
            <a:pPr>
              <a:lnSpc>
                <a:spcPct val="3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    ÎÈá×cæÈçÏÞ ØÞÇÈæJçÏÞ 						çÎÞÙßAáµ...</a:t>
            </a:r>
          </a:p>
        </p:txBody>
      </p:sp>
      <p:grpSp>
        <p:nvGrpSpPr>
          <p:cNvPr id="11285" name="Group 50">
            <a:extLst>
              <a:ext uri="{FF2B5EF4-FFF2-40B4-BE49-F238E27FC236}">
                <a16:creationId xmlns:a16="http://schemas.microsoft.com/office/drawing/2014/main" id="{F90B2343-B1D9-4881-8E4B-D319BB7D41C7}"/>
              </a:ext>
            </a:extLst>
          </p:cNvPr>
          <p:cNvGrpSpPr>
            <a:grpSpLocks/>
          </p:cNvGrpSpPr>
          <p:nvPr/>
        </p:nvGrpSpPr>
        <p:grpSpPr bwMode="auto">
          <a:xfrm>
            <a:off x="711200" y="1970088"/>
            <a:ext cx="2946400" cy="4570412"/>
            <a:chOff x="448" y="1241"/>
            <a:chExt cx="1856" cy="2879"/>
          </a:xfrm>
        </p:grpSpPr>
        <p:sp>
          <p:nvSpPr>
            <p:cNvPr id="287795" name="Line 51">
              <a:extLst>
                <a:ext uri="{FF2B5EF4-FFF2-40B4-BE49-F238E27FC236}">
                  <a16:creationId xmlns:a16="http://schemas.microsoft.com/office/drawing/2014/main" id="{F0861811-D364-AF8D-52A6-ED3A6FC674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8" y="1241"/>
              <a:ext cx="1856" cy="2879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7796" name="Line 52">
              <a:extLst>
                <a:ext uri="{FF2B5EF4-FFF2-40B4-BE49-F238E27FC236}">
                  <a16:creationId xmlns:a16="http://schemas.microsoft.com/office/drawing/2014/main" id="{65563640-D618-1FF8-5F55-9CF522F036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" y="1248"/>
              <a:ext cx="616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11286" name="Text Box 53">
            <a:extLst>
              <a:ext uri="{FF2B5EF4-FFF2-40B4-BE49-F238E27FC236}">
                <a16:creationId xmlns:a16="http://schemas.microsoft.com/office/drawing/2014/main" id="{5791C666-8BA6-2C69-37B8-304F457E0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25" y="2054225"/>
            <a:ext cx="171926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chemeClr val="folHlink"/>
                </a:solidFill>
                <a:latin typeface="Kerala" pitchFamily="2" charset="0"/>
              </a:rPr>
              <a:t>ÇÞVNàµ¢ </a:t>
            </a:r>
            <a:endParaRPr lang="en-US" altLang="en-US" sz="2400">
              <a:solidFill>
                <a:schemeClr val="folHlink"/>
              </a:solidFill>
              <a:latin typeface="Kerala" pitchFamily="2" charset="0"/>
            </a:endParaRPr>
          </a:p>
        </p:txBody>
      </p:sp>
      <p:sp>
        <p:nvSpPr>
          <p:cNvPr id="11287" name="Rectangle 56">
            <a:extLst>
              <a:ext uri="{FF2B5EF4-FFF2-40B4-BE49-F238E27FC236}">
                <a16:creationId xmlns:a16="http://schemas.microsoft.com/office/drawing/2014/main" id="{8ABE4E2B-EBF8-0B21-1D0D-4EF9375B7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1008063"/>
            <a:ext cx="1450975" cy="377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900">
                <a:solidFill>
                  <a:schemeClr val="folHlink"/>
                </a:solidFill>
                <a:latin typeface="Kerala" pitchFamily="2" charset="0"/>
              </a:rPr>
              <a:t>ÉáùMÞ¿í</a:t>
            </a:r>
            <a:r>
              <a:rPr lang="en-US" altLang="en-US" sz="1900">
                <a:solidFill>
                  <a:schemeClr val="folHlink"/>
                </a:solidFill>
                <a:latin typeface="Helvetica" pitchFamily="2" charset="0"/>
              </a:rPr>
              <a:t> 20 </a:t>
            </a:r>
            <a:r>
              <a:rPr lang="en-US" altLang="en-US" sz="1900">
                <a:solidFill>
                  <a:schemeClr val="folHlink"/>
                </a:solidFill>
                <a:latin typeface="Krone" charset="0"/>
              </a:rPr>
              <a:t>: </a:t>
            </a:r>
          </a:p>
        </p:txBody>
      </p:sp>
      <p:grpSp>
        <p:nvGrpSpPr>
          <p:cNvPr id="11288" name="Group 71">
            <a:extLst>
              <a:ext uri="{FF2B5EF4-FFF2-40B4-BE49-F238E27FC236}">
                <a16:creationId xmlns:a16="http://schemas.microsoft.com/office/drawing/2014/main" id="{BB8BC5FC-F493-2EC1-A0DA-DC573AF50F1A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287816" name="Rectangle 72">
              <a:extLst>
                <a:ext uri="{FF2B5EF4-FFF2-40B4-BE49-F238E27FC236}">
                  <a16:creationId xmlns:a16="http://schemas.microsoft.com/office/drawing/2014/main" id="{412DF972-B88D-3ED5-4EAF-9B9DD0116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7817" name="Oval 73">
              <a:extLst>
                <a:ext uri="{FF2B5EF4-FFF2-40B4-BE49-F238E27FC236}">
                  <a16:creationId xmlns:a16="http://schemas.microsoft.com/office/drawing/2014/main" id="{59C85851-D653-DF8B-B1F8-F7BCFCD07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7818" name="Rectangle 74">
              <a:extLst>
                <a:ext uri="{FF2B5EF4-FFF2-40B4-BE49-F238E27FC236}">
                  <a16:creationId xmlns:a16="http://schemas.microsoft.com/office/drawing/2014/main" id="{3FF21246-374A-C1DB-77AE-9BA63238B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7819" name="Rectangle 75">
              <a:extLst>
                <a:ext uri="{FF2B5EF4-FFF2-40B4-BE49-F238E27FC236}">
                  <a16:creationId xmlns:a16="http://schemas.microsoft.com/office/drawing/2014/main" id="{29248248-FDEC-EE35-286F-1B5C0ED655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7820" name="Oval 76">
              <a:extLst>
                <a:ext uri="{FF2B5EF4-FFF2-40B4-BE49-F238E27FC236}">
                  <a16:creationId xmlns:a16="http://schemas.microsoft.com/office/drawing/2014/main" id="{1AB021BC-45FA-4FF6-EF8E-BE9E0CB2F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7821" name="Rectangle 77">
              <a:extLst>
                <a:ext uri="{FF2B5EF4-FFF2-40B4-BE49-F238E27FC236}">
                  <a16:creationId xmlns:a16="http://schemas.microsoft.com/office/drawing/2014/main" id="{96C3531C-8B9B-7FBD-7CBE-0674704C8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1300" name="Rectangle 78">
              <a:extLst>
                <a:ext uri="{FF2B5EF4-FFF2-40B4-BE49-F238E27FC236}">
                  <a16:creationId xmlns:a16="http://schemas.microsoft.com/office/drawing/2014/main" id="{53136860-63A3-83F2-0FF6-DE092DCB9C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1301" name="Rectangle 79">
              <a:extLst>
                <a:ext uri="{FF2B5EF4-FFF2-40B4-BE49-F238E27FC236}">
                  <a16:creationId xmlns:a16="http://schemas.microsoft.com/office/drawing/2014/main" id="{267AEADE-F9A5-70D8-9916-464826137F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1289" name="Text Box 83">
            <a:extLst>
              <a:ext uri="{FF2B5EF4-FFF2-40B4-BE49-F238E27FC236}">
                <a16:creationId xmlns:a16="http://schemas.microsoft.com/office/drawing/2014/main" id="{15EB625B-B985-E638-FE81-90016358F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6163" y="4535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290" name="Text Box 84">
            <a:extLst>
              <a:ext uri="{FF2B5EF4-FFF2-40B4-BE49-F238E27FC236}">
                <a16:creationId xmlns:a16="http://schemas.microsoft.com/office/drawing/2014/main" id="{518285B5-B55F-AE83-0937-C9BD31BA6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287829" name="Rectangle 85">
            <a:extLst>
              <a:ext uri="{FF2B5EF4-FFF2-40B4-BE49-F238E27FC236}">
                <a16:creationId xmlns:a16="http://schemas.microsoft.com/office/drawing/2014/main" id="{EB4D8542-BD48-752A-5ACD-C66AB9256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7832" name="Rectangle 88">
            <a:extLst>
              <a:ext uri="{FF2B5EF4-FFF2-40B4-BE49-F238E27FC236}">
                <a16:creationId xmlns:a16="http://schemas.microsoft.com/office/drawing/2014/main" id="{C56ED13A-22DA-C16A-B43B-414BA731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11293" name="Text Box 90">
            <a:extLst>
              <a:ext uri="{FF2B5EF4-FFF2-40B4-BE49-F238E27FC236}">
                <a16:creationId xmlns:a16="http://schemas.microsoft.com/office/drawing/2014/main" id="{3428B935-E56D-C598-98BC-B4FCF1960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7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87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87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87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287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287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287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2877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4" grpId="0" autoUpdateAnimBg="0"/>
      <p:bldP spid="287793" grpId="0" build="p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Rectangle 2">
            <a:extLst>
              <a:ext uri="{FF2B5EF4-FFF2-40B4-BE49-F238E27FC236}">
                <a16:creationId xmlns:a16="http://schemas.microsoft.com/office/drawing/2014/main" id="{8DB40A0E-4843-CA91-F35B-FA37DA914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7042" name="Group 3">
            <a:extLst>
              <a:ext uri="{FF2B5EF4-FFF2-40B4-BE49-F238E27FC236}">
                <a16:creationId xmlns:a16="http://schemas.microsoft.com/office/drawing/2014/main" id="{6B5859B0-1E87-5FA0-A899-8AFC7300EB52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7093" name="Rectangle 4">
              <a:extLst>
                <a:ext uri="{FF2B5EF4-FFF2-40B4-BE49-F238E27FC236}">
                  <a16:creationId xmlns:a16="http://schemas.microsoft.com/office/drawing/2014/main" id="{0E23F28A-50F7-68F1-A956-1601319C85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87094" name="Rectangle 5">
              <a:extLst>
                <a:ext uri="{FF2B5EF4-FFF2-40B4-BE49-F238E27FC236}">
                  <a16:creationId xmlns:a16="http://schemas.microsoft.com/office/drawing/2014/main" id="{366049E2-4193-8431-3C33-567EBEFA0F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87043" name="Group 6">
            <a:extLst>
              <a:ext uri="{FF2B5EF4-FFF2-40B4-BE49-F238E27FC236}">
                <a16:creationId xmlns:a16="http://schemas.microsoft.com/office/drawing/2014/main" id="{4B728E1D-50E8-9DFC-E6E8-38F1A57686FA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7089" name="Rectangle 7">
              <a:extLst>
                <a:ext uri="{FF2B5EF4-FFF2-40B4-BE49-F238E27FC236}">
                  <a16:creationId xmlns:a16="http://schemas.microsoft.com/office/drawing/2014/main" id="{D74A22C4-3FA5-204B-3C88-3DC0AB22E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51272" name="Rectangle 8">
              <a:extLst>
                <a:ext uri="{FF2B5EF4-FFF2-40B4-BE49-F238E27FC236}">
                  <a16:creationId xmlns:a16="http://schemas.microsoft.com/office/drawing/2014/main" id="{7AF3C1B4-EDB0-5ED4-1A62-F106B7A653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51273" name="Rectangle 9">
              <a:extLst>
                <a:ext uri="{FF2B5EF4-FFF2-40B4-BE49-F238E27FC236}">
                  <a16:creationId xmlns:a16="http://schemas.microsoft.com/office/drawing/2014/main" id="{3EC99E64-1680-37C4-993F-D5DBB0288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5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7092" name="Rectangle 10">
              <a:extLst>
                <a:ext uri="{FF2B5EF4-FFF2-40B4-BE49-F238E27FC236}">
                  <a16:creationId xmlns:a16="http://schemas.microsoft.com/office/drawing/2014/main" id="{90D5E8CE-215B-A480-7502-E1C1B97DE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</p:grpSp>
      <p:grpSp>
        <p:nvGrpSpPr>
          <p:cNvPr id="87044" name="Group 11">
            <a:extLst>
              <a:ext uri="{FF2B5EF4-FFF2-40B4-BE49-F238E27FC236}">
                <a16:creationId xmlns:a16="http://schemas.microsoft.com/office/drawing/2014/main" id="{93E92C38-AD3A-C000-6626-FBD8D176C7E3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7087" name="Rectangle 12">
              <a:extLst>
                <a:ext uri="{FF2B5EF4-FFF2-40B4-BE49-F238E27FC236}">
                  <a16:creationId xmlns:a16="http://schemas.microsoft.com/office/drawing/2014/main" id="{48AF2CCC-CC92-3F3E-3210-B304E051DF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87088" name="Rectangle 13">
              <a:extLst>
                <a:ext uri="{FF2B5EF4-FFF2-40B4-BE49-F238E27FC236}">
                  <a16:creationId xmlns:a16="http://schemas.microsoft.com/office/drawing/2014/main" id="{76C30C0A-1706-5E5A-1D78-3EC219D84E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87045" name="Rectangle 14">
            <a:extLst>
              <a:ext uri="{FF2B5EF4-FFF2-40B4-BE49-F238E27FC236}">
                <a16:creationId xmlns:a16="http://schemas.microsoft.com/office/drawing/2014/main" id="{0BF48696-EC6E-B013-46BF-86A9E464A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87046" name="Rectangle 15">
            <a:extLst>
              <a:ext uri="{FF2B5EF4-FFF2-40B4-BE49-F238E27FC236}">
                <a16:creationId xmlns:a16="http://schemas.microsoft.com/office/drawing/2014/main" id="{2F1F6151-99E1-F6DA-B125-5A0040B50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651280" name="Text Box 16">
            <a:extLst>
              <a:ext uri="{FF2B5EF4-FFF2-40B4-BE49-F238E27FC236}">
                <a16:creationId xmlns:a16="http://schemas.microsoft.com/office/drawing/2014/main" id="{5F6F03B8-DBDF-251A-AD10-57F886E3A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2873375"/>
            <a:ext cx="5059362" cy="2835275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08F220"/>
                </a:solidFill>
                <a:latin typeface="Kerala" pitchFamily="2" charset="0"/>
              </a:rPr>
              <a:t>çÕÆ ÉáØíÄµ µÞÜdµÎJßæa ÈâÜßÝµZ</a:t>
            </a:r>
          </a:p>
        </p:txBody>
      </p:sp>
      <p:grpSp>
        <p:nvGrpSpPr>
          <p:cNvPr id="87048" name="Group 18">
            <a:extLst>
              <a:ext uri="{FF2B5EF4-FFF2-40B4-BE49-F238E27FC236}">
                <a16:creationId xmlns:a16="http://schemas.microsoft.com/office/drawing/2014/main" id="{30DA215A-D460-1734-0AD3-8BB5D606EB05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7055" name="Group 19">
              <a:extLst>
                <a:ext uri="{FF2B5EF4-FFF2-40B4-BE49-F238E27FC236}">
                  <a16:creationId xmlns:a16="http://schemas.microsoft.com/office/drawing/2014/main" id="{714CF843-1264-B9FA-0A8E-4279F91D3D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1284" name="AutoShape 20">
                <a:extLst>
                  <a:ext uri="{FF2B5EF4-FFF2-40B4-BE49-F238E27FC236}">
                    <a16:creationId xmlns:a16="http://schemas.microsoft.com/office/drawing/2014/main" id="{4952709E-0320-63FD-492A-064EF96D0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85" name="AutoShape 21">
                <a:extLst>
                  <a:ext uri="{FF2B5EF4-FFF2-40B4-BE49-F238E27FC236}">
                    <a16:creationId xmlns:a16="http://schemas.microsoft.com/office/drawing/2014/main" id="{2E725798-A226-32A3-9FFB-8F1972574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86" name="AutoShape 22">
                <a:extLst>
                  <a:ext uri="{FF2B5EF4-FFF2-40B4-BE49-F238E27FC236}">
                    <a16:creationId xmlns:a16="http://schemas.microsoft.com/office/drawing/2014/main" id="{9CC9B928-33E7-855E-ADC0-EDB472C2E9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87" name="AutoShape 23">
                <a:extLst>
                  <a:ext uri="{FF2B5EF4-FFF2-40B4-BE49-F238E27FC236}">
                    <a16:creationId xmlns:a16="http://schemas.microsoft.com/office/drawing/2014/main" id="{65489FAC-7E94-F9B6-865C-985B5F1C2F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88" name="AutoShape 24">
                <a:extLst>
                  <a:ext uri="{FF2B5EF4-FFF2-40B4-BE49-F238E27FC236}">
                    <a16:creationId xmlns:a16="http://schemas.microsoft.com/office/drawing/2014/main" id="{9AABAE03-7F7C-B84F-BB6C-2E2C73D519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87077" name="AutoShape 25">
                <a:extLst>
                  <a:ext uri="{FF2B5EF4-FFF2-40B4-BE49-F238E27FC236}">
                    <a16:creationId xmlns:a16="http://schemas.microsoft.com/office/drawing/2014/main" id="{0E607CD0-715A-D910-50D1-3B59EF7B9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78" name="AutoShape 26">
                <a:extLst>
                  <a:ext uri="{FF2B5EF4-FFF2-40B4-BE49-F238E27FC236}">
                    <a16:creationId xmlns:a16="http://schemas.microsoft.com/office/drawing/2014/main" id="{0785AA4D-E1A6-38F4-B29C-54433289A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79" name="AutoShape 27">
                <a:extLst>
                  <a:ext uri="{FF2B5EF4-FFF2-40B4-BE49-F238E27FC236}">
                    <a16:creationId xmlns:a16="http://schemas.microsoft.com/office/drawing/2014/main" id="{473681C5-6D29-93EB-92BA-68B8175CB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80" name="AutoShape 28">
                <a:extLst>
                  <a:ext uri="{FF2B5EF4-FFF2-40B4-BE49-F238E27FC236}">
                    <a16:creationId xmlns:a16="http://schemas.microsoft.com/office/drawing/2014/main" id="{96D6F1AB-F3A7-00A6-2B62-30DD92C537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81" name="AutoShape 29">
                <a:extLst>
                  <a:ext uri="{FF2B5EF4-FFF2-40B4-BE49-F238E27FC236}">
                    <a16:creationId xmlns:a16="http://schemas.microsoft.com/office/drawing/2014/main" id="{F35EDE00-54C4-9201-47AB-E984FFDC9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1294" name="AutoShape 30">
                <a:extLst>
                  <a:ext uri="{FF2B5EF4-FFF2-40B4-BE49-F238E27FC236}">
                    <a16:creationId xmlns:a16="http://schemas.microsoft.com/office/drawing/2014/main" id="{E3717D0B-7941-E58D-298D-4096A5455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95" name="AutoShape 31">
                <a:extLst>
                  <a:ext uri="{FF2B5EF4-FFF2-40B4-BE49-F238E27FC236}">
                    <a16:creationId xmlns:a16="http://schemas.microsoft.com/office/drawing/2014/main" id="{C704E7E8-2A4C-0D3A-8EEC-369B74208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96" name="AutoShape 32">
                <a:extLst>
                  <a:ext uri="{FF2B5EF4-FFF2-40B4-BE49-F238E27FC236}">
                    <a16:creationId xmlns:a16="http://schemas.microsoft.com/office/drawing/2014/main" id="{1F6AD398-DF6F-50F6-A2E1-21A2F7BAC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97" name="AutoShape 33">
                <a:extLst>
                  <a:ext uri="{FF2B5EF4-FFF2-40B4-BE49-F238E27FC236}">
                    <a16:creationId xmlns:a16="http://schemas.microsoft.com/office/drawing/2014/main" id="{EB23A1D2-5404-1140-788E-FF685281A6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1298" name="AutoShape 34">
                <a:extLst>
                  <a:ext uri="{FF2B5EF4-FFF2-40B4-BE49-F238E27FC236}">
                    <a16:creationId xmlns:a16="http://schemas.microsoft.com/office/drawing/2014/main" id="{70E80D58-EFDC-857A-6C3F-8EAF0E043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7056" name="Group 35">
              <a:extLst>
                <a:ext uri="{FF2B5EF4-FFF2-40B4-BE49-F238E27FC236}">
                  <a16:creationId xmlns:a16="http://schemas.microsoft.com/office/drawing/2014/main" id="{4D2D4FE0-D1CA-7D58-A22D-DB16BB85D0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87057" name="AutoShape 36">
                <a:extLst>
                  <a:ext uri="{FF2B5EF4-FFF2-40B4-BE49-F238E27FC236}">
                    <a16:creationId xmlns:a16="http://schemas.microsoft.com/office/drawing/2014/main" id="{6E1DF19E-068F-209D-6077-3C5DAF6F96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58" name="AutoShape 37">
                <a:extLst>
                  <a:ext uri="{FF2B5EF4-FFF2-40B4-BE49-F238E27FC236}">
                    <a16:creationId xmlns:a16="http://schemas.microsoft.com/office/drawing/2014/main" id="{13CF6D83-558A-D6A7-D022-D62869DBF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59" name="AutoShape 38">
                <a:extLst>
                  <a:ext uri="{FF2B5EF4-FFF2-40B4-BE49-F238E27FC236}">
                    <a16:creationId xmlns:a16="http://schemas.microsoft.com/office/drawing/2014/main" id="{A5AF9ACE-2011-E1B9-08A9-B00A224731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0" name="AutoShape 39">
                <a:extLst>
                  <a:ext uri="{FF2B5EF4-FFF2-40B4-BE49-F238E27FC236}">
                    <a16:creationId xmlns:a16="http://schemas.microsoft.com/office/drawing/2014/main" id="{57B8849A-CC99-0D2F-41C0-CED659E78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1" name="AutoShape 40">
                <a:extLst>
                  <a:ext uri="{FF2B5EF4-FFF2-40B4-BE49-F238E27FC236}">
                    <a16:creationId xmlns:a16="http://schemas.microsoft.com/office/drawing/2014/main" id="{EE871AF5-303E-9609-A427-F2E9873E4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2" name="AutoShape 41">
                <a:extLst>
                  <a:ext uri="{FF2B5EF4-FFF2-40B4-BE49-F238E27FC236}">
                    <a16:creationId xmlns:a16="http://schemas.microsoft.com/office/drawing/2014/main" id="{ECA103A4-1058-B2A5-AB96-064CE7514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3" name="AutoShape 42">
                <a:extLst>
                  <a:ext uri="{FF2B5EF4-FFF2-40B4-BE49-F238E27FC236}">
                    <a16:creationId xmlns:a16="http://schemas.microsoft.com/office/drawing/2014/main" id="{02E1BBD5-090C-ED32-5383-66EACDEC5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4" name="AutoShape 43">
                <a:extLst>
                  <a:ext uri="{FF2B5EF4-FFF2-40B4-BE49-F238E27FC236}">
                    <a16:creationId xmlns:a16="http://schemas.microsoft.com/office/drawing/2014/main" id="{FB91CF63-2928-CBF6-19C4-CE97025B1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5" name="AutoShape 44">
                <a:extLst>
                  <a:ext uri="{FF2B5EF4-FFF2-40B4-BE49-F238E27FC236}">
                    <a16:creationId xmlns:a16="http://schemas.microsoft.com/office/drawing/2014/main" id="{FDD78370-5E82-4FC0-C3B5-F1D065883B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6" name="AutoShape 45">
                <a:extLst>
                  <a:ext uri="{FF2B5EF4-FFF2-40B4-BE49-F238E27FC236}">
                    <a16:creationId xmlns:a16="http://schemas.microsoft.com/office/drawing/2014/main" id="{6F0F35AE-96B3-3DDD-B8E3-67A46419A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7" name="AutoShape 46">
                <a:extLst>
                  <a:ext uri="{FF2B5EF4-FFF2-40B4-BE49-F238E27FC236}">
                    <a16:creationId xmlns:a16="http://schemas.microsoft.com/office/drawing/2014/main" id="{44994C01-B48E-CA54-946E-0AA6200F5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8" name="AutoShape 47">
                <a:extLst>
                  <a:ext uri="{FF2B5EF4-FFF2-40B4-BE49-F238E27FC236}">
                    <a16:creationId xmlns:a16="http://schemas.microsoft.com/office/drawing/2014/main" id="{6D26DCF1-6CE0-5998-B136-CD485B4A1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69" name="AutoShape 48">
                <a:extLst>
                  <a:ext uri="{FF2B5EF4-FFF2-40B4-BE49-F238E27FC236}">
                    <a16:creationId xmlns:a16="http://schemas.microsoft.com/office/drawing/2014/main" id="{E9C4154C-5CAB-4B64-BEE1-D13E75D2E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70" name="AutoShape 49">
                <a:extLst>
                  <a:ext uri="{FF2B5EF4-FFF2-40B4-BE49-F238E27FC236}">
                    <a16:creationId xmlns:a16="http://schemas.microsoft.com/office/drawing/2014/main" id="{41337080-C085-C773-3CF0-576EBEE80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7071" name="AutoShape 50">
                <a:extLst>
                  <a:ext uri="{FF2B5EF4-FFF2-40B4-BE49-F238E27FC236}">
                    <a16:creationId xmlns:a16="http://schemas.microsoft.com/office/drawing/2014/main" id="{201AD4A2-A1C5-F620-4776-CEDE1D20AA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87049" name="Text Box 51">
            <a:extLst>
              <a:ext uri="{FF2B5EF4-FFF2-40B4-BE49-F238E27FC236}">
                <a16:creationId xmlns:a16="http://schemas.microsoft.com/office/drawing/2014/main" id="{A66FC4B5-F51D-81F4-13F1-7B8CDEE13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6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957"/>
                </a:solidFill>
              </a:rPr>
              <a:t> </a:t>
            </a: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87050" name="Text Box 54">
            <a:extLst>
              <a:ext uri="{FF2B5EF4-FFF2-40B4-BE49-F238E27FC236}">
                <a16:creationId xmlns:a16="http://schemas.microsoft.com/office/drawing/2014/main" id="{84B9B13B-22FF-415C-A653-EEA055792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0"/>
            <a:ext cx="7932737" cy="20129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EEFF4B"/>
                </a:solidFill>
                <a:latin typeface="Kerala" pitchFamily="2" charset="0"/>
              </a:rPr>
              <a:t>¦ æÈÏí _ Jùß ³VAáµ!</a:t>
            </a:r>
            <a:r>
              <a:rPr lang="en-US" altLang="en-US" sz="6600">
                <a:solidFill>
                  <a:srgbClr val="EEFF4B"/>
                </a:solidFill>
                <a:latin typeface="Kerala" pitchFamily="2" charset="0"/>
              </a:rPr>
              <a:t> </a:t>
            </a:r>
            <a:endParaRPr lang="en-US" altLang="en-US" sz="4800">
              <a:solidFill>
                <a:srgbClr val="EEFF4B"/>
              </a:solidFill>
              <a:latin typeface="Kerala" pitchFamily="2" charset="0"/>
            </a:endParaRPr>
          </a:p>
        </p:txBody>
      </p:sp>
      <p:sp>
        <p:nvSpPr>
          <p:cNvPr id="651321" name="Text Box 57">
            <a:extLst>
              <a:ext uri="{FF2B5EF4-FFF2-40B4-BE49-F238E27FC236}">
                <a16:creationId xmlns:a16="http://schemas.microsoft.com/office/drawing/2014/main" id="{7E766F3F-FF5E-1097-2B26-C638BD7DA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224463"/>
            <a:ext cx="3233737" cy="576262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2400" b="0">
                <a:solidFill>
                  <a:srgbClr val="FFFF00"/>
                </a:solidFill>
                <a:latin typeface="Krone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</a:rPr>
              <a:t>#08</a:t>
            </a:r>
          </a:p>
        </p:txBody>
      </p:sp>
      <p:sp>
        <p:nvSpPr>
          <p:cNvPr id="87052" name="Text Box 58">
            <a:extLst>
              <a:ext uri="{FF2B5EF4-FFF2-40B4-BE49-F238E27FC236}">
                <a16:creationId xmlns:a16="http://schemas.microsoft.com/office/drawing/2014/main" id="{0BFAFD64-6423-3649-7808-0290A408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51323" name="Rectangle 59">
            <a:extLst>
              <a:ext uri="{FF2B5EF4-FFF2-40B4-BE49-F238E27FC236}">
                <a16:creationId xmlns:a16="http://schemas.microsoft.com/office/drawing/2014/main" id="{EB669A0D-1926-86E2-5534-4FECF5CFC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51326" name="Rectangle 62">
            <a:extLst>
              <a:ext uri="{FF2B5EF4-FFF2-40B4-BE49-F238E27FC236}">
                <a16:creationId xmlns:a16="http://schemas.microsoft.com/office/drawing/2014/main" id="{216FBF44-6C3D-67C0-D27D-E245B53A9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103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69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5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1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80" grpId="0" autoUpdateAnimBg="0"/>
      <p:bldP spid="651321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>
            <a:extLst>
              <a:ext uri="{FF2B5EF4-FFF2-40B4-BE49-F238E27FC236}">
                <a16:creationId xmlns:a16="http://schemas.microsoft.com/office/drawing/2014/main" id="{D35B8023-886B-E6F2-680A-71F522198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8066" name="Text Box 3">
            <a:extLst>
              <a:ext uri="{FF2B5EF4-FFF2-40B4-BE49-F238E27FC236}">
                <a16:creationId xmlns:a16="http://schemas.microsoft.com/office/drawing/2014/main" id="{83A3EC1D-445F-8883-6610-61D76537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2740025"/>
            <a:ext cx="5059362" cy="2835275"/>
          </a:xfrm>
          <a:prstGeom prst="rect">
            <a:avLst/>
          </a:prstGeom>
          <a:noFill/>
          <a:ln>
            <a:noFill/>
          </a:ln>
          <a:effectLst>
            <a:outerShdw dist="74053" dir="185782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08F220"/>
                </a:solidFill>
                <a:latin typeface="Kerala" pitchFamily="2" charset="0"/>
              </a:rPr>
              <a:t>çÕÆ ÉáØíÄµ µÞÜdµÎJßæa ÈâÜßÝµZ</a:t>
            </a:r>
          </a:p>
        </p:txBody>
      </p:sp>
      <p:grpSp>
        <p:nvGrpSpPr>
          <p:cNvPr id="88067" name="Group 4">
            <a:extLst>
              <a:ext uri="{FF2B5EF4-FFF2-40B4-BE49-F238E27FC236}">
                <a16:creationId xmlns:a16="http://schemas.microsoft.com/office/drawing/2014/main" id="{30D401A2-6A71-83B8-E4D5-4FCB1F1766F0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8131" name="Rectangle 5">
              <a:extLst>
                <a:ext uri="{FF2B5EF4-FFF2-40B4-BE49-F238E27FC236}">
                  <a16:creationId xmlns:a16="http://schemas.microsoft.com/office/drawing/2014/main" id="{D5E99739-7CE0-C782-FDCA-C02FD3B7BF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88132" name="Rectangle 6">
              <a:extLst>
                <a:ext uri="{FF2B5EF4-FFF2-40B4-BE49-F238E27FC236}">
                  <a16:creationId xmlns:a16="http://schemas.microsoft.com/office/drawing/2014/main" id="{22A74A9A-98E8-3F17-71B4-4BA3FB32E8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grpSp>
        <p:nvGrpSpPr>
          <p:cNvPr id="88068" name="Group 7">
            <a:extLst>
              <a:ext uri="{FF2B5EF4-FFF2-40B4-BE49-F238E27FC236}">
                <a16:creationId xmlns:a16="http://schemas.microsoft.com/office/drawing/2014/main" id="{275EE90B-5FB6-9A83-8F0E-0BC0452ABC6B}"/>
              </a:ext>
            </a:extLst>
          </p:cNvPr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88127" name="Rectangle 8">
              <a:extLst>
                <a:ext uri="{FF2B5EF4-FFF2-40B4-BE49-F238E27FC236}">
                  <a16:creationId xmlns:a16="http://schemas.microsoft.com/office/drawing/2014/main" id="{9321EAB7-CB8D-AB80-C65D-010CE8259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1181"/>
              <a:ext cx="153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  <p:sp>
          <p:nvSpPr>
            <p:cNvPr id="652297" name="Rectangle 9">
              <a:extLst>
                <a:ext uri="{FF2B5EF4-FFF2-40B4-BE49-F238E27FC236}">
                  <a16:creationId xmlns:a16="http://schemas.microsoft.com/office/drawing/2014/main" id="{7C576114-D0B9-FDC0-C4F5-A7AE5ADBB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52298" name="Rectangle 10">
              <a:extLst>
                <a:ext uri="{FF2B5EF4-FFF2-40B4-BE49-F238E27FC236}">
                  <a16:creationId xmlns:a16="http://schemas.microsoft.com/office/drawing/2014/main" id="{A0255799-0416-2C77-6638-97DCCC9275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" y="3701"/>
              <a:ext cx="4423" cy="15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CC99"/>
              </a:contourClr>
            </a:sp3d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88130" name="Rectangle 11">
              <a:extLst>
                <a:ext uri="{FF2B5EF4-FFF2-40B4-BE49-F238E27FC236}">
                  <a16:creationId xmlns:a16="http://schemas.microsoft.com/office/drawing/2014/main" id="{341F797E-FDB1-8F51-A607-401A7DB9F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00DFCA"/>
                </a:solidFill>
              </a:endParaRPr>
            </a:p>
          </p:txBody>
        </p:sp>
      </p:grpSp>
      <p:grpSp>
        <p:nvGrpSpPr>
          <p:cNvPr id="88069" name="Group 12">
            <a:extLst>
              <a:ext uri="{FF2B5EF4-FFF2-40B4-BE49-F238E27FC236}">
                <a16:creationId xmlns:a16="http://schemas.microsoft.com/office/drawing/2014/main" id="{079B1B4C-D1F8-A0C1-E375-75E4CD1A4A65}"/>
              </a:ext>
            </a:extLst>
          </p:cNvPr>
          <p:cNvGrpSpPr>
            <a:grpSpLocks/>
          </p:cNvGrpSpPr>
          <p:nvPr/>
        </p:nvGrpSpPr>
        <p:grpSpPr bwMode="auto">
          <a:xfrm>
            <a:off x="8147050" y="4984750"/>
            <a:ext cx="195263" cy="206375"/>
            <a:chOff x="4316" y="874"/>
            <a:chExt cx="169" cy="813"/>
          </a:xfrm>
        </p:grpSpPr>
        <p:sp>
          <p:nvSpPr>
            <p:cNvPr id="88125" name="Rectangle 13">
              <a:extLst>
                <a:ext uri="{FF2B5EF4-FFF2-40B4-BE49-F238E27FC236}">
                  <a16:creationId xmlns:a16="http://schemas.microsoft.com/office/drawing/2014/main" id="{E19A4F65-CE60-BD41-AEA3-6B6A2B60C3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401" y="789"/>
              <a:ext cx="0" cy="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>
                <a:solidFill>
                  <a:srgbClr val="FF262D"/>
                </a:solidFill>
              </a:endParaRPr>
            </a:p>
          </p:txBody>
        </p:sp>
        <p:sp>
          <p:nvSpPr>
            <p:cNvPr id="88126" name="Rectangle 14">
              <a:extLst>
                <a:ext uri="{FF2B5EF4-FFF2-40B4-BE49-F238E27FC236}">
                  <a16:creationId xmlns:a16="http://schemas.microsoft.com/office/drawing/2014/main" id="{3AAA0019-75F3-76BE-5941-A7552758C2F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53" y="1303"/>
              <a:ext cx="769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100" b="0">
                <a:solidFill>
                  <a:srgbClr val="FF262D"/>
                </a:solidFill>
              </a:endParaRPr>
            </a:p>
          </p:txBody>
        </p:sp>
      </p:grpSp>
      <p:sp>
        <p:nvSpPr>
          <p:cNvPr id="88070" name="Rectangle 15">
            <a:extLst>
              <a:ext uri="{FF2B5EF4-FFF2-40B4-BE49-F238E27FC236}">
                <a16:creationId xmlns:a16="http://schemas.microsoft.com/office/drawing/2014/main" id="{ADDB3853-5EE4-3183-5125-DA8B9F209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88071" name="Rectangle 16">
            <a:extLst>
              <a:ext uri="{FF2B5EF4-FFF2-40B4-BE49-F238E27FC236}">
                <a16:creationId xmlns:a16="http://schemas.microsoft.com/office/drawing/2014/main" id="{B6CEFE2F-8FCC-4681-9135-F1ED4E0B6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pic>
        <p:nvPicPr>
          <p:cNvPr id="88072" name="Picture 17">
            <a:extLst>
              <a:ext uri="{FF2B5EF4-FFF2-40B4-BE49-F238E27FC236}">
                <a16:creationId xmlns:a16="http://schemas.microsoft.com/office/drawing/2014/main" id="{5F9559EF-DAC7-F68E-21CA-7250E7E3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12232" y="40997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8">
            <a:extLst>
              <a:ext uri="{FF2B5EF4-FFF2-40B4-BE49-F238E27FC236}">
                <a16:creationId xmlns:a16="http://schemas.microsoft.com/office/drawing/2014/main" id="{DB59B7A3-D54A-BE60-3EDC-D61264A70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9">
            <a:extLst>
              <a:ext uri="{FF2B5EF4-FFF2-40B4-BE49-F238E27FC236}">
                <a16:creationId xmlns:a16="http://schemas.microsoft.com/office/drawing/2014/main" id="{BC622343-AA8E-329B-8351-85C1CCFEF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20">
            <a:extLst>
              <a:ext uri="{FF2B5EF4-FFF2-40B4-BE49-F238E27FC236}">
                <a16:creationId xmlns:a16="http://schemas.microsoft.com/office/drawing/2014/main" id="{FD87554E-A15F-CD3D-8FE2-AA56B67B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21">
            <a:extLst>
              <a:ext uri="{FF2B5EF4-FFF2-40B4-BE49-F238E27FC236}">
                <a16:creationId xmlns:a16="http://schemas.microsoft.com/office/drawing/2014/main" id="{265DC574-56F6-EFC8-8013-FE30FFB14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421857" y="4423569"/>
            <a:ext cx="45672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22">
            <a:extLst>
              <a:ext uri="{FF2B5EF4-FFF2-40B4-BE49-F238E27FC236}">
                <a16:creationId xmlns:a16="http://schemas.microsoft.com/office/drawing/2014/main" id="{F11DB4D9-0B6A-3C1E-A205-5A4AEA720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8" name="Picture 23">
            <a:extLst>
              <a:ext uri="{FF2B5EF4-FFF2-40B4-BE49-F238E27FC236}">
                <a16:creationId xmlns:a16="http://schemas.microsoft.com/office/drawing/2014/main" id="{0BE48978-ED74-5CCE-7474-AEB82B45E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9" name="Picture 24">
            <a:extLst>
              <a:ext uri="{FF2B5EF4-FFF2-40B4-BE49-F238E27FC236}">
                <a16:creationId xmlns:a16="http://schemas.microsoft.com/office/drawing/2014/main" id="{4CD3BFC9-BC25-AD97-82E5-5445C2953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0" name="Picture 25">
            <a:extLst>
              <a:ext uri="{FF2B5EF4-FFF2-40B4-BE49-F238E27FC236}">
                <a16:creationId xmlns:a16="http://schemas.microsoft.com/office/drawing/2014/main" id="{433918F7-760C-467F-0977-783A2A55E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1" name="Picture 26">
            <a:extLst>
              <a:ext uri="{FF2B5EF4-FFF2-40B4-BE49-F238E27FC236}">
                <a16:creationId xmlns:a16="http://schemas.microsoft.com/office/drawing/2014/main" id="{47BAFF51-B234-FC23-A1EC-61573F6A0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2" name="Picture 27">
            <a:extLst>
              <a:ext uri="{FF2B5EF4-FFF2-40B4-BE49-F238E27FC236}">
                <a16:creationId xmlns:a16="http://schemas.microsoft.com/office/drawing/2014/main" id="{3E70F001-18B7-C074-9C2E-4BBA86424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3" name="Picture 28">
            <a:extLst>
              <a:ext uri="{FF2B5EF4-FFF2-40B4-BE49-F238E27FC236}">
                <a16:creationId xmlns:a16="http://schemas.microsoft.com/office/drawing/2014/main" id="{D1C39EA3-DA39-2B34-19B5-9AB6BE4D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43626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4" name="Picture 29">
            <a:extLst>
              <a:ext uri="{FF2B5EF4-FFF2-40B4-BE49-F238E27FC236}">
                <a16:creationId xmlns:a16="http://schemas.microsoft.com/office/drawing/2014/main" id="{E46322DF-165C-2CC7-BB5C-D7322BE9B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5" name="Picture 30">
            <a:extLst>
              <a:ext uri="{FF2B5EF4-FFF2-40B4-BE49-F238E27FC236}">
                <a16:creationId xmlns:a16="http://schemas.microsoft.com/office/drawing/2014/main" id="{4BA81BE2-7168-31AE-3AE6-341304616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86" name="Picture 31">
            <a:extLst>
              <a:ext uri="{FF2B5EF4-FFF2-40B4-BE49-F238E27FC236}">
                <a16:creationId xmlns:a16="http://schemas.microsoft.com/office/drawing/2014/main" id="{23D57B00-F0A4-D05B-2B08-2DFEA100E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040063" y="4229100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8087" name="Group 32">
            <a:extLst>
              <a:ext uri="{FF2B5EF4-FFF2-40B4-BE49-F238E27FC236}">
                <a16:creationId xmlns:a16="http://schemas.microsoft.com/office/drawing/2014/main" id="{6702C619-4116-9313-56C7-16B0D1F99AE3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8093" name="Group 33">
              <a:extLst>
                <a:ext uri="{FF2B5EF4-FFF2-40B4-BE49-F238E27FC236}">
                  <a16:creationId xmlns:a16="http://schemas.microsoft.com/office/drawing/2014/main" id="{9681E6E3-54BF-B5EA-5421-AA6B9C2367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2322" name="AutoShape 34">
                <a:extLst>
                  <a:ext uri="{FF2B5EF4-FFF2-40B4-BE49-F238E27FC236}">
                    <a16:creationId xmlns:a16="http://schemas.microsoft.com/office/drawing/2014/main" id="{4F74F30E-7F13-5DD2-4BCF-A8E047925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23" name="AutoShape 35">
                <a:extLst>
                  <a:ext uri="{FF2B5EF4-FFF2-40B4-BE49-F238E27FC236}">
                    <a16:creationId xmlns:a16="http://schemas.microsoft.com/office/drawing/2014/main" id="{17908DC6-DD0E-6612-2581-DE79635EC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24" name="AutoShape 36">
                <a:extLst>
                  <a:ext uri="{FF2B5EF4-FFF2-40B4-BE49-F238E27FC236}">
                    <a16:creationId xmlns:a16="http://schemas.microsoft.com/office/drawing/2014/main" id="{1CF3646B-F69B-A74B-C5CF-76E4D8120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25" name="AutoShape 37">
                <a:extLst>
                  <a:ext uri="{FF2B5EF4-FFF2-40B4-BE49-F238E27FC236}">
                    <a16:creationId xmlns:a16="http://schemas.microsoft.com/office/drawing/2014/main" id="{C0DEE04D-F51C-9F75-D137-E80B5AF02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26" name="AutoShape 38">
                <a:extLst>
                  <a:ext uri="{FF2B5EF4-FFF2-40B4-BE49-F238E27FC236}">
                    <a16:creationId xmlns:a16="http://schemas.microsoft.com/office/drawing/2014/main" id="{B2AE3730-DC7C-E4EE-01BF-2D937C67F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88115" name="AutoShape 39">
                <a:extLst>
                  <a:ext uri="{FF2B5EF4-FFF2-40B4-BE49-F238E27FC236}">
                    <a16:creationId xmlns:a16="http://schemas.microsoft.com/office/drawing/2014/main" id="{CF2939FC-1C11-2869-683F-6C5CA572E7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16" name="AutoShape 40">
                <a:extLst>
                  <a:ext uri="{FF2B5EF4-FFF2-40B4-BE49-F238E27FC236}">
                    <a16:creationId xmlns:a16="http://schemas.microsoft.com/office/drawing/2014/main" id="{9A7377C8-F780-1AAC-9FA5-80C2F69C02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17" name="AutoShape 41">
                <a:extLst>
                  <a:ext uri="{FF2B5EF4-FFF2-40B4-BE49-F238E27FC236}">
                    <a16:creationId xmlns:a16="http://schemas.microsoft.com/office/drawing/2014/main" id="{03629151-1BB4-A416-CA0E-8E01C01B8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18" name="AutoShape 42">
                <a:extLst>
                  <a:ext uri="{FF2B5EF4-FFF2-40B4-BE49-F238E27FC236}">
                    <a16:creationId xmlns:a16="http://schemas.microsoft.com/office/drawing/2014/main" id="{EC410C19-526A-7291-8C42-0B2AC9738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19" name="AutoShape 43">
                <a:extLst>
                  <a:ext uri="{FF2B5EF4-FFF2-40B4-BE49-F238E27FC236}">
                    <a16:creationId xmlns:a16="http://schemas.microsoft.com/office/drawing/2014/main" id="{BD8CA41F-6AA1-9E72-E6DD-F8D024171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2332" name="AutoShape 44">
                <a:extLst>
                  <a:ext uri="{FF2B5EF4-FFF2-40B4-BE49-F238E27FC236}">
                    <a16:creationId xmlns:a16="http://schemas.microsoft.com/office/drawing/2014/main" id="{9771D6DF-564E-6D48-DCC3-8A1BB63123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33" name="AutoShape 45">
                <a:extLst>
                  <a:ext uri="{FF2B5EF4-FFF2-40B4-BE49-F238E27FC236}">
                    <a16:creationId xmlns:a16="http://schemas.microsoft.com/office/drawing/2014/main" id="{6724547A-CAF9-4F62-55F2-822F13A133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34" name="AutoShape 46">
                <a:extLst>
                  <a:ext uri="{FF2B5EF4-FFF2-40B4-BE49-F238E27FC236}">
                    <a16:creationId xmlns:a16="http://schemas.microsoft.com/office/drawing/2014/main" id="{405348C0-191F-DF1B-DFC6-0F257A6E0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35" name="AutoShape 47">
                <a:extLst>
                  <a:ext uri="{FF2B5EF4-FFF2-40B4-BE49-F238E27FC236}">
                    <a16:creationId xmlns:a16="http://schemas.microsoft.com/office/drawing/2014/main" id="{954912C2-01B0-8A2D-C31B-3F2E8C619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2336" name="AutoShape 48">
                <a:extLst>
                  <a:ext uri="{FF2B5EF4-FFF2-40B4-BE49-F238E27FC236}">
                    <a16:creationId xmlns:a16="http://schemas.microsoft.com/office/drawing/2014/main" id="{3CB54615-E2B3-4713-79A5-47B1A971D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8094" name="Group 49">
              <a:extLst>
                <a:ext uri="{FF2B5EF4-FFF2-40B4-BE49-F238E27FC236}">
                  <a16:creationId xmlns:a16="http://schemas.microsoft.com/office/drawing/2014/main" id="{8A524E85-8D70-4561-4636-E8483355BE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88095" name="AutoShape 50">
                <a:extLst>
                  <a:ext uri="{FF2B5EF4-FFF2-40B4-BE49-F238E27FC236}">
                    <a16:creationId xmlns:a16="http://schemas.microsoft.com/office/drawing/2014/main" id="{6A32E101-72F7-C648-A120-EF918967ED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096" name="AutoShape 51">
                <a:extLst>
                  <a:ext uri="{FF2B5EF4-FFF2-40B4-BE49-F238E27FC236}">
                    <a16:creationId xmlns:a16="http://schemas.microsoft.com/office/drawing/2014/main" id="{FA50A4F0-1B80-E415-AAA1-7A797F5C7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097" name="AutoShape 52">
                <a:extLst>
                  <a:ext uri="{FF2B5EF4-FFF2-40B4-BE49-F238E27FC236}">
                    <a16:creationId xmlns:a16="http://schemas.microsoft.com/office/drawing/2014/main" id="{7CCC4222-77DA-E65E-205D-777E645B2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098" name="AutoShape 53">
                <a:extLst>
                  <a:ext uri="{FF2B5EF4-FFF2-40B4-BE49-F238E27FC236}">
                    <a16:creationId xmlns:a16="http://schemas.microsoft.com/office/drawing/2014/main" id="{1A162221-74EE-BC04-C8E5-4AB7CB2C1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099" name="AutoShape 54">
                <a:extLst>
                  <a:ext uri="{FF2B5EF4-FFF2-40B4-BE49-F238E27FC236}">
                    <a16:creationId xmlns:a16="http://schemas.microsoft.com/office/drawing/2014/main" id="{DD853E79-5D52-ED13-49E4-17E7A21829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0" name="AutoShape 55">
                <a:extLst>
                  <a:ext uri="{FF2B5EF4-FFF2-40B4-BE49-F238E27FC236}">
                    <a16:creationId xmlns:a16="http://schemas.microsoft.com/office/drawing/2014/main" id="{A9111897-5324-D19B-A2AE-81466410ED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1" name="AutoShape 56">
                <a:extLst>
                  <a:ext uri="{FF2B5EF4-FFF2-40B4-BE49-F238E27FC236}">
                    <a16:creationId xmlns:a16="http://schemas.microsoft.com/office/drawing/2014/main" id="{E52F1D9C-A136-00A4-FFE6-1A2E71809D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2" name="AutoShape 57">
                <a:extLst>
                  <a:ext uri="{FF2B5EF4-FFF2-40B4-BE49-F238E27FC236}">
                    <a16:creationId xmlns:a16="http://schemas.microsoft.com/office/drawing/2014/main" id="{9AC4EEB2-6A8B-A5ED-5838-036311D61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3" name="AutoShape 58">
                <a:extLst>
                  <a:ext uri="{FF2B5EF4-FFF2-40B4-BE49-F238E27FC236}">
                    <a16:creationId xmlns:a16="http://schemas.microsoft.com/office/drawing/2014/main" id="{89EB1B0A-702B-4DFF-79C9-7E6BEA28B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4" name="AutoShape 59">
                <a:extLst>
                  <a:ext uri="{FF2B5EF4-FFF2-40B4-BE49-F238E27FC236}">
                    <a16:creationId xmlns:a16="http://schemas.microsoft.com/office/drawing/2014/main" id="{2E34AFDF-CF79-ADD5-2FBC-105284B4E5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5" name="AutoShape 60">
                <a:extLst>
                  <a:ext uri="{FF2B5EF4-FFF2-40B4-BE49-F238E27FC236}">
                    <a16:creationId xmlns:a16="http://schemas.microsoft.com/office/drawing/2014/main" id="{92AC2A92-8D2D-A27F-7346-3751C2AC4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6" name="AutoShape 61">
                <a:extLst>
                  <a:ext uri="{FF2B5EF4-FFF2-40B4-BE49-F238E27FC236}">
                    <a16:creationId xmlns:a16="http://schemas.microsoft.com/office/drawing/2014/main" id="{FC73DEA7-FE9A-6D3B-A485-CA3B4B63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7" name="AutoShape 62">
                <a:extLst>
                  <a:ext uri="{FF2B5EF4-FFF2-40B4-BE49-F238E27FC236}">
                    <a16:creationId xmlns:a16="http://schemas.microsoft.com/office/drawing/2014/main" id="{3B4F1409-340B-09C3-12AE-323DFF3BC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8" name="AutoShape 63">
                <a:extLst>
                  <a:ext uri="{FF2B5EF4-FFF2-40B4-BE49-F238E27FC236}">
                    <a16:creationId xmlns:a16="http://schemas.microsoft.com/office/drawing/2014/main" id="{BBC29119-F131-83AB-370C-CD49E8FFCA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8109" name="AutoShape 64">
                <a:extLst>
                  <a:ext uri="{FF2B5EF4-FFF2-40B4-BE49-F238E27FC236}">
                    <a16:creationId xmlns:a16="http://schemas.microsoft.com/office/drawing/2014/main" id="{36521C79-75ED-9C02-3A1A-F52A855EB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88088" name="Text Box 66">
            <a:extLst>
              <a:ext uri="{FF2B5EF4-FFF2-40B4-BE49-F238E27FC236}">
                <a16:creationId xmlns:a16="http://schemas.microsoft.com/office/drawing/2014/main" id="{56257BCF-59A1-F0AD-4245-55CDD1FAA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988" y="5133975"/>
            <a:ext cx="628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88089" name="Text Box 67">
            <a:extLst>
              <a:ext uri="{FF2B5EF4-FFF2-40B4-BE49-F238E27FC236}">
                <a16:creationId xmlns:a16="http://schemas.microsoft.com/office/drawing/2014/main" id="{CFA08D58-2525-4E84-7D3A-87F8E7566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198438"/>
            <a:ext cx="7932737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rgbClr val="EEFF4B"/>
                </a:solidFill>
                <a:latin typeface="Kerala" pitchFamily="2" charset="0"/>
              </a:rPr>
              <a:t>¦ æÈÏí _ </a:t>
            </a:r>
            <a:r>
              <a:rPr lang="en-US" altLang="en-US" sz="6000" b="0">
                <a:solidFill>
                  <a:srgbClr val="EEFF4B"/>
                </a:solidFill>
                <a:latin typeface="Kerala" pitchFamily="2" charset="0"/>
              </a:rPr>
              <a:t>Ä</a:t>
            </a:r>
            <a:r>
              <a:rPr lang="en-US" altLang="en-US" sz="6000">
                <a:solidFill>
                  <a:srgbClr val="EEFF4B"/>
                </a:solidFill>
                <a:latin typeface="Kerala" pitchFamily="2" charset="0"/>
              </a:rPr>
              <a:t>ùß ³VAáµ! </a:t>
            </a:r>
          </a:p>
        </p:txBody>
      </p:sp>
      <p:sp>
        <p:nvSpPr>
          <p:cNvPr id="88090" name="Text Box 68">
            <a:extLst>
              <a:ext uri="{FF2B5EF4-FFF2-40B4-BE49-F238E27FC236}">
                <a16:creationId xmlns:a16="http://schemas.microsoft.com/office/drawing/2014/main" id="{D3AC8A0E-AC94-2F9D-C19F-7ADFBDCBA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52357" name="Rectangle 69">
            <a:extLst>
              <a:ext uri="{FF2B5EF4-FFF2-40B4-BE49-F238E27FC236}">
                <a16:creationId xmlns:a16="http://schemas.microsoft.com/office/drawing/2014/main" id="{4F6BEAF8-6E24-37F0-07F7-8C393DFA7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52358" name="Rectangle 70">
            <a:extLst>
              <a:ext uri="{FF2B5EF4-FFF2-40B4-BE49-F238E27FC236}">
                <a16:creationId xmlns:a16="http://schemas.microsoft.com/office/drawing/2014/main" id="{0BC74807-9916-5227-60A4-2355AB2BB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103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70</a:t>
            </a:r>
          </a:p>
        </p:txBody>
      </p:sp>
    </p:spTree>
  </p:cSld>
  <p:clrMapOvr>
    <a:masterClrMapping/>
  </p:clrMapOvr>
  <p:transition spd="med"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2FF558DE-F050-BCE6-9B38-FC8450CB1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54C08B7C-396A-7D34-AA5B-48319D5C666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89091" name="Rectangle 4">
            <a:extLst>
              <a:ext uri="{FF2B5EF4-FFF2-40B4-BE49-F238E27FC236}">
                <a16:creationId xmlns:a16="http://schemas.microsoft.com/office/drawing/2014/main" id="{FDA631E4-3BEF-EA08-61D7-8F72047FB11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89092" name="Rectangle 5">
            <a:extLst>
              <a:ext uri="{FF2B5EF4-FFF2-40B4-BE49-F238E27FC236}">
                <a16:creationId xmlns:a16="http://schemas.microsoft.com/office/drawing/2014/main" id="{ABF33650-EA17-67DD-1A31-E08405108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653318" name="Rectangle 6">
            <a:extLst>
              <a:ext uri="{FF2B5EF4-FFF2-40B4-BE49-F238E27FC236}">
                <a16:creationId xmlns:a16="http://schemas.microsoft.com/office/drawing/2014/main" id="{5AAED52A-5945-9163-D84E-861BA7DDF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89094" name="Group 7">
            <a:extLst>
              <a:ext uri="{FF2B5EF4-FFF2-40B4-BE49-F238E27FC236}">
                <a16:creationId xmlns:a16="http://schemas.microsoft.com/office/drawing/2014/main" id="{E6F047AA-3CE2-C32E-E6FC-D0A6E1BC0187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89159" name="Text Box 8">
              <a:extLst>
                <a:ext uri="{FF2B5EF4-FFF2-40B4-BE49-F238E27FC236}">
                  <a16:creationId xmlns:a16="http://schemas.microsoft.com/office/drawing/2014/main" id="{D12C481D-1740-A818-F916-53E4BB7AC7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/>
                <a:t>J</a:t>
              </a:r>
            </a:p>
          </p:txBody>
        </p:sp>
        <p:grpSp>
          <p:nvGrpSpPr>
            <p:cNvPr id="89160" name="Group 9">
              <a:extLst>
                <a:ext uri="{FF2B5EF4-FFF2-40B4-BE49-F238E27FC236}">
                  <a16:creationId xmlns:a16="http://schemas.microsoft.com/office/drawing/2014/main" id="{5064867F-3CD9-B2A3-9071-4769E49616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89179" name="Rectangle 10">
                <a:extLst>
                  <a:ext uri="{FF2B5EF4-FFF2-40B4-BE49-F238E27FC236}">
                    <a16:creationId xmlns:a16="http://schemas.microsoft.com/office/drawing/2014/main" id="{C6BC930F-629E-B1E2-D789-454A6DBF2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600" i="1">
                    <a:solidFill>
                      <a:srgbClr val="FFEA18"/>
                    </a:solidFill>
                  </a:rPr>
                  <a:t>4P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89180" name="Rectangle 11">
                <a:extLst>
                  <a:ext uri="{FF2B5EF4-FFF2-40B4-BE49-F238E27FC236}">
                    <a16:creationId xmlns:a16="http://schemas.microsoft.com/office/drawing/2014/main" id="{DCAEDB95-792E-F754-09DA-6B1AF1DAA5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600" i="1">
                    <a:solidFill>
                      <a:srgbClr val="FFEA18"/>
                    </a:solidFill>
                  </a:rPr>
                  <a:t>  3S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89161" name="Group 12">
              <a:extLst>
                <a:ext uri="{FF2B5EF4-FFF2-40B4-BE49-F238E27FC236}">
                  <a16:creationId xmlns:a16="http://schemas.microsoft.com/office/drawing/2014/main" id="{223C36D8-DAF3-76A2-B355-3F80DCFD89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89169" name="Group 13">
                <a:extLst>
                  <a:ext uri="{FF2B5EF4-FFF2-40B4-BE49-F238E27FC236}">
                    <a16:creationId xmlns:a16="http://schemas.microsoft.com/office/drawing/2014/main" id="{6F372BDD-AD5D-D892-675A-0D76CFA484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89171" name="Rectangle 14">
                  <a:extLst>
                    <a:ext uri="{FF2B5EF4-FFF2-40B4-BE49-F238E27FC236}">
                      <a16:creationId xmlns:a16="http://schemas.microsoft.com/office/drawing/2014/main" id="{9BA68C25-C532-A470-92E9-67F9EEC5DD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09F32"/>
                      </a:solidFill>
                    </a:rPr>
                    <a:t>C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2" name="Rectangle 15">
                  <a:extLst>
                    <a:ext uri="{FF2B5EF4-FFF2-40B4-BE49-F238E27FC236}">
                      <a16:creationId xmlns:a16="http://schemas.microsoft.com/office/drawing/2014/main" id="{17DCAD8A-4B6B-22F9-C3F0-2FD7CE4138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A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3" name="Rectangle 16">
                  <a:extLst>
                    <a:ext uri="{FF2B5EF4-FFF2-40B4-BE49-F238E27FC236}">
                      <a16:creationId xmlns:a16="http://schemas.microsoft.com/office/drawing/2014/main" id="{6644A60F-1DA0-1198-1E16-8A3308881D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4" name="Rectangle 17">
                  <a:extLst>
                    <a:ext uri="{FF2B5EF4-FFF2-40B4-BE49-F238E27FC236}">
                      <a16:creationId xmlns:a16="http://schemas.microsoft.com/office/drawing/2014/main" id="{70A66707-3056-C8FB-3135-6A6662C2BD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M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5" name="Rectangle 18">
                  <a:extLst>
                    <a:ext uri="{FF2B5EF4-FFF2-40B4-BE49-F238E27FC236}">
                      <a16:creationId xmlns:a16="http://schemas.microsoft.com/office/drawing/2014/main" id="{31AD64A5-4AB4-785A-2EEE-2CA4184A6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6" name="Rectangle 19">
                  <a:extLst>
                    <a:ext uri="{FF2B5EF4-FFF2-40B4-BE49-F238E27FC236}">
                      <a16:creationId xmlns:a16="http://schemas.microsoft.com/office/drawing/2014/main" id="{AE5EE08B-A956-0F7C-0DD8-646C972ED7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A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7" name="Rectangle 20">
                  <a:extLst>
                    <a:ext uri="{FF2B5EF4-FFF2-40B4-BE49-F238E27FC236}">
                      <a16:creationId xmlns:a16="http://schemas.microsoft.com/office/drawing/2014/main" id="{7CF5EDAF-EB11-904D-CBF8-91DF2CBD1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R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89178" name="Rectangle 21">
                  <a:extLst>
                    <a:ext uri="{FF2B5EF4-FFF2-40B4-BE49-F238E27FC236}">
                      <a16:creationId xmlns:a16="http://schemas.microsoft.com/office/drawing/2014/main" id="{B3A2FDF5-7589-952C-61F5-2F777A2D15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C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89170" name="Rectangle 22">
                <a:extLst>
                  <a:ext uri="{FF2B5EF4-FFF2-40B4-BE49-F238E27FC236}">
                    <a16:creationId xmlns:a16="http://schemas.microsoft.com/office/drawing/2014/main" id="{08EFAD76-1490-599B-FB52-72C2D5F25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11B0C5"/>
                    </a:solidFill>
                  </a:rPr>
                  <a:t>S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89162" name="Group 23">
              <a:extLst>
                <a:ext uri="{FF2B5EF4-FFF2-40B4-BE49-F238E27FC236}">
                  <a16:creationId xmlns:a16="http://schemas.microsoft.com/office/drawing/2014/main" id="{F80494C0-64F1-BB6F-462F-F7E4B4CC04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89165" name="Group 24">
                <a:extLst>
                  <a:ext uri="{FF2B5EF4-FFF2-40B4-BE49-F238E27FC236}">
                    <a16:creationId xmlns:a16="http://schemas.microsoft.com/office/drawing/2014/main" id="{F49B3E56-E7AC-1832-EA7E-8B060FC6CA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89167" name="Text Box 25">
                  <a:extLst>
                    <a:ext uri="{FF2B5EF4-FFF2-40B4-BE49-F238E27FC236}">
                      <a16:creationId xmlns:a16="http://schemas.microsoft.com/office/drawing/2014/main" id="{84DACBA9-6921-268C-EBA2-385BDCCD03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63500" dir="3187806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6600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53338" name="Line 26">
                  <a:extLst>
                    <a:ext uri="{FF2B5EF4-FFF2-40B4-BE49-F238E27FC236}">
                      <a16:creationId xmlns:a16="http://schemas.microsoft.com/office/drawing/2014/main" id="{8E853A82-E2F3-5BDB-04D8-4C5B9B7E1B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53339" name="Line 27">
                <a:extLst>
                  <a:ext uri="{FF2B5EF4-FFF2-40B4-BE49-F238E27FC236}">
                    <a16:creationId xmlns:a16="http://schemas.microsoft.com/office/drawing/2014/main" id="{0C542A4F-B9CA-E7A1-AB10-FA5D1E4F1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9163" name="Rectangle 28">
              <a:extLst>
                <a:ext uri="{FF2B5EF4-FFF2-40B4-BE49-F238E27FC236}">
                  <a16:creationId xmlns:a16="http://schemas.microsoft.com/office/drawing/2014/main" id="{A2ED35EC-34B7-20D9-35C0-C3D133CC0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FDDC07"/>
                </a:solidFill>
              </a:endParaRPr>
            </a:p>
          </p:txBody>
        </p:sp>
        <p:sp>
          <p:nvSpPr>
            <p:cNvPr id="653341" name="Rectangle 29">
              <a:extLst>
                <a:ext uri="{FF2B5EF4-FFF2-40B4-BE49-F238E27FC236}">
                  <a16:creationId xmlns:a16="http://schemas.microsoft.com/office/drawing/2014/main" id="{93BA87C3-4324-E5A8-51B0-9CD1C0BF5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53342" name="Rectangle 30">
            <a:extLst>
              <a:ext uri="{FF2B5EF4-FFF2-40B4-BE49-F238E27FC236}">
                <a16:creationId xmlns:a16="http://schemas.microsoft.com/office/drawing/2014/main" id="{5D3E94BD-A887-1151-532B-02051D2BD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9096" name="Picture 31">
            <a:extLst>
              <a:ext uri="{FF2B5EF4-FFF2-40B4-BE49-F238E27FC236}">
                <a16:creationId xmlns:a16="http://schemas.microsoft.com/office/drawing/2014/main" id="{35C988F1-D39D-5A74-924A-A46E41ED3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7" name="Rectangle 32">
            <a:extLst>
              <a:ext uri="{FF2B5EF4-FFF2-40B4-BE49-F238E27FC236}">
                <a16:creationId xmlns:a16="http://schemas.microsoft.com/office/drawing/2014/main" id="{09CC755A-F58B-326F-E6BA-8F3416424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89098" name="Rectangle 33">
            <a:extLst>
              <a:ext uri="{FF2B5EF4-FFF2-40B4-BE49-F238E27FC236}">
                <a16:creationId xmlns:a16="http://schemas.microsoft.com/office/drawing/2014/main" id="{6E7B2290-C79C-DBA1-407D-1B7D2A102C7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89099" name="Rectangle 34">
            <a:extLst>
              <a:ext uri="{FF2B5EF4-FFF2-40B4-BE49-F238E27FC236}">
                <a16:creationId xmlns:a16="http://schemas.microsoft.com/office/drawing/2014/main" id="{9F67A5BE-7911-C45A-69C3-7B37C18D6F4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pic>
        <p:nvPicPr>
          <p:cNvPr id="89100" name="Picture 35">
            <a:extLst>
              <a:ext uri="{FF2B5EF4-FFF2-40B4-BE49-F238E27FC236}">
                <a16:creationId xmlns:a16="http://schemas.microsoft.com/office/drawing/2014/main" id="{0403ECF8-5626-42BF-CD82-DFFA3213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1" name="Rectangle 36">
            <a:extLst>
              <a:ext uri="{FF2B5EF4-FFF2-40B4-BE49-F238E27FC236}">
                <a16:creationId xmlns:a16="http://schemas.microsoft.com/office/drawing/2014/main" id="{5BDE59A7-7F67-57FE-B733-5F59E568C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89102" name="Rectangle 37">
            <a:extLst>
              <a:ext uri="{FF2B5EF4-FFF2-40B4-BE49-F238E27FC236}">
                <a16:creationId xmlns:a16="http://schemas.microsoft.com/office/drawing/2014/main" id="{1A92DB0F-7777-5C47-9C83-883345AB3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pic>
        <p:nvPicPr>
          <p:cNvPr id="89103" name="Picture 38">
            <a:extLst>
              <a:ext uri="{FF2B5EF4-FFF2-40B4-BE49-F238E27FC236}">
                <a16:creationId xmlns:a16="http://schemas.microsoft.com/office/drawing/2014/main" id="{0B190F5C-FF8C-DFA9-089F-B3823E3D9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4" name="Picture 39">
            <a:extLst>
              <a:ext uri="{FF2B5EF4-FFF2-40B4-BE49-F238E27FC236}">
                <a16:creationId xmlns:a16="http://schemas.microsoft.com/office/drawing/2014/main" id="{010EB0CD-1596-6A92-6EA0-F651CF2B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5" name="Picture 40">
            <a:extLst>
              <a:ext uri="{FF2B5EF4-FFF2-40B4-BE49-F238E27FC236}">
                <a16:creationId xmlns:a16="http://schemas.microsoft.com/office/drawing/2014/main" id="{99D5759B-157B-B0F6-C069-867DB8FA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6" name="Picture 41">
            <a:extLst>
              <a:ext uri="{FF2B5EF4-FFF2-40B4-BE49-F238E27FC236}">
                <a16:creationId xmlns:a16="http://schemas.microsoft.com/office/drawing/2014/main" id="{190F37DF-E582-38ED-1E36-408A3A0B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7" name="Picture 42">
            <a:extLst>
              <a:ext uri="{FF2B5EF4-FFF2-40B4-BE49-F238E27FC236}">
                <a16:creationId xmlns:a16="http://schemas.microsoft.com/office/drawing/2014/main" id="{C0B6FEC9-0AA6-3730-7D5D-D8840F63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8" name="Picture 43">
            <a:extLst>
              <a:ext uri="{FF2B5EF4-FFF2-40B4-BE49-F238E27FC236}">
                <a16:creationId xmlns:a16="http://schemas.microsoft.com/office/drawing/2014/main" id="{8B25BB65-2DFB-C2A3-3E9F-60CE8F15D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09" name="Text Box 44">
            <a:extLst>
              <a:ext uri="{FF2B5EF4-FFF2-40B4-BE49-F238E27FC236}">
                <a16:creationId xmlns:a16="http://schemas.microsoft.com/office/drawing/2014/main" id="{0166274A-F5C5-B690-5CE5-2DCE32737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3731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Kerala" pitchFamily="2" charset="0"/>
              </a:rPr>
              <a:t>çÕÆ ÉáØíÄµ µÞÜdµÎJßæa ÈâÜßÝµZ</a:t>
            </a:r>
          </a:p>
        </p:txBody>
      </p:sp>
      <p:pic>
        <p:nvPicPr>
          <p:cNvPr id="89110" name="Picture 62">
            <a:extLst>
              <a:ext uri="{FF2B5EF4-FFF2-40B4-BE49-F238E27FC236}">
                <a16:creationId xmlns:a16="http://schemas.microsoft.com/office/drawing/2014/main" id="{9B4F843A-3D48-37EF-F84B-AB80F3D08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1" name="Picture 69">
            <a:extLst>
              <a:ext uri="{FF2B5EF4-FFF2-40B4-BE49-F238E27FC236}">
                <a16:creationId xmlns:a16="http://schemas.microsoft.com/office/drawing/2014/main" id="{18528B6E-5210-A50D-C0AA-4198B7A5D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2" name="Picture 70">
            <a:extLst>
              <a:ext uri="{FF2B5EF4-FFF2-40B4-BE49-F238E27FC236}">
                <a16:creationId xmlns:a16="http://schemas.microsoft.com/office/drawing/2014/main" id="{470C45F7-05E9-B3C8-5B09-CD6622F43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3" name="Picture 71">
            <a:extLst>
              <a:ext uri="{FF2B5EF4-FFF2-40B4-BE49-F238E27FC236}">
                <a16:creationId xmlns:a16="http://schemas.microsoft.com/office/drawing/2014/main" id="{3B3B3B6C-69B7-0C8A-CD9C-E29E5EFB4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4" name="Picture 72">
            <a:extLst>
              <a:ext uri="{FF2B5EF4-FFF2-40B4-BE49-F238E27FC236}">
                <a16:creationId xmlns:a16="http://schemas.microsoft.com/office/drawing/2014/main" id="{45568656-6A3A-847D-9061-59C15DDC5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5" name="Picture 73">
            <a:extLst>
              <a:ext uri="{FF2B5EF4-FFF2-40B4-BE49-F238E27FC236}">
                <a16:creationId xmlns:a16="http://schemas.microsoft.com/office/drawing/2014/main" id="{6C08AD0E-598F-8427-7707-C0484281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6" name="Picture 74">
            <a:extLst>
              <a:ext uri="{FF2B5EF4-FFF2-40B4-BE49-F238E27FC236}">
                <a16:creationId xmlns:a16="http://schemas.microsoft.com/office/drawing/2014/main" id="{00986DA2-38F1-07CC-0679-7F9D6B9E0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117" name="Rectangle 79">
            <a:extLst>
              <a:ext uri="{FF2B5EF4-FFF2-40B4-BE49-F238E27FC236}">
                <a16:creationId xmlns:a16="http://schemas.microsoft.com/office/drawing/2014/main" id="{37F3F293-5399-30D8-B8F3-C73B3B6C5E63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197475" y="1179513"/>
            <a:ext cx="1962150" cy="4127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90000"/>
              </a:lnSpc>
            </a:pPr>
            <a:r>
              <a:rPr lang="en-US" altLang="en-US" sz="1500">
                <a:solidFill>
                  <a:srgbClr val="FFEA18"/>
                </a:solidFill>
                <a:latin typeface="Kerala" pitchFamily="2" charset="0"/>
              </a:rPr>
              <a:t> </a:t>
            </a:r>
            <a:r>
              <a:rPr lang="en-US" altLang="en-US" sz="1500" b="0">
                <a:solidFill>
                  <a:srgbClr val="FFEA18"/>
                </a:solidFill>
                <a:latin typeface="Kerala" pitchFamily="2" charset="0"/>
              </a:rPr>
              <a:t>µáEÞ¿ßæa µÜïcÞÃ                                                    ÕßøáKí</a:t>
            </a:r>
          </a:p>
        </p:txBody>
      </p:sp>
      <p:sp>
        <p:nvSpPr>
          <p:cNvPr id="89118" name="Rectangle 80">
            <a:extLst>
              <a:ext uri="{FF2B5EF4-FFF2-40B4-BE49-F238E27FC236}">
                <a16:creationId xmlns:a16="http://schemas.microsoft.com/office/drawing/2014/main" id="{F446E19C-B051-E529-D20F-D911F903AD25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852319" y="1739106"/>
            <a:ext cx="898525" cy="1825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6699FF"/>
                </a:solidFill>
                <a:latin typeface="Kerala" pitchFamily="2" charset="0"/>
              </a:rPr>
              <a:t>øIÞ¢ ÕøÕí</a:t>
            </a:r>
          </a:p>
        </p:txBody>
      </p:sp>
      <p:sp>
        <p:nvSpPr>
          <p:cNvPr id="89119" name="Rectangle 81">
            <a:extLst>
              <a:ext uri="{FF2B5EF4-FFF2-40B4-BE49-F238E27FC236}">
                <a16:creationId xmlns:a16="http://schemas.microsoft.com/office/drawing/2014/main" id="{ECB5B1CB-A7CA-7ED2-CE01-B4904915208D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823743" y="1053307"/>
            <a:ext cx="2387601" cy="1825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44D466"/>
                </a:solidFill>
                <a:latin typeface="Kerala" pitchFamily="2" charset="0"/>
              </a:rPr>
              <a:t>dµßØíÄáÕßæa ÍâÎßÏßæÜ ÕÞÝíº</a:t>
            </a:r>
          </a:p>
        </p:txBody>
      </p:sp>
      <p:sp>
        <p:nvSpPr>
          <p:cNvPr id="89120" name="Rectangle 82">
            <a:extLst>
              <a:ext uri="{FF2B5EF4-FFF2-40B4-BE49-F238E27FC236}">
                <a16:creationId xmlns:a16="http://schemas.microsoft.com/office/drawing/2014/main" id="{87CA9606-F35B-3D9D-6F77-A486F2B29A62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022975" y="841375"/>
            <a:ext cx="2752726" cy="4127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500" b="0">
                <a:solidFill>
                  <a:srgbClr val="FF3399"/>
                </a:solidFill>
                <a:latin typeface="Kerala" pitchFamily="2" charset="0"/>
              </a:rPr>
              <a:t>æÕU Øß¢ÙÞØÈJßæÜ ÎÙÞÈcÞÏÕßÇß</a:t>
            </a:r>
          </a:p>
        </p:txBody>
      </p:sp>
      <p:sp>
        <p:nvSpPr>
          <p:cNvPr id="89121" name="Rectangle 83">
            <a:extLst>
              <a:ext uri="{FF2B5EF4-FFF2-40B4-BE49-F238E27FC236}">
                <a16:creationId xmlns:a16="http://schemas.microsoft.com/office/drawing/2014/main" id="{3EFFDB54-5552-39C3-C034-B9D03FB2AEED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595269" y="1145382"/>
            <a:ext cx="2190750" cy="1825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F87B57"/>
                </a:solidFill>
                <a:latin typeface="Kerala" pitchFamily="2" charset="0"/>
              </a:rPr>
              <a:t>ÉáÄßÏ ¦µÞÖ¢ ÉáÄßÏ ÍâÎß</a:t>
            </a:r>
          </a:p>
        </p:txBody>
      </p:sp>
      <p:grpSp>
        <p:nvGrpSpPr>
          <p:cNvPr id="89122" name="Group 84">
            <a:extLst>
              <a:ext uri="{FF2B5EF4-FFF2-40B4-BE49-F238E27FC236}">
                <a16:creationId xmlns:a16="http://schemas.microsoft.com/office/drawing/2014/main" id="{493DB4FA-BB1B-BE0F-C9C2-F629F9CC3150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89127" name="Group 85">
              <a:extLst>
                <a:ext uri="{FF2B5EF4-FFF2-40B4-BE49-F238E27FC236}">
                  <a16:creationId xmlns:a16="http://schemas.microsoft.com/office/drawing/2014/main" id="{DBA07087-D1E9-6325-0A3D-0C3D80EFD1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3398" name="AutoShape 86">
                <a:extLst>
                  <a:ext uri="{FF2B5EF4-FFF2-40B4-BE49-F238E27FC236}">
                    <a16:creationId xmlns:a16="http://schemas.microsoft.com/office/drawing/2014/main" id="{5837B83D-2531-5CDE-495B-4B87BC1894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399" name="AutoShape 87">
                <a:extLst>
                  <a:ext uri="{FF2B5EF4-FFF2-40B4-BE49-F238E27FC236}">
                    <a16:creationId xmlns:a16="http://schemas.microsoft.com/office/drawing/2014/main" id="{646CA2DD-8F1E-B479-569A-BB76491E4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00" name="AutoShape 88">
                <a:extLst>
                  <a:ext uri="{FF2B5EF4-FFF2-40B4-BE49-F238E27FC236}">
                    <a16:creationId xmlns:a16="http://schemas.microsoft.com/office/drawing/2014/main" id="{ADE0C5A1-2188-3769-B1D5-6E2FFA5D9D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01" name="AutoShape 89">
                <a:extLst>
                  <a:ext uri="{FF2B5EF4-FFF2-40B4-BE49-F238E27FC236}">
                    <a16:creationId xmlns:a16="http://schemas.microsoft.com/office/drawing/2014/main" id="{9A40045A-1500-B408-E0B2-23EE0F84A3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02" name="AutoShape 90">
                <a:extLst>
                  <a:ext uri="{FF2B5EF4-FFF2-40B4-BE49-F238E27FC236}">
                    <a16:creationId xmlns:a16="http://schemas.microsoft.com/office/drawing/2014/main" id="{DBA06967-CA98-2905-5F3B-C76C0E4DB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89149" name="AutoShape 91">
                <a:extLst>
                  <a:ext uri="{FF2B5EF4-FFF2-40B4-BE49-F238E27FC236}">
                    <a16:creationId xmlns:a16="http://schemas.microsoft.com/office/drawing/2014/main" id="{9AED613C-C60C-3995-586B-68C9B50EDC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50" name="AutoShape 92">
                <a:extLst>
                  <a:ext uri="{FF2B5EF4-FFF2-40B4-BE49-F238E27FC236}">
                    <a16:creationId xmlns:a16="http://schemas.microsoft.com/office/drawing/2014/main" id="{60E4B679-9D71-C09B-EE99-2EEAAC7E30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51" name="AutoShape 93">
                <a:extLst>
                  <a:ext uri="{FF2B5EF4-FFF2-40B4-BE49-F238E27FC236}">
                    <a16:creationId xmlns:a16="http://schemas.microsoft.com/office/drawing/2014/main" id="{ACDEA715-266A-FC20-C303-4A271E65BF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52" name="AutoShape 94">
                <a:extLst>
                  <a:ext uri="{FF2B5EF4-FFF2-40B4-BE49-F238E27FC236}">
                    <a16:creationId xmlns:a16="http://schemas.microsoft.com/office/drawing/2014/main" id="{607FB460-AF11-39C6-AA47-BE6D5D2DF5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53" name="AutoShape 95">
                <a:extLst>
                  <a:ext uri="{FF2B5EF4-FFF2-40B4-BE49-F238E27FC236}">
                    <a16:creationId xmlns:a16="http://schemas.microsoft.com/office/drawing/2014/main" id="{A324DA93-60BA-E6CE-0A82-8D67DDA05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3408" name="AutoShape 96">
                <a:extLst>
                  <a:ext uri="{FF2B5EF4-FFF2-40B4-BE49-F238E27FC236}">
                    <a16:creationId xmlns:a16="http://schemas.microsoft.com/office/drawing/2014/main" id="{2011A4D3-195F-04B9-A1C9-216DA978C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09" name="AutoShape 97">
                <a:extLst>
                  <a:ext uri="{FF2B5EF4-FFF2-40B4-BE49-F238E27FC236}">
                    <a16:creationId xmlns:a16="http://schemas.microsoft.com/office/drawing/2014/main" id="{8B2E35A1-3453-919A-273C-5FFFE06C75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10" name="AutoShape 98">
                <a:extLst>
                  <a:ext uri="{FF2B5EF4-FFF2-40B4-BE49-F238E27FC236}">
                    <a16:creationId xmlns:a16="http://schemas.microsoft.com/office/drawing/2014/main" id="{69B78CF4-E437-0E7C-8D9F-4EE3718C16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11" name="AutoShape 99">
                <a:extLst>
                  <a:ext uri="{FF2B5EF4-FFF2-40B4-BE49-F238E27FC236}">
                    <a16:creationId xmlns:a16="http://schemas.microsoft.com/office/drawing/2014/main" id="{002E2C67-CEE5-5049-0BC7-A7A550F84D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3412" name="AutoShape 100">
                <a:extLst>
                  <a:ext uri="{FF2B5EF4-FFF2-40B4-BE49-F238E27FC236}">
                    <a16:creationId xmlns:a16="http://schemas.microsoft.com/office/drawing/2014/main" id="{0A829E7D-D7A8-E4EC-3875-FC757C2DA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89128" name="Group 101">
              <a:extLst>
                <a:ext uri="{FF2B5EF4-FFF2-40B4-BE49-F238E27FC236}">
                  <a16:creationId xmlns:a16="http://schemas.microsoft.com/office/drawing/2014/main" id="{1FD660E4-9C7E-C7B8-2525-5DDB2B4A8D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89129" name="AutoShape 102">
                <a:extLst>
                  <a:ext uri="{FF2B5EF4-FFF2-40B4-BE49-F238E27FC236}">
                    <a16:creationId xmlns:a16="http://schemas.microsoft.com/office/drawing/2014/main" id="{B54AEAED-A083-ABBB-85E9-12572950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0" name="AutoShape 103">
                <a:extLst>
                  <a:ext uri="{FF2B5EF4-FFF2-40B4-BE49-F238E27FC236}">
                    <a16:creationId xmlns:a16="http://schemas.microsoft.com/office/drawing/2014/main" id="{024F66C3-C5C1-BABD-1646-66091463A3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1" name="AutoShape 104">
                <a:extLst>
                  <a:ext uri="{FF2B5EF4-FFF2-40B4-BE49-F238E27FC236}">
                    <a16:creationId xmlns:a16="http://schemas.microsoft.com/office/drawing/2014/main" id="{5E0DF8D2-A6BB-FFEE-7DE5-BBCA2D8D9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2" name="AutoShape 105">
                <a:extLst>
                  <a:ext uri="{FF2B5EF4-FFF2-40B4-BE49-F238E27FC236}">
                    <a16:creationId xmlns:a16="http://schemas.microsoft.com/office/drawing/2014/main" id="{20C29910-C3B4-018C-DAF1-7983273EB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3" name="AutoShape 106">
                <a:extLst>
                  <a:ext uri="{FF2B5EF4-FFF2-40B4-BE49-F238E27FC236}">
                    <a16:creationId xmlns:a16="http://schemas.microsoft.com/office/drawing/2014/main" id="{0A5BF56D-532D-6EDF-1148-9D48F84AB7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4" name="AutoShape 107">
                <a:extLst>
                  <a:ext uri="{FF2B5EF4-FFF2-40B4-BE49-F238E27FC236}">
                    <a16:creationId xmlns:a16="http://schemas.microsoft.com/office/drawing/2014/main" id="{2DA28721-5DD2-5304-AEA7-A05DF1836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5" name="AutoShape 108">
                <a:extLst>
                  <a:ext uri="{FF2B5EF4-FFF2-40B4-BE49-F238E27FC236}">
                    <a16:creationId xmlns:a16="http://schemas.microsoft.com/office/drawing/2014/main" id="{DE873F2B-177C-F25B-1CEA-9E958695B9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6" name="AutoShape 109">
                <a:extLst>
                  <a:ext uri="{FF2B5EF4-FFF2-40B4-BE49-F238E27FC236}">
                    <a16:creationId xmlns:a16="http://schemas.microsoft.com/office/drawing/2014/main" id="{4FFA3514-7E00-AB48-8F31-81BEBCD46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7" name="AutoShape 110">
                <a:extLst>
                  <a:ext uri="{FF2B5EF4-FFF2-40B4-BE49-F238E27FC236}">
                    <a16:creationId xmlns:a16="http://schemas.microsoft.com/office/drawing/2014/main" id="{326A5B69-EB4D-169C-811F-89BF9A928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8" name="AutoShape 111">
                <a:extLst>
                  <a:ext uri="{FF2B5EF4-FFF2-40B4-BE49-F238E27FC236}">
                    <a16:creationId xmlns:a16="http://schemas.microsoft.com/office/drawing/2014/main" id="{95222B91-B768-05C7-07FF-8BF8FFE2CE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39" name="AutoShape 112">
                <a:extLst>
                  <a:ext uri="{FF2B5EF4-FFF2-40B4-BE49-F238E27FC236}">
                    <a16:creationId xmlns:a16="http://schemas.microsoft.com/office/drawing/2014/main" id="{8BB2BA8B-DE1F-6E11-CFF0-534B7E16C3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40" name="AutoShape 113">
                <a:extLst>
                  <a:ext uri="{FF2B5EF4-FFF2-40B4-BE49-F238E27FC236}">
                    <a16:creationId xmlns:a16="http://schemas.microsoft.com/office/drawing/2014/main" id="{593E6CE5-1972-1DC2-010C-78C10295F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41" name="AutoShape 114">
                <a:extLst>
                  <a:ext uri="{FF2B5EF4-FFF2-40B4-BE49-F238E27FC236}">
                    <a16:creationId xmlns:a16="http://schemas.microsoft.com/office/drawing/2014/main" id="{7A881823-AB0E-D1A6-BECA-72DEA12550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42" name="AutoShape 115">
                <a:extLst>
                  <a:ext uri="{FF2B5EF4-FFF2-40B4-BE49-F238E27FC236}">
                    <a16:creationId xmlns:a16="http://schemas.microsoft.com/office/drawing/2014/main" id="{8809B18D-A31E-C873-7566-C5F512A2CA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89143" name="AutoShape 116">
                <a:extLst>
                  <a:ext uri="{FF2B5EF4-FFF2-40B4-BE49-F238E27FC236}">
                    <a16:creationId xmlns:a16="http://schemas.microsoft.com/office/drawing/2014/main" id="{7716C478-1EEB-0759-D465-FD6D54FD9B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8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89123" name="Text Box 120">
            <a:extLst>
              <a:ext uri="{FF2B5EF4-FFF2-40B4-BE49-F238E27FC236}">
                <a16:creationId xmlns:a16="http://schemas.microsoft.com/office/drawing/2014/main" id="{E9B7CF05-56FF-E326-1721-746F28F2C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957"/>
                </a:solidFill>
              </a:rPr>
              <a:t> </a:t>
            </a: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89124" name="Text Box 121">
            <a:extLst>
              <a:ext uri="{FF2B5EF4-FFF2-40B4-BE49-F238E27FC236}">
                <a16:creationId xmlns:a16="http://schemas.microsoft.com/office/drawing/2014/main" id="{05DA2A65-FBAA-1701-06E6-F6B237901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53434" name="Rectangle 122">
            <a:extLst>
              <a:ext uri="{FF2B5EF4-FFF2-40B4-BE49-F238E27FC236}">
                <a16:creationId xmlns:a16="http://schemas.microsoft.com/office/drawing/2014/main" id="{EAC2A8D1-7F62-9744-A1E1-43E12C4DB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53435" name="Rectangle 123">
            <a:extLst>
              <a:ext uri="{FF2B5EF4-FFF2-40B4-BE49-F238E27FC236}">
                <a16:creationId xmlns:a16="http://schemas.microsoft.com/office/drawing/2014/main" id="{A9F9562F-FB6C-36C2-1A7A-0177ED33F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103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71</a:t>
            </a:r>
          </a:p>
        </p:txBody>
      </p:sp>
    </p:spTree>
  </p:cSld>
  <p:clrMapOvr>
    <a:masterClrMapping/>
  </p:clrMapOvr>
  <p:transition spd="med"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>
            <a:extLst>
              <a:ext uri="{FF2B5EF4-FFF2-40B4-BE49-F238E27FC236}">
                <a16:creationId xmlns:a16="http://schemas.microsoft.com/office/drawing/2014/main" id="{92F15736-88D0-49D4-1D8F-7816959D4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0114" name="Rectangle 3">
            <a:extLst>
              <a:ext uri="{FF2B5EF4-FFF2-40B4-BE49-F238E27FC236}">
                <a16:creationId xmlns:a16="http://schemas.microsoft.com/office/drawing/2014/main" id="{20698AB2-CE4E-52BC-C709-D087F8D40C2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90115" name="Rectangle 4">
            <a:extLst>
              <a:ext uri="{FF2B5EF4-FFF2-40B4-BE49-F238E27FC236}">
                <a16:creationId xmlns:a16="http://schemas.microsoft.com/office/drawing/2014/main" id="{A7FF50BE-0379-32C4-0A20-C17FF5F3BE4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90116" name="Rectangle 5">
            <a:extLst>
              <a:ext uri="{FF2B5EF4-FFF2-40B4-BE49-F238E27FC236}">
                <a16:creationId xmlns:a16="http://schemas.microsoft.com/office/drawing/2014/main" id="{2523E357-CFD8-1103-540D-23BB9DCC3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672774" name="Rectangle 6">
            <a:extLst>
              <a:ext uri="{FF2B5EF4-FFF2-40B4-BE49-F238E27FC236}">
                <a16:creationId xmlns:a16="http://schemas.microsoft.com/office/drawing/2014/main" id="{C4CBCC39-101B-26BC-BD74-9DC07CF6CD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90118" name="Group 7">
            <a:extLst>
              <a:ext uri="{FF2B5EF4-FFF2-40B4-BE49-F238E27FC236}">
                <a16:creationId xmlns:a16="http://schemas.microsoft.com/office/drawing/2014/main" id="{3E77F752-BC5E-F89F-2D15-1C770D8C575E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90224" name="Text Box 8">
              <a:extLst>
                <a:ext uri="{FF2B5EF4-FFF2-40B4-BE49-F238E27FC236}">
                  <a16:creationId xmlns:a16="http://schemas.microsoft.com/office/drawing/2014/main" id="{3078DF86-E935-98F6-7625-73815743A3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/>
                <a:t>J</a:t>
              </a:r>
            </a:p>
          </p:txBody>
        </p:sp>
        <p:grpSp>
          <p:nvGrpSpPr>
            <p:cNvPr id="90225" name="Group 9">
              <a:extLst>
                <a:ext uri="{FF2B5EF4-FFF2-40B4-BE49-F238E27FC236}">
                  <a16:creationId xmlns:a16="http://schemas.microsoft.com/office/drawing/2014/main" id="{BA3B94D0-6BCB-B10D-42E7-16A39A1A30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90244" name="Rectangle 10">
                <a:extLst>
                  <a:ext uri="{FF2B5EF4-FFF2-40B4-BE49-F238E27FC236}">
                    <a16:creationId xmlns:a16="http://schemas.microsoft.com/office/drawing/2014/main" id="{E238D691-BE30-C221-E1D9-FDBE0C5DE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600" i="1">
                    <a:solidFill>
                      <a:srgbClr val="FFEA18"/>
                    </a:solidFill>
                  </a:rPr>
                  <a:t>4P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90245" name="Rectangle 11">
                <a:extLst>
                  <a:ext uri="{FF2B5EF4-FFF2-40B4-BE49-F238E27FC236}">
                    <a16:creationId xmlns:a16="http://schemas.microsoft.com/office/drawing/2014/main" id="{0AA87778-F82A-02D8-D829-3D3C8F814F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600" i="1">
                    <a:solidFill>
                      <a:srgbClr val="FFEA18"/>
                    </a:solidFill>
                  </a:rPr>
                  <a:t>  3S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90226" name="Group 12">
              <a:extLst>
                <a:ext uri="{FF2B5EF4-FFF2-40B4-BE49-F238E27FC236}">
                  <a16:creationId xmlns:a16="http://schemas.microsoft.com/office/drawing/2014/main" id="{6A7F7502-7E69-21F2-9444-AE6D2064E1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0234" name="Group 13">
                <a:extLst>
                  <a:ext uri="{FF2B5EF4-FFF2-40B4-BE49-F238E27FC236}">
                    <a16:creationId xmlns:a16="http://schemas.microsoft.com/office/drawing/2014/main" id="{5B2FA3F7-E522-B7C1-5C95-0983662C352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90236" name="Rectangle 14">
                  <a:extLst>
                    <a:ext uri="{FF2B5EF4-FFF2-40B4-BE49-F238E27FC236}">
                      <a16:creationId xmlns:a16="http://schemas.microsoft.com/office/drawing/2014/main" id="{F6A2C8B4-17A3-BF59-5B8E-CF96504FD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09F32"/>
                      </a:solidFill>
                    </a:rPr>
                    <a:t>C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37" name="Rectangle 15">
                  <a:extLst>
                    <a:ext uri="{FF2B5EF4-FFF2-40B4-BE49-F238E27FC236}">
                      <a16:creationId xmlns:a16="http://schemas.microsoft.com/office/drawing/2014/main" id="{E9AA7A60-2525-91AC-C432-12ADCFB66E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A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38" name="Rectangle 16">
                  <a:extLst>
                    <a:ext uri="{FF2B5EF4-FFF2-40B4-BE49-F238E27FC236}">
                      <a16:creationId xmlns:a16="http://schemas.microsoft.com/office/drawing/2014/main" id="{5C1470B9-0672-E023-E062-07CDD1798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39" name="Rectangle 17">
                  <a:extLst>
                    <a:ext uri="{FF2B5EF4-FFF2-40B4-BE49-F238E27FC236}">
                      <a16:creationId xmlns:a16="http://schemas.microsoft.com/office/drawing/2014/main" id="{462F9040-7AE4-7164-FDBD-7B7C5E45FD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M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40" name="Rectangle 18">
                  <a:extLst>
                    <a:ext uri="{FF2B5EF4-FFF2-40B4-BE49-F238E27FC236}">
                      <a16:creationId xmlns:a16="http://schemas.microsoft.com/office/drawing/2014/main" id="{14EDABA2-62E2-A55F-B528-5D6F379C3A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41" name="Rectangle 19">
                  <a:extLst>
                    <a:ext uri="{FF2B5EF4-FFF2-40B4-BE49-F238E27FC236}">
                      <a16:creationId xmlns:a16="http://schemas.microsoft.com/office/drawing/2014/main" id="{10AF7B79-B453-37BD-DD4D-8FC6CF901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A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42" name="Rectangle 20">
                  <a:extLst>
                    <a:ext uri="{FF2B5EF4-FFF2-40B4-BE49-F238E27FC236}">
                      <a16:creationId xmlns:a16="http://schemas.microsoft.com/office/drawing/2014/main" id="{F3D6C542-E991-1D6D-9434-6C56B52332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R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0243" name="Rectangle 21">
                  <a:extLst>
                    <a:ext uri="{FF2B5EF4-FFF2-40B4-BE49-F238E27FC236}">
                      <a16:creationId xmlns:a16="http://schemas.microsoft.com/office/drawing/2014/main" id="{75967148-123D-CC46-992E-1AAF593C06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C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90235" name="Rectangle 22">
                <a:extLst>
                  <a:ext uri="{FF2B5EF4-FFF2-40B4-BE49-F238E27FC236}">
                    <a16:creationId xmlns:a16="http://schemas.microsoft.com/office/drawing/2014/main" id="{B960CDEA-E2B8-2187-04F9-3241FCA2C6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11B0C5"/>
                    </a:solidFill>
                  </a:rPr>
                  <a:t>S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90227" name="Group 23">
              <a:extLst>
                <a:ext uri="{FF2B5EF4-FFF2-40B4-BE49-F238E27FC236}">
                  <a16:creationId xmlns:a16="http://schemas.microsoft.com/office/drawing/2014/main" id="{E397F5ED-AED0-3277-4066-D18644D8B8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90230" name="Group 24">
                <a:extLst>
                  <a:ext uri="{FF2B5EF4-FFF2-40B4-BE49-F238E27FC236}">
                    <a16:creationId xmlns:a16="http://schemas.microsoft.com/office/drawing/2014/main" id="{9B66070B-BFC6-6777-95E0-F3B235486AE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90232" name="Text Box 25">
                  <a:extLst>
                    <a:ext uri="{FF2B5EF4-FFF2-40B4-BE49-F238E27FC236}">
                      <a16:creationId xmlns:a16="http://schemas.microsoft.com/office/drawing/2014/main" id="{989FA3C3-01A6-C65D-EF11-C0C5575ADF4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63500" dir="3187806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6600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72794" name="Line 26">
                  <a:extLst>
                    <a:ext uri="{FF2B5EF4-FFF2-40B4-BE49-F238E27FC236}">
                      <a16:creationId xmlns:a16="http://schemas.microsoft.com/office/drawing/2014/main" id="{C77A0CE3-4D6E-7984-D13B-89771AF873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72795" name="Line 27">
                <a:extLst>
                  <a:ext uri="{FF2B5EF4-FFF2-40B4-BE49-F238E27FC236}">
                    <a16:creationId xmlns:a16="http://schemas.microsoft.com/office/drawing/2014/main" id="{6D6EB047-130D-9665-AF0B-D9525F08F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0228" name="Rectangle 28">
              <a:extLst>
                <a:ext uri="{FF2B5EF4-FFF2-40B4-BE49-F238E27FC236}">
                  <a16:creationId xmlns:a16="http://schemas.microsoft.com/office/drawing/2014/main" id="{70AF65DC-2378-CFC1-4262-D52C39D48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FDDC07"/>
                </a:solidFill>
              </a:endParaRPr>
            </a:p>
          </p:txBody>
        </p:sp>
        <p:sp>
          <p:nvSpPr>
            <p:cNvPr id="672797" name="Rectangle 29">
              <a:extLst>
                <a:ext uri="{FF2B5EF4-FFF2-40B4-BE49-F238E27FC236}">
                  <a16:creationId xmlns:a16="http://schemas.microsoft.com/office/drawing/2014/main" id="{DB29F258-151D-B7B8-8553-FD97D09CE0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72798" name="Rectangle 30">
            <a:extLst>
              <a:ext uri="{FF2B5EF4-FFF2-40B4-BE49-F238E27FC236}">
                <a16:creationId xmlns:a16="http://schemas.microsoft.com/office/drawing/2014/main" id="{C8438CFE-4513-8871-7682-F94984859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0120" name="Picture 31">
            <a:extLst>
              <a:ext uri="{FF2B5EF4-FFF2-40B4-BE49-F238E27FC236}">
                <a16:creationId xmlns:a16="http://schemas.microsoft.com/office/drawing/2014/main" id="{2FC61F11-21E5-00DF-415A-E64589C85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1" name="Rectangle 32">
            <a:extLst>
              <a:ext uri="{FF2B5EF4-FFF2-40B4-BE49-F238E27FC236}">
                <a16:creationId xmlns:a16="http://schemas.microsoft.com/office/drawing/2014/main" id="{05AFB072-A35B-5F79-ADD0-A3F940E33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90122" name="Rectangle 33">
            <a:extLst>
              <a:ext uri="{FF2B5EF4-FFF2-40B4-BE49-F238E27FC236}">
                <a16:creationId xmlns:a16="http://schemas.microsoft.com/office/drawing/2014/main" id="{749B9893-59E5-215A-E5DB-028FC66EC685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90123" name="Rectangle 34">
            <a:extLst>
              <a:ext uri="{FF2B5EF4-FFF2-40B4-BE49-F238E27FC236}">
                <a16:creationId xmlns:a16="http://schemas.microsoft.com/office/drawing/2014/main" id="{B33870E5-E93D-8D51-5453-9CC55D01D31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pic>
        <p:nvPicPr>
          <p:cNvPr id="90124" name="Picture 35">
            <a:extLst>
              <a:ext uri="{FF2B5EF4-FFF2-40B4-BE49-F238E27FC236}">
                <a16:creationId xmlns:a16="http://schemas.microsoft.com/office/drawing/2014/main" id="{93EA1B13-CA2F-3D0F-8D93-7E4CF3F1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5" name="Rectangle 36">
            <a:extLst>
              <a:ext uri="{FF2B5EF4-FFF2-40B4-BE49-F238E27FC236}">
                <a16:creationId xmlns:a16="http://schemas.microsoft.com/office/drawing/2014/main" id="{894402A4-2C16-D175-243E-1B301F2DC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90126" name="Rectangle 37">
            <a:extLst>
              <a:ext uri="{FF2B5EF4-FFF2-40B4-BE49-F238E27FC236}">
                <a16:creationId xmlns:a16="http://schemas.microsoft.com/office/drawing/2014/main" id="{1F7CEDD0-4EAB-6FAE-308E-B7E431F13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pic>
        <p:nvPicPr>
          <p:cNvPr id="90127" name="Picture 38">
            <a:extLst>
              <a:ext uri="{FF2B5EF4-FFF2-40B4-BE49-F238E27FC236}">
                <a16:creationId xmlns:a16="http://schemas.microsoft.com/office/drawing/2014/main" id="{407273B8-8DDF-1C6A-FF7A-C1CBE168E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39">
            <a:extLst>
              <a:ext uri="{FF2B5EF4-FFF2-40B4-BE49-F238E27FC236}">
                <a16:creationId xmlns:a16="http://schemas.microsoft.com/office/drawing/2014/main" id="{3251CEBE-F041-DEDD-18F4-9D3C8CF9C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40">
            <a:extLst>
              <a:ext uri="{FF2B5EF4-FFF2-40B4-BE49-F238E27FC236}">
                <a16:creationId xmlns:a16="http://schemas.microsoft.com/office/drawing/2014/main" id="{5D6E9A4C-4215-729F-9347-AE913538E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0" name="Picture 41">
            <a:extLst>
              <a:ext uri="{FF2B5EF4-FFF2-40B4-BE49-F238E27FC236}">
                <a16:creationId xmlns:a16="http://schemas.microsoft.com/office/drawing/2014/main" id="{3D794BD8-1263-AD17-9299-BBD9647B1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1" name="Picture 42">
            <a:extLst>
              <a:ext uri="{FF2B5EF4-FFF2-40B4-BE49-F238E27FC236}">
                <a16:creationId xmlns:a16="http://schemas.microsoft.com/office/drawing/2014/main" id="{5E510AC3-663A-F1A9-6417-BFB7C1F4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32" name="Picture 43">
            <a:extLst>
              <a:ext uri="{FF2B5EF4-FFF2-40B4-BE49-F238E27FC236}">
                <a16:creationId xmlns:a16="http://schemas.microsoft.com/office/drawing/2014/main" id="{A541F83D-A4B9-8FE3-B263-C3DAB5D2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33" name="Text Box 44">
            <a:extLst>
              <a:ext uri="{FF2B5EF4-FFF2-40B4-BE49-F238E27FC236}">
                <a16:creationId xmlns:a16="http://schemas.microsoft.com/office/drawing/2014/main" id="{E6DCB276-64C8-79BF-3751-B38F2B60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3731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Kerala" pitchFamily="2" charset="0"/>
              </a:rPr>
              <a:t>çÕÆ ÉáØíÄµ µÞÜdµÎJßæa ÈâÜßÝµZ</a:t>
            </a:r>
          </a:p>
        </p:txBody>
      </p:sp>
      <p:grpSp>
        <p:nvGrpSpPr>
          <p:cNvPr id="90134" name="Group 45">
            <a:extLst>
              <a:ext uri="{FF2B5EF4-FFF2-40B4-BE49-F238E27FC236}">
                <a16:creationId xmlns:a16="http://schemas.microsoft.com/office/drawing/2014/main" id="{A52144C0-086D-8637-DCB7-A91094A8D125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0218" name="Picture 46">
              <a:extLst>
                <a:ext uri="{FF2B5EF4-FFF2-40B4-BE49-F238E27FC236}">
                  <a16:creationId xmlns:a16="http://schemas.microsoft.com/office/drawing/2014/main" id="{BDA26804-E957-A738-471E-945804ABD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9" name="Picture 47">
              <a:extLst>
                <a:ext uri="{FF2B5EF4-FFF2-40B4-BE49-F238E27FC236}">
                  <a16:creationId xmlns:a16="http://schemas.microsoft.com/office/drawing/2014/main" id="{C4F86CAF-835C-3802-4359-259C4CB9B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20" name="Picture 48">
              <a:extLst>
                <a:ext uri="{FF2B5EF4-FFF2-40B4-BE49-F238E27FC236}">
                  <a16:creationId xmlns:a16="http://schemas.microsoft.com/office/drawing/2014/main" id="{14FD8FA9-E6A8-55D5-8E1A-9FCA7B85B3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21" name="Picture 49">
              <a:extLst>
                <a:ext uri="{FF2B5EF4-FFF2-40B4-BE49-F238E27FC236}">
                  <a16:creationId xmlns:a16="http://schemas.microsoft.com/office/drawing/2014/main" id="{59131039-3B49-58AF-E848-087E5C873A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22" name="Picture 50">
              <a:extLst>
                <a:ext uri="{FF2B5EF4-FFF2-40B4-BE49-F238E27FC236}">
                  <a16:creationId xmlns:a16="http://schemas.microsoft.com/office/drawing/2014/main" id="{9EA1F5BF-4963-5B17-20D9-5718C4F39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23" name="Picture 51">
              <a:extLst>
                <a:ext uri="{FF2B5EF4-FFF2-40B4-BE49-F238E27FC236}">
                  <a16:creationId xmlns:a16="http://schemas.microsoft.com/office/drawing/2014/main" id="{019DD9F6-06C2-D321-8E4F-CDBF8B73A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35" name="Group 52">
            <a:extLst>
              <a:ext uri="{FF2B5EF4-FFF2-40B4-BE49-F238E27FC236}">
                <a16:creationId xmlns:a16="http://schemas.microsoft.com/office/drawing/2014/main" id="{915FE412-8EEE-2389-AD9C-5B6A32FC393A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90214" name="Picture 53">
              <a:extLst>
                <a:ext uri="{FF2B5EF4-FFF2-40B4-BE49-F238E27FC236}">
                  <a16:creationId xmlns:a16="http://schemas.microsoft.com/office/drawing/2014/main" id="{D20FE3AF-0956-2052-21FF-0EE287B356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5" name="Picture 54">
              <a:extLst>
                <a:ext uri="{FF2B5EF4-FFF2-40B4-BE49-F238E27FC236}">
                  <a16:creationId xmlns:a16="http://schemas.microsoft.com/office/drawing/2014/main" id="{6E0A9B17-20DC-A39F-3521-4FF162162A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6" name="Picture 55">
              <a:extLst>
                <a:ext uri="{FF2B5EF4-FFF2-40B4-BE49-F238E27FC236}">
                  <a16:creationId xmlns:a16="http://schemas.microsoft.com/office/drawing/2014/main" id="{DD2E87F6-6FD8-2EE5-DAC9-E500995FE3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7" name="Picture 56">
              <a:extLst>
                <a:ext uri="{FF2B5EF4-FFF2-40B4-BE49-F238E27FC236}">
                  <a16:creationId xmlns:a16="http://schemas.microsoft.com/office/drawing/2014/main" id="{82D72CC6-F79F-18E1-6B27-A17E1F7BB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0136" name="Group 57">
            <a:extLst>
              <a:ext uri="{FF2B5EF4-FFF2-40B4-BE49-F238E27FC236}">
                <a16:creationId xmlns:a16="http://schemas.microsoft.com/office/drawing/2014/main" id="{DCD3373F-0B20-5F3A-7E49-F33D65560E64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0210" name="Picture 58">
              <a:extLst>
                <a:ext uri="{FF2B5EF4-FFF2-40B4-BE49-F238E27FC236}">
                  <a16:creationId xmlns:a16="http://schemas.microsoft.com/office/drawing/2014/main" id="{98E4F307-AB80-E83C-0A65-5FDC4D1708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1" name="Picture 59">
              <a:extLst>
                <a:ext uri="{FF2B5EF4-FFF2-40B4-BE49-F238E27FC236}">
                  <a16:creationId xmlns:a16="http://schemas.microsoft.com/office/drawing/2014/main" id="{3E35BB80-1752-BA5F-B91B-7E88FDD3C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2" name="Picture 60">
              <a:extLst>
                <a:ext uri="{FF2B5EF4-FFF2-40B4-BE49-F238E27FC236}">
                  <a16:creationId xmlns:a16="http://schemas.microsoft.com/office/drawing/2014/main" id="{C70D0043-19EF-BD0A-CF23-5586B6E9A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13" name="Picture 61">
              <a:extLst>
                <a:ext uri="{FF2B5EF4-FFF2-40B4-BE49-F238E27FC236}">
                  <a16:creationId xmlns:a16="http://schemas.microsoft.com/office/drawing/2014/main" id="{5307471B-126B-028B-F157-69E96BD26C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0137" name="Picture 62">
            <a:extLst>
              <a:ext uri="{FF2B5EF4-FFF2-40B4-BE49-F238E27FC236}">
                <a16:creationId xmlns:a16="http://schemas.microsoft.com/office/drawing/2014/main" id="{F97F9637-98A0-A656-09E6-6283325D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38" name="Group 63">
            <a:extLst>
              <a:ext uri="{FF2B5EF4-FFF2-40B4-BE49-F238E27FC236}">
                <a16:creationId xmlns:a16="http://schemas.microsoft.com/office/drawing/2014/main" id="{08F00FB2-1D5A-2017-25BB-C53D6FEC0C1B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90205" name="Picture 64">
              <a:extLst>
                <a:ext uri="{FF2B5EF4-FFF2-40B4-BE49-F238E27FC236}">
                  <a16:creationId xmlns:a16="http://schemas.microsoft.com/office/drawing/2014/main" id="{05B3E029-6BE1-259C-F883-773DD1D308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06" name="Picture 65">
              <a:extLst>
                <a:ext uri="{FF2B5EF4-FFF2-40B4-BE49-F238E27FC236}">
                  <a16:creationId xmlns:a16="http://schemas.microsoft.com/office/drawing/2014/main" id="{7441AD8A-C432-9ED0-87BF-E31ED53DD2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07" name="Picture 66">
              <a:extLst>
                <a:ext uri="{FF2B5EF4-FFF2-40B4-BE49-F238E27FC236}">
                  <a16:creationId xmlns:a16="http://schemas.microsoft.com/office/drawing/2014/main" id="{77A60AED-2C48-B40B-A44A-DBF0FD713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208" name="Picture 67">
              <a:extLst>
                <a:ext uri="{FF2B5EF4-FFF2-40B4-BE49-F238E27FC236}">
                  <a16:creationId xmlns:a16="http://schemas.microsoft.com/office/drawing/2014/main" id="{1279FAF3-8A75-8708-6792-C6DF4A63E8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209" name="Text Box 68">
              <a:extLst>
                <a:ext uri="{FF2B5EF4-FFF2-40B4-BE49-F238E27FC236}">
                  <a16:creationId xmlns:a16="http://schemas.microsoft.com/office/drawing/2014/main" id="{FB6CD7FA-25BB-7435-31E7-B25D200C4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US" altLang="en-US" sz="2400" b="0">
                <a:solidFill>
                  <a:schemeClr val="accent2"/>
                </a:solidFill>
              </a:endParaRPr>
            </a:p>
          </p:txBody>
        </p:sp>
      </p:grpSp>
      <p:pic>
        <p:nvPicPr>
          <p:cNvPr id="90139" name="Picture 69">
            <a:extLst>
              <a:ext uri="{FF2B5EF4-FFF2-40B4-BE49-F238E27FC236}">
                <a16:creationId xmlns:a16="http://schemas.microsoft.com/office/drawing/2014/main" id="{04CA697E-B015-1568-6FAA-BD1B64FA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0" name="Picture 70">
            <a:extLst>
              <a:ext uri="{FF2B5EF4-FFF2-40B4-BE49-F238E27FC236}">
                <a16:creationId xmlns:a16="http://schemas.microsoft.com/office/drawing/2014/main" id="{55FEE942-4545-BA1F-CBAF-4BBE70B6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1" name="Picture 71">
            <a:extLst>
              <a:ext uri="{FF2B5EF4-FFF2-40B4-BE49-F238E27FC236}">
                <a16:creationId xmlns:a16="http://schemas.microsoft.com/office/drawing/2014/main" id="{76575CE2-9322-A813-1A1D-CE664ECF5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2" name="Picture 72">
            <a:extLst>
              <a:ext uri="{FF2B5EF4-FFF2-40B4-BE49-F238E27FC236}">
                <a16:creationId xmlns:a16="http://schemas.microsoft.com/office/drawing/2014/main" id="{EB57DF51-9456-31BD-DA82-1E0FDB5B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3" name="Picture 73">
            <a:extLst>
              <a:ext uri="{FF2B5EF4-FFF2-40B4-BE49-F238E27FC236}">
                <a16:creationId xmlns:a16="http://schemas.microsoft.com/office/drawing/2014/main" id="{BAC988F5-52ED-2B49-BDFA-E8DFD71E9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44" name="Picture 74">
            <a:extLst>
              <a:ext uri="{FF2B5EF4-FFF2-40B4-BE49-F238E27FC236}">
                <a16:creationId xmlns:a16="http://schemas.microsoft.com/office/drawing/2014/main" id="{5F583157-AAD2-5AC1-3239-820496ED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2843" name="Text Box 75">
            <a:extLst>
              <a:ext uri="{FF2B5EF4-FFF2-40B4-BE49-F238E27FC236}">
                <a16:creationId xmlns:a16="http://schemas.microsoft.com/office/drawing/2014/main" id="{C02238A8-7245-5E7B-B5AB-64F6377B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233738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çÆÖ ©¿O¿</a:t>
            </a:r>
            <a:r>
              <a:rPr lang="en-US" altLang="en-US" sz="2400" b="0">
                <a:solidFill>
                  <a:schemeClr val="accent2"/>
                </a:solidFill>
                <a:latin typeface="Kerala" pitchFamily="2" charset="0"/>
              </a:rPr>
              <a:t>ß</a:t>
            </a:r>
          </a:p>
        </p:txBody>
      </p:sp>
      <p:sp>
        <p:nvSpPr>
          <p:cNvPr id="672844" name="Text Box 76">
            <a:extLst>
              <a:ext uri="{FF2B5EF4-FFF2-40B4-BE49-F238E27FC236}">
                <a16:creationId xmlns:a16="http://schemas.microsoft.com/office/drawing/2014/main" id="{4FD5DD03-F2F1-F339-E860-9F60F4D09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672845" name="Text Box 77">
            <a:extLst>
              <a:ext uri="{FF2B5EF4-FFF2-40B4-BE49-F238E27FC236}">
                <a16:creationId xmlns:a16="http://schemas.microsoft.com/office/drawing/2014/main" id="{84F2F98B-E5CA-C1B7-648F-1C2AB237F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accent2"/>
                </a:solidFill>
                <a:latin typeface="Kerala" pitchFamily="2" charset="0"/>
              </a:rPr>
              <a:t>ÉáÄßÏ ©¿O¿ß</a:t>
            </a:r>
          </a:p>
        </p:txBody>
      </p:sp>
      <p:sp>
        <p:nvSpPr>
          <p:cNvPr id="672846" name="Text Box 78">
            <a:extLst>
              <a:ext uri="{FF2B5EF4-FFF2-40B4-BE49-F238E27FC236}">
                <a16:creationId xmlns:a16="http://schemas.microsoft.com/office/drawing/2014/main" id="{B3A688CD-D591-1F3E-9FBC-158088815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4252912" cy="579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ÆÞÕàÆßçÈÞ¿áU ©¿O¿ß</a:t>
            </a:r>
          </a:p>
        </p:txBody>
      </p:sp>
      <p:sp>
        <p:nvSpPr>
          <p:cNvPr id="90149" name="Rectangle 79">
            <a:extLst>
              <a:ext uri="{FF2B5EF4-FFF2-40B4-BE49-F238E27FC236}">
                <a16:creationId xmlns:a16="http://schemas.microsoft.com/office/drawing/2014/main" id="{989AC433-DD31-0E18-C8AB-285B0FF3A227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238750" y="1228725"/>
            <a:ext cx="1892300" cy="4127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500">
                <a:solidFill>
                  <a:srgbClr val="FFEA18"/>
                </a:solidFill>
                <a:latin typeface="Kerala" pitchFamily="2" charset="0"/>
                <a:cs typeface="Arial" panose="020B0604020202020204" pitchFamily="34" charset="0"/>
              </a:rPr>
              <a:t> </a:t>
            </a:r>
            <a:r>
              <a:rPr lang="en-US" altLang="en-US" sz="1500" b="0">
                <a:solidFill>
                  <a:srgbClr val="FFEA18"/>
                </a:solidFill>
                <a:latin typeface="Kerala" pitchFamily="2" charset="0"/>
              </a:rPr>
              <a:t>µáEÞ¿ßæa µÜïcÞÃ </a:t>
            </a:r>
          </a:p>
          <a:p>
            <a:pPr>
              <a:lnSpc>
                <a:spcPct val="90000"/>
              </a:lnSpc>
            </a:pPr>
            <a:r>
              <a:rPr lang="en-US" altLang="en-US" sz="1500" b="0">
                <a:solidFill>
                  <a:srgbClr val="FFEA18"/>
                </a:solidFill>
                <a:latin typeface="Kerala" pitchFamily="2" charset="0"/>
              </a:rPr>
              <a:t>           ÕßøáKí</a:t>
            </a:r>
          </a:p>
        </p:txBody>
      </p:sp>
      <p:sp>
        <p:nvSpPr>
          <p:cNvPr id="90150" name="Rectangle 80">
            <a:extLst>
              <a:ext uri="{FF2B5EF4-FFF2-40B4-BE49-F238E27FC236}">
                <a16:creationId xmlns:a16="http://schemas.microsoft.com/office/drawing/2014/main" id="{58D566F6-D4D7-4629-9BD1-B79E10F6E513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852319" y="1737519"/>
            <a:ext cx="898525" cy="18256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6699FF"/>
                </a:solidFill>
                <a:latin typeface="Kerala" pitchFamily="2" charset="0"/>
              </a:rPr>
              <a:t>øIÞ¢ ÕøÕí</a:t>
            </a:r>
          </a:p>
        </p:txBody>
      </p:sp>
      <p:sp>
        <p:nvSpPr>
          <p:cNvPr id="90151" name="Rectangle 81">
            <a:extLst>
              <a:ext uri="{FF2B5EF4-FFF2-40B4-BE49-F238E27FC236}">
                <a16:creationId xmlns:a16="http://schemas.microsoft.com/office/drawing/2014/main" id="{FE0E23BF-1ADC-BDFB-9724-757EC623C7FA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823744" y="1051719"/>
            <a:ext cx="2387600" cy="1825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44D466"/>
                </a:solidFill>
                <a:latin typeface="Kerala" pitchFamily="2" charset="0"/>
              </a:rPr>
              <a:t>dµßØíÄáÕßæa ÍâÎßÏßæÜ ÕÞÝíº</a:t>
            </a:r>
          </a:p>
        </p:txBody>
      </p:sp>
      <p:sp>
        <p:nvSpPr>
          <p:cNvPr id="90152" name="Rectangle 82">
            <a:extLst>
              <a:ext uri="{FF2B5EF4-FFF2-40B4-BE49-F238E27FC236}">
                <a16:creationId xmlns:a16="http://schemas.microsoft.com/office/drawing/2014/main" id="{1CBBF3B0-C831-4FB0-43EE-16787C71AE94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351588" y="1228725"/>
            <a:ext cx="1866900" cy="412750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500" b="0">
                <a:solidFill>
                  <a:srgbClr val="FF3399"/>
                </a:solidFill>
                <a:latin typeface="Kerala" pitchFamily="2" charset="0"/>
              </a:rPr>
              <a:t>æÕU Øß¢ÙÞØÈJßæÜ</a:t>
            </a:r>
          </a:p>
          <a:p>
            <a:pPr>
              <a:lnSpc>
                <a:spcPct val="90000"/>
              </a:lnSpc>
            </a:pPr>
            <a:r>
              <a:rPr lang="en-US" altLang="en-US" sz="1500" b="0">
                <a:solidFill>
                  <a:srgbClr val="FF3399"/>
                </a:solidFill>
                <a:latin typeface="Kerala" pitchFamily="2" charset="0"/>
              </a:rPr>
              <a:t> ÎÙÞÈcÞÏÕßÇß</a:t>
            </a:r>
          </a:p>
        </p:txBody>
      </p:sp>
      <p:sp>
        <p:nvSpPr>
          <p:cNvPr id="90153" name="Rectangle 83">
            <a:extLst>
              <a:ext uri="{FF2B5EF4-FFF2-40B4-BE49-F238E27FC236}">
                <a16:creationId xmlns:a16="http://schemas.microsoft.com/office/drawing/2014/main" id="{C644DEBE-4A18-F026-B7C3-6B2F13027AAC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595269" y="1145382"/>
            <a:ext cx="2190750" cy="1825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F87B57"/>
                </a:solidFill>
                <a:latin typeface="Kerala" pitchFamily="2" charset="0"/>
              </a:rPr>
              <a:t>ÉáÄßÏ ¦µÞÖ¢ ÉáÄßÏ ÍâÎß</a:t>
            </a:r>
          </a:p>
        </p:txBody>
      </p:sp>
      <p:grpSp>
        <p:nvGrpSpPr>
          <p:cNvPr id="90154" name="Group 84">
            <a:extLst>
              <a:ext uri="{FF2B5EF4-FFF2-40B4-BE49-F238E27FC236}">
                <a16:creationId xmlns:a16="http://schemas.microsoft.com/office/drawing/2014/main" id="{B47AC6BD-BE9B-A887-452C-B03D814F7C82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0173" name="Group 85">
              <a:extLst>
                <a:ext uri="{FF2B5EF4-FFF2-40B4-BE49-F238E27FC236}">
                  <a16:creationId xmlns:a16="http://schemas.microsoft.com/office/drawing/2014/main" id="{6D626F0D-6CDB-893C-738F-CEFF6714AA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2854" name="AutoShape 86">
                <a:extLst>
                  <a:ext uri="{FF2B5EF4-FFF2-40B4-BE49-F238E27FC236}">
                    <a16:creationId xmlns:a16="http://schemas.microsoft.com/office/drawing/2014/main" id="{9BBBE9E5-3B09-1B5F-3F0A-19AA5232AA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55" name="AutoShape 87">
                <a:extLst>
                  <a:ext uri="{FF2B5EF4-FFF2-40B4-BE49-F238E27FC236}">
                    <a16:creationId xmlns:a16="http://schemas.microsoft.com/office/drawing/2014/main" id="{58F10978-A976-4076-A413-1D13F1A06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56" name="AutoShape 88">
                <a:extLst>
                  <a:ext uri="{FF2B5EF4-FFF2-40B4-BE49-F238E27FC236}">
                    <a16:creationId xmlns:a16="http://schemas.microsoft.com/office/drawing/2014/main" id="{C8440ABC-38B3-47F0-6778-3933D0640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57" name="AutoShape 89">
                <a:extLst>
                  <a:ext uri="{FF2B5EF4-FFF2-40B4-BE49-F238E27FC236}">
                    <a16:creationId xmlns:a16="http://schemas.microsoft.com/office/drawing/2014/main" id="{2D9776C7-5E3A-07CE-5637-1B75A66A6D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58" name="AutoShape 90">
                <a:extLst>
                  <a:ext uri="{FF2B5EF4-FFF2-40B4-BE49-F238E27FC236}">
                    <a16:creationId xmlns:a16="http://schemas.microsoft.com/office/drawing/2014/main" id="{68450BEA-9239-CFE8-8FCB-56401DAD9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90195" name="AutoShape 91">
                <a:extLst>
                  <a:ext uri="{FF2B5EF4-FFF2-40B4-BE49-F238E27FC236}">
                    <a16:creationId xmlns:a16="http://schemas.microsoft.com/office/drawing/2014/main" id="{83A0128D-6CFA-6980-4378-CFFF2C08AD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96" name="AutoShape 92">
                <a:extLst>
                  <a:ext uri="{FF2B5EF4-FFF2-40B4-BE49-F238E27FC236}">
                    <a16:creationId xmlns:a16="http://schemas.microsoft.com/office/drawing/2014/main" id="{AD5DCA31-FF13-342B-4F06-79179DD26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97" name="AutoShape 93">
                <a:extLst>
                  <a:ext uri="{FF2B5EF4-FFF2-40B4-BE49-F238E27FC236}">
                    <a16:creationId xmlns:a16="http://schemas.microsoft.com/office/drawing/2014/main" id="{DC5DA34D-687A-0C3E-9DAA-2043BEFE8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98" name="AutoShape 94">
                <a:extLst>
                  <a:ext uri="{FF2B5EF4-FFF2-40B4-BE49-F238E27FC236}">
                    <a16:creationId xmlns:a16="http://schemas.microsoft.com/office/drawing/2014/main" id="{BFC633BE-0EA2-97D7-6E36-048C9E588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99" name="AutoShape 95">
                <a:extLst>
                  <a:ext uri="{FF2B5EF4-FFF2-40B4-BE49-F238E27FC236}">
                    <a16:creationId xmlns:a16="http://schemas.microsoft.com/office/drawing/2014/main" id="{7EC143EF-264F-802E-AE7C-4B1893737C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2864" name="AutoShape 96">
                <a:extLst>
                  <a:ext uri="{FF2B5EF4-FFF2-40B4-BE49-F238E27FC236}">
                    <a16:creationId xmlns:a16="http://schemas.microsoft.com/office/drawing/2014/main" id="{FF6CA5B6-1A25-C635-5907-482BFD196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65" name="AutoShape 97">
                <a:extLst>
                  <a:ext uri="{FF2B5EF4-FFF2-40B4-BE49-F238E27FC236}">
                    <a16:creationId xmlns:a16="http://schemas.microsoft.com/office/drawing/2014/main" id="{2D2E0FA8-9039-634B-0F99-1A0E925EC2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66" name="AutoShape 98">
                <a:extLst>
                  <a:ext uri="{FF2B5EF4-FFF2-40B4-BE49-F238E27FC236}">
                    <a16:creationId xmlns:a16="http://schemas.microsoft.com/office/drawing/2014/main" id="{D9246303-538E-FBD6-7403-B906AF095C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67" name="AutoShape 99">
                <a:extLst>
                  <a:ext uri="{FF2B5EF4-FFF2-40B4-BE49-F238E27FC236}">
                    <a16:creationId xmlns:a16="http://schemas.microsoft.com/office/drawing/2014/main" id="{72851196-C918-CAB9-591F-ACB6A2D9F9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2868" name="AutoShape 100">
                <a:extLst>
                  <a:ext uri="{FF2B5EF4-FFF2-40B4-BE49-F238E27FC236}">
                    <a16:creationId xmlns:a16="http://schemas.microsoft.com/office/drawing/2014/main" id="{65033D45-354A-C4BE-48CC-10872C922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90174" name="Group 101">
              <a:extLst>
                <a:ext uri="{FF2B5EF4-FFF2-40B4-BE49-F238E27FC236}">
                  <a16:creationId xmlns:a16="http://schemas.microsoft.com/office/drawing/2014/main" id="{80B4B62B-001F-0284-3865-E243F5B852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0175" name="AutoShape 102">
                <a:extLst>
                  <a:ext uri="{FF2B5EF4-FFF2-40B4-BE49-F238E27FC236}">
                    <a16:creationId xmlns:a16="http://schemas.microsoft.com/office/drawing/2014/main" id="{0DA9C8B3-5595-F4ED-763B-5FDEE6A793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76" name="AutoShape 103">
                <a:extLst>
                  <a:ext uri="{FF2B5EF4-FFF2-40B4-BE49-F238E27FC236}">
                    <a16:creationId xmlns:a16="http://schemas.microsoft.com/office/drawing/2014/main" id="{A8098FA9-3B3D-8599-7055-01A84ADB8C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77" name="AutoShape 104">
                <a:extLst>
                  <a:ext uri="{FF2B5EF4-FFF2-40B4-BE49-F238E27FC236}">
                    <a16:creationId xmlns:a16="http://schemas.microsoft.com/office/drawing/2014/main" id="{816D5A05-AE23-984B-6CC3-0D769E213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78" name="AutoShape 105">
                <a:extLst>
                  <a:ext uri="{FF2B5EF4-FFF2-40B4-BE49-F238E27FC236}">
                    <a16:creationId xmlns:a16="http://schemas.microsoft.com/office/drawing/2014/main" id="{DFF9C4E7-965E-DDE2-1F7B-FB8AAFA7C1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79" name="AutoShape 106">
                <a:extLst>
                  <a:ext uri="{FF2B5EF4-FFF2-40B4-BE49-F238E27FC236}">
                    <a16:creationId xmlns:a16="http://schemas.microsoft.com/office/drawing/2014/main" id="{E622A4B5-9D64-2CBD-364C-FB9D2218B1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0" name="AutoShape 107">
                <a:extLst>
                  <a:ext uri="{FF2B5EF4-FFF2-40B4-BE49-F238E27FC236}">
                    <a16:creationId xmlns:a16="http://schemas.microsoft.com/office/drawing/2014/main" id="{B505312B-B90E-8E68-148C-2A9F7C830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1" name="AutoShape 108">
                <a:extLst>
                  <a:ext uri="{FF2B5EF4-FFF2-40B4-BE49-F238E27FC236}">
                    <a16:creationId xmlns:a16="http://schemas.microsoft.com/office/drawing/2014/main" id="{B1B93351-2AF3-5901-F348-21BDB411E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2" name="AutoShape 109">
                <a:extLst>
                  <a:ext uri="{FF2B5EF4-FFF2-40B4-BE49-F238E27FC236}">
                    <a16:creationId xmlns:a16="http://schemas.microsoft.com/office/drawing/2014/main" id="{F1D47B39-5CD4-3FF5-165E-110902F38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3" name="AutoShape 110">
                <a:extLst>
                  <a:ext uri="{FF2B5EF4-FFF2-40B4-BE49-F238E27FC236}">
                    <a16:creationId xmlns:a16="http://schemas.microsoft.com/office/drawing/2014/main" id="{87C0C458-34DD-2987-5109-F43E1C3B2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4" name="AutoShape 111">
                <a:extLst>
                  <a:ext uri="{FF2B5EF4-FFF2-40B4-BE49-F238E27FC236}">
                    <a16:creationId xmlns:a16="http://schemas.microsoft.com/office/drawing/2014/main" id="{5B130328-EFC5-40A2-E4E8-7C9B0732D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5" name="AutoShape 112">
                <a:extLst>
                  <a:ext uri="{FF2B5EF4-FFF2-40B4-BE49-F238E27FC236}">
                    <a16:creationId xmlns:a16="http://schemas.microsoft.com/office/drawing/2014/main" id="{545E6BE5-43F2-535A-EFDF-AA43D9D22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6" name="AutoShape 113">
                <a:extLst>
                  <a:ext uri="{FF2B5EF4-FFF2-40B4-BE49-F238E27FC236}">
                    <a16:creationId xmlns:a16="http://schemas.microsoft.com/office/drawing/2014/main" id="{30EAC54A-2F78-3C43-DF61-3970743F23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7" name="AutoShape 114">
                <a:extLst>
                  <a:ext uri="{FF2B5EF4-FFF2-40B4-BE49-F238E27FC236}">
                    <a16:creationId xmlns:a16="http://schemas.microsoft.com/office/drawing/2014/main" id="{3F38E1C1-4B53-C6B8-395E-FBF8CE175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8" name="AutoShape 115">
                <a:extLst>
                  <a:ext uri="{FF2B5EF4-FFF2-40B4-BE49-F238E27FC236}">
                    <a16:creationId xmlns:a16="http://schemas.microsoft.com/office/drawing/2014/main" id="{320537C7-CC59-B8A0-71F1-700DD973F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0189" name="AutoShape 116">
                <a:extLst>
                  <a:ext uri="{FF2B5EF4-FFF2-40B4-BE49-F238E27FC236}">
                    <a16:creationId xmlns:a16="http://schemas.microsoft.com/office/drawing/2014/main" id="{35203E4F-9D1B-6D41-AF34-0EBD31C265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90155" name="Text Box 117">
            <a:extLst>
              <a:ext uri="{FF2B5EF4-FFF2-40B4-BE49-F238E27FC236}">
                <a16:creationId xmlns:a16="http://schemas.microsoft.com/office/drawing/2014/main" id="{BCFEBD9C-3970-75C8-957C-AEA45BC4E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957"/>
                </a:solidFill>
              </a:rPr>
              <a:t> </a:t>
            </a: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672886" name="Line 118">
            <a:extLst>
              <a:ext uri="{FF2B5EF4-FFF2-40B4-BE49-F238E27FC236}">
                <a16:creationId xmlns:a16="http://schemas.microsoft.com/office/drawing/2014/main" id="{25A09E2E-B468-1E93-FA42-14843E52DE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0157" name="Text Box 119">
            <a:extLst>
              <a:ext uri="{FF2B5EF4-FFF2-40B4-BE49-F238E27FC236}">
                <a16:creationId xmlns:a16="http://schemas.microsoft.com/office/drawing/2014/main" id="{2AA80378-598E-D918-87E6-CC470DA6B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2888" name="Rectangle 120">
            <a:extLst>
              <a:ext uri="{FF2B5EF4-FFF2-40B4-BE49-F238E27FC236}">
                <a16:creationId xmlns:a16="http://schemas.microsoft.com/office/drawing/2014/main" id="{8C6B1DC9-102C-B02B-EC45-AC7D0BED8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72889" name="Rectangle 121">
            <a:extLst>
              <a:ext uri="{FF2B5EF4-FFF2-40B4-BE49-F238E27FC236}">
                <a16:creationId xmlns:a16="http://schemas.microsoft.com/office/drawing/2014/main" id="{9396765F-FE31-5861-33A8-3FF338519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103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72</a:t>
            </a:r>
          </a:p>
        </p:txBody>
      </p:sp>
      <p:sp>
        <p:nvSpPr>
          <p:cNvPr id="90160" name="Text Box 122">
            <a:extLst>
              <a:ext uri="{FF2B5EF4-FFF2-40B4-BE49-F238E27FC236}">
                <a16:creationId xmlns:a16="http://schemas.microsoft.com/office/drawing/2014/main" id="{CF9ECCC5-3E53-625E-FAA4-19642D8AC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6</a:t>
            </a:r>
          </a:p>
        </p:txBody>
      </p:sp>
      <p:grpSp>
        <p:nvGrpSpPr>
          <p:cNvPr id="672891" name="Group 123">
            <a:extLst>
              <a:ext uri="{FF2B5EF4-FFF2-40B4-BE49-F238E27FC236}">
                <a16:creationId xmlns:a16="http://schemas.microsoft.com/office/drawing/2014/main" id="{A8D195E1-99FA-E8DC-4CFB-34D3B5F6EB5E}"/>
              </a:ext>
            </a:extLst>
          </p:cNvPr>
          <p:cNvGrpSpPr>
            <a:grpSpLocks/>
          </p:cNvGrpSpPr>
          <p:nvPr/>
        </p:nvGrpSpPr>
        <p:grpSpPr bwMode="auto">
          <a:xfrm>
            <a:off x="5397500" y="506413"/>
            <a:ext cx="2278063" cy="5911850"/>
            <a:chOff x="3411" y="330"/>
            <a:chExt cx="1435" cy="3724"/>
          </a:xfrm>
        </p:grpSpPr>
        <p:sp>
          <p:nvSpPr>
            <p:cNvPr id="672892" name="AutoShape 124">
              <a:extLst>
                <a:ext uri="{FF2B5EF4-FFF2-40B4-BE49-F238E27FC236}">
                  <a16:creationId xmlns:a16="http://schemas.microsoft.com/office/drawing/2014/main" id="{3CDE9C0B-336C-3D53-4CFB-781D6CE52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" y="1149"/>
              <a:ext cx="87" cy="2905"/>
            </a:xfrm>
            <a:prstGeom prst="roundRect">
              <a:avLst>
                <a:gd name="adj" fmla="val 16667"/>
              </a:avLst>
            </a:prstGeom>
            <a:blipFill dpi="0" rotWithShape="0">
              <a:blip r:embed="rId12"/>
              <a:srcRect/>
              <a:tile tx="0" ty="0" sx="100000" sy="100000" flip="none" algn="tl"/>
            </a:blipFill>
            <a:ln w="38100">
              <a:solidFill>
                <a:srgbClr val="EF1F1D"/>
              </a:solidFill>
              <a:round/>
              <a:headEnd/>
              <a:tailEnd/>
            </a:ln>
            <a:effectLst>
              <a:outerShdw dist="119812" dir="3479677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defRPr/>
              </a:pPr>
              <a:endParaRPr lang="en-US" alt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grpSp>
          <p:nvGrpSpPr>
            <p:cNvPr id="90170" name="Group 125">
              <a:extLst>
                <a:ext uri="{FF2B5EF4-FFF2-40B4-BE49-F238E27FC236}">
                  <a16:creationId xmlns:a16="http://schemas.microsoft.com/office/drawing/2014/main" id="{A67BD240-F176-02AB-2612-C5D379FE14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11" y="330"/>
              <a:ext cx="1435" cy="817"/>
              <a:chOff x="374" y="609"/>
              <a:chExt cx="1435" cy="817"/>
            </a:xfrm>
          </p:grpSpPr>
          <p:sp>
            <p:nvSpPr>
              <p:cNvPr id="672894" name="AutoShape 126">
                <a:extLst>
                  <a:ext uri="{FF2B5EF4-FFF2-40B4-BE49-F238E27FC236}">
                    <a16:creationId xmlns:a16="http://schemas.microsoft.com/office/drawing/2014/main" id="{B9DC2B2C-23BA-8D51-D794-7FB267AF22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" y="609"/>
                <a:ext cx="1426" cy="817"/>
              </a:xfrm>
              <a:prstGeom prst="wedgeRoundRectCallout">
                <a:avLst>
                  <a:gd name="adj1" fmla="val -43750"/>
                  <a:gd name="adj2" fmla="val 70000"/>
                  <a:gd name="adj3" fmla="val 16667"/>
                </a:avLst>
              </a:prstGeom>
              <a:gradFill rotWithShape="0">
                <a:gsLst>
                  <a:gs pos="0">
                    <a:schemeClr val="bg1">
                      <a:gamma/>
                      <a:shade val="0"/>
                      <a:invGamma/>
                    </a:schemeClr>
                  </a:gs>
                  <a:gs pos="5000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EF1F1D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altLang="en-US"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90172" name="Text Box 127">
                <a:extLst>
                  <a:ext uri="{FF2B5EF4-FFF2-40B4-BE49-F238E27FC236}">
                    <a16:creationId xmlns:a16="http://schemas.microsoft.com/office/drawing/2014/main" id="{3C823D4C-B4B6-0F65-B61B-40093B13FC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" y="654"/>
                <a:ext cx="1400" cy="6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ct val="50000"/>
                  </a:spcBef>
                </a:pPr>
                <a:r>
                  <a:rPr lang="en-US" altLang="en-US" sz="6600">
                    <a:latin typeface="Kerala" pitchFamily="2" charset="0"/>
                  </a:rPr>
                  <a:t>ØÍ</a:t>
                </a:r>
              </a:p>
            </p:txBody>
          </p:sp>
        </p:grpSp>
      </p:grpSp>
      <p:sp>
        <p:nvSpPr>
          <p:cNvPr id="672896" name="AutoShape 128">
            <a:extLst>
              <a:ext uri="{FF2B5EF4-FFF2-40B4-BE49-F238E27FC236}">
                <a16:creationId xmlns:a16="http://schemas.microsoft.com/office/drawing/2014/main" id="{E50B7381-B906-5324-1187-D27A367AB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824038"/>
            <a:ext cx="138113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897" name="AutoShape 129">
            <a:extLst>
              <a:ext uri="{FF2B5EF4-FFF2-40B4-BE49-F238E27FC236}">
                <a16:creationId xmlns:a16="http://schemas.microsoft.com/office/drawing/2014/main" id="{ABE7D4AD-731B-9E15-433C-FD0890A4F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438" y="1811338"/>
            <a:ext cx="138112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898" name="AutoShape 130">
            <a:extLst>
              <a:ext uri="{FF2B5EF4-FFF2-40B4-BE49-F238E27FC236}">
                <a16:creationId xmlns:a16="http://schemas.microsoft.com/office/drawing/2014/main" id="{6C7845A4-0E00-D2AF-4410-39EC50FC9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808163"/>
            <a:ext cx="138113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899" name="AutoShape 131">
            <a:extLst>
              <a:ext uri="{FF2B5EF4-FFF2-40B4-BE49-F238E27FC236}">
                <a16:creationId xmlns:a16="http://schemas.microsoft.com/office/drawing/2014/main" id="{AFEA881C-36F0-9F52-1D38-781E5AE2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438" y="1809750"/>
            <a:ext cx="138112" cy="4611688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900" name="AutoShape 132">
            <a:extLst>
              <a:ext uri="{FF2B5EF4-FFF2-40B4-BE49-F238E27FC236}">
                <a16:creationId xmlns:a16="http://schemas.microsoft.com/office/drawing/2014/main" id="{4228F43B-DE47-B3E5-037D-7E942449D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1808163"/>
            <a:ext cx="138112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901" name="AutoShape 133">
            <a:extLst>
              <a:ext uri="{FF2B5EF4-FFF2-40B4-BE49-F238E27FC236}">
                <a16:creationId xmlns:a16="http://schemas.microsoft.com/office/drawing/2014/main" id="{924D1F3C-2A19-125C-E1FB-20FAE2E2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150" y="1784350"/>
            <a:ext cx="138113" cy="4611688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rgbClr val="99CCFF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72902" name="AutoShape 134">
            <a:extLst>
              <a:ext uri="{FF2B5EF4-FFF2-40B4-BE49-F238E27FC236}">
                <a16:creationId xmlns:a16="http://schemas.microsoft.com/office/drawing/2014/main" id="{DDF3166E-9673-C539-E104-83CA44EC5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775" y="417513"/>
            <a:ext cx="2735263" cy="18907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7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7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72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7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2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2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28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28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28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28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2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2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72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72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72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72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72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72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7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843" grpId="0" autoUpdateAnimBg="0"/>
      <p:bldP spid="672844" grpId="0" autoUpdateAnimBg="0"/>
      <p:bldP spid="672845" grpId="0" autoUpdateAnimBg="0"/>
      <p:bldP spid="672846" grpId="0" autoUpdateAnimBg="0"/>
      <p:bldP spid="672900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>
            <a:extLst>
              <a:ext uri="{FF2B5EF4-FFF2-40B4-BE49-F238E27FC236}">
                <a16:creationId xmlns:a16="http://schemas.microsoft.com/office/drawing/2014/main" id="{05C4A4F5-B738-D286-3072-D937872C7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1138" name="Rectangle 3">
            <a:extLst>
              <a:ext uri="{FF2B5EF4-FFF2-40B4-BE49-F238E27FC236}">
                <a16:creationId xmlns:a16="http://schemas.microsoft.com/office/drawing/2014/main" id="{7E8A5731-3B5E-FA11-1A3C-7AD2FFD74BA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91139" name="Rectangle 4">
            <a:extLst>
              <a:ext uri="{FF2B5EF4-FFF2-40B4-BE49-F238E27FC236}">
                <a16:creationId xmlns:a16="http://schemas.microsoft.com/office/drawing/2014/main" id="{0ED0CBDE-145F-5AB0-6F90-FC9147244011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91140" name="Rectangle 5">
            <a:extLst>
              <a:ext uri="{FF2B5EF4-FFF2-40B4-BE49-F238E27FC236}">
                <a16:creationId xmlns:a16="http://schemas.microsoft.com/office/drawing/2014/main" id="{43B29148-4115-5355-AEE9-731D2A4C9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659462" name="Rectangle 6">
            <a:extLst>
              <a:ext uri="{FF2B5EF4-FFF2-40B4-BE49-F238E27FC236}">
                <a16:creationId xmlns:a16="http://schemas.microsoft.com/office/drawing/2014/main" id="{823D257E-F503-C68B-0D65-D47800189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91142" name="Group 7">
            <a:extLst>
              <a:ext uri="{FF2B5EF4-FFF2-40B4-BE49-F238E27FC236}">
                <a16:creationId xmlns:a16="http://schemas.microsoft.com/office/drawing/2014/main" id="{AFD9FAC4-2C22-00E0-8A52-A507E5F212EA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91257" name="Text Box 8">
              <a:extLst>
                <a:ext uri="{FF2B5EF4-FFF2-40B4-BE49-F238E27FC236}">
                  <a16:creationId xmlns:a16="http://schemas.microsoft.com/office/drawing/2014/main" id="{0760A4AE-6804-000E-351E-E12C492E03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/>
                <a:t>J</a:t>
              </a:r>
            </a:p>
          </p:txBody>
        </p:sp>
        <p:grpSp>
          <p:nvGrpSpPr>
            <p:cNvPr id="91258" name="Group 9">
              <a:extLst>
                <a:ext uri="{FF2B5EF4-FFF2-40B4-BE49-F238E27FC236}">
                  <a16:creationId xmlns:a16="http://schemas.microsoft.com/office/drawing/2014/main" id="{B4E9BC10-17E7-5A4A-7685-DB0162A3A4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91277" name="Rectangle 10">
                <a:extLst>
                  <a:ext uri="{FF2B5EF4-FFF2-40B4-BE49-F238E27FC236}">
                    <a16:creationId xmlns:a16="http://schemas.microsoft.com/office/drawing/2014/main" id="{B03391DE-CB0E-A27D-445F-60E53F7CA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600" i="1">
                    <a:solidFill>
                      <a:srgbClr val="FFEA18"/>
                    </a:solidFill>
                  </a:rPr>
                  <a:t>4P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91278" name="Rectangle 11">
                <a:extLst>
                  <a:ext uri="{FF2B5EF4-FFF2-40B4-BE49-F238E27FC236}">
                    <a16:creationId xmlns:a16="http://schemas.microsoft.com/office/drawing/2014/main" id="{CBD96C6C-7045-67BC-BCC3-7FA272D33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600" i="1">
                    <a:solidFill>
                      <a:srgbClr val="FFEA18"/>
                    </a:solidFill>
                  </a:rPr>
                  <a:t>  3S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91259" name="Group 12">
              <a:extLst>
                <a:ext uri="{FF2B5EF4-FFF2-40B4-BE49-F238E27FC236}">
                  <a16:creationId xmlns:a16="http://schemas.microsoft.com/office/drawing/2014/main" id="{5D83EE77-BA9E-D31F-3BC7-75DB5F44C5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1267" name="Group 13">
                <a:extLst>
                  <a:ext uri="{FF2B5EF4-FFF2-40B4-BE49-F238E27FC236}">
                    <a16:creationId xmlns:a16="http://schemas.microsoft.com/office/drawing/2014/main" id="{0BAEF077-9854-658B-F7C5-F512AA9E8D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91269" name="Rectangle 14">
                  <a:extLst>
                    <a:ext uri="{FF2B5EF4-FFF2-40B4-BE49-F238E27FC236}">
                      <a16:creationId xmlns:a16="http://schemas.microsoft.com/office/drawing/2014/main" id="{43751BBE-C382-E9B5-14E7-A1DDF54732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09F32"/>
                      </a:solidFill>
                    </a:rPr>
                    <a:t>C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0" name="Rectangle 15">
                  <a:extLst>
                    <a:ext uri="{FF2B5EF4-FFF2-40B4-BE49-F238E27FC236}">
                      <a16:creationId xmlns:a16="http://schemas.microsoft.com/office/drawing/2014/main" id="{EF1E3E12-0518-645F-A99D-05AC7E93E1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A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1" name="Rectangle 16">
                  <a:extLst>
                    <a:ext uri="{FF2B5EF4-FFF2-40B4-BE49-F238E27FC236}">
                      <a16:creationId xmlns:a16="http://schemas.microsoft.com/office/drawing/2014/main" id="{7E3449AE-1D3A-AC8F-9DFD-883D538BF7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2" name="Rectangle 17">
                  <a:extLst>
                    <a:ext uri="{FF2B5EF4-FFF2-40B4-BE49-F238E27FC236}">
                      <a16:creationId xmlns:a16="http://schemas.microsoft.com/office/drawing/2014/main" id="{511C41F5-7A57-1162-0D80-A96019C6D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M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3" name="Rectangle 18">
                  <a:extLst>
                    <a:ext uri="{FF2B5EF4-FFF2-40B4-BE49-F238E27FC236}">
                      <a16:creationId xmlns:a16="http://schemas.microsoft.com/office/drawing/2014/main" id="{CF687688-B65E-DF54-5F10-68FA45421E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4" name="Rectangle 19">
                  <a:extLst>
                    <a:ext uri="{FF2B5EF4-FFF2-40B4-BE49-F238E27FC236}">
                      <a16:creationId xmlns:a16="http://schemas.microsoft.com/office/drawing/2014/main" id="{91E0F0F0-9AF0-6DFB-66DE-962E3C7357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A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5" name="Rectangle 20">
                  <a:extLst>
                    <a:ext uri="{FF2B5EF4-FFF2-40B4-BE49-F238E27FC236}">
                      <a16:creationId xmlns:a16="http://schemas.microsoft.com/office/drawing/2014/main" id="{FE62B5A9-D415-86F8-D9E8-3CD3E29DFD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R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1276" name="Rectangle 21">
                  <a:extLst>
                    <a:ext uri="{FF2B5EF4-FFF2-40B4-BE49-F238E27FC236}">
                      <a16:creationId xmlns:a16="http://schemas.microsoft.com/office/drawing/2014/main" id="{7E39377B-83C0-A671-4080-1ED1AC26E1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C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91268" name="Rectangle 22">
                <a:extLst>
                  <a:ext uri="{FF2B5EF4-FFF2-40B4-BE49-F238E27FC236}">
                    <a16:creationId xmlns:a16="http://schemas.microsoft.com/office/drawing/2014/main" id="{9C351C48-3AAE-388F-8308-5D33E61938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11B0C5"/>
                    </a:solidFill>
                  </a:rPr>
                  <a:t>S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91260" name="Group 23">
              <a:extLst>
                <a:ext uri="{FF2B5EF4-FFF2-40B4-BE49-F238E27FC236}">
                  <a16:creationId xmlns:a16="http://schemas.microsoft.com/office/drawing/2014/main" id="{FF2B3D48-2792-DE5A-DFFE-6BB8B70B52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91263" name="Group 24">
                <a:extLst>
                  <a:ext uri="{FF2B5EF4-FFF2-40B4-BE49-F238E27FC236}">
                    <a16:creationId xmlns:a16="http://schemas.microsoft.com/office/drawing/2014/main" id="{C3852C74-AAEF-0A28-0931-23BAC5787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91265" name="Text Box 25">
                  <a:extLst>
                    <a:ext uri="{FF2B5EF4-FFF2-40B4-BE49-F238E27FC236}">
                      <a16:creationId xmlns:a16="http://schemas.microsoft.com/office/drawing/2014/main" id="{782ED99B-A6E0-0ACF-7873-D2AA080BB11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63500" dir="3187806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6600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59482" name="Line 26">
                  <a:extLst>
                    <a:ext uri="{FF2B5EF4-FFF2-40B4-BE49-F238E27FC236}">
                      <a16:creationId xmlns:a16="http://schemas.microsoft.com/office/drawing/2014/main" id="{B0748E99-76C7-7C5C-5144-F994682629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59483" name="Line 27">
                <a:extLst>
                  <a:ext uri="{FF2B5EF4-FFF2-40B4-BE49-F238E27FC236}">
                    <a16:creationId xmlns:a16="http://schemas.microsoft.com/office/drawing/2014/main" id="{34E4EA98-7B89-FEA7-A986-9896BDFFC8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1261" name="Rectangle 28">
              <a:extLst>
                <a:ext uri="{FF2B5EF4-FFF2-40B4-BE49-F238E27FC236}">
                  <a16:creationId xmlns:a16="http://schemas.microsoft.com/office/drawing/2014/main" id="{89916956-284D-47BF-7B7A-C62B64076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FDDC07"/>
                </a:solidFill>
              </a:endParaRPr>
            </a:p>
          </p:txBody>
        </p:sp>
        <p:sp>
          <p:nvSpPr>
            <p:cNvPr id="659485" name="Rectangle 29">
              <a:extLst>
                <a:ext uri="{FF2B5EF4-FFF2-40B4-BE49-F238E27FC236}">
                  <a16:creationId xmlns:a16="http://schemas.microsoft.com/office/drawing/2014/main" id="{64EC7B4A-844A-3CAF-2FFD-A178ABFA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59486" name="Rectangle 30">
            <a:extLst>
              <a:ext uri="{FF2B5EF4-FFF2-40B4-BE49-F238E27FC236}">
                <a16:creationId xmlns:a16="http://schemas.microsoft.com/office/drawing/2014/main" id="{1FB10417-4A85-3795-B04C-C83A7F7C2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1144" name="Picture 31">
            <a:extLst>
              <a:ext uri="{FF2B5EF4-FFF2-40B4-BE49-F238E27FC236}">
                <a16:creationId xmlns:a16="http://schemas.microsoft.com/office/drawing/2014/main" id="{6427D83C-AE62-A87B-3F04-82C6708B3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5" name="Rectangle 32">
            <a:extLst>
              <a:ext uri="{FF2B5EF4-FFF2-40B4-BE49-F238E27FC236}">
                <a16:creationId xmlns:a16="http://schemas.microsoft.com/office/drawing/2014/main" id="{BBA90E05-27E7-116A-7A2B-854D30DAD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91146" name="Rectangle 33">
            <a:extLst>
              <a:ext uri="{FF2B5EF4-FFF2-40B4-BE49-F238E27FC236}">
                <a16:creationId xmlns:a16="http://schemas.microsoft.com/office/drawing/2014/main" id="{8372AC2C-77B7-4541-A646-D9884CA4BDE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91147" name="Rectangle 34">
            <a:extLst>
              <a:ext uri="{FF2B5EF4-FFF2-40B4-BE49-F238E27FC236}">
                <a16:creationId xmlns:a16="http://schemas.microsoft.com/office/drawing/2014/main" id="{4BFC0397-1C1D-E6FE-B8EE-3A066AB3A97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pic>
        <p:nvPicPr>
          <p:cNvPr id="91148" name="Picture 35">
            <a:extLst>
              <a:ext uri="{FF2B5EF4-FFF2-40B4-BE49-F238E27FC236}">
                <a16:creationId xmlns:a16="http://schemas.microsoft.com/office/drawing/2014/main" id="{1E763A7A-6E7D-0A49-B5E7-FC69D45F5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9" name="Rectangle 36">
            <a:extLst>
              <a:ext uri="{FF2B5EF4-FFF2-40B4-BE49-F238E27FC236}">
                <a16:creationId xmlns:a16="http://schemas.microsoft.com/office/drawing/2014/main" id="{6EF20C32-9388-49E8-777C-6977803F2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91150" name="Rectangle 37">
            <a:extLst>
              <a:ext uri="{FF2B5EF4-FFF2-40B4-BE49-F238E27FC236}">
                <a16:creationId xmlns:a16="http://schemas.microsoft.com/office/drawing/2014/main" id="{424691C1-AB69-48F9-AADF-4635FABC4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pic>
        <p:nvPicPr>
          <p:cNvPr id="91151" name="Picture 38">
            <a:extLst>
              <a:ext uri="{FF2B5EF4-FFF2-40B4-BE49-F238E27FC236}">
                <a16:creationId xmlns:a16="http://schemas.microsoft.com/office/drawing/2014/main" id="{445B0D5A-2A5B-6989-C710-A7200C67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2" name="Picture 39">
            <a:extLst>
              <a:ext uri="{FF2B5EF4-FFF2-40B4-BE49-F238E27FC236}">
                <a16:creationId xmlns:a16="http://schemas.microsoft.com/office/drawing/2014/main" id="{B14C31E0-0787-9265-44B3-F44D6D94C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3" name="Picture 40">
            <a:extLst>
              <a:ext uri="{FF2B5EF4-FFF2-40B4-BE49-F238E27FC236}">
                <a16:creationId xmlns:a16="http://schemas.microsoft.com/office/drawing/2014/main" id="{9E91F75F-88F0-8480-E3AC-626585B55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4" name="Picture 41">
            <a:extLst>
              <a:ext uri="{FF2B5EF4-FFF2-40B4-BE49-F238E27FC236}">
                <a16:creationId xmlns:a16="http://schemas.microsoft.com/office/drawing/2014/main" id="{AE94B63A-B269-DD11-BE50-79D1124AE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5" name="Picture 42">
            <a:extLst>
              <a:ext uri="{FF2B5EF4-FFF2-40B4-BE49-F238E27FC236}">
                <a16:creationId xmlns:a16="http://schemas.microsoft.com/office/drawing/2014/main" id="{94C41D60-D230-EDA0-D582-74AD1943D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56" name="Picture 43">
            <a:extLst>
              <a:ext uri="{FF2B5EF4-FFF2-40B4-BE49-F238E27FC236}">
                <a16:creationId xmlns:a16="http://schemas.microsoft.com/office/drawing/2014/main" id="{4AB9396D-599A-52BC-F40F-30809DF20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57" name="Text Box 44">
            <a:extLst>
              <a:ext uri="{FF2B5EF4-FFF2-40B4-BE49-F238E27FC236}">
                <a16:creationId xmlns:a16="http://schemas.microsoft.com/office/drawing/2014/main" id="{8CCC663C-6B6B-AE8E-CC17-E2AB792D3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3731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Kerala" pitchFamily="2" charset="0"/>
              </a:rPr>
              <a:t>çÕÆ ÉáØíÄµ µÞÜdµÎJßæa ÈâÜßÝµZ</a:t>
            </a:r>
          </a:p>
        </p:txBody>
      </p:sp>
      <p:grpSp>
        <p:nvGrpSpPr>
          <p:cNvPr id="91158" name="Group 45">
            <a:extLst>
              <a:ext uri="{FF2B5EF4-FFF2-40B4-BE49-F238E27FC236}">
                <a16:creationId xmlns:a16="http://schemas.microsoft.com/office/drawing/2014/main" id="{EEB70571-A106-DD6C-81B4-ED007724D532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1251" name="Picture 46">
              <a:extLst>
                <a:ext uri="{FF2B5EF4-FFF2-40B4-BE49-F238E27FC236}">
                  <a16:creationId xmlns:a16="http://schemas.microsoft.com/office/drawing/2014/main" id="{ED24325A-5889-83B4-FC79-CF484A60A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52" name="Picture 47">
              <a:extLst>
                <a:ext uri="{FF2B5EF4-FFF2-40B4-BE49-F238E27FC236}">
                  <a16:creationId xmlns:a16="http://schemas.microsoft.com/office/drawing/2014/main" id="{48B3D759-6496-AA8C-143C-0AF8256C0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53" name="Picture 48">
              <a:extLst>
                <a:ext uri="{FF2B5EF4-FFF2-40B4-BE49-F238E27FC236}">
                  <a16:creationId xmlns:a16="http://schemas.microsoft.com/office/drawing/2014/main" id="{0FA46F46-A067-1311-9F62-57D8C6BD5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54" name="Picture 49">
              <a:extLst>
                <a:ext uri="{FF2B5EF4-FFF2-40B4-BE49-F238E27FC236}">
                  <a16:creationId xmlns:a16="http://schemas.microsoft.com/office/drawing/2014/main" id="{5A210EEA-3AE4-1E1C-570E-9724D911C3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55" name="Picture 50">
              <a:extLst>
                <a:ext uri="{FF2B5EF4-FFF2-40B4-BE49-F238E27FC236}">
                  <a16:creationId xmlns:a16="http://schemas.microsoft.com/office/drawing/2014/main" id="{4840EFB9-4882-85E2-3C49-B75FEF083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56" name="Picture 51">
              <a:extLst>
                <a:ext uri="{FF2B5EF4-FFF2-40B4-BE49-F238E27FC236}">
                  <a16:creationId xmlns:a16="http://schemas.microsoft.com/office/drawing/2014/main" id="{D63544ED-A9EF-07BC-4423-68FC1F2CC0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159" name="Group 52">
            <a:extLst>
              <a:ext uri="{FF2B5EF4-FFF2-40B4-BE49-F238E27FC236}">
                <a16:creationId xmlns:a16="http://schemas.microsoft.com/office/drawing/2014/main" id="{C7D66ABE-6533-71CC-ABAD-2CFC08E3B08F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91247" name="Picture 53">
              <a:extLst>
                <a:ext uri="{FF2B5EF4-FFF2-40B4-BE49-F238E27FC236}">
                  <a16:creationId xmlns:a16="http://schemas.microsoft.com/office/drawing/2014/main" id="{2CF74091-C5C6-2727-42DC-4E0A5DF966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8" name="Picture 54">
              <a:extLst>
                <a:ext uri="{FF2B5EF4-FFF2-40B4-BE49-F238E27FC236}">
                  <a16:creationId xmlns:a16="http://schemas.microsoft.com/office/drawing/2014/main" id="{C2CA14BD-BB2C-7967-2779-AD201AD4BE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9" name="Picture 55">
              <a:extLst>
                <a:ext uri="{FF2B5EF4-FFF2-40B4-BE49-F238E27FC236}">
                  <a16:creationId xmlns:a16="http://schemas.microsoft.com/office/drawing/2014/main" id="{611AF46B-FACF-3C43-7938-5DFC8D104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50" name="Picture 56">
              <a:extLst>
                <a:ext uri="{FF2B5EF4-FFF2-40B4-BE49-F238E27FC236}">
                  <a16:creationId xmlns:a16="http://schemas.microsoft.com/office/drawing/2014/main" id="{B229EB71-7866-DDDB-45EC-9C420AC532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1160" name="Group 57">
            <a:extLst>
              <a:ext uri="{FF2B5EF4-FFF2-40B4-BE49-F238E27FC236}">
                <a16:creationId xmlns:a16="http://schemas.microsoft.com/office/drawing/2014/main" id="{69BDAC0A-BCEC-C6B4-2272-84CC0B6072E1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1243" name="Picture 58">
              <a:extLst>
                <a:ext uri="{FF2B5EF4-FFF2-40B4-BE49-F238E27FC236}">
                  <a16:creationId xmlns:a16="http://schemas.microsoft.com/office/drawing/2014/main" id="{2787A848-75AF-67F1-C840-EDD0ABAC0D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4" name="Picture 59">
              <a:extLst>
                <a:ext uri="{FF2B5EF4-FFF2-40B4-BE49-F238E27FC236}">
                  <a16:creationId xmlns:a16="http://schemas.microsoft.com/office/drawing/2014/main" id="{BADE813D-C119-1F9C-C209-0016D7124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5" name="Picture 60">
              <a:extLst>
                <a:ext uri="{FF2B5EF4-FFF2-40B4-BE49-F238E27FC236}">
                  <a16:creationId xmlns:a16="http://schemas.microsoft.com/office/drawing/2014/main" id="{91B22AE1-02FD-461B-47AC-348901D6B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6" name="Picture 61">
              <a:extLst>
                <a:ext uri="{FF2B5EF4-FFF2-40B4-BE49-F238E27FC236}">
                  <a16:creationId xmlns:a16="http://schemas.microsoft.com/office/drawing/2014/main" id="{CC2AEFE1-E740-D0D5-ABF8-133B738E93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1161" name="Picture 62">
            <a:extLst>
              <a:ext uri="{FF2B5EF4-FFF2-40B4-BE49-F238E27FC236}">
                <a16:creationId xmlns:a16="http://schemas.microsoft.com/office/drawing/2014/main" id="{FFB88759-6042-5930-F596-9C64B3ED2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62" name="Group 63">
            <a:extLst>
              <a:ext uri="{FF2B5EF4-FFF2-40B4-BE49-F238E27FC236}">
                <a16:creationId xmlns:a16="http://schemas.microsoft.com/office/drawing/2014/main" id="{4E7DDD4B-B6DD-62B1-B942-D564D33AD81F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91238" name="Picture 64">
              <a:extLst>
                <a:ext uri="{FF2B5EF4-FFF2-40B4-BE49-F238E27FC236}">
                  <a16:creationId xmlns:a16="http://schemas.microsoft.com/office/drawing/2014/main" id="{574448D8-98F6-FFEE-7499-4DDD97D48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39" name="Picture 65">
              <a:extLst>
                <a:ext uri="{FF2B5EF4-FFF2-40B4-BE49-F238E27FC236}">
                  <a16:creationId xmlns:a16="http://schemas.microsoft.com/office/drawing/2014/main" id="{32EC6409-770F-438D-A5F5-3947F60CFA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0" name="Picture 66">
              <a:extLst>
                <a:ext uri="{FF2B5EF4-FFF2-40B4-BE49-F238E27FC236}">
                  <a16:creationId xmlns:a16="http://schemas.microsoft.com/office/drawing/2014/main" id="{C903AFC3-5D34-F00A-ACE8-62CD9B0B4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241" name="Picture 67">
              <a:extLst>
                <a:ext uri="{FF2B5EF4-FFF2-40B4-BE49-F238E27FC236}">
                  <a16:creationId xmlns:a16="http://schemas.microsoft.com/office/drawing/2014/main" id="{0216B43C-A3CA-00C5-5980-3F69A523A8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242" name="Text Box 68">
              <a:extLst>
                <a:ext uri="{FF2B5EF4-FFF2-40B4-BE49-F238E27FC236}">
                  <a16:creationId xmlns:a16="http://schemas.microsoft.com/office/drawing/2014/main" id="{E5864E26-5FBA-BE4E-83BB-27D79431CD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US" altLang="en-US" sz="2400" b="0">
                <a:solidFill>
                  <a:schemeClr val="accent2"/>
                </a:solidFill>
              </a:endParaRPr>
            </a:p>
          </p:txBody>
        </p:sp>
      </p:grpSp>
      <p:pic>
        <p:nvPicPr>
          <p:cNvPr id="91163" name="Picture 69">
            <a:extLst>
              <a:ext uri="{FF2B5EF4-FFF2-40B4-BE49-F238E27FC236}">
                <a16:creationId xmlns:a16="http://schemas.microsoft.com/office/drawing/2014/main" id="{94783919-45AA-4D4A-FDC1-E3C2B548D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4" name="Picture 70">
            <a:extLst>
              <a:ext uri="{FF2B5EF4-FFF2-40B4-BE49-F238E27FC236}">
                <a16:creationId xmlns:a16="http://schemas.microsoft.com/office/drawing/2014/main" id="{561748BA-DDDB-2A51-4743-78B19B90E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5" name="Picture 71">
            <a:extLst>
              <a:ext uri="{FF2B5EF4-FFF2-40B4-BE49-F238E27FC236}">
                <a16:creationId xmlns:a16="http://schemas.microsoft.com/office/drawing/2014/main" id="{F0CF987E-3169-4C17-57BF-CB78459E3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6" name="Picture 72">
            <a:extLst>
              <a:ext uri="{FF2B5EF4-FFF2-40B4-BE49-F238E27FC236}">
                <a16:creationId xmlns:a16="http://schemas.microsoft.com/office/drawing/2014/main" id="{BFC08B57-0CC3-81AB-15FF-590EF43E4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7" name="Picture 73">
            <a:extLst>
              <a:ext uri="{FF2B5EF4-FFF2-40B4-BE49-F238E27FC236}">
                <a16:creationId xmlns:a16="http://schemas.microsoft.com/office/drawing/2014/main" id="{C97AA1B4-0CB9-D4E9-44DA-862406AA5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68" name="Picture 74">
            <a:extLst>
              <a:ext uri="{FF2B5EF4-FFF2-40B4-BE49-F238E27FC236}">
                <a16:creationId xmlns:a16="http://schemas.microsoft.com/office/drawing/2014/main" id="{BC85BCFA-6A69-F0F8-ED8B-9E96D0E7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69" name="Text Box 75">
            <a:extLst>
              <a:ext uri="{FF2B5EF4-FFF2-40B4-BE49-F238E27FC236}">
                <a16:creationId xmlns:a16="http://schemas.microsoft.com/office/drawing/2014/main" id="{C93878E9-0600-8535-3276-18F66899C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233738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çÆÖ ©¿O¿</a:t>
            </a:r>
            <a:r>
              <a:rPr lang="en-US" altLang="en-US" sz="2400" b="0">
                <a:solidFill>
                  <a:schemeClr val="accent2"/>
                </a:solidFill>
                <a:latin typeface="Kerala" pitchFamily="2" charset="0"/>
              </a:rPr>
              <a:t>ß</a:t>
            </a:r>
          </a:p>
        </p:txBody>
      </p:sp>
      <p:sp>
        <p:nvSpPr>
          <p:cNvPr id="91170" name="Text Box 76">
            <a:extLst>
              <a:ext uri="{FF2B5EF4-FFF2-40B4-BE49-F238E27FC236}">
                <a16:creationId xmlns:a16="http://schemas.microsoft.com/office/drawing/2014/main" id="{95EC3DF6-EEA5-1DCE-0D0E-1DD4AB60B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91171" name="Text Box 77">
            <a:extLst>
              <a:ext uri="{FF2B5EF4-FFF2-40B4-BE49-F238E27FC236}">
                <a16:creationId xmlns:a16="http://schemas.microsoft.com/office/drawing/2014/main" id="{2B01EB2E-BE94-579D-7E7A-DF0C395EE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accent2"/>
                </a:solidFill>
                <a:latin typeface="Kerala" pitchFamily="2" charset="0"/>
              </a:rPr>
              <a:t>ÉáÄßÏ ©¿O¿ß</a:t>
            </a:r>
          </a:p>
        </p:txBody>
      </p:sp>
      <p:sp>
        <p:nvSpPr>
          <p:cNvPr id="91172" name="Text Box 78">
            <a:extLst>
              <a:ext uri="{FF2B5EF4-FFF2-40B4-BE49-F238E27FC236}">
                <a16:creationId xmlns:a16="http://schemas.microsoft.com/office/drawing/2014/main" id="{46A5F2EB-653D-BD3C-5D65-A54BEEE6B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4252912" cy="579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ÆÞÕàÆßçÈÞ¿áU ©¿O¿ß</a:t>
            </a:r>
          </a:p>
        </p:txBody>
      </p:sp>
      <p:sp>
        <p:nvSpPr>
          <p:cNvPr id="91173" name="Rectangle 79">
            <a:extLst>
              <a:ext uri="{FF2B5EF4-FFF2-40B4-BE49-F238E27FC236}">
                <a16:creationId xmlns:a16="http://schemas.microsoft.com/office/drawing/2014/main" id="{D71C5A05-CEE4-72C2-73B7-005B8FC59FD9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068888" y="1201737"/>
            <a:ext cx="2109788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100">
                <a:solidFill>
                  <a:srgbClr val="FFEA18"/>
                </a:solidFill>
                <a:latin typeface="Kerala" pitchFamily="2" charset="0"/>
                <a:cs typeface="Arial" panose="020B0604020202020204" pitchFamily="34" charset="0"/>
              </a:rPr>
              <a:t> </a:t>
            </a:r>
            <a:r>
              <a:rPr lang="en-US" altLang="en-US" sz="1100" b="0">
                <a:solidFill>
                  <a:srgbClr val="FFEA18"/>
                </a:solidFill>
                <a:latin typeface="Kerala" pitchFamily="2" charset="0"/>
              </a:rPr>
              <a:t>µáEÞ¿ßæa µÜïcÞÃ      ÕßøáKí</a:t>
            </a:r>
          </a:p>
        </p:txBody>
      </p:sp>
      <p:sp>
        <p:nvSpPr>
          <p:cNvPr id="91174" name="Rectangle 80">
            <a:extLst>
              <a:ext uri="{FF2B5EF4-FFF2-40B4-BE49-F238E27FC236}">
                <a16:creationId xmlns:a16="http://schemas.microsoft.com/office/drawing/2014/main" id="{BECE3ED3-4619-6CAD-38A6-F7DADE9F6E72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893594" y="1856582"/>
            <a:ext cx="657225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100" b="0">
                <a:solidFill>
                  <a:srgbClr val="6699FF"/>
                </a:solidFill>
                <a:latin typeface="Kerala" pitchFamily="2" charset="0"/>
              </a:rPr>
              <a:t>øIÞ¢ ÕøÕí</a:t>
            </a:r>
          </a:p>
        </p:txBody>
      </p:sp>
      <p:sp>
        <p:nvSpPr>
          <p:cNvPr id="91175" name="Rectangle 81">
            <a:extLst>
              <a:ext uri="{FF2B5EF4-FFF2-40B4-BE49-F238E27FC236}">
                <a16:creationId xmlns:a16="http://schemas.microsoft.com/office/drawing/2014/main" id="{48BAB7BF-8B24-BA83-A96F-BF73892253DC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965825" y="1343025"/>
            <a:ext cx="1754188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100" b="0">
                <a:solidFill>
                  <a:srgbClr val="44D466"/>
                </a:solidFill>
                <a:latin typeface="Kerala" pitchFamily="2" charset="0"/>
              </a:rPr>
              <a:t>dµßØíÄáÕßæa ÍâÎßÏßæÜ ÕÞÝíº</a:t>
            </a:r>
          </a:p>
        </p:txBody>
      </p:sp>
      <p:sp>
        <p:nvSpPr>
          <p:cNvPr id="91176" name="Rectangle 82">
            <a:extLst>
              <a:ext uri="{FF2B5EF4-FFF2-40B4-BE49-F238E27FC236}">
                <a16:creationId xmlns:a16="http://schemas.microsoft.com/office/drawing/2014/main" id="{D74563FB-AD0D-E84C-41E3-48BEED0C2C9C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138862" y="1133476"/>
            <a:ext cx="2246313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100" b="0">
                <a:solidFill>
                  <a:srgbClr val="FF3399"/>
                </a:solidFill>
                <a:latin typeface="Kerala" pitchFamily="2" charset="0"/>
              </a:rPr>
              <a:t>æÕU Øß¢ÙÞØÈJßæÜ ÎÙÞÈcÞÏÕßÇß</a:t>
            </a:r>
          </a:p>
        </p:txBody>
      </p:sp>
      <p:sp>
        <p:nvSpPr>
          <p:cNvPr id="91177" name="Rectangle 83">
            <a:extLst>
              <a:ext uri="{FF2B5EF4-FFF2-40B4-BE49-F238E27FC236}">
                <a16:creationId xmlns:a16="http://schemas.microsoft.com/office/drawing/2014/main" id="{AB3F1608-B607-D451-BD93-1288B190AF2E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595269" y="1145382"/>
            <a:ext cx="2190750" cy="1825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F87B57"/>
                </a:solidFill>
                <a:latin typeface="Kerala" pitchFamily="2" charset="0"/>
              </a:rPr>
              <a:t>ÉáÄßÏ ¦µÞÖ¢ ÉáÄßÏ ÍâÎß</a:t>
            </a:r>
          </a:p>
        </p:txBody>
      </p:sp>
      <p:grpSp>
        <p:nvGrpSpPr>
          <p:cNvPr id="91178" name="Group 84">
            <a:extLst>
              <a:ext uri="{FF2B5EF4-FFF2-40B4-BE49-F238E27FC236}">
                <a16:creationId xmlns:a16="http://schemas.microsoft.com/office/drawing/2014/main" id="{5DC9A72B-BCBA-3505-ED45-7B00B88AA437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1206" name="Group 85">
              <a:extLst>
                <a:ext uri="{FF2B5EF4-FFF2-40B4-BE49-F238E27FC236}">
                  <a16:creationId xmlns:a16="http://schemas.microsoft.com/office/drawing/2014/main" id="{967CA28C-6266-E541-DE01-970102423A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59542" name="AutoShape 86">
                <a:extLst>
                  <a:ext uri="{FF2B5EF4-FFF2-40B4-BE49-F238E27FC236}">
                    <a16:creationId xmlns:a16="http://schemas.microsoft.com/office/drawing/2014/main" id="{4B1B7C19-2C68-847B-90F6-61DCE3640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43" name="AutoShape 87">
                <a:extLst>
                  <a:ext uri="{FF2B5EF4-FFF2-40B4-BE49-F238E27FC236}">
                    <a16:creationId xmlns:a16="http://schemas.microsoft.com/office/drawing/2014/main" id="{4FA5B99A-B4DF-370A-AD2B-63AABACF3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44" name="AutoShape 88">
                <a:extLst>
                  <a:ext uri="{FF2B5EF4-FFF2-40B4-BE49-F238E27FC236}">
                    <a16:creationId xmlns:a16="http://schemas.microsoft.com/office/drawing/2014/main" id="{0576A2B1-CD32-845F-C1CE-9C9C8BC52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45" name="AutoShape 89">
                <a:extLst>
                  <a:ext uri="{FF2B5EF4-FFF2-40B4-BE49-F238E27FC236}">
                    <a16:creationId xmlns:a16="http://schemas.microsoft.com/office/drawing/2014/main" id="{6605597D-C5FE-8421-3EB4-3D2B346A0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46" name="AutoShape 90">
                <a:extLst>
                  <a:ext uri="{FF2B5EF4-FFF2-40B4-BE49-F238E27FC236}">
                    <a16:creationId xmlns:a16="http://schemas.microsoft.com/office/drawing/2014/main" id="{870DD3CB-9F64-CFB0-BAE7-D6556210BD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91228" name="AutoShape 91">
                <a:extLst>
                  <a:ext uri="{FF2B5EF4-FFF2-40B4-BE49-F238E27FC236}">
                    <a16:creationId xmlns:a16="http://schemas.microsoft.com/office/drawing/2014/main" id="{D9F414F9-1854-CFF4-DA6C-DA59CCC38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29" name="AutoShape 92">
                <a:extLst>
                  <a:ext uri="{FF2B5EF4-FFF2-40B4-BE49-F238E27FC236}">
                    <a16:creationId xmlns:a16="http://schemas.microsoft.com/office/drawing/2014/main" id="{1133AB99-4DD1-2266-1D7A-C5665FF2AE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30" name="AutoShape 93">
                <a:extLst>
                  <a:ext uri="{FF2B5EF4-FFF2-40B4-BE49-F238E27FC236}">
                    <a16:creationId xmlns:a16="http://schemas.microsoft.com/office/drawing/2014/main" id="{73082AE0-7E7D-7C5D-39EF-10BBCC715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31" name="AutoShape 94">
                <a:extLst>
                  <a:ext uri="{FF2B5EF4-FFF2-40B4-BE49-F238E27FC236}">
                    <a16:creationId xmlns:a16="http://schemas.microsoft.com/office/drawing/2014/main" id="{8252E01C-457E-CE68-A349-6EAFEC1AA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32" name="AutoShape 95">
                <a:extLst>
                  <a:ext uri="{FF2B5EF4-FFF2-40B4-BE49-F238E27FC236}">
                    <a16:creationId xmlns:a16="http://schemas.microsoft.com/office/drawing/2014/main" id="{F9ECE74B-D94B-4520-5919-045091344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59552" name="AutoShape 96">
                <a:extLst>
                  <a:ext uri="{FF2B5EF4-FFF2-40B4-BE49-F238E27FC236}">
                    <a16:creationId xmlns:a16="http://schemas.microsoft.com/office/drawing/2014/main" id="{0F7FB2F7-7989-4AA1-ABE0-075CA2ACBC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53" name="AutoShape 97">
                <a:extLst>
                  <a:ext uri="{FF2B5EF4-FFF2-40B4-BE49-F238E27FC236}">
                    <a16:creationId xmlns:a16="http://schemas.microsoft.com/office/drawing/2014/main" id="{38AFC937-E413-8B07-D7BA-932BDD975C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54" name="AutoShape 98">
                <a:extLst>
                  <a:ext uri="{FF2B5EF4-FFF2-40B4-BE49-F238E27FC236}">
                    <a16:creationId xmlns:a16="http://schemas.microsoft.com/office/drawing/2014/main" id="{097B0234-2ECC-BB02-72EB-EED6B8FBA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55" name="AutoShape 99">
                <a:extLst>
                  <a:ext uri="{FF2B5EF4-FFF2-40B4-BE49-F238E27FC236}">
                    <a16:creationId xmlns:a16="http://schemas.microsoft.com/office/drawing/2014/main" id="{F004F0F8-D956-6E84-C51E-1831CCAC0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59556" name="AutoShape 100">
                <a:extLst>
                  <a:ext uri="{FF2B5EF4-FFF2-40B4-BE49-F238E27FC236}">
                    <a16:creationId xmlns:a16="http://schemas.microsoft.com/office/drawing/2014/main" id="{3A5350D9-2769-CB01-6C25-F698C5A0A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91207" name="Group 101">
              <a:extLst>
                <a:ext uri="{FF2B5EF4-FFF2-40B4-BE49-F238E27FC236}">
                  <a16:creationId xmlns:a16="http://schemas.microsoft.com/office/drawing/2014/main" id="{2FE28CB5-3ADA-41D5-F149-FE516E62A2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1208" name="AutoShape 102">
                <a:extLst>
                  <a:ext uri="{FF2B5EF4-FFF2-40B4-BE49-F238E27FC236}">
                    <a16:creationId xmlns:a16="http://schemas.microsoft.com/office/drawing/2014/main" id="{D72C13E5-9D39-AA15-693B-75D447B3E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09" name="AutoShape 103">
                <a:extLst>
                  <a:ext uri="{FF2B5EF4-FFF2-40B4-BE49-F238E27FC236}">
                    <a16:creationId xmlns:a16="http://schemas.microsoft.com/office/drawing/2014/main" id="{65714CD3-B80B-1E2D-7A4C-736A6E079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0" name="AutoShape 104">
                <a:extLst>
                  <a:ext uri="{FF2B5EF4-FFF2-40B4-BE49-F238E27FC236}">
                    <a16:creationId xmlns:a16="http://schemas.microsoft.com/office/drawing/2014/main" id="{923C0C6B-31DA-E424-8007-DB8D3D5F5E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1" name="AutoShape 105">
                <a:extLst>
                  <a:ext uri="{FF2B5EF4-FFF2-40B4-BE49-F238E27FC236}">
                    <a16:creationId xmlns:a16="http://schemas.microsoft.com/office/drawing/2014/main" id="{BD481561-8C07-8445-18F9-3E14C82609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2" name="AutoShape 106">
                <a:extLst>
                  <a:ext uri="{FF2B5EF4-FFF2-40B4-BE49-F238E27FC236}">
                    <a16:creationId xmlns:a16="http://schemas.microsoft.com/office/drawing/2014/main" id="{0186C5B3-F34A-F64A-3C5C-33127FB898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3" name="AutoShape 107">
                <a:extLst>
                  <a:ext uri="{FF2B5EF4-FFF2-40B4-BE49-F238E27FC236}">
                    <a16:creationId xmlns:a16="http://schemas.microsoft.com/office/drawing/2014/main" id="{38342776-EB93-766C-D488-F6A7E56441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4" name="AutoShape 108">
                <a:extLst>
                  <a:ext uri="{FF2B5EF4-FFF2-40B4-BE49-F238E27FC236}">
                    <a16:creationId xmlns:a16="http://schemas.microsoft.com/office/drawing/2014/main" id="{3556BD79-1301-5927-2CA2-56C2A333DB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5" name="AutoShape 109">
                <a:extLst>
                  <a:ext uri="{FF2B5EF4-FFF2-40B4-BE49-F238E27FC236}">
                    <a16:creationId xmlns:a16="http://schemas.microsoft.com/office/drawing/2014/main" id="{E54384F6-C3C6-1D3E-D272-D077D4F5B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6" name="AutoShape 110">
                <a:extLst>
                  <a:ext uri="{FF2B5EF4-FFF2-40B4-BE49-F238E27FC236}">
                    <a16:creationId xmlns:a16="http://schemas.microsoft.com/office/drawing/2014/main" id="{EBB5E9CE-CE75-8A09-12D6-BE6F13A05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7" name="AutoShape 111">
                <a:extLst>
                  <a:ext uri="{FF2B5EF4-FFF2-40B4-BE49-F238E27FC236}">
                    <a16:creationId xmlns:a16="http://schemas.microsoft.com/office/drawing/2014/main" id="{21BAA595-8E16-2CDB-9108-E5DA8D060F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8" name="AutoShape 112">
                <a:extLst>
                  <a:ext uri="{FF2B5EF4-FFF2-40B4-BE49-F238E27FC236}">
                    <a16:creationId xmlns:a16="http://schemas.microsoft.com/office/drawing/2014/main" id="{23369C19-CC62-07B6-FFD1-51363379FC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19" name="AutoShape 113">
                <a:extLst>
                  <a:ext uri="{FF2B5EF4-FFF2-40B4-BE49-F238E27FC236}">
                    <a16:creationId xmlns:a16="http://schemas.microsoft.com/office/drawing/2014/main" id="{C7B02CEC-4D49-52C0-C11A-2053C5C4E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20" name="AutoShape 114">
                <a:extLst>
                  <a:ext uri="{FF2B5EF4-FFF2-40B4-BE49-F238E27FC236}">
                    <a16:creationId xmlns:a16="http://schemas.microsoft.com/office/drawing/2014/main" id="{B5F7D341-612F-BAEC-0D3E-D50600094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21" name="AutoShape 115">
                <a:extLst>
                  <a:ext uri="{FF2B5EF4-FFF2-40B4-BE49-F238E27FC236}">
                    <a16:creationId xmlns:a16="http://schemas.microsoft.com/office/drawing/2014/main" id="{825F652C-F3C2-0314-BBF3-1FE6377CC4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1222" name="AutoShape 116">
                <a:extLst>
                  <a:ext uri="{FF2B5EF4-FFF2-40B4-BE49-F238E27FC236}">
                    <a16:creationId xmlns:a16="http://schemas.microsoft.com/office/drawing/2014/main" id="{66378D56-E919-B241-1829-C383A4E6F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91179" name="Text Box 117">
            <a:extLst>
              <a:ext uri="{FF2B5EF4-FFF2-40B4-BE49-F238E27FC236}">
                <a16:creationId xmlns:a16="http://schemas.microsoft.com/office/drawing/2014/main" id="{888AE5A6-508D-E47C-1E9E-C78FAD5E2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957"/>
                </a:solidFill>
              </a:rPr>
              <a:t> </a:t>
            </a: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659574" name="Line 118">
            <a:extLst>
              <a:ext uri="{FF2B5EF4-FFF2-40B4-BE49-F238E27FC236}">
                <a16:creationId xmlns:a16="http://schemas.microsoft.com/office/drawing/2014/main" id="{00AB1E09-8E24-E994-8355-142060F56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1181" name="Text Box 137">
            <a:extLst>
              <a:ext uri="{FF2B5EF4-FFF2-40B4-BE49-F238E27FC236}">
                <a16:creationId xmlns:a16="http://schemas.microsoft.com/office/drawing/2014/main" id="{17302934-BABC-24B5-4605-8754F489A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59594" name="Rectangle 138">
            <a:extLst>
              <a:ext uri="{FF2B5EF4-FFF2-40B4-BE49-F238E27FC236}">
                <a16:creationId xmlns:a16="http://schemas.microsoft.com/office/drawing/2014/main" id="{E98E9CBB-1728-8557-0607-20CFFE9E8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59595" name="Rectangle 139">
            <a:extLst>
              <a:ext uri="{FF2B5EF4-FFF2-40B4-BE49-F238E27FC236}">
                <a16:creationId xmlns:a16="http://schemas.microsoft.com/office/drawing/2014/main" id="{ECE61D6B-4F9D-1609-C2B6-23B7982923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10338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73</a:t>
            </a:r>
          </a:p>
        </p:txBody>
      </p:sp>
      <p:sp>
        <p:nvSpPr>
          <p:cNvPr id="91184" name="Text Box 141">
            <a:extLst>
              <a:ext uri="{FF2B5EF4-FFF2-40B4-BE49-F238E27FC236}">
                <a16:creationId xmlns:a16="http://schemas.microsoft.com/office/drawing/2014/main" id="{F4063DED-395D-53EC-CDF1-A6EBECF4A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659616" name="AutoShape 160">
            <a:extLst>
              <a:ext uri="{FF2B5EF4-FFF2-40B4-BE49-F238E27FC236}">
                <a16:creationId xmlns:a16="http://schemas.microsoft.com/office/drawing/2014/main" id="{B98F601B-3542-1835-E92A-0639B320E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824038"/>
            <a:ext cx="138113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9617" name="AutoShape 161">
            <a:extLst>
              <a:ext uri="{FF2B5EF4-FFF2-40B4-BE49-F238E27FC236}">
                <a16:creationId xmlns:a16="http://schemas.microsoft.com/office/drawing/2014/main" id="{D473FBBF-618C-39D2-248A-3D55EC625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438" y="1811338"/>
            <a:ext cx="138112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9618" name="AutoShape 162">
            <a:extLst>
              <a:ext uri="{FF2B5EF4-FFF2-40B4-BE49-F238E27FC236}">
                <a16:creationId xmlns:a16="http://schemas.microsoft.com/office/drawing/2014/main" id="{7E8794B1-1181-A6AC-03DB-EF9FC6583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7025" y="1808163"/>
            <a:ext cx="138113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9619" name="AutoShape 163">
            <a:extLst>
              <a:ext uri="{FF2B5EF4-FFF2-40B4-BE49-F238E27FC236}">
                <a16:creationId xmlns:a16="http://schemas.microsoft.com/office/drawing/2014/main" id="{73F0F2F1-A91E-F33F-2422-EF4C0FC8C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438" y="1809750"/>
            <a:ext cx="138112" cy="4611688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rgbClr val="EF1F1D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9620" name="AutoShape 164">
            <a:extLst>
              <a:ext uri="{FF2B5EF4-FFF2-40B4-BE49-F238E27FC236}">
                <a16:creationId xmlns:a16="http://schemas.microsoft.com/office/drawing/2014/main" id="{2D6ECB94-BF7D-1300-35A8-4B162F3F6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2738" y="1808163"/>
            <a:ext cx="138112" cy="4611687"/>
          </a:xfrm>
          <a:prstGeom prst="roundRect">
            <a:avLst>
              <a:gd name="adj" fmla="val 16667"/>
            </a:avLst>
          </a:prstGeom>
          <a:blipFill dpi="0" rotWithShape="0">
            <a:blip r:embed="rId12"/>
            <a:srcRect/>
            <a:tile tx="0" ty="0" sx="100000" sy="100000" flip="none" algn="tl"/>
          </a:blipFill>
          <a:ln w="38100">
            <a:solidFill>
              <a:schemeClr val="tx1"/>
            </a:solidFill>
            <a:round/>
            <a:headEnd/>
            <a:tailEnd/>
          </a:ln>
          <a:effectLst>
            <a:outerShdw dist="119812" dir="3479677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9622" name="Rectangle 166">
            <a:extLst>
              <a:ext uri="{FF2B5EF4-FFF2-40B4-BE49-F238E27FC236}">
                <a16:creationId xmlns:a16="http://schemas.microsoft.com/office/drawing/2014/main" id="{65A968C8-3D3F-77CE-BA35-9539A34B6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109">
              <a:alpha val="50000"/>
            </a:srgbClr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59623" name="Group 167">
            <a:extLst>
              <a:ext uri="{FF2B5EF4-FFF2-40B4-BE49-F238E27FC236}">
                <a16:creationId xmlns:a16="http://schemas.microsoft.com/office/drawing/2014/main" id="{490C279F-3F55-5104-DAD3-E694E3194E89}"/>
              </a:ext>
            </a:extLst>
          </p:cNvPr>
          <p:cNvGrpSpPr>
            <a:grpSpLocks/>
          </p:cNvGrpSpPr>
          <p:nvPr/>
        </p:nvGrpSpPr>
        <p:grpSpPr bwMode="auto">
          <a:xfrm>
            <a:off x="1554163" y="2490788"/>
            <a:ext cx="854075" cy="2427287"/>
            <a:chOff x="938" y="2002"/>
            <a:chExt cx="538" cy="1529"/>
          </a:xfrm>
        </p:grpSpPr>
        <p:sp>
          <p:nvSpPr>
            <p:cNvPr id="91204" name="Rectangle 168">
              <a:extLst>
                <a:ext uri="{FF2B5EF4-FFF2-40B4-BE49-F238E27FC236}">
                  <a16:creationId xmlns:a16="http://schemas.microsoft.com/office/drawing/2014/main" id="{998F2D74-D05A-3E07-9A4E-AE0B0C79FD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4663">
              <a:off x="494" y="2511"/>
              <a:ext cx="1426" cy="538"/>
            </a:xfrm>
            <a:prstGeom prst="rect">
              <a:avLst/>
            </a:prstGeom>
            <a:gradFill rotWithShape="0">
              <a:gsLst>
                <a:gs pos="0">
                  <a:srgbClr val="185E18"/>
                </a:gs>
                <a:gs pos="50000">
                  <a:srgbClr val="33CC33"/>
                </a:gs>
                <a:gs pos="100000">
                  <a:srgbClr val="185E18"/>
                </a:gs>
              </a:gsLst>
              <a:lin ang="5400000" scaled="1"/>
            </a:gradFill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µáEÞ¿ßæa </a:t>
              </a:r>
            </a:p>
            <a:p>
              <a:pPr algn="ctr"/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µÜïcÞÃ ÕßøáKí</a:t>
              </a:r>
            </a:p>
          </p:txBody>
        </p:sp>
        <p:sp>
          <p:nvSpPr>
            <p:cNvPr id="659625" name="Rectangle 169">
              <a:extLst>
                <a:ext uri="{FF2B5EF4-FFF2-40B4-BE49-F238E27FC236}">
                  <a16:creationId xmlns:a16="http://schemas.microsoft.com/office/drawing/2014/main" id="{6A9E79D3-F48B-7AF3-3A37-C83605CC86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55337">
              <a:off x="441" y="2525"/>
              <a:ext cx="1529" cy="4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 lIns="0" tIns="0" rIns="0" bIns="0">
              <a:spAutoFit/>
            </a:bodyPr>
            <a:lstStyle/>
            <a:p>
              <a:pPr algn="ctr">
                <a:lnSpc>
                  <a:spcPct val="90000"/>
                </a:lnSpc>
                <a:defRPr/>
              </a:pPr>
              <a:r>
                <a:rPr lang="en-US" altLang="en-US" sz="240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Kerala" panose="020B0604020202020204" pitchFamily="2" charset="0"/>
                </a:rPr>
                <a:t>µáEÞ¿ßæa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en-US" altLang="en-US" sz="2800" b="0">
                  <a:effectLst>
                    <a:outerShdw blurRad="38100" dist="38100" dir="2700000" algn="tl">
                      <a:srgbClr val="000000"/>
                    </a:outerShdw>
                  </a:effectLst>
                  <a:latin typeface="Kerala" panose="020B0604020202020204" pitchFamily="2" charset="0"/>
                </a:rPr>
                <a:t> µÜïcÞÃ ÕßøáKí</a:t>
              </a:r>
            </a:p>
          </p:txBody>
        </p:sp>
      </p:grpSp>
      <p:grpSp>
        <p:nvGrpSpPr>
          <p:cNvPr id="659626" name="Group 170">
            <a:extLst>
              <a:ext uri="{FF2B5EF4-FFF2-40B4-BE49-F238E27FC236}">
                <a16:creationId xmlns:a16="http://schemas.microsoft.com/office/drawing/2014/main" id="{25E20667-BF1B-27B4-1E07-D9817A0F1185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828925"/>
            <a:ext cx="376238" cy="1714500"/>
            <a:chOff x="1927" y="2215"/>
            <a:chExt cx="237" cy="1080"/>
          </a:xfrm>
        </p:grpSpPr>
        <p:sp>
          <p:nvSpPr>
            <p:cNvPr id="91202" name="Rectangle 171">
              <a:extLst>
                <a:ext uri="{FF2B5EF4-FFF2-40B4-BE49-F238E27FC236}">
                  <a16:creationId xmlns:a16="http://schemas.microsoft.com/office/drawing/2014/main" id="{61CBBC45-CBFF-8C4A-338B-DDB81A7540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5586">
              <a:off x="1504" y="2638"/>
              <a:ext cx="1062" cy="215"/>
            </a:xfrm>
            <a:prstGeom prst="rect">
              <a:avLst/>
            </a:prstGeom>
            <a:gradFill rotWithShape="0">
              <a:gsLst>
                <a:gs pos="0">
                  <a:srgbClr val="185E18"/>
                </a:gs>
                <a:gs pos="50000">
                  <a:srgbClr val="33CC33"/>
                </a:gs>
                <a:gs pos="100000">
                  <a:srgbClr val="185E18"/>
                </a:gs>
              </a:gsLst>
              <a:lin ang="5400000" scaled="1"/>
            </a:gradFill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øIÞ¢ ÕøÕí</a:t>
              </a:r>
            </a:p>
          </p:txBody>
        </p:sp>
        <p:sp>
          <p:nvSpPr>
            <p:cNvPr id="91203" name="Rectangle 172">
              <a:extLst>
                <a:ext uri="{FF2B5EF4-FFF2-40B4-BE49-F238E27FC236}">
                  <a16:creationId xmlns:a16="http://schemas.microsoft.com/office/drawing/2014/main" id="{8C29A5E7-EBDB-D132-26CD-9AC963D694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5586">
              <a:off x="1529" y="2660"/>
              <a:ext cx="1055" cy="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185E18"/>
                      </a:gs>
                      <a:gs pos="5000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altLang="en-US" sz="2800" b="0">
                  <a:latin typeface="Kerala" pitchFamily="2" charset="0"/>
                </a:rPr>
                <a:t>øIÞ¢ ÕøÕí</a:t>
              </a:r>
            </a:p>
          </p:txBody>
        </p:sp>
      </p:grpSp>
      <p:grpSp>
        <p:nvGrpSpPr>
          <p:cNvPr id="659629" name="Group 173">
            <a:extLst>
              <a:ext uri="{FF2B5EF4-FFF2-40B4-BE49-F238E27FC236}">
                <a16:creationId xmlns:a16="http://schemas.microsoft.com/office/drawing/2014/main" id="{6D6EF439-8DEF-CF92-E139-CC6AD7BA4325}"/>
              </a:ext>
            </a:extLst>
          </p:cNvPr>
          <p:cNvGrpSpPr>
            <a:grpSpLocks/>
          </p:cNvGrpSpPr>
          <p:nvPr/>
        </p:nvGrpSpPr>
        <p:grpSpPr bwMode="auto">
          <a:xfrm>
            <a:off x="4341813" y="2163763"/>
            <a:ext cx="898525" cy="2444750"/>
            <a:chOff x="2694" y="1796"/>
            <a:chExt cx="566" cy="1540"/>
          </a:xfrm>
        </p:grpSpPr>
        <p:sp>
          <p:nvSpPr>
            <p:cNvPr id="91200" name="Rectangle 174">
              <a:extLst>
                <a:ext uri="{FF2B5EF4-FFF2-40B4-BE49-F238E27FC236}">
                  <a16:creationId xmlns:a16="http://schemas.microsoft.com/office/drawing/2014/main" id="{A1C66E43-850C-6B99-2BAD-B5BDD64296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3953">
              <a:off x="2243" y="2297"/>
              <a:ext cx="1440" cy="538"/>
            </a:xfrm>
            <a:prstGeom prst="rect">
              <a:avLst/>
            </a:prstGeom>
            <a:gradFill rotWithShape="0">
              <a:gsLst>
                <a:gs pos="0">
                  <a:srgbClr val="185E18"/>
                </a:gs>
                <a:gs pos="50000">
                  <a:srgbClr val="33CC33"/>
                </a:gs>
                <a:gs pos="100000">
                  <a:srgbClr val="185E18"/>
                </a:gs>
              </a:gsLst>
              <a:lin ang="5400000" scaled="1"/>
            </a:gradFill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dµßØíÄáÕßæa </a:t>
              </a:r>
            </a:p>
            <a:p>
              <a:pPr algn="ctr"/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ÍâÎßÏßæÜ ÕÞÝíº</a:t>
              </a:r>
            </a:p>
          </p:txBody>
        </p:sp>
        <p:sp>
          <p:nvSpPr>
            <p:cNvPr id="91201" name="Rectangle 175">
              <a:extLst>
                <a:ext uri="{FF2B5EF4-FFF2-40B4-BE49-F238E27FC236}">
                  <a16:creationId xmlns:a16="http://schemas.microsoft.com/office/drawing/2014/main" id="{4FA32A60-854F-79C5-5705-75E05088A3F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3953">
              <a:off x="2221" y="2297"/>
              <a:ext cx="1540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185E18"/>
                      </a:gs>
                      <a:gs pos="5000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>
                  <a:latin typeface="Arial" panose="020B0604020202020204" pitchFamily="34" charset="0"/>
                </a:rPr>
                <a:t> </a:t>
              </a:r>
              <a:r>
                <a:rPr lang="en-US" altLang="en-US" sz="2800" b="0">
                  <a:latin typeface="Kerala" pitchFamily="2" charset="0"/>
                </a:rPr>
                <a:t>dµßØíÄáÕßæa</a:t>
              </a:r>
            </a:p>
            <a:p>
              <a:pPr algn="ctr"/>
              <a:r>
                <a:rPr lang="en-US" altLang="en-US" sz="2800" b="0">
                  <a:latin typeface="Kerala" pitchFamily="2" charset="0"/>
                </a:rPr>
                <a:t> ÍâÎßÏßæÜ ÕÞÝíº</a:t>
              </a:r>
            </a:p>
          </p:txBody>
        </p:sp>
      </p:grpSp>
      <p:grpSp>
        <p:nvGrpSpPr>
          <p:cNvPr id="659632" name="Group 176">
            <a:extLst>
              <a:ext uri="{FF2B5EF4-FFF2-40B4-BE49-F238E27FC236}">
                <a16:creationId xmlns:a16="http://schemas.microsoft.com/office/drawing/2014/main" id="{6CA083A3-FB39-79F0-F3CE-4778B602AC6B}"/>
              </a:ext>
            </a:extLst>
          </p:cNvPr>
          <p:cNvGrpSpPr>
            <a:grpSpLocks/>
          </p:cNvGrpSpPr>
          <p:nvPr/>
        </p:nvGrpSpPr>
        <p:grpSpPr bwMode="auto">
          <a:xfrm>
            <a:off x="5781675" y="1851025"/>
            <a:ext cx="800100" cy="3717925"/>
            <a:chOff x="3601" y="1599"/>
            <a:chExt cx="504" cy="2342"/>
          </a:xfrm>
        </p:grpSpPr>
        <p:sp>
          <p:nvSpPr>
            <p:cNvPr id="91198" name="Rectangle 177">
              <a:extLst>
                <a:ext uri="{FF2B5EF4-FFF2-40B4-BE49-F238E27FC236}">
                  <a16:creationId xmlns:a16="http://schemas.microsoft.com/office/drawing/2014/main" id="{F2F4540D-F83F-F880-E972-3BE0E5BAE6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3861">
              <a:off x="2684" y="2516"/>
              <a:ext cx="2317" cy="484"/>
            </a:xfrm>
            <a:prstGeom prst="rect">
              <a:avLst/>
            </a:prstGeom>
            <a:gradFill rotWithShape="0">
              <a:gsLst>
                <a:gs pos="0">
                  <a:srgbClr val="185E18"/>
                </a:gs>
                <a:gs pos="50000">
                  <a:srgbClr val="33CC33"/>
                </a:gs>
                <a:gs pos="100000">
                  <a:srgbClr val="185E18"/>
                </a:gs>
              </a:gsLst>
              <a:lin ang="5400000" scaled="1"/>
            </a:gradFill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æÕU Øß¢ÙÞØÈJßæÜ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2800">
                  <a:solidFill>
                    <a:schemeClr val="bg1"/>
                  </a:solidFill>
                  <a:latin typeface="Kerala" pitchFamily="2" charset="0"/>
                </a:rPr>
                <a:t>ÎÙÞÈcÞÏÕßÇß</a:t>
              </a:r>
            </a:p>
          </p:txBody>
        </p:sp>
        <p:sp>
          <p:nvSpPr>
            <p:cNvPr id="91199" name="Rectangle 178">
              <a:extLst>
                <a:ext uri="{FF2B5EF4-FFF2-40B4-BE49-F238E27FC236}">
                  <a16:creationId xmlns:a16="http://schemas.microsoft.com/office/drawing/2014/main" id="{AE059A94-3E53-B88D-372E-CC45DBDE06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3861">
              <a:off x="2709" y="2545"/>
              <a:ext cx="2308" cy="4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185E18"/>
                      </a:gs>
                      <a:gs pos="5000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2800" b="0">
                  <a:latin typeface="Kerala" pitchFamily="2" charset="0"/>
                </a:rPr>
                <a:t>æÕU Øß¢ÙÞØÈJßæÜ </a:t>
              </a:r>
            </a:p>
            <a:p>
              <a:pPr algn="ctr">
                <a:lnSpc>
                  <a:spcPct val="90000"/>
                </a:lnSpc>
              </a:pPr>
              <a:r>
                <a:rPr lang="en-US" altLang="en-US" sz="2800" b="0">
                  <a:latin typeface="Kerala" pitchFamily="2" charset="0"/>
                </a:rPr>
                <a:t>ÎÙÞÈcÞÏÕßÇß</a:t>
              </a:r>
            </a:p>
          </p:txBody>
        </p:sp>
      </p:grpSp>
      <p:grpSp>
        <p:nvGrpSpPr>
          <p:cNvPr id="659635" name="Group 179">
            <a:extLst>
              <a:ext uri="{FF2B5EF4-FFF2-40B4-BE49-F238E27FC236}">
                <a16:creationId xmlns:a16="http://schemas.microsoft.com/office/drawing/2014/main" id="{2D2F459B-762A-B1F0-04E9-9B8ECC7FFB9D}"/>
              </a:ext>
            </a:extLst>
          </p:cNvPr>
          <p:cNvGrpSpPr>
            <a:grpSpLocks/>
          </p:cNvGrpSpPr>
          <p:nvPr/>
        </p:nvGrpSpPr>
        <p:grpSpPr bwMode="auto">
          <a:xfrm>
            <a:off x="7156450" y="2538413"/>
            <a:ext cx="885825" cy="2698750"/>
            <a:chOff x="4467" y="2032"/>
            <a:chExt cx="558" cy="1700"/>
          </a:xfrm>
        </p:grpSpPr>
        <p:sp>
          <p:nvSpPr>
            <p:cNvPr id="91196" name="Rectangle 180">
              <a:extLst>
                <a:ext uri="{FF2B5EF4-FFF2-40B4-BE49-F238E27FC236}">
                  <a16:creationId xmlns:a16="http://schemas.microsoft.com/office/drawing/2014/main" id="{7F5119F8-093D-A47C-4C39-617C213C84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3596">
              <a:off x="3897" y="2602"/>
              <a:ext cx="1678" cy="538"/>
            </a:xfrm>
            <a:prstGeom prst="rect">
              <a:avLst/>
            </a:prstGeom>
            <a:gradFill rotWithShape="0">
              <a:gsLst>
                <a:gs pos="0">
                  <a:srgbClr val="185E18"/>
                </a:gs>
                <a:gs pos="50000">
                  <a:srgbClr val="33CC33"/>
                </a:gs>
                <a:gs pos="100000">
                  <a:srgbClr val="185E18"/>
                </a:gs>
              </a:gsLst>
              <a:lin ang="5400000" scaled="1"/>
            </a:gradFill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 b="0">
                  <a:solidFill>
                    <a:schemeClr val="bg1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2800" b="0">
                  <a:solidFill>
                    <a:schemeClr val="bg1"/>
                  </a:solidFill>
                  <a:latin typeface="Kerala" pitchFamily="2" charset="0"/>
                </a:rPr>
                <a:t>ÉáÄßÏ ¦µÞÖ¢ </a:t>
              </a:r>
            </a:p>
            <a:p>
              <a:pPr algn="ctr"/>
              <a:r>
                <a:rPr lang="en-US" altLang="en-US" sz="2800" b="0">
                  <a:solidFill>
                    <a:schemeClr val="bg1"/>
                  </a:solidFill>
                  <a:latin typeface="Kerala" pitchFamily="2" charset="0"/>
                </a:rPr>
                <a:t>ÉáÄßÏ ÍâÎß</a:t>
              </a:r>
              <a:endParaRPr lang="en-US" altLang="en-US" sz="6600" b="0">
                <a:solidFill>
                  <a:schemeClr val="bg1"/>
                </a:solidFill>
                <a:latin typeface="Kerala" pitchFamily="2" charset="0"/>
              </a:endParaRPr>
            </a:p>
          </p:txBody>
        </p:sp>
        <p:sp>
          <p:nvSpPr>
            <p:cNvPr id="91197" name="Rectangle 181">
              <a:extLst>
                <a:ext uri="{FF2B5EF4-FFF2-40B4-BE49-F238E27FC236}">
                  <a16:creationId xmlns:a16="http://schemas.microsoft.com/office/drawing/2014/main" id="{333EA854-4D00-F578-BD1C-E75179ED87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643596">
              <a:off x="3923" y="2630"/>
              <a:ext cx="1666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185E18"/>
                      </a:gs>
                      <a:gs pos="50000">
                        <a:srgbClr val="33CC33"/>
                      </a:gs>
                      <a:gs pos="100000">
                        <a:srgbClr val="185E18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3882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800">
                  <a:latin typeface="Kerala" pitchFamily="2" charset="0"/>
                </a:rPr>
                <a:t>  </a:t>
              </a:r>
              <a:r>
                <a:rPr lang="en-US" altLang="en-US" sz="2800" b="0">
                  <a:latin typeface="Kerala" pitchFamily="2" charset="0"/>
                </a:rPr>
                <a:t>ÉáÄßÏ ¦µÞÖ¢</a:t>
              </a:r>
            </a:p>
            <a:p>
              <a:pPr algn="ctr"/>
              <a:r>
                <a:rPr lang="en-US" altLang="en-US" sz="2800" b="0">
                  <a:latin typeface="Kerala" pitchFamily="2" charset="0"/>
                </a:rPr>
                <a:t> ÉáÄßÏ ÍâÎß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9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9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9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9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9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9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59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59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59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9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>
            <a:extLst>
              <a:ext uri="{FF2B5EF4-FFF2-40B4-BE49-F238E27FC236}">
                <a16:creationId xmlns:a16="http://schemas.microsoft.com/office/drawing/2014/main" id="{CEF907B4-778B-757E-7598-9135CDAE3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162" name="Rectangle 3">
            <a:extLst>
              <a:ext uri="{FF2B5EF4-FFF2-40B4-BE49-F238E27FC236}">
                <a16:creationId xmlns:a16="http://schemas.microsoft.com/office/drawing/2014/main" id="{9F432353-B0F6-E44A-C091-98728B8AB6F6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92163" name="Rectangle 4">
            <a:extLst>
              <a:ext uri="{FF2B5EF4-FFF2-40B4-BE49-F238E27FC236}">
                <a16:creationId xmlns:a16="http://schemas.microsoft.com/office/drawing/2014/main" id="{DF4D9429-4E93-334F-0DCC-9B45667D8A2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sp>
        <p:nvSpPr>
          <p:cNvPr id="92164" name="Rectangle 5">
            <a:extLst>
              <a:ext uri="{FF2B5EF4-FFF2-40B4-BE49-F238E27FC236}">
                <a16:creationId xmlns:a16="http://schemas.microsoft.com/office/drawing/2014/main" id="{A5FF75AD-4BD2-2DE7-122B-F6CC2ABE4D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6013" y="2209800"/>
            <a:ext cx="203200" cy="395605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675846" name="Rectangle 6">
            <a:extLst>
              <a:ext uri="{FF2B5EF4-FFF2-40B4-BE49-F238E27FC236}">
                <a16:creationId xmlns:a16="http://schemas.microsoft.com/office/drawing/2014/main" id="{78C85A65-3018-7204-D40B-492C2365E7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775" y="2182813"/>
            <a:ext cx="6043613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92166" name="Group 7">
            <a:extLst>
              <a:ext uri="{FF2B5EF4-FFF2-40B4-BE49-F238E27FC236}">
                <a16:creationId xmlns:a16="http://schemas.microsoft.com/office/drawing/2014/main" id="{E6423E63-9719-D91B-2AD2-1E7D2D383DF1}"/>
              </a:ext>
            </a:extLst>
          </p:cNvPr>
          <p:cNvGrpSpPr>
            <a:grpSpLocks/>
          </p:cNvGrpSpPr>
          <p:nvPr/>
        </p:nvGrpSpPr>
        <p:grpSpPr bwMode="auto">
          <a:xfrm>
            <a:off x="1885950" y="549275"/>
            <a:ext cx="3810000" cy="1901825"/>
            <a:chOff x="1188" y="346"/>
            <a:chExt cx="2400" cy="1198"/>
          </a:xfrm>
        </p:grpSpPr>
        <p:sp>
          <p:nvSpPr>
            <p:cNvPr id="92262" name="Text Box 8">
              <a:extLst>
                <a:ext uri="{FF2B5EF4-FFF2-40B4-BE49-F238E27FC236}">
                  <a16:creationId xmlns:a16="http://schemas.microsoft.com/office/drawing/2014/main" id="{D333BD22-E2F9-F56B-ACBD-E8CBC1E063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6" y="1006"/>
              <a:ext cx="432" cy="53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4800"/>
                <a:t>J</a:t>
              </a:r>
            </a:p>
          </p:txBody>
        </p:sp>
        <p:grpSp>
          <p:nvGrpSpPr>
            <p:cNvPr id="92263" name="Group 9">
              <a:extLst>
                <a:ext uri="{FF2B5EF4-FFF2-40B4-BE49-F238E27FC236}">
                  <a16:creationId xmlns:a16="http://schemas.microsoft.com/office/drawing/2014/main" id="{D6E67A92-DA86-4499-1924-3F8BD38E94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86" y="824"/>
              <a:ext cx="1123" cy="369"/>
              <a:chOff x="1686" y="824"/>
              <a:chExt cx="1123" cy="369"/>
            </a:xfrm>
          </p:grpSpPr>
          <p:sp>
            <p:nvSpPr>
              <p:cNvPr id="92282" name="Rectangle 10">
                <a:extLst>
                  <a:ext uri="{FF2B5EF4-FFF2-40B4-BE49-F238E27FC236}">
                    <a16:creationId xmlns:a16="http://schemas.microsoft.com/office/drawing/2014/main" id="{FC93907C-3F80-B126-4F69-E9A88E8D5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6" y="833"/>
                <a:ext cx="35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3600" i="1">
                    <a:solidFill>
                      <a:srgbClr val="FFEA18"/>
                    </a:solidFill>
                  </a:rPr>
                  <a:t>4P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92283" name="Rectangle 11">
                <a:extLst>
                  <a:ext uri="{FF2B5EF4-FFF2-40B4-BE49-F238E27FC236}">
                    <a16:creationId xmlns:a16="http://schemas.microsoft.com/office/drawing/2014/main" id="{A11D042C-DA27-B91C-71A5-C801990DFE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7" y="824"/>
                <a:ext cx="512" cy="36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600" i="1">
                    <a:solidFill>
                      <a:srgbClr val="FFEA18"/>
                    </a:solidFill>
                  </a:rPr>
                  <a:t>  3S</a:t>
                </a:r>
                <a:endParaRPr lang="en-US" altLang="en-US" sz="4800" b="0">
                  <a:solidFill>
                    <a:srgbClr val="FFEA18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92264" name="Group 12">
              <a:extLst>
                <a:ext uri="{FF2B5EF4-FFF2-40B4-BE49-F238E27FC236}">
                  <a16:creationId xmlns:a16="http://schemas.microsoft.com/office/drawing/2014/main" id="{C6425708-F7CE-AEA3-0F96-6A4CD1C121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8" y="1175"/>
              <a:ext cx="1964" cy="256"/>
              <a:chOff x="1188" y="1175"/>
              <a:chExt cx="1964" cy="256"/>
            </a:xfrm>
          </p:grpSpPr>
          <p:grpSp>
            <p:nvGrpSpPr>
              <p:cNvPr id="92272" name="Group 13">
                <a:extLst>
                  <a:ext uri="{FF2B5EF4-FFF2-40B4-BE49-F238E27FC236}">
                    <a16:creationId xmlns:a16="http://schemas.microsoft.com/office/drawing/2014/main" id="{6E7FA397-46D3-EE93-AA57-6E24B36C39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88" y="1175"/>
                <a:ext cx="1732" cy="256"/>
                <a:chOff x="1188" y="1175"/>
                <a:chExt cx="1732" cy="256"/>
              </a:xfrm>
            </p:grpSpPr>
            <p:sp>
              <p:nvSpPr>
                <p:cNvPr id="92274" name="Rectangle 14">
                  <a:extLst>
                    <a:ext uri="{FF2B5EF4-FFF2-40B4-BE49-F238E27FC236}">
                      <a16:creationId xmlns:a16="http://schemas.microsoft.com/office/drawing/2014/main" id="{96A38BC6-656C-0C69-4BE4-1332EFA3A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88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09F32"/>
                      </a:solidFill>
                    </a:rPr>
                    <a:t>C</a:t>
                  </a:r>
                  <a:endParaRPr lang="en-US" altLang="en-US" sz="3600">
                    <a:solidFill>
                      <a:srgbClr val="FFEA18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75" name="Rectangle 15">
                  <a:extLst>
                    <a:ext uri="{FF2B5EF4-FFF2-40B4-BE49-F238E27FC236}">
                      <a16:creationId xmlns:a16="http://schemas.microsoft.com/office/drawing/2014/main" id="{F0A31CBB-EECB-5AFC-8935-30526CFB9A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15" y="1179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A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76" name="Rectangle 16">
                  <a:extLst>
                    <a:ext uri="{FF2B5EF4-FFF2-40B4-BE49-F238E27FC236}">
                      <a16:creationId xmlns:a16="http://schemas.microsoft.com/office/drawing/2014/main" id="{093FF4BA-6905-F6A2-533E-3AC632BB7D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" y="1181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77" name="Rectangle 17">
                  <a:extLst>
                    <a:ext uri="{FF2B5EF4-FFF2-40B4-BE49-F238E27FC236}">
                      <a16:creationId xmlns:a16="http://schemas.microsoft.com/office/drawing/2014/main" id="{92C98526-A436-21AD-28DE-0C2B6E5618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179"/>
                  <a:ext cx="160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M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78" name="Rectangle 18">
                  <a:extLst>
                    <a:ext uri="{FF2B5EF4-FFF2-40B4-BE49-F238E27FC236}">
                      <a16:creationId xmlns:a16="http://schemas.microsoft.com/office/drawing/2014/main" id="{66A946FB-1196-4103-08D3-8DD20D278D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13" y="1175"/>
                  <a:ext cx="107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C030C"/>
                      </a:solidFill>
                    </a:rPr>
                    <a:t>J</a:t>
                  </a:r>
                  <a:endParaRPr lang="en-US" altLang="en-US" sz="3600">
                    <a:solidFill>
                      <a:srgbClr val="FC030C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79" name="Rectangle 19">
                  <a:extLst>
                    <a:ext uri="{FF2B5EF4-FFF2-40B4-BE49-F238E27FC236}">
                      <a16:creationId xmlns:a16="http://schemas.microsoft.com/office/drawing/2014/main" id="{38D0E3B7-7F29-6BA9-9710-541675104B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5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A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80" name="Rectangle 20">
                  <a:extLst>
                    <a:ext uri="{FF2B5EF4-FFF2-40B4-BE49-F238E27FC236}">
                      <a16:creationId xmlns:a16="http://schemas.microsoft.com/office/drawing/2014/main" id="{DE38FEC2-F5A3-8382-61CE-E9D9A89142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2" y="1183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R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  <p:sp>
              <p:nvSpPr>
                <p:cNvPr id="92281" name="Rectangle 21">
                  <a:extLst>
                    <a:ext uri="{FF2B5EF4-FFF2-40B4-BE49-F238E27FC236}">
                      <a16:creationId xmlns:a16="http://schemas.microsoft.com/office/drawing/2014/main" id="{D4F9CC4D-5A2C-468A-C913-C6E4410751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81" y="1191"/>
                  <a:ext cx="139" cy="24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08F220"/>
                      </a:solidFill>
                    </a:rPr>
                    <a:t>C</a:t>
                  </a:r>
                  <a:endParaRPr lang="en-US" altLang="en-US" sz="3600">
                    <a:solidFill>
                      <a:srgbClr val="08F220"/>
                    </a:solidFill>
                    <a:latin typeface="Times" panose="02020603050405020304" pitchFamily="18" charset="0"/>
                  </a:endParaRPr>
                </a:p>
              </p:txBody>
            </p:sp>
          </p:grpSp>
          <p:sp>
            <p:nvSpPr>
              <p:cNvPr id="92273" name="Rectangle 22">
                <a:extLst>
                  <a:ext uri="{FF2B5EF4-FFF2-40B4-BE49-F238E27FC236}">
                    <a16:creationId xmlns:a16="http://schemas.microsoft.com/office/drawing/2014/main" id="{4FBB7A15-FCCA-4A15-3330-05FB26AB1C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4" y="1184"/>
                <a:ext cx="128" cy="24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11B0C5"/>
                    </a:solidFill>
                  </a:rPr>
                  <a:t>S</a:t>
                </a:r>
                <a:endParaRPr lang="en-US" altLang="en-US" sz="3600">
                  <a:solidFill>
                    <a:srgbClr val="11B0C5"/>
                  </a:solidFill>
                  <a:latin typeface="Times" panose="02020603050405020304" pitchFamily="18" charset="0"/>
                </a:endParaRPr>
              </a:p>
            </p:txBody>
          </p:sp>
        </p:grpSp>
        <p:grpSp>
          <p:nvGrpSpPr>
            <p:cNvPr id="92265" name="Group 23">
              <a:extLst>
                <a:ext uri="{FF2B5EF4-FFF2-40B4-BE49-F238E27FC236}">
                  <a16:creationId xmlns:a16="http://schemas.microsoft.com/office/drawing/2014/main" id="{76F4082E-C3DE-8A0A-7B13-D02D23CFC6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7" y="346"/>
              <a:ext cx="455" cy="718"/>
              <a:chOff x="2137" y="346"/>
              <a:chExt cx="455" cy="718"/>
            </a:xfrm>
          </p:grpSpPr>
          <p:grpSp>
            <p:nvGrpSpPr>
              <p:cNvPr id="92268" name="Group 24">
                <a:extLst>
                  <a:ext uri="{FF2B5EF4-FFF2-40B4-BE49-F238E27FC236}">
                    <a16:creationId xmlns:a16="http://schemas.microsoft.com/office/drawing/2014/main" id="{E43CDD9E-FEF5-0870-64A1-3BA341554D4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37" y="346"/>
                <a:ext cx="455" cy="718"/>
                <a:chOff x="1814" y="109"/>
                <a:chExt cx="455" cy="718"/>
              </a:xfrm>
            </p:grpSpPr>
            <p:sp>
              <p:nvSpPr>
                <p:cNvPr id="92270" name="Text Box 25">
                  <a:extLst>
                    <a:ext uri="{FF2B5EF4-FFF2-40B4-BE49-F238E27FC236}">
                      <a16:creationId xmlns:a16="http://schemas.microsoft.com/office/drawing/2014/main" id="{B85BEB2D-E86C-16AD-74A6-752EE043FBF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814" y="109"/>
                  <a:ext cx="455" cy="71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63500" dir="3187806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bg2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chemeClr val="tx1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6600" i="1">
                      <a:solidFill>
                        <a:srgbClr val="FF262D"/>
                      </a:solidFill>
                    </a:rPr>
                    <a:t>7</a:t>
                  </a:r>
                </a:p>
              </p:txBody>
            </p:sp>
            <p:sp>
              <p:nvSpPr>
                <p:cNvPr id="675866" name="Line 26">
                  <a:extLst>
                    <a:ext uri="{FF2B5EF4-FFF2-40B4-BE49-F238E27FC236}">
                      <a16:creationId xmlns:a16="http://schemas.microsoft.com/office/drawing/2014/main" id="{F1A42903-9688-F8B3-9081-38B5C71EA2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915" y="345"/>
                  <a:ext cx="129" cy="0"/>
                </a:xfrm>
                <a:prstGeom prst="line">
                  <a:avLst/>
                </a:prstGeom>
                <a:noFill/>
                <a:ln>
                  <a:noFill/>
                </a:ln>
                <a:effectLst>
                  <a:outerShdw dist="53882" dir="2700000" algn="ctr" rotWithShape="0">
                    <a:schemeClr val="bg2"/>
                  </a:outerShdw>
                </a:effec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sp>
            <p:nvSpPr>
              <p:cNvPr id="675867" name="Line 27">
                <a:extLst>
                  <a:ext uri="{FF2B5EF4-FFF2-40B4-BE49-F238E27FC236}">
                    <a16:creationId xmlns:a16="http://schemas.microsoft.com/office/drawing/2014/main" id="{0D3974C0-EBBE-1693-36C5-28BF587E9F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9" y="709"/>
                <a:ext cx="180" cy="0"/>
              </a:xfrm>
              <a:prstGeom prst="line">
                <a:avLst/>
              </a:prstGeom>
              <a:noFill/>
              <a:ln w="76200">
                <a:solidFill>
                  <a:srgbClr val="FF262D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92266" name="Rectangle 28">
              <a:extLst>
                <a:ext uri="{FF2B5EF4-FFF2-40B4-BE49-F238E27FC236}">
                  <a16:creationId xmlns:a16="http://schemas.microsoft.com/office/drawing/2014/main" id="{71A9524F-7E98-F306-AFBE-BACDA07BCA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4" y="1159"/>
              <a:ext cx="847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 b="0">
                <a:solidFill>
                  <a:srgbClr val="FDDC07"/>
                </a:solidFill>
              </a:endParaRPr>
            </a:p>
          </p:txBody>
        </p:sp>
        <p:sp>
          <p:nvSpPr>
            <p:cNvPr id="675869" name="Rectangle 29">
              <a:extLst>
                <a:ext uri="{FF2B5EF4-FFF2-40B4-BE49-F238E27FC236}">
                  <a16:creationId xmlns:a16="http://schemas.microsoft.com/office/drawing/2014/main" id="{9A8E9A16-A454-7718-D613-F9403CA4E0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159"/>
              <a:ext cx="661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75870" name="Rectangle 30">
            <a:extLst>
              <a:ext uri="{FF2B5EF4-FFF2-40B4-BE49-F238E27FC236}">
                <a16:creationId xmlns:a16="http://schemas.microsoft.com/office/drawing/2014/main" id="{B46897A6-BA28-4D23-6F9B-0F52DA975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9888" y="5926138"/>
            <a:ext cx="5834062" cy="236537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2168" name="Picture 31">
            <a:extLst>
              <a:ext uri="{FF2B5EF4-FFF2-40B4-BE49-F238E27FC236}">
                <a16:creationId xmlns:a16="http://schemas.microsoft.com/office/drawing/2014/main" id="{F7293B6A-54A1-E4CD-C161-E55EA2C87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631282" y="4239419"/>
            <a:ext cx="45291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9" name="Rectangle 32">
            <a:extLst>
              <a:ext uri="{FF2B5EF4-FFF2-40B4-BE49-F238E27FC236}">
                <a16:creationId xmlns:a16="http://schemas.microsoft.com/office/drawing/2014/main" id="{22B4C693-2FEE-3116-E37C-C1CDEEDBA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7188" y="2189163"/>
            <a:ext cx="163512" cy="39655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00DFCA"/>
              </a:solidFill>
            </a:endParaRPr>
          </a:p>
        </p:txBody>
      </p:sp>
      <p:sp>
        <p:nvSpPr>
          <p:cNvPr id="92170" name="Rectangle 33">
            <a:extLst>
              <a:ext uri="{FF2B5EF4-FFF2-40B4-BE49-F238E27FC236}">
                <a16:creationId xmlns:a16="http://schemas.microsoft.com/office/drawing/2014/main" id="{59E6701E-3E78-57E2-21E9-BF305695C8B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049419" y="50807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>
              <a:solidFill>
                <a:srgbClr val="FF262D"/>
              </a:solidFill>
            </a:endParaRPr>
          </a:p>
        </p:txBody>
      </p:sp>
      <p:sp>
        <p:nvSpPr>
          <p:cNvPr id="92171" name="Rectangle 34">
            <a:extLst>
              <a:ext uri="{FF2B5EF4-FFF2-40B4-BE49-F238E27FC236}">
                <a16:creationId xmlns:a16="http://schemas.microsoft.com/office/drawing/2014/main" id="{A51316B8-EDAC-35BA-565E-453D0D30D49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8190707" y="5093494"/>
            <a:ext cx="1952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100" b="0">
              <a:solidFill>
                <a:srgbClr val="FF262D"/>
              </a:solidFill>
            </a:endParaRPr>
          </a:p>
        </p:txBody>
      </p:sp>
      <p:pic>
        <p:nvPicPr>
          <p:cNvPr id="92172" name="Picture 35">
            <a:extLst>
              <a:ext uri="{FF2B5EF4-FFF2-40B4-BE49-F238E27FC236}">
                <a16:creationId xmlns:a16="http://schemas.microsoft.com/office/drawing/2014/main" id="{E235A540-60D2-EEE2-77FC-18EE4F5F6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915319" y="4226719"/>
            <a:ext cx="454183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3" name="Rectangle 36">
            <a:extLst>
              <a:ext uri="{FF2B5EF4-FFF2-40B4-BE49-F238E27FC236}">
                <a16:creationId xmlns:a16="http://schemas.microsoft.com/office/drawing/2014/main" id="{743B94A8-DA2F-C8E9-06A4-1A4BEA3BE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sp>
        <p:nvSpPr>
          <p:cNvPr id="92174" name="Rectangle 37">
            <a:extLst>
              <a:ext uri="{FF2B5EF4-FFF2-40B4-BE49-F238E27FC236}">
                <a16:creationId xmlns:a16="http://schemas.microsoft.com/office/drawing/2014/main" id="{6E22C60B-C32A-5CAB-0D9F-DECD02873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600" b="0">
              <a:solidFill>
                <a:srgbClr val="FF262D"/>
              </a:solidFill>
              <a:latin typeface="Times" panose="02020603050405020304" pitchFamily="18" charset="0"/>
            </a:endParaRPr>
          </a:p>
        </p:txBody>
      </p:sp>
      <p:pic>
        <p:nvPicPr>
          <p:cNvPr id="92175" name="Picture 38">
            <a:extLst>
              <a:ext uri="{FF2B5EF4-FFF2-40B4-BE49-F238E27FC236}">
                <a16:creationId xmlns:a16="http://schemas.microsoft.com/office/drawing/2014/main" id="{38132CD1-A277-55AE-43FA-B6FCED8DA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-575468" y="4123531"/>
            <a:ext cx="4605338" cy="3016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accent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6" name="Picture 39">
            <a:extLst>
              <a:ext uri="{FF2B5EF4-FFF2-40B4-BE49-F238E27FC236}">
                <a16:creationId xmlns:a16="http://schemas.microsoft.com/office/drawing/2014/main" id="{8102DEB3-29C1-7328-0281-497B19979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5060157" y="4048919"/>
            <a:ext cx="4662487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7" name="Picture 40">
            <a:extLst>
              <a:ext uri="{FF2B5EF4-FFF2-40B4-BE49-F238E27FC236}">
                <a16:creationId xmlns:a16="http://schemas.microsoft.com/office/drawing/2014/main" id="{AA4E335A-7883-5409-6F5C-04F81B5C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155282" y="4237831"/>
            <a:ext cx="45545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8" name="Picture 41">
            <a:extLst>
              <a:ext uri="{FF2B5EF4-FFF2-40B4-BE49-F238E27FC236}">
                <a16:creationId xmlns:a16="http://schemas.microsoft.com/office/drawing/2014/main" id="{9DFF324C-0072-37B7-CEBA-33EE71D85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364707" y="4193381"/>
            <a:ext cx="45672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9" name="Picture 42">
            <a:extLst>
              <a:ext uri="{FF2B5EF4-FFF2-40B4-BE49-F238E27FC236}">
                <a16:creationId xmlns:a16="http://schemas.microsoft.com/office/drawing/2014/main" id="{09BFE79C-94CB-EAAB-60E9-6859169D8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67519" y="4282281"/>
            <a:ext cx="45418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0" name="Picture 43">
            <a:extLst>
              <a:ext uri="{FF2B5EF4-FFF2-40B4-BE49-F238E27FC236}">
                <a16:creationId xmlns:a16="http://schemas.microsoft.com/office/drawing/2014/main" id="{38EA3AC0-E86C-3624-FA47-3290424FC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8569" y="4164806"/>
            <a:ext cx="438308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1" name="Text Box 44">
            <a:extLst>
              <a:ext uri="{FF2B5EF4-FFF2-40B4-BE49-F238E27FC236}">
                <a16:creationId xmlns:a16="http://schemas.microsoft.com/office/drawing/2014/main" id="{A0AEBED4-BCEA-B33A-1E8B-B2A4EF898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106363"/>
            <a:ext cx="3097213" cy="13731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latin typeface="Kerala" pitchFamily="2" charset="0"/>
              </a:rPr>
              <a:t>çÕÆ ÉáØíÄµ µÞÜdµÎJßæa ÈâÜßÝµZ</a:t>
            </a:r>
          </a:p>
        </p:txBody>
      </p:sp>
      <p:grpSp>
        <p:nvGrpSpPr>
          <p:cNvPr id="92182" name="Group 45">
            <a:extLst>
              <a:ext uri="{FF2B5EF4-FFF2-40B4-BE49-F238E27FC236}">
                <a16:creationId xmlns:a16="http://schemas.microsoft.com/office/drawing/2014/main" id="{9417152E-5967-129F-1C15-33313D83776E}"/>
              </a:ext>
            </a:extLst>
          </p:cNvPr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92256" name="Picture 46">
              <a:extLst>
                <a:ext uri="{FF2B5EF4-FFF2-40B4-BE49-F238E27FC236}">
                  <a16:creationId xmlns:a16="http://schemas.microsoft.com/office/drawing/2014/main" id="{7BE19FF7-D7A6-9D43-C77B-E48298EC1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22" y="171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7" name="Picture 47">
              <a:extLst>
                <a:ext uri="{FF2B5EF4-FFF2-40B4-BE49-F238E27FC236}">
                  <a16:creationId xmlns:a16="http://schemas.microsoft.com/office/drawing/2014/main" id="{4C2B5C8C-7BCA-74C7-55DB-2215A187C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62" y="179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8" name="Picture 48">
              <a:extLst>
                <a:ext uri="{FF2B5EF4-FFF2-40B4-BE49-F238E27FC236}">
                  <a16:creationId xmlns:a16="http://schemas.microsoft.com/office/drawing/2014/main" id="{70B40219-5D55-391A-E8A7-D2B7E77272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187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9" name="Picture 49">
              <a:extLst>
                <a:ext uri="{FF2B5EF4-FFF2-40B4-BE49-F238E27FC236}">
                  <a16:creationId xmlns:a16="http://schemas.microsoft.com/office/drawing/2014/main" id="{C494966F-253C-DF60-9CC8-2B3BD7363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4" y="1943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0" name="Picture 50">
              <a:extLst>
                <a:ext uri="{FF2B5EF4-FFF2-40B4-BE49-F238E27FC236}">
                  <a16:creationId xmlns:a16="http://schemas.microsoft.com/office/drawing/2014/main" id="{8A19BDDD-088D-13D9-0F9E-65A7FFFE04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30" y="20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61" name="Picture 51">
              <a:extLst>
                <a:ext uri="{FF2B5EF4-FFF2-40B4-BE49-F238E27FC236}">
                  <a16:creationId xmlns:a16="http://schemas.microsoft.com/office/drawing/2014/main" id="{7F432914-3C92-AD3C-3542-8563AFFF0D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351" y="1631"/>
              <a:ext cx="4052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83" name="Group 52">
            <a:extLst>
              <a:ext uri="{FF2B5EF4-FFF2-40B4-BE49-F238E27FC236}">
                <a16:creationId xmlns:a16="http://schemas.microsoft.com/office/drawing/2014/main" id="{7E7B7B3B-70FE-3B04-2DA0-62A8D5301B7F}"/>
              </a:ext>
            </a:extLst>
          </p:cNvPr>
          <p:cNvGrpSpPr>
            <a:grpSpLocks/>
          </p:cNvGrpSpPr>
          <p:nvPr/>
        </p:nvGrpSpPr>
        <p:grpSpPr bwMode="auto">
          <a:xfrm>
            <a:off x="2836863" y="3608388"/>
            <a:ext cx="5664200" cy="669925"/>
            <a:chOff x="1787" y="2273"/>
            <a:chExt cx="3568" cy="422"/>
          </a:xfrm>
        </p:grpSpPr>
        <p:pic>
          <p:nvPicPr>
            <p:cNvPr id="92252" name="Picture 53">
              <a:extLst>
                <a:ext uri="{FF2B5EF4-FFF2-40B4-BE49-F238E27FC236}">
                  <a16:creationId xmlns:a16="http://schemas.microsoft.com/office/drawing/2014/main" id="{6814A87F-C3D7-EEFB-5690-C2F4A75D6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04" y="227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3" name="Picture 54">
              <a:extLst>
                <a:ext uri="{FF2B5EF4-FFF2-40B4-BE49-F238E27FC236}">
                  <a16:creationId xmlns:a16="http://schemas.microsoft.com/office/drawing/2014/main" id="{2B8BFDD6-159B-A0BD-5577-33870501B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353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4" name="Picture 55">
              <a:extLst>
                <a:ext uri="{FF2B5EF4-FFF2-40B4-BE49-F238E27FC236}">
                  <a16:creationId xmlns:a16="http://schemas.microsoft.com/office/drawing/2014/main" id="{1F6525FF-24BC-C66B-8E7D-46548DB69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812" y="242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5" name="Picture 56">
              <a:extLst>
                <a:ext uri="{FF2B5EF4-FFF2-40B4-BE49-F238E27FC236}">
                  <a16:creationId xmlns:a16="http://schemas.microsoft.com/office/drawing/2014/main" id="{BD56A34D-9028-869B-E14B-0CBA13823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56">
              <a:off x="1787" y="2505"/>
              <a:ext cx="3543" cy="190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2184" name="Group 57">
            <a:extLst>
              <a:ext uri="{FF2B5EF4-FFF2-40B4-BE49-F238E27FC236}">
                <a16:creationId xmlns:a16="http://schemas.microsoft.com/office/drawing/2014/main" id="{A77A192F-03AE-ED9C-59D3-6113CD355030}"/>
              </a:ext>
            </a:extLst>
          </p:cNvPr>
          <p:cNvGrpSpPr>
            <a:grpSpLocks/>
          </p:cNvGrpSpPr>
          <p:nvPr/>
        </p:nvGrpSpPr>
        <p:grpSpPr bwMode="auto">
          <a:xfrm>
            <a:off x="3941763" y="4387850"/>
            <a:ext cx="4672012" cy="592138"/>
            <a:chOff x="2483" y="2764"/>
            <a:chExt cx="2943" cy="373"/>
          </a:xfrm>
        </p:grpSpPr>
        <p:pic>
          <p:nvPicPr>
            <p:cNvPr id="92248" name="Picture 58">
              <a:extLst>
                <a:ext uri="{FF2B5EF4-FFF2-40B4-BE49-F238E27FC236}">
                  <a16:creationId xmlns:a16="http://schemas.microsoft.com/office/drawing/2014/main" id="{51D90E43-9B62-F017-7C70-293AC8B05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9" name="Picture 59">
              <a:extLst>
                <a:ext uri="{FF2B5EF4-FFF2-40B4-BE49-F238E27FC236}">
                  <a16:creationId xmlns:a16="http://schemas.microsoft.com/office/drawing/2014/main" id="{CD1CCBAA-C48C-CB2D-C1D6-C15AF776AC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0" name="Picture 60">
              <a:extLst>
                <a:ext uri="{FF2B5EF4-FFF2-40B4-BE49-F238E27FC236}">
                  <a16:creationId xmlns:a16="http://schemas.microsoft.com/office/drawing/2014/main" id="{4CC3C277-041A-A8CB-AEC7-28C870576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1" name="Picture 61">
              <a:extLst>
                <a:ext uri="{FF2B5EF4-FFF2-40B4-BE49-F238E27FC236}">
                  <a16:creationId xmlns:a16="http://schemas.microsoft.com/office/drawing/2014/main" id="{8E7B7932-95AC-5E9B-A041-51D128F1B5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5" name="Picture 62">
            <a:extLst>
              <a:ext uri="{FF2B5EF4-FFF2-40B4-BE49-F238E27FC236}">
                <a16:creationId xmlns:a16="http://schemas.microsoft.com/office/drawing/2014/main" id="{DADC67CB-93C5-FAB0-5BD1-8D68A26E6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608931" y="4179094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86" name="Group 63">
            <a:extLst>
              <a:ext uri="{FF2B5EF4-FFF2-40B4-BE49-F238E27FC236}">
                <a16:creationId xmlns:a16="http://schemas.microsoft.com/office/drawing/2014/main" id="{82419B0B-7585-C17B-3B14-650A9E6DA720}"/>
              </a:ext>
            </a:extLst>
          </p:cNvPr>
          <p:cNvGrpSpPr>
            <a:grpSpLocks/>
          </p:cNvGrpSpPr>
          <p:nvPr/>
        </p:nvGrpSpPr>
        <p:grpSpPr bwMode="auto">
          <a:xfrm>
            <a:off x="3832225" y="5137150"/>
            <a:ext cx="4697413" cy="603250"/>
            <a:chOff x="2414" y="3236"/>
            <a:chExt cx="2959" cy="380"/>
          </a:xfrm>
        </p:grpSpPr>
        <p:pic>
          <p:nvPicPr>
            <p:cNvPr id="92243" name="Picture 64">
              <a:extLst>
                <a:ext uri="{FF2B5EF4-FFF2-40B4-BE49-F238E27FC236}">
                  <a16:creationId xmlns:a16="http://schemas.microsoft.com/office/drawing/2014/main" id="{6B206ABE-6C92-7C26-8ADC-E1995E01E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4" name="Picture 65">
              <a:extLst>
                <a:ext uri="{FF2B5EF4-FFF2-40B4-BE49-F238E27FC236}">
                  <a16:creationId xmlns:a16="http://schemas.microsoft.com/office/drawing/2014/main" id="{0F6D7FB0-F32D-7FD3-4CE6-6FFACBB3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5" name="Picture 66">
              <a:extLst>
                <a:ext uri="{FF2B5EF4-FFF2-40B4-BE49-F238E27FC236}">
                  <a16:creationId xmlns:a16="http://schemas.microsoft.com/office/drawing/2014/main" id="{0EB86E2A-CE93-2FDE-665E-0ABED8248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2" y="3380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46" name="Picture 67">
              <a:extLst>
                <a:ext uri="{FF2B5EF4-FFF2-40B4-BE49-F238E27FC236}">
                  <a16:creationId xmlns:a16="http://schemas.microsoft.com/office/drawing/2014/main" id="{B06E7121-86BA-B6E3-FD44-C39890E558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1" cy="164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47" name="Text Box 68">
              <a:extLst>
                <a:ext uri="{FF2B5EF4-FFF2-40B4-BE49-F238E27FC236}">
                  <a16:creationId xmlns:a16="http://schemas.microsoft.com/office/drawing/2014/main" id="{94F32332-6B80-3223-BD81-F695DB13F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328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rgbClr val="AAAAAA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US" altLang="en-US" sz="2400" b="0">
                <a:solidFill>
                  <a:schemeClr val="accent2"/>
                </a:solidFill>
              </a:endParaRPr>
            </a:p>
          </p:txBody>
        </p:sp>
      </p:grpSp>
      <p:pic>
        <p:nvPicPr>
          <p:cNvPr id="92187" name="Picture 69">
            <a:extLst>
              <a:ext uri="{FF2B5EF4-FFF2-40B4-BE49-F238E27FC236}">
                <a16:creationId xmlns:a16="http://schemas.microsoft.com/office/drawing/2014/main" id="{E4EE2527-A119-D29B-4A6C-A7E21C9D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791369" y="4206081"/>
            <a:ext cx="46053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8" name="Picture 70">
            <a:extLst>
              <a:ext uri="{FF2B5EF4-FFF2-40B4-BE49-F238E27FC236}">
                <a16:creationId xmlns:a16="http://schemas.microsoft.com/office/drawing/2014/main" id="{353214B0-54E9-2C0A-7976-15E8EB6E4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124619" y="4239419"/>
            <a:ext cx="4437063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9" name="Picture 71">
            <a:extLst>
              <a:ext uri="{FF2B5EF4-FFF2-40B4-BE49-F238E27FC236}">
                <a16:creationId xmlns:a16="http://schemas.microsoft.com/office/drawing/2014/main" id="{D87CA5B8-0D5D-FC38-3860-F0938D7A2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4525169" y="4180681"/>
            <a:ext cx="45164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0" name="Picture 72">
            <a:extLst>
              <a:ext uri="{FF2B5EF4-FFF2-40B4-BE49-F238E27FC236}">
                <a16:creationId xmlns:a16="http://schemas.microsoft.com/office/drawing/2014/main" id="{1961DF1B-27A5-0FDE-9534-FE5F589E5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836988" y="4173537"/>
            <a:ext cx="44513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1" name="Picture 73">
            <a:extLst>
              <a:ext uri="{FF2B5EF4-FFF2-40B4-BE49-F238E27FC236}">
                <a16:creationId xmlns:a16="http://schemas.microsoft.com/office/drawing/2014/main" id="{8B6FE6D0-9833-D75C-6813-9C4704192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2297113" y="4205288"/>
            <a:ext cx="44799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2" name="Picture 74">
            <a:extLst>
              <a:ext uri="{FF2B5EF4-FFF2-40B4-BE49-F238E27FC236}">
                <a16:creationId xmlns:a16="http://schemas.microsoft.com/office/drawing/2014/main" id="{5AEAF064-8662-94C5-42B4-4E4BD966E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1337">
            <a:off x="3135313" y="4175125"/>
            <a:ext cx="43084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879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3" name="Text Box 75">
            <a:extLst>
              <a:ext uri="{FF2B5EF4-FFF2-40B4-BE49-F238E27FC236}">
                <a16:creationId xmlns:a16="http://schemas.microsoft.com/office/drawing/2014/main" id="{ABB0BEEE-B70A-E622-AE47-C5BE3199F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1175" y="3668713"/>
            <a:ext cx="3233738" cy="579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çÆÖ ©¿O¿</a:t>
            </a:r>
            <a:r>
              <a:rPr lang="en-US" altLang="en-US" sz="2400" b="0">
                <a:solidFill>
                  <a:schemeClr val="accent2"/>
                </a:solidFill>
                <a:latin typeface="Kerala" pitchFamily="2" charset="0"/>
              </a:rPr>
              <a:t>ß</a:t>
            </a:r>
          </a:p>
        </p:txBody>
      </p:sp>
      <p:sp>
        <p:nvSpPr>
          <p:cNvPr id="92194" name="Text Box 76">
            <a:extLst>
              <a:ext uri="{FF2B5EF4-FFF2-40B4-BE49-F238E27FC236}">
                <a16:creationId xmlns:a16="http://schemas.microsoft.com/office/drawing/2014/main" id="{4213D3EE-EF0D-93DD-1D96-D5564E757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3938" y="2684463"/>
            <a:ext cx="5697537" cy="701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92195" name="Text Box 77">
            <a:extLst>
              <a:ext uri="{FF2B5EF4-FFF2-40B4-BE49-F238E27FC236}">
                <a16:creationId xmlns:a16="http://schemas.microsoft.com/office/drawing/2014/main" id="{FA62AB10-6A30-7239-2F8A-6DB0CDA36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2225" y="5160963"/>
            <a:ext cx="3752850" cy="641350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chemeClr val="accent2"/>
                </a:solidFill>
                <a:latin typeface="Kerala" pitchFamily="2" charset="0"/>
              </a:rPr>
              <a:t>ÉáÄßÏ ©¿O¿ß</a:t>
            </a:r>
          </a:p>
        </p:txBody>
      </p:sp>
      <p:sp>
        <p:nvSpPr>
          <p:cNvPr id="92196" name="Text Box 78">
            <a:extLst>
              <a:ext uri="{FF2B5EF4-FFF2-40B4-BE49-F238E27FC236}">
                <a16:creationId xmlns:a16="http://schemas.microsoft.com/office/drawing/2014/main" id="{524EC2A4-CB40-E710-3385-9ED6177BD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4394200"/>
            <a:ext cx="4252912" cy="579438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rgbClr val="AAAAAA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ÆÞÕàÆßçÈÞ¿áU ©¿O¿ß</a:t>
            </a:r>
          </a:p>
        </p:txBody>
      </p:sp>
      <p:sp>
        <p:nvSpPr>
          <p:cNvPr id="92197" name="Rectangle 79">
            <a:extLst>
              <a:ext uri="{FF2B5EF4-FFF2-40B4-BE49-F238E27FC236}">
                <a16:creationId xmlns:a16="http://schemas.microsoft.com/office/drawing/2014/main" id="{FEE3DD9D-8799-6DDF-9549-546FB339D838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068888" y="1201737"/>
            <a:ext cx="2109788" cy="150813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100">
                <a:solidFill>
                  <a:srgbClr val="FFEA18"/>
                </a:solidFill>
                <a:latin typeface="Kerala" pitchFamily="2" charset="0"/>
                <a:cs typeface="Arial" panose="020B0604020202020204" pitchFamily="34" charset="0"/>
              </a:rPr>
              <a:t> </a:t>
            </a:r>
            <a:r>
              <a:rPr lang="en-US" altLang="en-US" sz="1100" b="0">
                <a:solidFill>
                  <a:srgbClr val="FFEA18"/>
                </a:solidFill>
                <a:latin typeface="Kerala" pitchFamily="2" charset="0"/>
              </a:rPr>
              <a:t>µáEÞ¿ßæa µÜïcÞÃ      ÕßøáKí</a:t>
            </a:r>
          </a:p>
        </p:txBody>
      </p:sp>
      <p:sp>
        <p:nvSpPr>
          <p:cNvPr id="92198" name="Rectangle 80">
            <a:extLst>
              <a:ext uri="{FF2B5EF4-FFF2-40B4-BE49-F238E27FC236}">
                <a16:creationId xmlns:a16="http://schemas.microsoft.com/office/drawing/2014/main" id="{2FA7CE68-5728-2053-E9C1-CF8B87CD3627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893594" y="1856582"/>
            <a:ext cx="657225" cy="134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100" b="0">
                <a:solidFill>
                  <a:srgbClr val="6699FF"/>
                </a:solidFill>
                <a:latin typeface="Kerala" pitchFamily="2" charset="0"/>
              </a:rPr>
              <a:t>øIÞ¢ ÕøÕí</a:t>
            </a:r>
          </a:p>
        </p:txBody>
      </p:sp>
      <p:sp>
        <p:nvSpPr>
          <p:cNvPr id="92199" name="Rectangle 81">
            <a:extLst>
              <a:ext uri="{FF2B5EF4-FFF2-40B4-BE49-F238E27FC236}">
                <a16:creationId xmlns:a16="http://schemas.microsoft.com/office/drawing/2014/main" id="{0835ED6D-BEA4-8418-991A-27856C8BF323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5965825" y="1343025"/>
            <a:ext cx="1754188" cy="1349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100" b="0">
                <a:solidFill>
                  <a:srgbClr val="44D466"/>
                </a:solidFill>
                <a:latin typeface="Kerala" pitchFamily="2" charset="0"/>
              </a:rPr>
              <a:t>dµßØíÄáÕßæa ÍâÎßÏßæÜ ÕÞÝíº</a:t>
            </a:r>
          </a:p>
        </p:txBody>
      </p:sp>
      <p:sp>
        <p:nvSpPr>
          <p:cNvPr id="92200" name="Rectangle 82">
            <a:extLst>
              <a:ext uri="{FF2B5EF4-FFF2-40B4-BE49-F238E27FC236}">
                <a16:creationId xmlns:a16="http://schemas.microsoft.com/office/drawing/2014/main" id="{4CFD6206-8678-7813-5E6C-8F01BFAB92C6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138862" y="1133476"/>
            <a:ext cx="2246313" cy="15081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100" b="0">
                <a:solidFill>
                  <a:srgbClr val="FF3399"/>
                </a:solidFill>
                <a:latin typeface="Kerala" pitchFamily="2" charset="0"/>
              </a:rPr>
              <a:t>æÕU Øß¢ÙÞØÈJßæÜ ÎÙÞÈcÞÏÕßÇß</a:t>
            </a:r>
          </a:p>
        </p:txBody>
      </p:sp>
      <p:sp>
        <p:nvSpPr>
          <p:cNvPr id="92201" name="Rectangle 83">
            <a:extLst>
              <a:ext uri="{FF2B5EF4-FFF2-40B4-BE49-F238E27FC236}">
                <a16:creationId xmlns:a16="http://schemas.microsoft.com/office/drawing/2014/main" id="{A8FC78BE-9695-B8E8-5ECB-646B760BDA4D}"/>
              </a:ext>
            </a:extLst>
          </p:cNvPr>
          <p:cNvSpPr>
            <a:spLocks noChangeArrowheads="1"/>
          </p:cNvSpPr>
          <p:nvPr/>
        </p:nvSpPr>
        <p:spPr bwMode="auto">
          <a:xfrm rot="-3654650">
            <a:off x="6595269" y="1145382"/>
            <a:ext cx="2190750" cy="182562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500" b="0">
                <a:solidFill>
                  <a:srgbClr val="F87B57"/>
                </a:solidFill>
                <a:latin typeface="Kerala" pitchFamily="2" charset="0"/>
              </a:rPr>
              <a:t>ÉáÄßÏ ¦µÞÖ¢ ÉáÄßÏ ÍâÎß</a:t>
            </a:r>
          </a:p>
        </p:txBody>
      </p:sp>
      <p:grpSp>
        <p:nvGrpSpPr>
          <p:cNvPr id="92202" name="Group 84">
            <a:extLst>
              <a:ext uri="{FF2B5EF4-FFF2-40B4-BE49-F238E27FC236}">
                <a16:creationId xmlns:a16="http://schemas.microsoft.com/office/drawing/2014/main" id="{2A1CD694-C16F-30BF-81E8-49C4486F95EF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92211" name="Group 85">
              <a:extLst>
                <a:ext uri="{FF2B5EF4-FFF2-40B4-BE49-F238E27FC236}">
                  <a16:creationId xmlns:a16="http://schemas.microsoft.com/office/drawing/2014/main" id="{43AC6509-B2B3-E668-00C6-0F39A8CBAE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75926" name="AutoShape 86">
                <a:extLst>
                  <a:ext uri="{FF2B5EF4-FFF2-40B4-BE49-F238E27FC236}">
                    <a16:creationId xmlns:a16="http://schemas.microsoft.com/office/drawing/2014/main" id="{572DB151-6186-7735-0BBF-0B315D7A9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27" name="AutoShape 87">
                <a:extLst>
                  <a:ext uri="{FF2B5EF4-FFF2-40B4-BE49-F238E27FC236}">
                    <a16:creationId xmlns:a16="http://schemas.microsoft.com/office/drawing/2014/main" id="{6CEBCB65-5352-62A0-BA63-99EACF570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28" name="AutoShape 88">
                <a:extLst>
                  <a:ext uri="{FF2B5EF4-FFF2-40B4-BE49-F238E27FC236}">
                    <a16:creationId xmlns:a16="http://schemas.microsoft.com/office/drawing/2014/main" id="{92567276-B8A2-BFCB-6536-73EE6A622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29" name="AutoShape 89">
                <a:extLst>
                  <a:ext uri="{FF2B5EF4-FFF2-40B4-BE49-F238E27FC236}">
                    <a16:creationId xmlns:a16="http://schemas.microsoft.com/office/drawing/2014/main" id="{8B607CE0-792A-93D4-9145-108331D59F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30" name="AutoShape 90">
                <a:extLst>
                  <a:ext uri="{FF2B5EF4-FFF2-40B4-BE49-F238E27FC236}">
                    <a16:creationId xmlns:a16="http://schemas.microsoft.com/office/drawing/2014/main" id="{99297F93-5374-AB44-81A9-318BC7443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92233" name="AutoShape 91">
                <a:extLst>
                  <a:ext uri="{FF2B5EF4-FFF2-40B4-BE49-F238E27FC236}">
                    <a16:creationId xmlns:a16="http://schemas.microsoft.com/office/drawing/2014/main" id="{4769181E-5649-7781-709F-A44C56AEB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34" name="AutoShape 92">
                <a:extLst>
                  <a:ext uri="{FF2B5EF4-FFF2-40B4-BE49-F238E27FC236}">
                    <a16:creationId xmlns:a16="http://schemas.microsoft.com/office/drawing/2014/main" id="{9948AEDF-3BDB-6A77-DFD7-45EAF18D92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35" name="AutoShape 93">
                <a:extLst>
                  <a:ext uri="{FF2B5EF4-FFF2-40B4-BE49-F238E27FC236}">
                    <a16:creationId xmlns:a16="http://schemas.microsoft.com/office/drawing/2014/main" id="{CC0405BD-81EC-95CB-A1BA-1C771ACB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36" name="AutoShape 94">
                <a:extLst>
                  <a:ext uri="{FF2B5EF4-FFF2-40B4-BE49-F238E27FC236}">
                    <a16:creationId xmlns:a16="http://schemas.microsoft.com/office/drawing/2014/main" id="{972EAB42-7E68-2DC2-A74B-60ACC3058C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37" name="AutoShape 95">
                <a:extLst>
                  <a:ext uri="{FF2B5EF4-FFF2-40B4-BE49-F238E27FC236}">
                    <a16:creationId xmlns:a16="http://schemas.microsoft.com/office/drawing/2014/main" id="{716079BF-A1F6-5AB3-2FE3-5024CAADF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675936" name="AutoShape 96">
                <a:extLst>
                  <a:ext uri="{FF2B5EF4-FFF2-40B4-BE49-F238E27FC236}">
                    <a16:creationId xmlns:a16="http://schemas.microsoft.com/office/drawing/2014/main" id="{812AA1CE-C8A3-A255-19E4-70CA94779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37" name="AutoShape 97">
                <a:extLst>
                  <a:ext uri="{FF2B5EF4-FFF2-40B4-BE49-F238E27FC236}">
                    <a16:creationId xmlns:a16="http://schemas.microsoft.com/office/drawing/2014/main" id="{5A151323-9A89-7EAC-9F76-8F5EA9652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38" name="AutoShape 98">
                <a:extLst>
                  <a:ext uri="{FF2B5EF4-FFF2-40B4-BE49-F238E27FC236}">
                    <a16:creationId xmlns:a16="http://schemas.microsoft.com/office/drawing/2014/main" id="{7B08B99D-4A98-C3D5-FB82-B473734A41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39" name="AutoShape 99">
                <a:extLst>
                  <a:ext uri="{FF2B5EF4-FFF2-40B4-BE49-F238E27FC236}">
                    <a16:creationId xmlns:a16="http://schemas.microsoft.com/office/drawing/2014/main" id="{C7CDC31A-E0AB-3377-1A16-7E8230BB76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  <p:sp>
            <p:nvSpPr>
              <p:cNvPr id="675940" name="AutoShape 100">
                <a:extLst>
                  <a:ext uri="{FF2B5EF4-FFF2-40B4-BE49-F238E27FC236}">
                    <a16:creationId xmlns:a16="http://schemas.microsoft.com/office/drawing/2014/main" id="{78895B58-BFEB-DC17-5BBD-971BEB5844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grpSp>
          <p:nvGrpSpPr>
            <p:cNvPr id="92212" name="Group 101">
              <a:extLst>
                <a:ext uri="{FF2B5EF4-FFF2-40B4-BE49-F238E27FC236}">
                  <a16:creationId xmlns:a16="http://schemas.microsoft.com/office/drawing/2014/main" id="{F7F753BC-7FD0-2559-C677-173142AF0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92213" name="AutoShape 102">
                <a:extLst>
                  <a:ext uri="{FF2B5EF4-FFF2-40B4-BE49-F238E27FC236}">
                    <a16:creationId xmlns:a16="http://schemas.microsoft.com/office/drawing/2014/main" id="{FEBFBB46-8D55-59C0-7774-A62E36F06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14" name="AutoShape 103">
                <a:extLst>
                  <a:ext uri="{FF2B5EF4-FFF2-40B4-BE49-F238E27FC236}">
                    <a16:creationId xmlns:a16="http://schemas.microsoft.com/office/drawing/2014/main" id="{77F67557-7E8D-0849-651D-38B109519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15" name="AutoShape 104">
                <a:extLst>
                  <a:ext uri="{FF2B5EF4-FFF2-40B4-BE49-F238E27FC236}">
                    <a16:creationId xmlns:a16="http://schemas.microsoft.com/office/drawing/2014/main" id="{77FD60E7-E8A1-FA0D-2F03-BB7EAE80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16" name="AutoShape 105">
                <a:extLst>
                  <a:ext uri="{FF2B5EF4-FFF2-40B4-BE49-F238E27FC236}">
                    <a16:creationId xmlns:a16="http://schemas.microsoft.com/office/drawing/2014/main" id="{8477D466-8407-D4E6-DFD9-55C250AD6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17" name="AutoShape 106">
                <a:extLst>
                  <a:ext uri="{FF2B5EF4-FFF2-40B4-BE49-F238E27FC236}">
                    <a16:creationId xmlns:a16="http://schemas.microsoft.com/office/drawing/2014/main" id="{142FF6B4-B2F0-5E71-3E0C-A5170C4E7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18" name="AutoShape 107">
                <a:extLst>
                  <a:ext uri="{FF2B5EF4-FFF2-40B4-BE49-F238E27FC236}">
                    <a16:creationId xmlns:a16="http://schemas.microsoft.com/office/drawing/2014/main" id="{991E8593-BCF3-8BE7-980F-5C10379680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19" name="AutoShape 108">
                <a:extLst>
                  <a:ext uri="{FF2B5EF4-FFF2-40B4-BE49-F238E27FC236}">
                    <a16:creationId xmlns:a16="http://schemas.microsoft.com/office/drawing/2014/main" id="{51DEC5FB-1E15-64C3-38FB-ED863F0DBF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0" name="AutoShape 109">
                <a:extLst>
                  <a:ext uri="{FF2B5EF4-FFF2-40B4-BE49-F238E27FC236}">
                    <a16:creationId xmlns:a16="http://schemas.microsoft.com/office/drawing/2014/main" id="{6F2BA909-C72A-BEA2-4562-3FDB2EA13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1" name="AutoShape 110">
                <a:extLst>
                  <a:ext uri="{FF2B5EF4-FFF2-40B4-BE49-F238E27FC236}">
                    <a16:creationId xmlns:a16="http://schemas.microsoft.com/office/drawing/2014/main" id="{059680E9-AEC4-3B17-B56A-355A97CA5D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2" name="AutoShape 111">
                <a:extLst>
                  <a:ext uri="{FF2B5EF4-FFF2-40B4-BE49-F238E27FC236}">
                    <a16:creationId xmlns:a16="http://schemas.microsoft.com/office/drawing/2014/main" id="{94A9B4B1-3470-9CBC-65BD-64ED7B2F1A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3" name="AutoShape 112">
                <a:extLst>
                  <a:ext uri="{FF2B5EF4-FFF2-40B4-BE49-F238E27FC236}">
                    <a16:creationId xmlns:a16="http://schemas.microsoft.com/office/drawing/2014/main" id="{698E623D-A07E-3EC0-09F6-EE7B5CACD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4" name="AutoShape 113">
                <a:extLst>
                  <a:ext uri="{FF2B5EF4-FFF2-40B4-BE49-F238E27FC236}">
                    <a16:creationId xmlns:a16="http://schemas.microsoft.com/office/drawing/2014/main" id="{6284A7EF-6088-3447-BDC9-DC4A75097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5" name="AutoShape 114">
                <a:extLst>
                  <a:ext uri="{FF2B5EF4-FFF2-40B4-BE49-F238E27FC236}">
                    <a16:creationId xmlns:a16="http://schemas.microsoft.com/office/drawing/2014/main" id="{0297E449-FF4F-0F2E-0632-11260E0C87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6" name="AutoShape 115">
                <a:extLst>
                  <a:ext uri="{FF2B5EF4-FFF2-40B4-BE49-F238E27FC236}">
                    <a16:creationId xmlns:a16="http://schemas.microsoft.com/office/drawing/2014/main" id="{8A9091BD-2687-40D5-5AF4-6A91A01DAF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  <p:sp>
            <p:nvSpPr>
              <p:cNvPr id="92227" name="AutoShape 116">
                <a:extLst>
                  <a:ext uri="{FF2B5EF4-FFF2-40B4-BE49-F238E27FC236}">
                    <a16:creationId xmlns:a16="http://schemas.microsoft.com/office/drawing/2014/main" id="{FABD33AC-0FE0-D3D2-604E-0504CF4990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9105743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11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dist="52363" dir="842175" algn="ctr" rotWithShape="0">
                  <a:schemeClr val="bg2"/>
                </a:outerShdw>
              </a:effectLst>
            </p:spPr>
            <p:txBody>
              <a:bodyPr rot="10800000" wrap="none" anchor="ctr"/>
              <a:lstStyle>
                <a:lvl1pPr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chemeClr val="tx1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en-US" altLang="en-US" sz="2400" b="0">
                  <a:solidFill>
                    <a:srgbClr val="FF262D"/>
                  </a:solidFill>
                </a:endParaRPr>
              </a:p>
            </p:txBody>
          </p:sp>
        </p:grpSp>
      </p:grpSp>
      <p:sp>
        <p:nvSpPr>
          <p:cNvPr id="92203" name="Text Box 117">
            <a:extLst>
              <a:ext uri="{FF2B5EF4-FFF2-40B4-BE49-F238E27FC236}">
                <a16:creationId xmlns:a16="http://schemas.microsoft.com/office/drawing/2014/main" id="{01DFFE6C-6C30-29F3-6BD9-FC8FE2633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838" y="5589588"/>
            <a:ext cx="868362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FE957"/>
                </a:solidFill>
              </a:rPr>
              <a:t> </a:t>
            </a:r>
            <a:endParaRPr lang="en-US" altLang="en-US" sz="2400" b="0">
              <a:solidFill>
                <a:srgbClr val="FFE957"/>
              </a:solidFill>
            </a:endParaRPr>
          </a:p>
        </p:txBody>
      </p:sp>
      <p:sp>
        <p:nvSpPr>
          <p:cNvPr id="675958" name="Line 118">
            <a:extLst>
              <a:ext uri="{FF2B5EF4-FFF2-40B4-BE49-F238E27FC236}">
                <a16:creationId xmlns:a16="http://schemas.microsoft.com/office/drawing/2014/main" id="{69BAEBE4-539D-CFF9-9375-B694E0179E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3513" y="6391275"/>
            <a:ext cx="635317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2205" name="Text Box 119">
            <a:extLst>
              <a:ext uri="{FF2B5EF4-FFF2-40B4-BE49-F238E27FC236}">
                <a16:creationId xmlns:a16="http://schemas.microsoft.com/office/drawing/2014/main" id="{6979790B-25FA-22CF-3683-A145F5917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</a:t>
            </a: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2004</a:t>
            </a: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 TBBMI</a:t>
            </a:r>
          </a:p>
        </p:txBody>
      </p:sp>
      <p:sp>
        <p:nvSpPr>
          <p:cNvPr id="675960" name="Rectangle 120">
            <a:extLst>
              <a:ext uri="{FF2B5EF4-FFF2-40B4-BE49-F238E27FC236}">
                <a16:creationId xmlns:a16="http://schemas.microsoft.com/office/drawing/2014/main" id="{F90EE782-88FC-40D0-3792-0C5E29140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3325" y="6515100"/>
            <a:ext cx="741363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75961" name="Rectangle 121">
            <a:extLst>
              <a:ext uri="{FF2B5EF4-FFF2-40B4-BE49-F238E27FC236}">
                <a16:creationId xmlns:a16="http://schemas.microsoft.com/office/drawing/2014/main" id="{3D1C363F-8C78-B898-1AE1-C063F709D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0538" y="6510338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74</a:t>
            </a:r>
          </a:p>
        </p:txBody>
      </p:sp>
      <p:sp>
        <p:nvSpPr>
          <p:cNvPr id="675975" name="Line 135">
            <a:extLst>
              <a:ext uri="{FF2B5EF4-FFF2-40B4-BE49-F238E27FC236}">
                <a16:creationId xmlns:a16="http://schemas.microsoft.com/office/drawing/2014/main" id="{F3876667-AF87-1EC4-1B6C-150DF50CB58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2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75976" name="Line 136">
            <a:extLst>
              <a:ext uri="{FF2B5EF4-FFF2-40B4-BE49-F238E27FC236}">
                <a16:creationId xmlns:a16="http://schemas.microsoft.com/office/drawing/2014/main" id="{5324C266-7963-66D5-EC2B-B601769E2742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9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75977" name="Line 137">
            <a:extLst>
              <a:ext uri="{FF2B5EF4-FFF2-40B4-BE49-F238E27FC236}">
                <a16:creationId xmlns:a16="http://schemas.microsoft.com/office/drawing/2014/main" id="{0DC64E18-79BB-9EB1-C46D-FFFAA342F342}"/>
              </a:ext>
            </a:extLst>
          </p:cNvPr>
          <p:cNvSpPr>
            <a:spLocks noChangeShapeType="1"/>
          </p:cNvSpPr>
          <p:nvPr/>
        </p:nvSpPr>
        <p:spPr bwMode="auto">
          <a:xfrm>
            <a:off x="8126413" y="2443163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75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75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5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9" descr="Slide1">
            <a:extLst>
              <a:ext uri="{FF2B5EF4-FFF2-40B4-BE49-F238E27FC236}">
                <a16:creationId xmlns:a16="http://schemas.microsoft.com/office/drawing/2014/main" id="{CA508E61-046A-EDDD-F0D5-92DABFFA1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0007" name="Line 7">
            <a:extLst>
              <a:ext uri="{FF2B5EF4-FFF2-40B4-BE49-F238E27FC236}">
                <a16:creationId xmlns:a16="http://schemas.microsoft.com/office/drawing/2014/main" id="{7B4FCDDC-5AAC-AB27-319D-0EEB415985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0008" name="Line 8">
            <a:extLst>
              <a:ext uri="{FF2B5EF4-FFF2-40B4-BE49-F238E27FC236}">
                <a16:creationId xmlns:a16="http://schemas.microsoft.com/office/drawing/2014/main" id="{D1BAC40B-C285-6BF0-67C3-D289F64E9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0009" name="Line 9">
            <a:extLst>
              <a:ext uri="{FF2B5EF4-FFF2-40B4-BE49-F238E27FC236}">
                <a16:creationId xmlns:a16="http://schemas.microsoft.com/office/drawing/2014/main" id="{479E5239-F361-1A28-B3C3-69AE28EF58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0010" name="Line 10">
            <a:extLst>
              <a:ext uri="{FF2B5EF4-FFF2-40B4-BE49-F238E27FC236}">
                <a16:creationId xmlns:a16="http://schemas.microsoft.com/office/drawing/2014/main" id="{FBCBCAF2-2F60-8374-A63D-FD24BF02E9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0011" name="Line 11">
            <a:extLst>
              <a:ext uri="{FF2B5EF4-FFF2-40B4-BE49-F238E27FC236}">
                <a16:creationId xmlns:a16="http://schemas.microsoft.com/office/drawing/2014/main" id="{38F7B174-8EDB-5D29-FAFC-DF0C6052C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3191" name="Text Box 43">
            <a:extLst>
              <a:ext uri="{FF2B5EF4-FFF2-40B4-BE49-F238E27FC236}">
                <a16:creationId xmlns:a16="http://schemas.microsoft.com/office/drawing/2014/main" id="{3D91C9FE-B31E-93C7-9748-2416AC7DF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0044" name="Rectangle 44">
            <a:extLst>
              <a:ext uri="{FF2B5EF4-FFF2-40B4-BE49-F238E27FC236}">
                <a16:creationId xmlns:a16="http://schemas.microsoft.com/office/drawing/2014/main" id="{BF8B519D-CE47-D417-E621-4A154A2DC0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0045" name="Rectangle 45">
            <a:extLst>
              <a:ext uri="{FF2B5EF4-FFF2-40B4-BE49-F238E27FC236}">
                <a16:creationId xmlns:a16="http://schemas.microsoft.com/office/drawing/2014/main" id="{6560BE65-B51A-9765-4D0C-FE42AEFE5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75</a:t>
            </a:r>
          </a:p>
        </p:txBody>
      </p:sp>
      <p:sp>
        <p:nvSpPr>
          <p:cNvPr id="93194" name="Text Box 46">
            <a:extLst>
              <a:ext uri="{FF2B5EF4-FFF2-40B4-BE49-F238E27FC236}">
                <a16:creationId xmlns:a16="http://schemas.microsoft.com/office/drawing/2014/main" id="{2FA8945D-903B-871C-FE65-40501E0C9C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93195" name="Text Box 47">
            <a:extLst>
              <a:ext uri="{FF2B5EF4-FFF2-40B4-BE49-F238E27FC236}">
                <a16:creationId xmlns:a16="http://schemas.microsoft.com/office/drawing/2014/main" id="{B23E7B6B-5B61-E933-DDDB-79FF01751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640048" name="Rectangle 48">
            <a:extLst>
              <a:ext uri="{FF2B5EF4-FFF2-40B4-BE49-F238E27FC236}">
                <a16:creationId xmlns:a16="http://schemas.microsoft.com/office/drawing/2014/main" id="{78775C30-F37A-4553-6550-C048A5D38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40055" name="Text Box 55">
            <a:extLst>
              <a:ext uri="{FF2B5EF4-FFF2-40B4-BE49-F238E27FC236}">
                <a16:creationId xmlns:a16="http://schemas.microsoft.com/office/drawing/2014/main" id="{D918D2D3-5419-AF88-45E0-0C44C5CE6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838200"/>
            <a:ext cx="8623300" cy="11874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¨ ¥ÄcLÞÇáÈàµ 21_Þ¢ ÈâxÞIßW, èÆÕÕá¢ ¥Õæa ØíçÈÙßÄÈÞÏßøáK ¥dÌÙÞÎá¢ ÄNßÜáIÞAßÏ, ÈÞÜÞÏßø¢ ÕV×¢ ÉÝAÎáU ¦ ÉÝÏ ©¿O¿ß ÈÞ¢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·ÃcÎÞAçÃÞ? (©ÜíÉ.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12 &amp; 15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)</a:t>
            </a: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</a:rPr>
              <a:t>                              </a:t>
            </a:r>
          </a:p>
        </p:txBody>
      </p:sp>
      <p:sp>
        <p:nvSpPr>
          <p:cNvPr id="640056" name="Text Box 56">
            <a:extLst>
              <a:ext uri="{FF2B5EF4-FFF2-40B4-BE49-F238E27FC236}">
                <a16:creationId xmlns:a16="http://schemas.microsoft.com/office/drawing/2014/main" id="{7C9DE8D4-2985-B0DE-8360-CCB058048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175000"/>
            <a:ext cx="8737600" cy="2684463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¥çÄ, ÄàVºîÏÞÏá¢, µÞøÃ¢... 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èÆÕ¢ §Äí ¥dÌÙÞÎßæa ÎµÈÞÏ </a:t>
            </a:r>
            <a:r>
              <a:rPr lang="en-US" altLang="en-US" sz="2400">
                <a:solidFill>
                  <a:srgbClr val="6699FF"/>
                </a:solidFill>
                <a:latin typeface="Kerala" pitchFamily="2" charset="0"/>
              </a:rPr>
              <a:t>ÏßØÙÞAßçÈÞ¿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í ¦ÕVJßºîá (©ÜíÉJß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26-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W)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6699FF"/>
                </a:solidFill>
                <a:latin typeface="Kerala" pitchFamily="2" charset="0"/>
              </a:rPr>
              <a:t>ÏÞçAÞÌßçÈÞ¿í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 ¦ÕVJßºîá (©ÜíÉJß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35</a:t>
            </a:r>
            <a:r>
              <a:rPr lang="en-US" altLang="en-US" sz="2400">
                <a:solidFill>
                  <a:srgbClr val="FFFF00"/>
                </a:solidFill>
                <a:latin typeface="Arial" panose="020B0604020202020204" pitchFamily="34" charset="0"/>
              </a:rPr>
              <a:t> –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 W)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¥ÄáçÉÞæÜ </a:t>
            </a:r>
            <a:r>
              <a:rPr lang="en-US" altLang="en-US" sz="2400">
                <a:solidFill>
                  <a:srgbClr val="6699FF"/>
                </a:solidFill>
                <a:latin typeface="Kerala" pitchFamily="2" charset="0"/>
              </a:rPr>
              <a:t>çÏÞæØËßçÈÞ¿á¢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 (©ÜíÉJß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48 –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W)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6699FF"/>
                </a:solidFill>
                <a:latin typeface="Kerala" pitchFamily="2" charset="0"/>
              </a:rPr>
              <a:t>çÎÞæÖçÏÞ¿á¢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 (ÉáùMÞ¿</a:t>
            </a:r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í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6 –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W) </a:t>
            </a:r>
            <a:r>
              <a:rPr lang="en-US" altLang="en-US" sz="2400">
                <a:solidFill>
                  <a:srgbClr val="6699FF"/>
                </a:solidFill>
                <a:latin typeface="Kerala" pitchFamily="2" charset="0"/>
              </a:rPr>
              <a:t>çÏÞÖáÕçÏÞ¿á¢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 (çÏÞÖáÕ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 –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W) ©ùMßºîá. </a:t>
            </a:r>
          </a:p>
        </p:txBody>
      </p:sp>
      <p:sp>
        <p:nvSpPr>
          <p:cNvPr id="640057" name="Text Box 57">
            <a:extLst>
              <a:ext uri="{FF2B5EF4-FFF2-40B4-BE49-F238E27FC236}">
                <a16:creationId xmlns:a16="http://schemas.microsoft.com/office/drawing/2014/main" id="{E694BF47-8766-A590-0652-055C805B3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0"/>
            <a:ext cx="78359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600" b="0">
                <a:latin typeface="Kerala" panose="020B0604020202020204" pitchFamily="2" charset="0"/>
              </a:rPr>
              <a:t>§Õßæ¿ ²øá çºÞÆc¢</a:t>
            </a:r>
            <a:r>
              <a:rPr lang="en-US" alt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Kerala" panose="020B0604020202020204" pitchFamily="2" charset="0"/>
              </a:rPr>
              <a:t>:</a:t>
            </a:r>
          </a:p>
        </p:txBody>
      </p:sp>
      <p:sp>
        <p:nvSpPr>
          <p:cNvPr id="640058" name="Text Box 58">
            <a:extLst>
              <a:ext uri="{FF2B5EF4-FFF2-40B4-BE49-F238E27FC236}">
                <a16:creationId xmlns:a16="http://schemas.microsoft.com/office/drawing/2014/main" id="{3E324E0B-8E08-162D-2E16-C49309BEE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5689600"/>
            <a:ext cx="7699375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latin typeface="Kerala" pitchFamily="2" charset="0"/>
              </a:rPr>
              <a:t>¥ÕØÞÈ¢ ÉøÎdÉÇÞÈÎÞÏß, §Äßæa ÉâVJàµøÃÎÞÏß ÎßÖßÙ ÕøáµÏá¢ æºÏíÄá</a:t>
            </a:r>
            <a:r>
              <a:rPr lang="en-US" altLang="en-US" sz="2800">
                <a:latin typeface="Kerala" pitchFamily="2" charset="0"/>
              </a:rPr>
              <a:t>! </a:t>
            </a:r>
          </a:p>
        </p:txBody>
      </p:sp>
      <p:sp>
        <p:nvSpPr>
          <p:cNvPr id="640059" name="Text Box 59">
            <a:extLst>
              <a:ext uri="{FF2B5EF4-FFF2-40B4-BE49-F238E27FC236}">
                <a16:creationId xmlns:a16="http://schemas.microsoft.com/office/drawing/2014/main" id="{D8F5C1B7-1DCA-64D0-D364-7A3362394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133600"/>
            <a:ext cx="8140700" cy="8223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i="1">
                <a:solidFill>
                  <a:srgbClr val="99CCFF"/>
                </a:solidFill>
                <a:latin typeface="Kerala" pitchFamily="2" charset="0"/>
              </a:rPr>
              <a:t>(</a:t>
            </a:r>
            <a:r>
              <a:rPr lang="en-US" altLang="en-US" sz="2400">
                <a:solidFill>
                  <a:srgbClr val="99CCFF"/>
                </a:solidFill>
                <a:latin typeface="Kerala" pitchFamily="2" charset="0"/>
              </a:rPr>
              <a:t>³VAáµ: çÜÞµJßæÜ ®ÜïÞ </a:t>
            </a:r>
            <a:r>
              <a:rPr lang="en-US" altLang="en-US" sz="2400" u="sng">
                <a:solidFill>
                  <a:srgbClr val="FF3399"/>
                </a:solidFill>
                <a:latin typeface="Kerala" pitchFamily="2" charset="0"/>
              </a:rPr>
              <a:t>µãÄcÎÞÏ</a:t>
            </a:r>
            <a:r>
              <a:rPr lang="en-US" altLang="en-US" sz="2400">
                <a:solidFill>
                  <a:srgbClr val="99CCFF"/>
                </a:solidFill>
                <a:latin typeface="Kerala" pitchFamily="2" charset="0"/>
              </a:rPr>
              <a:t> ÍÞ×ÞLøB{ßÜá¢, ®Áß×Èáµ{ßÜá¢ (ÉÄßMí) §Äí µÞÃÞX µÝßÏá¢</a:t>
            </a:r>
            <a:r>
              <a:rPr lang="en-US" altLang="en-US" sz="2000" b="0">
                <a:solidFill>
                  <a:srgbClr val="99CCFF"/>
                </a:solidFill>
                <a:latin typeface="Kerala" pitchFamily="2" charset="0"/>
              </a:rPr>
              <a:t> </a:t>
            </a:r>
            <a:r>
              <a:rPr lang="en-US" altLang="en-US" sz="2000" i="1">
                <a:solidFill>
                  <a:srgbClr val="99CCFF"/>
                </a:solidFill>
                <a:latin typeface="Kerala" pitchFamily="2" charset="0"/>
              </a:rPr>
              <a:t>!)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6400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6400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6400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400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6400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055" grpId="0" autoUpdateAnimBg="0"/>
      <p:bldP spid="640056" grpId="0" build="p" autoUpdateAnimBg="0"/>
      <p:bldP spid="640058" grpId="0" autoUpdateAnimBg="0"/>
      <p:bldP spid="640059" grpId="0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>
            <a:extLst>
              <a:ext uri="{FF2B5EF4-FFF2-40B4-BE49-F238E27FC236}">
                <a16:creationId xmlns:a16="http://schemas.microsoft.com/office/drawing/2014/main" id="{DDCF8DCC-7F11-781E-AEFA-65388E46D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/>
          </a:p>
        </p:txBody>
      </p:sp>
      <p:sp>
        <p:nvSpPr>
          <p:cNvPr id="95234" name="Text Box 4">
            <a:extLst>
              <a:ext uri="{FF2B5EF4-FFF2-40B4-BE49-F238E27FC236}">
                <a16:creationId xmlns:a16="http://schemas.microsoft.com/office/drawing/2014/main" id="{B3537714-A3EB-35FF-7D8C-CD77BCCBC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5235" name="Text Box 5">
            <a:extLst>
              <a:ext uri="{FF2B5EF4-FFF2-40B4-BE49-F238E27FC236}">
                <a16:creationId xmlns:a16="http://schemas.microsoft.com/office/drawing/2014/main" id="{3D9F22CC-2BCE-138B-1980-27A732D00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263" y="48339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539654" name="Rectangle 6">
            <a:extLst>
              <a:ext uri="{FF2B5EF4-FFF2-40B4-BE49-F238E27FC236}">
                <a16:creationId xmlns:a16="http://schemas.microsoft.com/office/drawing/2014/main" id="{C0CB5974-C9C5-007E-8B5E-8F376FAB2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1354138"/>
            <a:ext cx="7559675" cy="42608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AFD00"/>
                </a:solidFill>
                <a:latin typeface="Kerala" pitchFamily="2" charset="0"/>
              </a:rPr>
              <a:t>µÞøÃ¢ ¨ </a:t>
            </a:r>
            <a:r>
              <a:rPr lang="en-US" altLang="en-US" sz="4400" i="1" u="sng">
                <a:solidFill>
                  <a:srgbClr val="FAFD00"/>
                </a:solidFill>
                <a:latin typeface="Kerala" pitchFamily="2" charset="0"/>
              </a:rPr>
              <a:t>©ÉÞÇß øÙßÄ, ¦føßµ</a:t>
            </a:r>
            <a:r>
              <a:rPr lang="en-US" altLang="en-US" sz="4400">
                <a:solidFill>
                  <a:srgbClr val="FAFD00"/>
                </a:solidFill>
                <a:latin typeface="Kerala" pitchFamily="2" charset="0"/>
              </a:rPr>
              <a:t> ÕÞ·íÆJBæ{ÜïÞ¢ ¥Õßæ¿, ÈßB{áæ¿ èÌÌß{ßÜáIí. ÈÞ¢ ¥Õ ®çMÞæÝCßÜá¢ èµµÞøc¢ æºÏîá¢</a:t>
            </a:r>
            <a:r>
              <a:rPr lang="en-US" altLang="en-US" sz="5400">
                <a:solidFill>
                  <a:srgbClr val="FAFD00"/>
                </a:solidFill>
                <a:latin typeface="Kerala" pitchFamily="2" charset="0"/>
              </a:rPr>
              <a:t>!</a:t>
            </a:r>
          </a:p>
        </p:txBody>
      </p:sp>
      <p:sp>
        <p:nvSpPr>
          <p:cNvPr id="95237" name="Text Box 7">
            <a:extLst>
              <a:ext uri="{FF2B5EF4-FFF2-40B4-BE49-F238E27FC236}">
                <a16:creationId xmlns:a16="http://schemas.microsoft.com/office/drawing/2014/main" id="{9551C8E6-CB35-27AD-3603-CC595F7F59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39656" name="Rectangle 8">
            <a:extLst>
              <a:ext uri="{FF2B5EF4-FFF2-40B4-BE49-F238E27FC236}">
                <a16:creationId xmlns:a16="http://schemas.microsoft.com/office/drawing/2014/main" id="{EE669E38-F5FA-31C3-DF8C-FDD9FBAE4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9659" name="Rectangle 11">
            <a:extLst>
              <a:ext uri="{FF2B5EF4-FFF2-40B4-BE49-F238E27FC236}">
                <a16:creationId xmlns:a16="http://schemas.microsoft.com/office/drawing/2014/main" id="{3DBD7D80-A3C1-45EB-C921-73DEE7A64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30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76</a:t>
            </a:r>
          </a:p>
        </p:txBody>
      </p:sp>
      <p:sp>
        <p:nvSpPr>
          <p:cNvPr id="95240" name="Rectangle 13">
            <a:extLst>
              <a:ext uri="{FF2B5EF4-FFF2-40B4-BE49-F238E27FC236}">
                <a16:creationId xmlns:a16="http://schemas.microsoft.com/office/drawing/2014/main" id="{3854ABA1-8455-10B1-DD73-6181A097B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050" y="287338"/>
            <a:ext cx="755967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latin typeface="Kerala" pitchFamily="2" charset="0"/>
              </a:rPr>
              <a:t>§ÕæÏÜïÞ¢ ÉùEÄí</a:t>
            </a:r>
            <a:r>
              <a:rPr lang="en-US" altLang="en-US" sz="5400">
                <a:latin typeface="Kerala" pitchFamily="2" charset="0"/>
              </a:rPr>
              <a:t>:</a:t>
            </a:r>
          </a:p>
        </p:txBody>
      </p:sp>
      <p:sp>
        <p:nvSpPr>
          <p:cNvPr id="95241" name="Text Box 14">
            <a:extLst>
              <a:ext uri="{FF2B5EF4-FFF2-40B4-BE49-F238E27FC236}">
                <a16:creationId xmlns:a16="http://schemas.microsoft.com/office/drawing/2014/main" id="{62656794-2064-6088-3A76-746A4A8B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54" grpId="0" autoUpdateAnimBg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0">
            <a:extLst>
              <a:ext uri="{FF2B5EF4-FFF2-40B4-BE49-F238E27FC236}">
                <a16:creationId xmlns:a16="http://schemas.microsoft.com/office/drawing/2014/main" id="{1DCDA989-3B22-26A8-7E62-7EFEEA776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/>
          </a:p>
        </p:txBody>
      </p:sp>
      <p:sp>
        <p:nvSpPr>
          <p:cNvPr id="96258" name="Text Box 12">
            <a:extLst>
              <a:ext uri="{FF2B5EF4-FFF2-40B4-BE49-F238E27FC236}">
                <a16:creationId xmlns:a16="http://schemas.microsoft.com/office/drawing/2014/main" id="{481A1E29-B499-9E30-6A20-E51C00269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6259" name="Text Box 13">
            <a:extLst>
              <a:ext uri="{FF2B5EF4-FFF2-40B4-BE49-F238E27FC236}">
                <a16:creationId xmlns:a16="http://schemas.microsoft.com/office/drawing/2014/main" id="{DF8C1E52-8BB7-BB23-48C9-7675486CA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2063" y="47958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11650" name="Rectangle 2">
            <a:extLst>
              <a:ext uri="{FF2B5EF4-FFF2-40B4-BE49-F238E27FC236}">
                <a16:creationId xmlns:a16="http://schemas.microsoft.com/office/drawing/2014/main" id="{33046C41-47D6-E412-6C12-1405AA16D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88" y="501650"/>
            <a:ext cx="8621712" cy="5148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800">
                <a:solidFill>
                  <a:srgbClr val="FAFD00"/>
                </a:solidFill>
                <a:latin typeface="Kerala" pitchFamily="2" charset="0"/>
              </a:rPr>
              <a:t>“</a:t>
            </a:r>
            <a:r>
              <a:rPr lang="en-US" altLang="en-US" sz="4200">
                <a:solidFill>
                  <a:srgbClr val="FAFD00"/>
                </a:solidFill>
                <a:latin typeface="Kerala" pitchFamily="2" charset="0"/>
              </a:rPr>
              <a:t>ÈNáæ¿ ÕßÖbÞØ¢ </a:t>
            </a:r>
            <a:r>
              <a:rPr lang="en-US" altLang="en-US" sz="4200">
                <a:solidFill>
                  <a:srgbClr val="336600"/>
                </a:solidFill>
                <a:latin typeface="Kerala" pitchFamily="2" charset="0"/>
              </a:rPr>
              <a:t>ÕØíÄáÄ      </a:t>
            </a:r>
            <a:r>
              <a:rPr lang="en-US" altLang="en-US" sz="4200">
                <a:solidFill>
                  <a:srgbClr val="FAFD00"/>
                </a:solidFill>
                <a:latin typeface="Kerala" pitchFamily="2" charset="0"/>
              </a:rPr>
              <a:t>Ïáæ¿ ¥¿ßØíÅÞÈJßW ¥ÜïïÞÄßøáKÞW, ¥Äí </a:t>
            </a:r>
            <a:r>
              <a:rPr lang="en-US" altLang="en-US" sz="4200">
                <a:solidFill>
                  <a:srgbClr val="336600"/>
                </a:solidFill>
                <a:latin typeface="Kerala" pitchFamily="2" charset="0"/>
              </a:rPr>
              <a:t>¥ÈáÎÞÈJßW</a:t>
            </a:r>
            <a:r>
              <a:rPr lang="en-US" altLang="en-US" sz="4200">
                <a:solidFill>
                  <a:srgbClr val="FAFD00"/>
                </a:solidFill>
                <a:latin typeface="Kerala" pitchFamily="2" charset="0"/>
              </a:rPr>
              <a:t> ÈßçKÞ, </a:t>
            </a:r>
            <a:r>
              <a:rPr lang="en-US" altLang="en-US" sz="4200">
                <a:solidFill>
                  <a:srgbClr val="336600"/>
                </a:solidFill>
                <a:latin typeface="Kerala" pitchFamily="2" charset="0"/>
              </a:rPr>
              <a:t>¥tÕßÖbÞØJßW</a:t>
            </a:r>
            <a:r>
              <a:rPr lang="en-US" altLang="en-US" sz="4200">
                <a:solidFill>
                  <a:srgbClr val="FAFD00"/>
                </a:solidFill>
                <a:latin typeface="Kerala" pitchFamily="2" charset="0"/>
              </a:rPr>
              <a:t> ÈßçKÞ, </a:t>
            </a:r>
            <a:r>
              <a:rPr lang="en-US" altLang="en-US" sz="4200">
                <a:solidFill>
                  <a:srgbClr val="336600"/>
                </a:solidFill>
                <a:latin typeface="Kerala" pitchFamily="2" charset="0"/>
              </a:rPr>
              <a:t>µÞWÉÈßµÄÏßW</a:t>
            </a:r>
            <a:r>
              <a:rPr lang="en-US" altLang="en-US" sz="4200">
                <a:solidFill>
                  <a:srgbClr val="FAFD00"/>
                </a:solidFill>
                <a:latin typeface="Kerala" pitchFamily="2" charset="0"/>
              </a:rPr>
              <a:t> ÈßçKÞ ÕcÄcØíÄÎÞÏßøßAßÜïï</a:t>
            </a:r>
            <a:r>
              <a:rPr lang="en-US" altLang="en-US" sz="3600" b="0">
                <a:solidFill>
                  <a:srgbClr val="FAFD00"/>
                </a:solidFill>
                <a:latin typeface="Kerala" pitchFamily="2" charset="0"/>
              </a:rPr>
              <a:t>”</a:t>
            </a:r>
            <a:r>
              <a:rPr lang="en-US" altLang="en-US" sz="4800">
                <a:solidFill>
                  <a:srgbClr val="FAFD00"/>
                </a:solidFill>
                <a:latin typeface="Kerala" pitchFamily="2" charset="0"/>
              </a:rPr>
              <a:t>.</a:t>
            </a:r>
          </a:p>
          <a:p>
            <a:pPr algn="r"/>
            <a:r>
              <a:rPr lang="en-US" altLang="en-US" sz="4000">
                <a:solidFill>
                  <a:srgbClr val="FAFD00"/>
                </a:solidFill>
                <a:latin typeface="Times" panose="02020603050405020304" pitchFamily="18" charset="0"/>
              </a:rPr>
              <a:t>                            </a:t>
            </a:r>
            <a:r>
              <a:rPr lang="en-US" altLang="en-US" sz="2800">
                <a:solidFill>
                  <a:srgbClr val="5EE664"/>
                </a:solidFill>
                <a:latin typeface="Kerala" pitchFamily="2" charset="0"/>
              </a:rPr>
              <a:t>èÎWØí ØíxXçËÞVÁí, </a:t>
            </a:r>
          </a:p>
          <a:p>
            <a:pPr algn="r"/>
            <a:r>
              <a:rPr lang="en-US" altLang="en-US" sz="2800">
                <a:solidFill>
                  <a:srgbClr val="5EE664"/>
                </a:solidFill>
                <a:latin typeface="Kerala" pitchFamily="2" charset="0"/>
              </a:rPr>
              <a:t>dÉßXØßMßZØí ³Ëí ØíÉßøßºbW çd·ÞJí</a:t>
            </a:r>
            <a:r>
              <a:rPr lang="en-US" altLang="en-US" sz="1800" i="1">
                <a:solidFill>
                  <a:srgbClr val="FAFD00"/>
                </a:solidFill>
                <a:latin typeface="Times" panose="02020603050405020304" pitchFamily="18" charset="0"/>
              </a:rPr>
              <a:t>                   </a:t>
            </a:r>
          </a:p>
        </p:txBody>
      </p:sp>
      <p:sp>
        <p:nvSpPr>
          <p:cNvPr id="411652" name="Text Box 4">
            <a:extLst>
              <a:ext uri="{FF2B5EF4-FFF2-40B4-BE49-F238E27FC236}">
                <a16:creationId xmlns:a16="http://schemas.microsoft.com/office/drawing/2014/main" id="{328BC8FC-F038-6CF8-EEE8-0EA25C720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9488" y="615950"/>
            <a:ext cx="2713037" cy="7318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43F91F"/>
                </a:solidFill>
                <a:latin typeface="Kerala" pitchFamily="2" charset="0"/>
              </a:rPr>
              <a:t>ÕØíÄáÄ</a:t>
            </a:r>
          </a:p>
        </p:txBody>
      </p:sp>
      <p:sp>
        <p:nvSpPr>
          <p:cNvPr id="411654" name="Text Box 6">
            <a:extLst>
              <a:ext uri="{FF2B5EF4-FFF2-40B4-BE49-F238E27FC236}">
                <a16:creationId xmlns:a16="http://schemas.microsoft.com/office/drawing/2014/main" id="{2BED5108-2CDC-E802-5C24-128A90D1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313" y="2530475"/>
            <a:ext cx="4848225" cy="7318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43F91F"/>
                </a:solidFill>
                <a:latin typeface="Kerala" pitchFamily="2" charset="0"/>
              </a:rPr>
              <a:t>¥tÕßÖbÞØJßW</a:t>
            </a:r>
          </a:p>
        </p:txBody>
      </p:sp>
      <p:sp>
        <p:nvSpPr>
          <p:cNvPr id="411655" name="Text Box 7">
            <a:extLst>
              <a:ext uri="{FF2B5EF4-FFF2-40B4-BE49-F238E27FC236}">
                <a16:creationId xmlns:a16="http://schemas.microsoft.com/office/drawing/2014/main" id="{6CCBAB24-78FC-AE3E-8DF4-209D3A2ED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3152775"/>
            <a:ext cx="4772025" cy="7318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200">
                <a:solidFill>
                  <a:srgbClr val="43F91F"/>
                </a:solidFill>
                <a:latin typeface="Kerala" pitchFamily="2" charset="0"/>
              </a:rPr>
              <a:t>µÞWÉÈßµÄÏßW</a:t>
            </a:r>
          </a:p>
        </p:txBody>
      </p:sp>
      <p:sp>
        <p:nvSpPr>
          <p:cNvPr id="411656" name="Rectangle 8">
            <a:extLst>
              <a:ext uri="{FF2B5EF4-FFF2-40B4-BE49-F238E27FC236}">
                <a16:creationId xmlns:a16="http://schemas.microsoft.com/office/drawing/2014/main" id="{D4E27721-6B3B-47FD-D235-B867831FA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413" y="1924050"/>
            <a:ext cx="3281362" cy="7318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200">
                <a:solidFill>
                  <a:srgbClr val="43F91F"/>
                </a:solidFill>
                <a:latin typeface="Kerala" pitchFamily="2" charset="0"/>
              </a:rPr>
              <a:t>¥ÈáÎÞÈJßW</a:t>
            </a:r>
          </a:p>
        </p:txBody>
      </p:sp>
      <p:sp>
        <p:nvSpPr>
          <p:cNvPr id="96265" name="Text Box 20">
            <a:extLst>
              <a:ext uri="{FF2B5EF4-FFF2-40B4-BE49-F238E27FC236}">
                <a16:creationId xmlns:a16="http://schemas.microsoft.com/office/drawing/2014/main" id="{E956D4D7-97B3-455B-F616-2F8BC07F0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11669" name="Rectangle 21">
            <a:extLst>
              <a:ext uri="{FF2B5EF4-FFF2-40B4-BE49-F238E27FC236}">
                <a16:creationId xmlns:a16="http://schemas.microsoft.com/office/drawing/2014/main" id="{8EF83C3E-09E4-C3DD-2987-33B900153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1672" name="Rectangle 24">
            <a:extLst>
              <a:ext uri="{FF2B5EF4-FFF2-40B4-BE49-F238E27FC236}">
                <a16:creationId xmlns:a16="http://schemas.microsoft.com/office/drawing/2014/main" id="{B8D5605E-945E-7F63-7D19-513FB15A1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77</a:t>
            </a:r>
          </a:p>
        </p:txBody>
      </p:sp>
      <p:sp>
        <p:nvSpPr>
          <p:cNvPr id="96268" name="Text Box 26">
            <a:extLst>
              <a:ext uri="{FF2B5EF4-FFF2-40B4-BE49-F238E27FC236}">
                <a16:creationId xmlns:a16="http://schemas.microsoft.com/office/drawing/2014/main" id="{15209EC3-01D2-ED3A-1657-4C14DFE1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650" grpId="0" autoUpdateAnimBg="0"/>
      <p:bldP spid="411652" grpId="0" autoUpdateAnimBg="0"/>
      <p:bldP spid="411654" grpId="0" autoUpdateAnimBg="0"/>
      <p:bldP spid="411655" grpId="0" autoUpdateAnimBg="0"/>
      <p:bldP spid="411656" grpId="0" autoUpdateAnimBg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6">
            <a:extLst>
              <a:ext uri="{FF2B5EF4-FFF2-40B4-BE49-F238E27FC236}">
                <a16:creationId xmlns:a16="http://schemas.microsoft.com/office/drawing/2014/main" id="{268B6CDB-7105-73D8-D37C-B4615E20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3" y="355600"/>
            <a:ext cx="7559675" cy="947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altLang="en-US" sz="4000">
                <a:solidFill>
                  <a:srgbClr val="FAFD00"/>
                </a:solidFill>
                <a:latin typeface="Kerala" pitchFamily="2" charset="0"/>
              </a:rPr>
              <a:t>§Õßæ¿ÏßÄÞ ÄßæøæE¿áAÞX ²øá ¥ÕØø¢</a:t>
            </a:r>
            <a:r>
              <a:rPr lang="en-US" altLang="en-US" sz="5400">
                <a:solidFill>
                  <a:srgbClr val="FAFD00"/>
                </a:solidFill>
                <a:latin typeface="Kerala" pitchFamily="2" charset="0"/>
              </a:rPr>
              <a:t>:</a:t>
            </a:r>
          </a:p>
        </p:txBody>
      </p:sp>
      <p:sp>
        <p:nvSpPr>
          <p:cNvPr id="538631" name="Rectangle 7">
            <a:extLst>
              <a:ext uri="{FF2B5EF4-FFF2-40B4-BE49-F238E27FC236}">
                <a16:creationId xmlns:a16="http://schemas.microsoft.com/office/drawing/2014/main" id="{3E3D104D-81EA-4643-2199-CCE0E9774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339850"/>
            <a:ext cx="7559675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Kerala" pitchFamily="2" charset="0"/>
              </a:rPr>
              <a:t>1. </a:t>
            </a:r>
            <a:r>
              <a:rPr lang="en-US" altLang="en-US" sz="2800">
                <a:solidFill>
                  <a:srgbClr val="FAFD00"/>
                </a:solidFill>
                <a:latin typeface="Kerala" pitchFamily="2" charset="0"/>
              </a:rPr>
              <a:t>§Õ ¥dÉØµíÄ¢ ®Kí ÉùEí ¥Õ·ÃßAáµ</a:t>
            </a:r>
          </a:p>
        </p:txBody>
      </p:sp>
      <p:sp>
        <p:nvSpPr>
          <p:cNvPr id="538634" name="Rectangle 10">
            <a:extLst>
              <a:ext uri="{FF2B5EF4-FFF2-40B4-BE49-F238E27FC236}">
                <a16:creationId xmlns:a16="http://schemas.microsoft.com/office/drawing/2014/main" id="{C83F1582-BBA5-146C-609B-C3CC0D762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575" y="1885950"/>
            <a:ext cx="7559675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Kerala" pitchFamily="2" charset="0"/>
              </a:rPr>
              <a:t>2. </a:t>
            </a:r>
            <a:r>
              <a:rPr lang="en-US" altLang="en-US" sz="2800">
                <a:solidFill>
                  <a:srgbClr val="FAFD00"/>
                </a:solidFill>
                <a:latin typeface="Kerala" pitchFamily="2" charset="0"/>
              </a:rPr>
              <a:t>§Õ ÉÝÏ ÈßÏÎJßÜáUÄÞµÏÞW ¥ÕÏBí ÎùçKAáµ.</a:t>
            </a:r>
          </a:p>
        </p:txBody>
      </p:sp>
      <p:sp>
        <p:nvSpPr>
          <p:cNvPr id="538635" name="Rectangle 11">
            <a:extLst>
              <a:ext uri="{FF2B5EF4-FFF2-40B4-BE49-F238E27FC236}">
                <a16:creationId xmlns:a16="http://schemas.microsoft.com/office/drawing/2014/main" id="{BDDFAC95-FADE-A871-50BF-1D5085BF5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0" y="2708275"/>
            <a:ext cx="86995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Kerala" pitchFamily="2" charset="0"/>
              </a:rPr>
              <a:t>3. </a:t>
            </a:r>
            <a:r>
              <a:rPr lang="en-US" altLang="en-US" sz="2800">
                <a:solidFill>
                  <a:srgbClr val="FAFD00"/>
                </a:solidFill>
                <a:latin typeface="Kerala" pitchFamily="2" charset="0"/>
              </a:rPr>
              <a:t>¨ dÉÉFJßæa ÍÞÕßçÏÞ¿áU ÌtJßW §ÕÏáæ¿ ¥VjÕá¢ ØÞ¢·ÄcÕá¢ ÌáißÉâVÕî¢ ÎÈTßÜÞAáµ</a:t>
            </a:r>
          </a:p>
        </p:txBody>
      </p:sp>
      <p:sp>
        <p:nvSpPr>
          <p:cNvPr id="97285" name="Text Box 16">
            <a:extLst>
              <a:ext uri="{FF2B5EF4-FFF2-40B4-BE49-F238E27FC236}">
                <a16:creationId xmlns:a16="http://schemas.microsoft.com/office/drawing/2014/main" id="{FB14FE6A-A78C-A28C-0DD7-9CFF8639D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38641" name="Rectangle 17">
            <a:extLst>
              <a:ext uri="{FF2B5EF4-FFF2-40B4-BE49-F238E27FC236}">
                <a16:creationId xmlns:a16="http://schemas.microsoft.com/office/drawing/2014/main" id="{F3D84E42-C4D6-CE31-1FC1-4E03A647C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8644" name="Rectangle 20">
            <a:extLst>
              <a:ext uri="{FF2B5EF4-FFF2-40B4-BE49-F238E27FC236}">
                <a16:creationId xmlns:a16="http://schemas.microsoft.com/office/drawing/2014/main" id="{2BBDDBA2-1754-8966-0898-81B47702D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78</a:t>
            </a:r>
          </a:p>
        </p:txBody>
      </p:sp>
      <p:sp>
        <p:nvSpPr>
          <p:cNvPr id="97288" name="Text Box 22">
            <a:extLst>
              <a:ext uri="{FF2B5EF4-FFF2-40B4-BE49-F238E27FC236}">
                <a16:creationId xmlns:a16="http://schemas.microsoft.com/office/drawing/2014/main" id="{FE518AD6-B59B-22B5-81E2-16F03367B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8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38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8631" grpId="0" autoUpdateAnimBg="0"/>
      <p:bldP spid="538634" grpId="0" autoUpdateAnimBg="0"/>
      <p:bldP spid="538635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Rectangle 2">
            <a:extLst>
              <a:ext uri="{FF2B5EF4-FFF2-40B4-BE49-F238E27FC236}">
                <a16:creationId xmlns:a16="http://schemas.microsoft.com/office/drawing/2014/main" id="{D7335025-AD59-BE2A-45BD-245CE1E82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635C6C9E-D2F9-8CF1-2D8F-5401FBF8C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E8CFF8E5-EA2D-A044-1D53-657BB32CD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6B87E800-696A-6B99-ABB9-D935F47B1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latin typeface="Krone" charset="0"/>
              </a:rPr>
              <a:t>       </a:t>
            </a:r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B1468630-ACBD-DD23-53FC-823480516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962528B5-552D-35E2-F9FA-DCC282681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</a:t>
            </a:r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id="{42CA2EC8-8DB1-3787-D61A-AEC40BBD5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150" y="2566988"/>
            <a:ext cx="4687888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Krone" charset="0"/>
              </a:rPr>
              <a:t> </a:t>
            </a:r>
            <a:r>
              <a:rPr lang="en-US" altLang="en-US" sz="2000" b="0">
                <a:solidFill>
                  <a:srgbClr val="003399"/>
                </a:solidFill>
                <a:latin typeface="Kerala" pitchFamily="2" charset="0"/>
              </a:rPr>
              <a:t>¦Æc ÉGßµ </a:t>
            </a:r>
            <a:r>
              <a:rPr lang="en-US" altLang="en-US" sz="2000" i="1">
                <a:solidFill>
                  <a:srgbClr val="003399"/>
                </a:solidFill>
                <a:latin typeface="Kerala" pitchFamily="2" charset="0"/>
              </a:rPr>
              <a:t>–</a:t>
            </a:r>
          </a:p>
          <a:p>
            <a:pPr algn="ctr"/>
            <a:r>
              <a:rPr lang="en-US" altLang="en-US" sz="2000">
                <a:solidFill>
                  <a:srgbClr val="003399"/>
                </a:solidFill>
                <a:latin typeface="Kerala" pitchFamily="2" charset="0"/>
              </a:rPr>
              <a:t>èÆÕçJÞ¿áU ÌtJßW</a:t>
            </a:r>
            <a:r>
              <a:rPr lang="en-US" altLang="en-US" sz="2000" i="1">
                <a:solidFill>
                  <a:srgbClr val="003399"/>
                </a:solidFill>
                <a:latin typeface="Krone" charset="0"/>
              </a:rPr>
              <a:t>(1-12)</a:t>
            </a:r>
          </a:p>
          <a:p>
            <a:pPr algn="ctr"/>
            <a:endParaRPr lang="en-US" altLang="en-US" sz="2000" i="1">
              <a:solidFill>
                <a:srgbClr val="000099"/>
              </a:solidFill>
              <a:latin typeface="Krone" charset="0"/>
            </a:endParaRPr>
          </a:p>
        </p:txBody>
      </p:sp>
      <p:sp>
        <p:nvSpPr>
          <p:cNvPr id="12296" name="Rectangle 9">
            <a:extLst>
              <a:ext uri="{FF2B5EF4-FFF2-40B4-BE49-F238E27FC236}">
                <a16:creationId xmlns:a16="http://schemas.microsoft.com/office/drawing/2014/main" id="{F96768F9-F988-107D-6A0A-BF266B7E5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</a:t>
            </a:r>
          </a:p>
        </p:txBody>
      </p:sp>
      <p:sp>
        <p:nvSpPr>
          <p:cNvPr id="12297" name="Rectangle 10">
            <a:extLst>
              <a:ext uri="{FF2B5EF4-FFF2-40B4-BE49-F238E27FC236}">
                <a16:creationId xmlns:a16="http://schemas.microsoft.com/office/drawing/2014/main" id="{4398F78F-BEBC-D617-3BC2-7B23AA67D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3195638"/>
            <a:ext cx="44624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Krone" charset="0"/>
              </a:rPr>
              <a:t>  </a:t>
            </a:r>
            <a:r>
              <a:rPr lang="en-US" altLang="en-US" sz="2000" b="0">
                <a:solidFill>
                  <a:srgbClr val="003399"/>
                </a:solidFill>
                <a:latin typeface="Kerala" pitchFamily="2" charset="0"/>
              </a:rPr>
              <a:t>øIÞ¢ ÉGßµ–</a:t>
            </a:r>
            <a:r>
              <a:rPr lang="en-US" altLang="en-US" sz="2000" i="1">
                <a:solidFill>
                  <a:srgbClr val="003399"/>
                </a:solidFill>
                <a:latin typeface="Kerala" pitchFamily="2" charset="0"/>
              </a:rPr>
              <a:t> </a:t>
            </a:r>
          </a:p>
          <a:p>
            <a:pPr algn="ctr"/>
            <a:r>
              <a:rPr lang="en-US" altLang="en-US" sz="2000" b="0">
                <a:solidFill>
                  <a:srgbClr val="003399"/>
                </a:solidFill>
                <a:latin typeface="Kerala" pitchFamily="2" charset="0"/>
              </a:rPr>
              <a:t>ÎÈá×cçÈÞ¿áU ©JøÕÞÆßJBZ</a:t>
            </a:r>
            <a:r>
              <a:rPr lang="en-US" altLang="en-US" sz="2000" b="0">
                <a:solidFill>
                  <a:srgbClr val="003399"/>
                </a:solidFill>
                <a:latin typeface="Helvetica" pitchFamily="2" charset="0"/>
              </a:rPr>
              <a:t> </a:t>
            </a:r>
            <a:r>
              <a:rPr lang="en-US" altLang="en-US" sz="2000" i="1">
                <a:solidFill>
                  <a:srgbClr val="003399"/>
                </a:solidFill>
                <a:latin typeface="Krone" charset="0"/>
              </a:rPr>
              <a:t>(13-17)</a:t>
            </a:r>
          </a:p>
        </p:txBody>
      </p:sp>
      <p:sp>
        <p:nvSpPr>
          <p:cNvPr id="12298" name="Rectangle 11">
            <a:extLst>
              <a:ext uri="{FF2B5EF4-FFF2-40B4-BE49-F238E27FC236}">
                <a16:creationId xmlns:a16="http://schemas.microsoft.com/office/drawing/2014/main" id="{C81C085E-56BF-2851-7BA5-8FCA3FC42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   </a:t>
            </a:r>
          </a:p>
        </p:txBody>
      </p:sp>
      <p:sp>
        <p:nvSpPr>
          <p:cNvPr id="12299" name="Rectangle 12">
            <a:extLst>
              <a:ext uri="{FF2B5EF4-FFF2-40B4-BE49-F238E27FC236}">
                <a16:creationId xmlns:a16="http://schemas.microsoft.com/office/drawing/2014/main" id="{02CCC909-97B1-BE63-A561-95669DA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</a:t>
            </a:r>
          </a:p>
        </p:txBody>
      </p:sp>
      <p:sp>
        <p:nvSpPr>
          <p:cNvPr id="12300" name="Rectangle 13">
            <a:extLst>
              <a:ext uri="{FF2B5EF4-FFF2-40B4-BE49-F238E27FC236}">
                <a16:creationId xmlns:a16="http://schemas.microsoft.com/office/drawing/2014/main" id="{71782DBE-41E4-8508-14E8-21E34D489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12301" name="Rectangle 14">
            <a:extLst>
              <a:ext uri="{FF2B5EF4-FFF2-40B4-BE49-F238E27FC236}">
                <a16:creationId xmlns:a16="http://schemas.microsoft.com/office/drawing/2014/main" id="{E4EA037C-1471-F9A0-407B-0FBB346A6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latin typeface="Krone" charset="0"/>
              </a:rPr>
              <a:t>     </a:t>
            </a:r>
          </a:p>
        </p:txBody>
      </p:sp>
      <p:sp>
        <p:nvSpPr>
          <p:cNvPr id="12302" name="Rectangle 15">
            <a:extLst>
              <a:ext uri="{FF2B5EF4-FFF2-40B4-BE49-F238E27FC236}">
                <a16:creationId xmlns:a16="http://schemas.microsoft.com/office/drawing/2014/main" id="{FF4E27D3-C06D-E753-58AC-67BE9493B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latin typeface="Krone" charset="0"/>
              </a:rPr>
              <a:t> </a:t>
            </a:r>
          </a:p>
        </p:txBody>
      </p:sp>
      <p:sp>
        <p:nvSpPr>
          <p:cNvPr id="423952" name="Rectangle 16">
            <a:extLst>
              <a:ext uri="{FF2B5EF4-FFF2-40B4-BE49-F238E27FC236}">
                <a16:creationId xmlns:a16="http://schemas.microsoft.com/office/drawing/2014/main" id="{0C5F392D-9C74-BEE2-807F-16F4D6E52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04" name="Rectangle 31">
            <a:extLst>
              <a:ext uri="{FF2B5EF4-FFF2-40B4-BE49-F238E27FC236}">
                <a16:creationId xmlns:a16="http://schemas.microsoft.com/office/drawing/2014/main" id="{2C3929FC-986E-D824-088D-70F6801A5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7626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“</a:t>
            </a:r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çÎÞæÖçÏÞ¿áU ©¿O¿ß</a:t>
            </a: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12305" name="Rectangle 32">
            <a:extLst>
              <a:ext uri="{FF2B5EF4-FFF2-40B4-BE49-F238E27FC236}">
                <a16:creationId xmlns:a16="http://schemas.microsoft.com/office/drawing/2014/main" id="{DFCE325D-4272-0FD0-437F-E15A60E02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350" y="1308100"/>
            <a:ext cx="1587500" cy="409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100">
                <a:solidFill>
                  <a:srgbClr val="003399"/>
                </a:solidFill>
                <a:latin typeface="Kerala" pitchFamily="2" charset="0"/>
              </a:rPr>
              <a:t>ÉáùMÞ¿í</a:t>
            </a:r>
            <a:r>
              <a:rPr lang="en-US" altLang="en-US" sz="2100">
                <a:solidFill>
                  <a:srgbClr val="003399"/>
                </a:solidFill>
                <a:latin typeface="Helvetica" pitchFamily="2" charset="0"/>
              </a:rPr>
              <a:t> 20 </a:t>
            </a:r>
            <a:r>
              <a:rPr lang="en-US" altLang="en-US" sz="2100">
                <a:solidFill>
                  <a:srgbClr val="003399"/>
                </a:solidFill>
                <a:latin typeface="Krone" charset="0"/>
              </a:rPr>
              <a:t>: </a:t>
            </a:r>
          </a:p>
        </p:txBody>
      </p:sp>
      <p:sp>
        <p:nvSpPr>
          <p:cNvPr id="12306" name="Text Box 33">
            <a:extLst>
              <a:ext uri="{FF2B5EF4-FFF2-40B4-BE49-F238E27FC236}">
                <a16:creationId xmlns:a16="http://schemas.microsoft.com/office/drawing/2014/main" id="{942992D0-53F4-69C2-1ED8-9007E9A1C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“M”</a:t>
            </a:r>
          </a:p>
        </p:txBody>
      </p:sp>
      <p:sp>
        <p:nvSpPr>
          <p:cNvPr id="423970" name="Text Box 34">
            <a:extLst>
              <a:ext uri="{FF2B5EF4-FFF2-40B4-BE49-F238E27FC236}">
                <a16:creationId xmlns:a16="http://schemas.microsoft.com/office/drawing/2014/main" id="{FC8D7859-9CBA-4A22-3A57-364DDBAA9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" y="4125913"/>
            <a:ext cx="16891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“C”</a:t>
            </a:r>
          </a:p>
        </p:txBody>
      </p:sp>
      <p:sp>
        <p:nvSpPr>
          <p:cNvPr id="12308" name="Text Box 35">
            <a:extLst>
              <a:ext uri="{FF2B5EF4-FFF2-40B4-BE49-F238E27FC236}">
                <a16:creationId xmlns:a16="http://schemas.microsoft.com/office/drawing/2014/main" id="{DDB780A7-F780-DB8B-180C-3C25096D2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5700" y="1778000"/>
            <a:ext cx="5029200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003399"/>
                </a:solidFill>
                <a:latin typeface="Kerala" pitchFamily="2" charset="0"/>
              </a:rPr>
              <a:t>“</a:t>
            </a:r>
            <a:r>
              <a:rPr lang="en-US" altLang="en-US" sz="3600" b="0">
                <a:solidFill>
                  <a:srgbClr val="003399"/>
                </a:solidFill>
                <a:latin typeface="Kerala" pitchFamily="2" charset="0"/>
              </a:rPr>
              <a:t>ÉJí µÜíÉÈµZ</a:t>
            </a:r>
            <a:r>
              <a:rPr lang="en-US" altLang="en-US" sz="3600">
                <a:solidFill>
                  <a:srgbClr val="003399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423972" name="Rectangle 36">
            <a:extLst>
              <a:ext uri="{FF2B5EF4-FFF2-40B4-BE49-F238E27FC236}">
                <a16:creationId xmlns:a16="http://schemas.microsoft.com/office/drawing/2014/main" id="{F4C618D9-60CB-A329-A2AB-6A869C059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4750" y="4149725"/>
            <a:ext cx="4321175" cy="9112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900" b="0">
                <a:solidFill>
                  <a:schemeClr val="folHlink"/>
                </a:solidFill>
                <a:latin typeface="Kerala" pitchFamily="2" charset="0"/>
              </a:rPr>
              <a:t>¥ÇcÞÏ¢</a:t>
            </a:r>
            <a:r>
              <a:rPr lang="en-US" altLang="en-US" sz="2900" b="0">
                <a:solidFill>
                  <a:schemeClr val="folHlink"/>
                </a:solidFill>
                <a:latin typeface="Helvetica" pitchFamily="2" charset="0"/>
              </a:rPr>
              <a:t> </a:t>
            </a:r>
            <a:r>
              <a:rPr lang="en-US" altLang="en-US" sz="1900">
                <a:solidFill>
                  <a:schemeClr val="folHlink"/>
                </a:solidFill>
                <a:latin typeface="Krone" charset="0"/>
              </a:rPr>
              <a:t>21-24: </a:t>
            </a:r>
          </a:p>
          <a:p>
            <a:pPr algn="ctr"/>
            <a:r>
              <a:rPr lang="en-US" altLang="en-US" sz="2500">
                <a:latin typeface="Kerala" pitchFamily="2" charset="0"/>
              </a:rPr>
              <a:t>ØÞÎâÙßµÎÞÏ Èß×íAV×µZ </a:t>
            </a:r>
          </a:p>
        </p:txBody>
      </p:sp>
      <p:sp>
        <p:nvSpPr>
          <p:cNvPr id="423973" name="Text Box 37">
            <a:extLst>
              <a:ext uri="{FF2B5EF4-FFF2-40B4-BE49-F238E27FC236}">
                <a16:creationId xmlns:a16="http://schemas.microsoft.com/office/drawing/2014/main" id="{D0FCFE13-6089-3541-6D7D-4633B8152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5168900"/>
            <a:ext cx="6337300" cy="11144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ÕcµíÄßÉø ¥ÕµÞÖBZ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ÕØíÄáÕµÏáæ¿ ¥ÕµÞÖBZ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ÕcµíÄß·Ä ÉâVHÄÏíAÞÕÖcÎÞÏÕ...</a:t>
            </a:r>
          </a:p>
        </p:txBody>
      </p:sp>
      <p:grpSp>
        <p:nvGrpSpPr>
          <p:cNvPr id="423974" name="Group 38">
            <a:extLst>
              <a:ext uri="{FF2B5EF4-FFF2-40B4-BE49-F238E27FC236}">
                <a16:creationId xmlns:a16="http://schemas.microsoft.com/office/drawing/2014/main" id="{F9DC7AFB-AD86-F5D6-03DE-AC4D89B13BA0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4419600"/>
            <a:ext cx="1244600" cy="1892300"/>
            <a:chOff x="1200" y="2888"/>
            <a:chExt cx="792" cy="1104"/>
          </a:xfrm>
        </p:grpSpPr>
        <p:sp>
          <p:nvSpPr>
            <p:cNvPr id="423975" name="Line 39">
              <a:extLst>
                <a:ext uri="{FF2B5EF4-FFF2-40B4-BE49-F238E27FC236}">
                  <a16:creationId xmlns:a16="http://schemas.microsoft.com/office/drawing/2014/main" id="{B7BD5088-1B0A-D670-E383-341174A928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2888"/>
              <a:ext cx="784" cy="0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3976" name="Line 40">
              <a:extLst>
                <a:ext uri="{FF2B5EF4-FFF2-40B4-BE49-F238E27FC236}">
                  <a16:creationId xmlns:a16="http://schemas.microsoft.com/office/drawing/2014/main" id="{331FBC5D-0D51-8890-A475-95BBE322B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8" y="2888"/>
              <a:ext cx="784" cy="1104"/>
            </a:xfrm>
            <a:prstGeom prst="line">
              <a:avLst/>
            </a:prstGeom>
            <a:noFill/>
            <a:ln w="57150">
              <a:solidFill>
                <a:srgbClr val="F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23977" name="Text Box 41">
            <a:extLst>
              <a:ext uri="{FF2B5EF4-FFF2-40B4-BE49-F238E27FC236}">
                <a16:creationId xmlns:a16="http://schemas.microsoft.com/office/drawing/2014/main" id="{D5F11626-76CF-B8D3-E66B-A86FD61B1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5092700"/>
            <a:ext cx="1719262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chemeClr val="folHlink"/>
                </a:solidFill>
                <a:latin typeface="Kerala" pitchFamily="2" charset="0"/>
              </a:rPr>
              <a:t>¦ÍcLø¢</a:t>
            </a:r>
          </a:p>
        </p:txBody>
      </p:sp>
      <p:grpSp>
        <p:nvGrpSpPr>
          <p:cNvPr id="12313" name="Group 43">
            <a:extLst>
              <a:ext uri="{FF2B5EF4-FFF2-40B4-BE49-F238E27FC236}">
                <a16:creationId xmlns:a16="http://schemas.microsoft.com/office/drawing/2014/main" id="{D6F9B5FB-B9E2-9668-4A61-B91CB77F2602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423980" name="Rectangle 44">
              <a:extLst>
                <a:ext uri="{FF2B5EF4-FFF2-40B4-BE49-F238E27FC236}">
                  <a16:creationId xmlns:a16="http://schemas.microsoft.com/office/drawing/2014/main" id="{FB0FC85E-C529-00FA-CF7A-A2B3B79C0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3981" name="Oval 45">
              <a:extLst>
                <a:ext uri="{FF2B5EF4-FFF2-40B4-BE49-F238E27FC236}">
                  <a16:creationId xmlns:a16="http://schemas.microsoft.com/office/drawing/2014/main" id="{D8C29430-9035-3707-0232-66ADBF7E2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3982" name="Rectangle 46">
              <a:extLst>
                <a:ext uri="{FF2B5EF4-FFF2-40B4-BE49-F238E27FC236}">
                  <a16:creationId xmlns:a16="http://schemas.microsoft.com/office/drawing/2014/main" id="{9B470593-B8EC-7311-BE26-2D133E42F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3983" name="Rectangle 47">
              <a:extLst>
                <a:ext uri="{FF2B5EF4-FFF2-40B4-BE49-F238E27FC236}">
                  <a16:creationId xmlns:a16="http://schemas.microsoft.com/office/drawing/2014/main" id="{1C8ED08A-AE3E-290A-4937-3ABE3FBC6F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3984" name="Oval 48">
              <a:extLst>
                <a:ext uri="{FF2B5EF4-FFF2-40B4-BE49-F238E27FC236}">
                  <a16:creationId xmlns:a16="http://schemas.microsoft.com/office/drawing/2014/main" id="{6E30A83E-1DDD-5B73-1BB6-7796B05F26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423985" name="Rectangle 49">
              <a:extLst>
                <a:ext uri="{FF2B5EF4-FFF2-40B4-BE49-F238E27FC236}">
                  <a16:creationId xmlns:a16="http://schemas.microsoft.com/office/drawing/2014/main" id="{12861456-45EB-DDB7-940B-BAAEAD2C9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2325" name="Rectangle 50">
              <a:extLst>
                <a:ext uri="{FF2B5EF4-FFF2-40B4-BE49-F238E27FC236}">
                  <a16:creationId xmlns:a16="http://schemas.microsoft.com/office/drawing/2014/main" id="{DA9C4FE2-A205-9C3E-E5A6-E28C9B505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2326" name="Rectangle 51">
              <a:extLst>
                <a:ext uri="{FF2B5EF4-FFF2-40B4-BE49-F238E27FC236}">
                  <a16:creationId xmlns:a16="http://schemas.microsoft.com/office/drawing/2014/main" id="{471D4A9F-9B2C-CFF1-D5A5-7C9FBF145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423991" name="Oval 55">
            <a:extLst>
              <a:ext uri="{FF2B5EF4-FFF2-40B4-BE49-F238E27FC236}">
                <a16:creationId xmlns:a16="http://schemas.microsoft.com/office/drawing/2014/main" id="{B2DA7F79-DD1C-3831-9D93-757C9663F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4538663"/>
            <a:ext cx="2111375" cy="6413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2315" name="Text Box 56">
            <a:extLst>
              <a:ext uri="{FF2B5EF4-FFF2-40B4-BE49-F238E27FC236}">
                <a16:creationId xmlns:a16="http://schemas.microsoft.com/office/drawing/2014/main" id="{E99038BA-E27E-E41B-4598-DDCCE748C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423993" name="Rectangle 57">
            <a:extLst>
              <a:ext uri="{FF2B5EF4-FFF2-40B4-BE49-F238E27FC236}">
                <a16:creationId xmlns:a16="http://schemas.microsoft.com/office/drawing/2014/main" id="{47025CF2-DB10-0AB5-3D52-3DB953AD0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3996" name="Rectangle 60">
            <a:extLst>
              <a:ext uri="{FF2B5EF4-FFF2-40B4-BE49-F238E27FC236}">
                <a16:creationId xmlns:a16="http://schemas.microsoft.com/office/drawing/2014/main" id="{A3DEBA0F-C87E-1843-7A39-CEF8EA577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07</a:t>
            </a:r>
          </a:p>
        </p:txBody>
      </p:sp>
      <p:sp>
        <p:nvSpPr>
          <p:cNvPr id="12318" name="Text Box 62">
            <a:extLst>
              <a:ext uri="{FF2B5EF4-FFF2-40B4-BE49-F238E27FC236}">
                <a16:creationId xmlns:a16="http://schemas.microsoft.com/office/drawing/2014/main" id="{3E3F9BEF-2F72-B2A1-78D6-0AC553A12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3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3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239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239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3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239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239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239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970" grpId="0" autoUpdateAnimBg="0"/>
      <p:bldP spid="423972" grpId="0" build="p" autoUpdateAnimBg="0" advAuto="0"/>
      <p:bldP spid="423973" grpId="0" build="p" autoUpdateAnimBg="0"/>
      <p:bldP spid="423977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>
            <a:extLst>
              <a:ext uri="{FF2B5EF4-FFF2-40B4-BE49-F238E27FC236}">
                <a16:creationId xmlns:a16="http://schemas.microsoft.com/office/drawing/2014/main" id="{205829AA-1D50-7698-8432-6609DDA8D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1730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/>
          </a:p>
        </p:txBody>
      </p:sp>
      <p:sp>
        <p:nvSpPr>
          <p:cNvPr id="98306" name="Text Box 4">
            <a:extLst>
              <a:ext uri="{FF2B5EF4-FFF2-40B4-BE49-F238E27FC236}">
                <a16:creationId xmlns:a16="http://schemas.microsoft.com/office/drawing/2014/main" id="{0328F172-2BFD-9F45-6BA1-C2B766EF7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8307" name="Rectangle 6">
            <a:extLst>
              <a:ext uri="{FF2B5EF4-FFF2-40B4-BE49-F238E27FC236}">
                <a16:creationId xmlns:a16="http://schemas.microsoft.com/office/drawing/2014/main" id="{3007819D-92B2-00EC-E4A9-2F382B276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63" y="355600"/>
            <a:ext cx="7559675" cy="819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0000"/>
              </a:lnSpc>
            </a:pPr>
            <a:r>
              <a:rPr lang="en-US" altLang="en-US" sz="4000">
                <a:solidFill>
                  <a:srgbClr val="336600"/>
                </a:solidFill>
                <a:latin typeface="Kerala" pitchFamily="2" charset="0"/>
              </a:rPr>
              <a:t>§Õßæ¿ÏßÄÞ ÄßæøæE¿áAÞX ²øá ¥ÕØø¢:</a:t>
            </a:r>
          </a:p>
        </p:txBody>
      </p:sp>
      <p:sp>
        <p:nvSpPr>
          <p:cNvPr id="98308" name="Rectangle 7">
            <a:extLst>
              <a:ext uri="{FF2B5EF4-FFF2-40B4-BE49-F238E27FC236}">
                <a16:creationId xmlns:a16="http://schemas.microsoft.com/office/drawing/2014/main" id="{F8652CAE-8B13-2BE6-A5CF-82C8B7CFE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38" y="1339850"/>
            <a:ext cx="7559675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336600"/>
                </a:solidFill>
                <a:latin typeface="Kerala" pitchFamily="2" charset="0"/>
              </a:rPr>
              <a:t>1. §Õ ¥dÉØµíÄ¢ ®Kí ÉùEí ¥Õ·ÃßAáµ</a:t>
            </a:r>
          </a:p>
        </p:txBody>
      </p:sp>
      <p:sp>
        <p:nvSpPr>
          <p:cNvPr id="98309" name="Rectangle 8">
            <a:extLst>
              <a:ext uri="{FF2B5EF4-FFF2-40B4-BE49-F238E27FC236}">
                <a16:creationId xmlns:a16="http://schemas.microsoft.com/office/drawing/2014/main" id="{54D01ED4-9B19-F7D2-02E2-7BD0FC8D0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675" y="1962150"/>
            <a:ext cx="755967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336600"/>
                </a:solidFill>
                <a:latin typeface="Kerala" pitchFamily="2" charset="0"/>
              </a:rPr>
              <a:t>2. §Õ ÉÝÏ ÈßÏÎJßÜáUÄÞµÏÞW ¥ÕÏBí ÎùçKAáµ.</a:t>
            </a:r>
          </a:p>
        </p:txBody>
      </p:sp>
      <p:sp>
        <p:nvSpPr>
          <p:cNvPr id="98310" name="Rectangle 9">
            <a:extLst>
              <a:ext uri="{FF2B5EF4-FFF2-40B4-BE49-F238E27FC236}">
                <a16:creationId xmlns:a16="http://schemas.microsoft.com/office/drawing/2014/main" id="{B2C58B05-AAF3-9A42-DB2B-EE46FC3A4A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01938"/>
            <a:ext cx="8699500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3. ¨ dÉÉFJßæa ÍÞÕßçÏÞ¿áU ÌtJßW §ÕÏáæ¿ ¥VjÕá¢ ØÞ¢·ÄcÕá¢ ÌáißÉâVÕî¢ ÎÈTßÜÞAáµ</a:t>
            </a:r>
          </a:p>
        </p:txBody>
      </p:sp>
      <p:sp>
        <p:nvSpPr>
          <p:cNvPr id="544778" name="Rectangle 10">
            <a:extLst>
              <a:ext uri="{FF2B5EF4-FFF2-40B4-BE49-F238E27FC236}">
                <a16:creationId xmlns:a16="http://schemas.microsoft.com/office/drawing/2014/main" id="{8EF0A1EE-E1D3-8201-C78E-CAACB8FA9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0" y="4973638"/>
            <a:ext cx="8699500" cy="14906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AFD00"/>
                </a:solidFill>
                <a:latin typeface="Kerala" pitchFamily="2" charset="0"/>
              </a:rPr>
              <a:t>4. 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ÈßB{áæ¿ ÍÞÕßÏßÜá¢ çÏÖáÕáÎÞÏß ÈßBZAáU ÌtJßÜá¢ ¥ÕÏíAáU ¥Vj¢ ®æLKí ÄàøáÎÞÈßAáµ.</a:t>
            </a: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.</a:t>
            </a:r>
          </a:p>
        </p:txBody>
      </p:sp>
      <p:sp>
        <p:nvSpPr>
          <p:cNvPr id="544779" name="Rectangle 11">
            <a:extLst>
              <a:ext uri="{FF2B5EF4-FFF2-40B4-BE49-F238E27FC236}">
                <a16:creationId xmlns:a16="http://schemas.microsoft.com/office/drawing/2014/main" id="{DD77669A-1476-26A5-48D7-20DB9182D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4005263"/>
            <a:ext cx="7559675" cy="9429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latin typeface="Kerala" pitchFamily="2" charset="0"/>
              </a:rPr>
              <a:t>ÈßBZ ÄßøæE¿áAáKÄí </a:t>
            </a:r>
            <a:r>
              <a:rPr lang="en-US" altLang="en-US" sz="2800">
                <a:latin typeface="Arial" panose="020B0604020202020204" pitchFamily="34" charset="0"/>
              </a:rPr>
              <a:t>#3</a:t>
            </a:r>
            <a:r>
              <a:rPr lang="en-US" altLang="en-US" sz="2800">
                <a:solidFill>
                  <a:srgbClr val="FAFD00"/>
                </a:solidFill>
                <a:latin typeface="Kerala" pitchFamily="2" charset="0"/>
              </a:rPr>
              <a:t> </a:t>
            </a:r>
            <a:r>
              <a:rPr lang="en-US" altLang="en-US" sz="2800">
                <a:latin typeface="Kerala" pitchFamily="2" charset="0"/>
              </a:rPr>
              <a:t>¦æÃCßW ÈßBZ ÄàVºîÏÞÏá¢</a:t>
            </a:r>
          </a:p>
        </p:txBody>
      </p:sp>
      <p:sp>
        <p:nvSpPr>
          <p:cNvPr id="98313" name="Text Box 13">
            <a:extLst>
              <a:ext uri="{FF2B5EF4-FFF2-40B4-BE49-F238E27FC236}">
                <a16:creationId xmlns:a16="http://schemas.microsoft.com/office/drawing/2014/main" id="{25A6A1C8-5B87-58C7-8E85-8380A06B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44782" name="Rectangle 14">
            <a:extLst>
              <a:ext uri="{FF2B5EF4-FFF2-40B4-BE49-F238E27FC236}">
                <a16:creationId xmlns:a16="http://schemas.microsoft.com/office/drawing/2014/main" id="{063BB645-3390-6EE9-7959-1AE93D5B7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4785" name="Rectangle 17">
            <a:extLst>
              <a:ext uri="{FF2B5EF4-FFF2-40B4-BE49-F238E27FC236}">
                <a16:creationId xmlns:a16="http://schemas.microsoft.com/office/drawing/2014/main" id="{CEDEB09B-0E24-4C04-A8AA-5AC44CA09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79</a:t>
            </a:r>
          </a:p>
        </p:txBody>
      </p:sp>
      <p:sp>
        <p:nvSpPr>
          <p:cNvPr id="98316" name="Text Box 19">
            <a:extLst>
              <a:ext uri="{FF2B5EF4-FFF2-40B4-BE49-F238E27FC236}">
                <a16:creationId xmlns:a16="http://schemas.microsoft.com/office/drawing/2014/main" id="{69138A7E-29D5-2584-BC7F-B9C1DE7BD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44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4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4778" grpId="0" autoUpdateAnimBg="0"/>
      <p:bldP spid="544779" grpId="0" autoUpdateAnimBg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>
            <a:extLst>
              <a:ext uri="{FF2B5EF4-FFF2-40B4-BE49-F238E27FC236}">
                <a16:creationId xmlns:a16="http://schemas.microsoft.com/office/drawing/2014/main" id="{77F8927D-358C-E91D-0865-95C326CA0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/>
          </a:p>
        </p:txBody>
      </p:sp>
      <p:sp>
        <p:nvSpPr>
          <p:cNvPr id="99330" name="Text Box 3">
            <a:extLst>
              <a:ext uri="{FF2B5EF4-FFF2-40B4-BE49-F238E27FC236}">
                <a16:creationId xmlns:a16="http://schemas.microsoft.com/office/drawing/2014/main" id="{FD903315-45A6-7E74-5CF9-43DBDA0C9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9331" name="Rectangle 4">
            <a:extLst>
              <a:ext uri="{FF2B5EF4-FFF2-40B4-BE49-F238E27FC236}">
                <a16:creationId xmlns:a16="http://schemas.microsoft.com/office/drawing/2014/main" id="{559897DB-2225-9E98-A805-59357805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" y="760413"/>
            <a:ext cx="8362950" cy="18272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FAFD00"/>
                </a:solidFill>
                <a:latin typeface="Kerala" pitchFamily="2" charset="0"/>
              </a:rPr>
              <a:t>ÈßVHÞÏµÎÞÏ, ÕcµíÄßÉøÎÞÏ ²øá çºÞÆc¢</a:t>
            </a:r>
            <a:r>
              <a:rPr lang="en-US" altLang="en-US" sz="6600">
                <a:solidFill>
                  <a:srgbClr val="FAFD00"/>
                </a:solidFill>
                <a:latin typeface="Kerala" pitchFamily="2" charset="0"/>
              </a:rPr>
              <a:t>:</a:t>
            </a:r>
          </a:p>
        </p:txBody>
      </p:sp>
      <p:sp>
        <p:nvSpPr>
          <p:cNvPr id="550921" name="Rectangle 9">
            <a:extLst>
              <a:ext uri="{FF2B5EF4-FFF2-40B4-BE49-F238E27FC236}">
                <a16:creationId xmlns:a16="http://schemas.microsoft.com/office/drawing/2014/main" id="{7DC5F65B-F16E-AC78-6CF5-47E4D6E800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936875"/>
            <a:ext cx="8745537" cy="820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 b="0">
                <a:solidFill>
                  <a:srgbClr val="FAFD00"/>
                </a:solidFill>
                <a:latin typeface="Kerala" pitchFamily="2" charset="0"/>
              </a:rPr>
              <a:t>èÆÕÕºÈ¢ ØÄcÎÞçÃÞ ¥ÜïçÏÞ?</a:t>
            </a:r>
            <a:endParaRPr lang="en-US" altLang="en-US" sz="6600">
              <a:solidFill>
                <a:srgbClr val="FAFD00"/>
              </a:solidFill>
              <a:latin typeface="Kerala" pitchFamily="2" charset="0"/>
            </a:endParaRPr>
          </a:p>
        </p:txBody>
      </p:sp>
      <p:sp>
        <p:nvSpPr>
          <p:cNvPr id="550922" name="Rectangle 10">
            <a:extLst>
              <a:ext uri="{FF2B5EF4-FFF2-40B4-BE49-F238E27FC236}">
                <a16:creationId xmlns:a16="http://schemas.microsoft.com/office/drawing/2014/main" id="{1D17CB39-16BF-17F2-33A1-EFAABC1D8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4233863"/>
            <a:ext cx="8362950" cy="15525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800">
                <a:solidFill>
                  <a:srgbClr val="FAFD00"/>
                </a:solidFill>
                <a:latin typeface="Kerala" pitchFamily="2" charset="0"/>
              </a:rPr>
              <a:t>ÈßB{áæ¿ ©JøæÎLÞÏÞÜá¢ ÎæxÞøá çºÞÆc¢ ÉßKÞæÜÏáIíå</a:t>
            </a:r>
          </a:p>
        </p:txBody>
      </p:sp>
      <p:sp>
        <p:nvSpPr>
          <p:cNvPr id="99334" name="Text Box 11">
            <a:extLst>
              <a:ext uri="{FF2B5EF4-FFF2-40B4-BE49-F238E27FC236}">
                <a16:creationId xmlns:a16="http://schemas.microsoft.com/office/drawing/2014/main" id="{8D71AB73-8D9A-A28D-811F-5BA779FC09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99335" name="Text Box 12">
            <a:extLst>
              <a:ext uri="{FF2B5EF4-FFF2-40B4-BE49-F238E27FC236}">
                <a16:creationId xmlns:a16="http://schemas.microsoft.com/office/drawing/2014/main" id="{A6C6316D-1756-D5AF-CF19-273A14A6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0925" name="Rectangle 13">
            <a:extLst>
              <a:ext uri="{FF2B5EF4-FFF2-40B4-BE49-F238E27FC236}">
                <a16:creationId xmlns:a16="http://schemas.microsoft.com/office/drawing/2014/main" id="{99435AD2-5179-34E1-0098-8115D5D1F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0928" name="Rectangle 16">
            <a:extLst>
              <a:ext uri="{FF2B5EF4-FFF2-40B4-BE49-F238E27FC236}">
                <a16:creationId xmlns:a16="http://schemas.microsoft.com/office/drawing/2014/main" id="{28CA1692-E49D-476B-2E5C-0997384CB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99338" name="Text Box 18">
            <a:extLst>
              <a:ext uri="{FF2B5EF4-FFF2-40B4-BE49-F238E27FC236}">
                <a16:creationId xmlns:a16="http://schemas.microsoft.com/office/drawing/2014/main" id="{6000488F-5AC9-055F-481D-E2E86F25B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0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0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21" grpId="0" autoUpdateAnimBg="0"/>
      <p:bldP spid="550922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>
            <a:extLst>
              <a:ext uri="{FF2B5EF4-FFF2-40B4-BE49-F238E27FC236}">
                <a16:creationId xmlns:a16="http://schemas.microsoft.com/office/drawing/2014/main" id="{C86C09C6-021F-449E-36D5-D5639C24C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/>
          </a:p>
        </p:txBody>
      </p:sp>
      <p:sp>
        <p:nvSpPr>
          <p:cNvPr id="100354" name="Text Box 3">
            <a:extLst>
              <a:ext uri="{FF2B5EF4-FFF2-40B4-BE49-F238E27FC236}">
                <a16:creationId xmlns:a16="http://schemas.microsoft.com/office/drawing/2014/main" id="{15EEC88A-8320-18A1-7F2F-E2178A4B5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0355" name="Rectangle 4">
            <a:extLst>
              <a:ext uri="{FF2B5EF4-FFF2-40B4-BE49-F238E27FC236}">
                <a16:creationId xmlns:a16="http://schemas.microsoft.com/office/drawing/2014/main" id="{D9EF2AD6-AB16-82C9-5EBA-2F33649A4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2255838"/>
            <a:ext cx="8362950" cy="210026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6000" b="0">
                <a:solidFill>
                  <a:srgbClr val="FAFD00"/>
                </a:solidFill>
                <a:latin typeface="Kerala" pitchFamily="2" charset="0"/>
              </a:rPr>
              <a:t>¨ çÏÖáÕáÎÞÏß ÈÎáæALá µÞøc¢</a:t>
            </a:r>
            <a:r>
              <a:rPr lang="en-US" altLang="en-US" sz="7200">
                <a:solidFill>
                  <a:srgbClr val="FAFD00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100356" name="Text Box 10">
            <a:extLst>
              <a:ext uri="{FF2B5EF4-FFF2-40B4-BE49-F238E27FC236}">
                <a16:creationId xmlns:a16="http://schemas.microsoft.com/office/drawing/2014/main" id="{A31C0A00-7288-3C98-58FE-A513B17A6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00357" name="Text Box 11">
            <a:extLst>
              <a:ext uri="{FF2B5EF4-FFF2-40B4-BE49-F238E27FC236}">
                <a16:creationId xmlns:a16="http://schemas.microsoft.com/office/drawing/2014/main" id="{E6D0FC9A-30D7-BBF8-FE55-D9F132C3D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46828" name="Rectangle 12">
            <a:extLst>
              <a:ext uri="{FF2B5EF4-FFF2-40B4-BE49-F238E27FC236}">
                <a16:creationId xmlns:a16="http://schemas.microsoft.com/office/drawing/2014/main" id="{A0066CDB-4732-F627-9D3D-C4EB41FBD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46831" name="Rectangle 15">
            <a:extLst>
              <a:ext uri="{FF2B5EF4-FFF2-40B4-BE49-F238E27FC236}">
                <a16:creationId xmlns:a16="http://schemas.microsoft.com/office/drawing/2014/main" id="{3095E7DD-27AB-4880-2405-0EE96FCBC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81</a:t>
            </a:r>
          </a:p>
        </p:txBody>
      </p:sp>
    </p:spTree>
  </p:cSld>
  <p:clrMapOvr>
    <a:masterClrMapping/>
  </p:clrMapOvr>
  <p:transition>
    <p:wheel spokes="0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>
            <a:extLst>
              <a:ext uri="{FF2B5EF4-FFF2-40B4-BE49-F238E27FC236}">
                <a16:creationId xmlns:a16="http://schemas.microsoft.com/office/drawing/2014/main" id="{4322AF1C-3670-CFBF-BA60-E8C3E5A4E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306513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1400" b="0">
              <a:latin typeface="Kerala" pitchFamily="2" charset="0"/>
            </a:endParaRPr>
          </a:p>
        </p:txBody>
      </p:sp>
      <p:sp>
        <p:nvSpPr>
          <p:cNvPr id="101378" name="Text Box 3">
            <a:extLst>
              <a:ext uri="{FF2B5EF4-FFF2-40B4-BE49-F238E27FC236}">
                <a16:creationId xmlns:a16="http://schemas.microsoft.com/office/drawing/2014/main" id="{5AD418B8-9150-EC58-73DE-560EECE15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038" y="11938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FFA27C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101379" name="Rectangle 4">
            <a:extLst>
              <a:ext uri="{FF2B5EF4-FFF2-40B4-BE49-F238E27FC236}">
                <a16:creationId xmlns:a16="http://schemas.microsoft.com/office/drawing/2014/main" id="{08260EE7-7722-D093-4DD9-C61C6EEA9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9150" y="5475288"/>
            <a:ext cx="6804025" cy="3937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000">
                <a:solidFill>
                  <a:srgbClr val="FAFD00"/>
                </a:solidFill>
                <a:latin typeface="Kerala" pitchFamily="2" charset="0"/>
              </a:rPr>
              <a:t>Øß. ®Øí. ÜâÏßØí</a:t>
            </a:r>
            <a:r>
              <a:rPr lang="en-US" altLang="en-US">
                <a:solidFill>
                  <a:srgbClr val="FAFD00"/>
                </a:solidFill>
                <a:latin typeface="Kerala" pitchFamily="2" charset="0"/>
              </a:rPr>
              <a:t> :</a:t>
            </a:r>
            <a:r>
              <a:rPr lang="en-US" altLang="en-US" sz="1200" b="0">
                <a:solidFill>
                  <a:srgbClr val="FAFD00"/>
                </a:solidFill>
                <a:latin typeface="Kerala" pitchFamily="2" charset="0"/>
              </a:rPr>
              <a:t> </a:t>
            </a:r>
            <a:r>
              <a:rPr lang="en-US" altLang="en-US" sz="1800" i="1">
                <a:solidFill>
                  <a:srgbClr val="FAFD00"/>
                </a:solidFill>
                <a:latin typeface="Arial" panose="020B0604020202020204" pitchFamily="34" charset="0"/>
              </a:rPr>
              <a:t>Mere Christianity</a:t>
            </a:r>
            <a:r>
              <a:rPr lang="en-US" altLang="en-US" sz="1800">
                <a:solidFill>
                  <a:srgbClr val="FAFD00"/>
                </a:solidFill>
                <a:latin typeface="Arial" panose="020B0604020202020204" pitchFamily="34" charset="0"/>
              </a:rPr>
              <a:t>,  pp 40-41</a:t>
            </a:r>
          </a:p>
        </p:txBody>
      </p:sp>
      <p:sp>
        <p:nvSpPr>
          <p:cNvPr id="551941" name="Rectangle 5">
            <a:extLst>
              <a:ext uri="{FF2B5EF4-FFF2-40B4-BE49-F238E27FC236}">
                <a16:creationId xmlns:a16="http://schemas.microsoft.com/office/drawing/2014/main" id="{F2AAE71C-4CA6-AAE4-1AA7-A2F7BFEF8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1409700"/>
            <a:ext cx="8362950" cy="11842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                 “¾ÞX çÏÖáÕßæÈ çdÖ×íÀÈÞÏ ÇÞVNàµ ·áøáÕÞÏß ¥¢·àµøßMÞX ÄÏîÞùÞÃí; Éçf èÆÕÎÞæÃKáU ¥ÕµÞÖÕÞÆ¢ ¥¢·àµøßAßÜï.”</a:t>
            </a:r>
          </a:p>
        </p:txBody>
      </p:sp>
      <p:sp>
        <p:nvSpPr>
          <p:cNvPr id="551945" name="Text Box 9">
            <a:extLst>
              <a:ext uri="{FF2B5EF4-FFF2-40B4-BE49-F238E27FC236}">
                <a16:creationId xmlns:a16="http://schemas.microsoft.com/office/drawing/2014/main" id="{A0AFECA1-F286-936A-EBDC-8A0B32E56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2138363"/>
            <a:ext cx="8326438" cy="8223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           ¥ÄÞÃí ÈÞ¢ ÉùÏøáÄÞJ ¯µ µÞøc¢. </a:t>
            </a:r>
          </a:p>
        </p:txBody>
      </p:sp>
      <p:sp>
        <p:nvSpPr>
          <p:cNvPr id="551946" name="Text Box 10">
            <a:extLst>
              <a:ext uri="{FF2B5EF4-FFF2-40B4-BE49-F238E27FC236}">
                <a16:creationId xmlns:a16="http://schemas.microsoft.com/office/drawing/2014/main" id="{58EFA865-E671-D5AB-5235-76B3CDD70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925" y="3184525"/>
            <a:ext cx="8297863" cy="11874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AFD00"/>
                </a:solidFill>
                <a:latin typeface="Kerala" pitchFamily="2" charset="0"/>
              </a:rPr>
              <a:t>                                   </a:t>
            </a:r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²KáµßW ÄÞæÈÞøá 'ÉáÝáBßÏ ÎáGÏÞÃí" ®Ká ÉùÏáK ²øá ÎáÝádÍÞLçÈÞ ¥æÜïCßW ÈøµMßÖÞçºÞ ¦ÏßøßAá¢. </a:t>
            </a:r>
            <a:endParaRPr lang="en-US" altLang="en-US" sz="2400">
              <a:latin typeface="Kerala" pitchFamily="2" charset="0"/>
            </a:endParaRPr>
          </a:p>
        </p:txBody>
      </p:sp>
      <p:sp>
        <p:nvSpPr>
          <p:cNvPr id="551947" name="Text Box 11">
            <a:extLst>
              <a:ext uri="{FF2B5EF4-FFF2-40B4-BE49-F238E27FC236}">
                <a16:creationId xmlns:a16="http://schemas.microsoft.com/office/drawing/2014/main" id="{2756BFCC-7D75-EED7-F201-42B5C087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3921125"/>
            <a:ext cx="80597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folHlink"/>
                </a:solidFill>
                <a:latin typeface="Kerala" pitchFamily="2" charset="0"/>
              </a:rPr>
              <a:t>                       ÈßBZAí §Èß ÄàøáÎÞÈßAÞ¢. </a:t>
            </a:r>
            <a:endParaRPr lang="en-US" altLang="en-US" sz="2400">
              <a:solidFill>
                <a:srgbClr val="FAFD00"/>
              </a:solidFill>
              <a:latin typeface="Kerala" pitchFamily="2" charset="0"/>
            </a:endParaRPr>
          </a:p>
        </p:txBody>
      </p:sp>
      <p:sp>
        <p:nvSpPr>
          <p:cNvPr id="551948" name="Text Box 12">
            <a:extLst>
              <a:ext uri="{FF2B5EF4-FFF2-40B4-BE49-F238E27FC236}">
                <a16:creationId xmlns:a16="http://schemas.microsoft.com/office/drawing/2014/main" id="{58ECAE4F-4981-C03D-4A92-F8BD6DF26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4237038"/>
            <a:ext cx="8313737" cy="822325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erala" pitchFamily="2" charset="0"/>
              </a:rPr>
              <a:t>¥ÕX ¦ÏßøáKÄá¢ §çMÞÝáÎÞÏßøßAáKÕÈáÎÞÏåèÆÕÉádÄçÈÞ ¥çÄÞ ²øá dÍÞLçÈÞ ¥ÄßÜá¢ çÎÞÖÎÞÏ ²øáÕçÈÞ!.</a:t>
            </a:r>
            <a:r>
              <a:rPr lang="en-US" altLang="en-US" sz="2400">
                <a:solidFill>
                  <a:srgbClr val="FAFD00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551949" name="Text Box 13">
            <a:extLst>
              <a:ext uri="{FF2B5EF4-FFF2-40B4-BE49-F238E27FC236}">
                <a16:creationId xmlns:a16="http://schemas.microsoft.com/office/drawing/2014/main" id="{EE1FB090-1147-492C-1EA0-7DD941D6A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650875"/>
            <a:ext cx="7807325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AFD00"/>
                </a:solidFill>
                <a:latin typeface="Kerala" pitchFamily="2" charset="0"/>
              </a:rPr>
              <a:t>“¦{áµZ ÎßAçMÞÝá¢ ¥ÕæÈMxß ÉùÏÞùáU ¯xÕá¢ ÕßÂíÂßJÎÞÏ ²øá µÞøc¢ ¦æøCßÜá¢ ÉùÏáKÄí Ä¿ÏÞÈÞÃí ¾ÞX dÖÎßAáKÄí. :</a:t>
            </a:r>
          </a:p>
        </p:txBody>
      </p:sp>
      <p:sp>
        <p:nvSpPr>
          <p:cNvPr id="551950" name="Text Box 14">
            <a:extLst>
              <a:ext uri="{FF2B5EF4-FFF2-40B4-BE49-F238E27FC236}">
                <a16:creationId xmlns:a16="http://schemas.microsoft.com/office/drawing/2014/main" id="{59D4DD2B-289E-2F24-317D-73B406722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2455863"/>
            <a:ext cx="8347075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AFD00"/>
                </a:solidFill>
                <a:latin typeface="Kerala" pitchFamily="2" charset="0"/>
              </a:rPr>
              <a:t>	  </a:t>
            </a:r>
            <a:r>
              <a:rPr lang="en-US" altLang="en-US" sz="2400">
                <a:latin typeface="Kerala" pitchFamily="2" charset="0"/>
              </a:rPr>
              <a:t>æÕùá¢ ²øá ØÞÇÞøÃ ÎÈá×cÈÞÏßøßæA, çÏÖá ÉùEÄá çÉÞÜáU ¥ÕµÞÖdÉ¶cÞÉÈBZ È¿JßÏ ²øÞZAí ²øá ÇÞVNàµ ·áøá ¦ÏßøßMÞX ØÞÇcÎÜï. </a:t>
            </a:r>
          </a:p>
        </p:txBody>
      </p:sp>
      <p:sp>
        <p:nvSpPr>
          <p:cNvPr id="101387" name="Text Box 15">
            <a:extLst>
              <a:ext uri="{FF2B5EF4-FFF2-40B4-BE49-F238E27FC236}">
                <a16:creationId xmlns:a16="http://schemas.microsoft.com/office/drawing/2014/main" id="{4A337E57-CC1B-50CC-3810-0DFBB138C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01388" name="Text Box 16">
            <a:extLst>
              <a:ext uri="{FF2B5EF4-FFF2-40B4-BE49-F238E27FC236}">
                <a16:creationId xmlns:a16="http://schemas.microsoft.com/office/drawing/2014/main" id="{BED962EC-B6F8-C54C-58A0-D9C64EBE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51953" name="Rectangle 17">
            <a:extLst>
              <a:ext uri="{FF2B5EF4-FFF2-40B4-BE49-F238E27FC236}">
                <a16:creationId xmlns:a16="http://schemas.microsoft.com/office/drawing/2014/main" id="{6C4B900C-C75B-5305-B585-A5B19C997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51956" name="Rectangle 20">
            <a:extLst>
              <a:ext uri="{FF2B5EF4-FFF2-40B4-BE49-F238E27FC236}">
                <a16:creationId xmlns:a16="http://schemas.microsoft.com/office/drawing/2014/main" id="{0724EDAE-386E-8D53-3228-9545F588E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82</a:t>
            </a:r>
          </a:p>
        </p:txBody>
      </p:sp>
      <p:sp>
        <p:nvSpPr>
          <p:cNvPr id="101391" name="Text Box 22">
            <a:extLst>
              <a:ext uri="{FF2B5EF4-FFF2-40B4-BE49-F238E27FC236}">
                <a16:creationId xmlns:a16="http://schemas.microsoft.com/office/drawing/2014/main" id="{2F096457-F6BE-8D9F-67F9-4EFE61AB3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0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7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51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5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5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 autoUpdateAnimBg="0"/>
      <p:bldP spid="551945" grpId="0" autoUpdateAnimBg="0"/>
      <p:bldP spid="551946" grpId="0" autoUpdateAnimBg="0"/>
      <p:bldP spid="551947" grpId="0" autoUpdateAnimBg="0"/>
      <p:bldP spid="551948" grpId="0" autoUpdateAnimBg="0"/>
      <p:bldP spid="551949" grpId="0" autoUpdateAnimBg="0"/>
      <p:bldP spid="55195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>
            <a:extLst>
              <a:ext uri="{FF2B5EF4-FFF2-40B4-BE49-F238E27FC236}">
                <a16:creationId xmlns:a16="http://schemas.microsoft.com/office/drawing/2014/main" id="{08DC7B55-DD04-77FF-21A5-590DC5494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2450" y="18573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/>
          </a:p>
        </p:txBody>
      </p:sp>
      <p:sp>
        <p:nvSpPr>
          <p:cNvPr id="102402" name="Text Box 3">
            <a:extLst>
              <a:ext uri="{FF2B5EF4-FFF2-40B4-BE49-F238E27FC236}">
                <a16:creationId xmlns:a16="http://schemas.microsoft.com/office/drawing/2014/main" id="{6887C529-A6FC-7F35-CC9B-701C35167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4688" y="952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403" name="Rectangle 4">
            <a:extLst>
              <a:ext uri="{FF2B5EF4-FFF2-40B4-BE49-F238E27FC236}">
                <a16:creationId xmlns:a16="http://schemas.microsoft.com/office/drawing/2014/main" id="{3A79B954-7819-1DEA-698D-01DB6868B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1163638"/>
            <a:ext cx="8362950" cy="29225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5400" b="0">
                <a:solidFill>
                  <a:srgbClr val="FAFD00"/>
                </a:solidFill>
                <a:latin typeface="Kerala" pitchFamily="2" charset="0"/>
              </a:rPr>
              <a:t>¥ÄáæµÞIí ²øßAW µâ¿ß: ¨ çÏÖáÕáÎÞÏß </a:t>
            </a:r>
            <a:r>
              <a:rPr lang="en-US" altLang="en-US" sz="6000" b="0" i="1" u="sng">
                <a:solidFill>
                  <a:srgbClr val="FAFD00"/>
                </a:solidFill>
                <a:latin typeface="Kerala" pitchFamily="2" charset="0"/>
              </a:rPr>
              <a:t>ÈßÈAí ®Lí</a:t>
            </a:r>
            <a:r>
              <a:rPr lang="en-US" altLang="en-US" sz="5400" b="0">
                <a:solidFill>
                  <a:srgbClr val="FAFD00"/>
                </a:solidFill>
                <a:latin typeface="Kerala" pitchFamily="2" charset="0"/>
              </a:rPr>
              <a:t> µÞøc¢</a:t>
            </a:r>
            <a:r>
              <a:rPr lang="en-US" altLang="en-US" sz="7200">
                <a:solidFill>
                  <a:srgbClr val="FAFD00"/>
                </a:solidFill>
                <a:latin typeface="Kerala" pitchFamily="2" charset="0"/>
              </a:rPr>
              <a:t>?</a:t>
            </a:r>
          </a:p>
        </p:txBody>
      </p:sp>
      <p:sp>
        <p:nvSpPr>
          <p:cNvPr id="102404" name="Text Box 5">
            <a:extLst>
              <a:ext uri="{FF2B5EF4-FFF2-40B4-BE49-F238E27FC236}">
                <a16:creationId xmlns:a16="http://schemas.microsoft.com/office/drawing/2014/main" id="{36A5A869-6779-A4B2-2A18-81616E72B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02405" name="Text Box 6">
            <a:extLst>
              <a:ext uri="{FF2B5EF4-FFF2-40B4-BE49-F238E27FC236}">
                <a16:creationId xmlns:a16="http://schemas.microsoft.com/office/drawing/2014/main" id="{75AD076F-0B9F-F4F9-4D9C-6B141CC06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79591" name="Rectangle 7">
            <a:extLst>
              <a:ext uri="{FF2B5EF4-FFF2-40B4-BE49-F238E27FC236}">
                <a16:creationId xmlns:a16="http://schemas.microsoft.com/office/drawing/2014/main" id="{4796DB45-3285-8962-649D-50002920F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79594" name="Rectangle 10">
            <a:extLst>
              <a:ext uri="{FF2B5EF4-FFF2-40B4-BE49-F238E27FC236}">
                <a16:creationId xmlns:a16="http://schemas.microsoft.com/office/drawing/2014/main" id="{55A9E4AD-7FF1-3F8D-A959-601908083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83</a:t>
            </a:r>
          </a:p>
        </p:txBody>
      </p:sp>
    </p:spTree>
  </p:cSld>
  <p:clrMapOvr>
    <a:masterClrMapping/>
  </p:clrMapOvr>
  <p:transition>
    <p:wheel spokes="0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2">
            <a:extLst>
              <a:ext uri="{FF2B5EF4-FFF2-40B4-BE49-F238E27FC236}">
                <a16:creationId xmlns:a16="http://schemas.microsoft.com/office/drawing/2014/main" id="{C458D4D8-881F-1751-7413-7DF811CFB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4291" name="Oval 3">
            <a:extLst>
              <a:ext uri="{FF2B5EF4-FFF2-40B4-BE49-F238E27FC236}">
                <a16:creationId xmlns:a16="http://schemas.microsoft.com/office/drawing/2014/main" id="{DF6F83D4-89EE-F22D-1DCD-8310F80B4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 sz="2400" b="0">
              <a:solidFill>
                <a:srgbClr val="FFEC14"/>
              </a:solidFill>
              <a:latin typeface="Times" panose="02020603050405020304" pitchFamily="18" charset="0"/>
            </a:endParaRPr>
          </a:p>
        </p:txBody>
      </p:sp>
      <p:sp>
        <p:nvSpPr>
          <p:cNvPr id="524293" name="Text Box 5">
            <a:extLst>
              <a:ext uri="{FF2B5EF4-FFF2-40B4-BE49-F238E27FC236}">
                <a16:creationId xmlns:a16="http://schemas.microsoft.com/office/drawing/2014/main" id="{916C3D4A-F2F8-E67B-D0AB-336E430751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38" y="1563688"/>
            <a:ext cx="8742362" cy="39370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FFCC18"/>
                </a:solidFill>
              </a:rPr>
              <a:t>                  	</a:t>
            </a:r>
            <a:r>
              <a:rPr lang="en-US" altLang="en-US" sz="2400">
                <a:solidFill>
                  <a:srgbClr val="FFFF00"/>
                </a:solidFill>
              </a:rPr>
              <a:t>•</a:t>
            </a:r>
            <a:r>
              <a:rPr lang="en-US" altLang="en-US" sz="2800">
                <a:solidFill>
                  <a:srgbClr val="6699FF"/>
                </a:solidFill>
                <a:latin typeface="Kerala" pitchFamily="2" charset="0"/>
              </a:rPr>
              <a:t>RèÌÌßZ ËÏWQ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 ®K ¦ÖÏ¢</a:t>
            </a:r>
            <a:r>
              <a:rPr lang="en-US" altLang="en-US" sz="2400" b="0">
                <a:solidFill>
                  <a:srgbClr val="FFCC18"/>
                </a:solidFill>
                <a:latin typeface="Kerala" pitchFamily="2" charset="0"/>
              </a:rPr>
              <a:t> </a:t>
            </a:r>
            <a:endParaRPr lang="en-US" altLang="en-US" sz="2400">
              <a:solidFill>
                <a:srgbClr val="FFCC18"/>
              </a:solidFill>
              <a:latin typeface="Kerala" pitchFamily="2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</a:rPr>
              <a:t>•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RèÌÌßZ ËÏWQ ÄáùÞAÞÈáU </a:t>
            </a:r>
            <a:r>
              <a:rPr lang="en-US" altLang="en-US" sz="2800">
                <a:solidFill>
                  <a:srgbClr val="6699FF"/>
                </a:solidFill>
                <a:latin typeface="Kerala" pitchFamily="2" charset="0"/>
              </a:rPr>
              <a:t>ÎÞÈØàµ ÄÞçAÞÜÞÏ</a:t>
            </a:r>
            <a:r>
              <a:rPr lang="en-US" altLang="en-US" sz="2800">
                <a:solidFill>
                  <a:srgbClr val="6699FF"/>
                </a:solidFill>
                <a:latin typeface="Krone" charset="0"/>
              </a:rPr>
              <a:t>…</a:t>
            </a:r>
            <a:r>
              <a:rPr lang="en-US" altLang="en-US" sz="2400" b="0">
                <a:solidFill>
                  <a:srgbClr val="FFFF00"/>
                </a:solidFill>
                <a:latin typeface="Krone" charset="0"/>
              </a:rPr>
              <a:t> </a:t>
            </a:r>
            <a:r>
              <a:rPr lang="en-US" altLang="en-US" sz="2400">
                <a:solidFill>
                  <a:srgbClr val="FFFF00"/>
                </a:solidFill>
              </a:rPr>
              <a:t>C 7 S J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</a:rPr>
              <a:t>•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dÉÇÞÈ çÕÆÉáØíÄµ ØíÅÜBZ ÈWµáK </a:t>
            </a:r>
            <a:r>
              <a:rPr lang="en-US" altLang="en-US" sz="2800">
                <a:solidFill>
                  <a:srgbClr val="6699FF"/>
                </a:solidFill>
                <a:latin typeface="Kerala" pitchFamily="2" charset="0"/>
              </a:rPr>
              <a:t>ÎÞÈØàµ ÍâÉ¿¢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</a:rPr>
              <a:t>•</a:t>
            </a: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çÕÆÉáØíÄµ µÅÞÄLá : </a:t>
            </a:r>
            <a:r>
              <a:rPr lang="en-US" altLang="en-US" sz="2800">
                <a:solidFill>
                  <a:srgbClr val="6699FF"/>
                </a:solidFill>
                <a:latin typeface="Kerala" pitchFamily="2" charset="0"/>
              </a:rPr>
              <a:t>“dÆáÄ µÞÜÈßVHÏ¢”</a:t>
            </a:r>
          </a:p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•µVJÞÕÞÏ çÏÖádµßØíÄáÕßæa ÖádÖâ×ÏßçÜAí ÈÏßAáK çÕÆÉáØíÄµJßæÜ </a:t>
            </a:r>
            <a:r>
              <a:rPr lang="en-US" altLang="en-US" sz="2800">
                <a:solidFill>
                  <a:srgbClr val="6699FF"/>
                </a:solidFill>
                <a:latin typeface="Kerala" pitchFamily="2" charset="0"/>
              </a:rPr>
              <a:t>¥dÌÞÙÞÎßµ ¥¿ßØíÅÞÈ¢</a:t>
            </a:r>
          </a:p>
        </p:txBody>
      </p:sp>
      <p:sp>
        <p:nvSpPr>
          <p:cNvPr id="524294" name="AutoShape 6">
            <a:extLst>
              <a:ext uri="{FF2B5EF4-FFF2-40B4-BE49-F238E27FC236}">
                <a16:creationId xmlns:a16="http://schemas.microsoft.com/office/drawing/2014/main" id="{9EB8BCE9-7836-17FF-A549-421ED8CD9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4506913"/>
            <a:ext cx="8547100" cy="1147762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3429" name="Text Box 8">
            <a:extLst>
              <a:ext uri="{FF2B5EF4-FFF2-40B4-BE49-F238E27FC236}">
                <a16:creationId xmlns:a16="http://schemas.microsoft.com/office/drawing/2014/main" id="{41F4F731-0518-97D7-0393-2A9EAF1DF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3463" y="5240338"/>
            <a:ext cx="1841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03430" name="Text Box 9">
            <a:extLst>
              <a:ext uri="{FF2B5EF4-FFF2-40B4-BE49-F238E27FC236}">
                <a16:creationId xmlns:a16="http://schemas.microsoft.com/office/drawing/2014/main" id="{116D1D0B-04D9-3AC6-8920-72D728C6F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24298" name="Rectangle 10">
            <a:extLst>
              <a:ext uri="{FF2B5EF4-FFF2-40B4-BE49-F238E27FC236}">
                <a16:creationId xmlns:a16="http://schemas.microsoft.com/office/drawing/2014/main" id="{15112BFA-811A-EA88-9DF6-A13E5EF3A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4301" name="Rectangle 13">
            <a:extLst>
              <a:ext uri="{FF2B5EF4-FFF2-40B4-BE49-F238E27FC236}">
                <a16:creationId xmlns:a16="http://schemas.microsoft.com/office/drawing/2014/main" id="{8214E875-80BE-3597-6952-C00DCA101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84</a:t>
            </a:r>
          </a:p>
        </p:txBody>
      </p:sp>
      <p:sp>
        <p:nvSpPr>
          <p:cNvPr id="103433" name="Text Box 15">
            <a:extLst>
              <a:ext uri="{FF2B5EF4-FFF2-40B4-BE49-F238E27FC236}">
                <a16:creationId xmlns:a16="http://schemas.microsoft.com/office/drawing/2014/main" id="{CD5BBB83-6DE0-78D5-17A9-87CFFD1F8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3434" name="Text Box 16">
            <a:extLst>
              <a:ext uri="{FF2B5EF4-FFF2-40B4-BE49-F238E27FC236}">
                <a16:creationId xmlns:a16="http://schemas.microsoft.com/office/drawing/2014/main" id="{2416D552-71F4-28C0-843C-8BBE73A15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377825"/>
            <a:ext cx="6418262" cy="1066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FF0A1E"/>
                </a:solidFill>
                <a:latin typeface="Kerala" pitchFamily="2" charset="0"/>
              </a:rPr>
              <a:t>§çMÞZ èÌÌßZ çÌØßAÜßÏßÜâæ¿ ÈßB{áæ¿ ºßLÏßW</a:t>
            </a:r>
            <a:r>
              <a:rPr lang="en-US" altLang="en-US" sz="3200" b="0">
                <a:solidFill>
                  <a:srgbClr val="FF0A1E"/>
                </a:solidFill>
                <a:latin typeface="Kerala" pitchFamily="2" charset="0"/>
              </a:rPr>
              <a:t> ©IÞÏßøßAáKÄí</a:t>
            </a:r>
            <a:r>
              <a:rPr lang="en-US" altLang="en-US" sz="3200" b="0">
                <a:solidFill>
                  <a:srgbClr val="FF0A1E"/>
                </a:solidFill>
                <a:latin typeface="Krone" charset="0"/>
              </a:rPr>
              <a:t> 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24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24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24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24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524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4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 autoUpdateAnimBg="0"/>
      <p:bldP spid="524293" grpId="0" build="p" autoUpdateAnimBg="0" advAuto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Text Box 2">
            <a:extLst>
              <a:ext uri="{FF2B5EF4-FFF2-40B4-BE49-F238E27FC236}">
                <a16:creationId xmlns:a16="http://schemas.microsoft.com/office/drawing/2014/main" id="{63A64160-502F-ECE5-851F-AD2399F45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altLang="en-US" sz="120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669699" name="Group 3">
            <a:extLst>
              <a:ext uri="{FF2B5EF4-FFF2-40B4-BE49-F238E27FC236}">
                <a16:creationId xmlns:a16="http://schemas.microsoft.com/office/drawing/2014/main" id="{E04647B7-EB54-172A-840D-9F9FDDF13B3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372600" cy="7031038"/>
            <a:chOff x="0" y="0"/>
            <a:chExt cx="5904" cy="4429"/>
          </a:xfrm>
        </p:grpSpPr>
        <p:pic>
          <p:nvPicPr>
            <p:cNvPr id="104458" name="Picture 4">
              <a:extLst>
                <a:ext uri="{FF2B5EF4-FFF2-40B4-BE49-F238E27FC236}">
                  <a16:creationId xmlns:a16="http://schemas.microsoft.com/office/drawing/2014/main" id="{CFA48845-BA14-4F12-80E8-DABA195B682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04" cy="442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4459" name="Rectangle 5">
              <a:extLst>
                <a:ext uri="{FF2B5EF4-FFF2-40B4-BE49-F238E27FC236}">
                  <a16:creationId xmlns:a16="http://schemas.microsoft.com/office/drawing/2014/main" id="{8ADA38C5-A42C-EB6F-C586-ABF4EFBC4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156"/>
              <a:ext cx="5147" cy="389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FFFFFF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Æß èÌÌßZ </a:t>
              </a:r>
            </a:p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çÌØßAÜß</a:t>
              </a:r>
            </a:p>
            <a:p>
              <a:pPr algn="ctr">
                <a:lnSpc>
                  <a:spcPct val="80000"/>
                </a:lnSpc>
              </a:pPr>
              <a:endParaRPr lang="en-US" altLang="en-US" sz="11100" b="0">
                <a:solidFill>
                  <a:srgbClr val="FF0000"/>
                </a:solidFill>
                <a:latin typeface="Krone" charset="0"/>
              </a:endParaRPr>
            </a:p>
          </p:txBody>
        </p:sp>
      </p:grpSp>
      <p:sp>
        <p:nvSpPr>
          <p:cNvPr id="669702" name="Text Box 6">
            <a:extLst>
              <a:ext uri="{FF2B5EF4-FFF2-40B4-BE49-F238E27FC236}">
                <a16:creationId xmlns:a16="http://schemas.microsoft.com/office/drawing/2014/main" id="{B92F3FCA-17E9-A417-EBF1-8D56FA5658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579938"/>
            <a:ext cx="8535987" cy="1797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rgbClr val="FFFF49"/>
              </a:solidFill>
              <a:latin typeface="Krone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49"/>
                </a:solidFill>
                <a:latin typeface="Kerala" pitchFamily="2" charset="0"/>
              </a:rPr>
              <a:t>¥ÕÄøßMßAáKÄí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                                           </a:t>
            </a:r>
            <a:r>
              <a:rPr lang="en-US" altLang="en-US" sz="2800">
                <a:solidFill>
                  <a:srgbClr val="C00273"/>
                </a:solidFill>
                <a:latin typeface="Kerala" pitchFamily="2" charset="0"/>
              </a:rPr>
              <a:t>Æß èÌÌßZ çÌØßAÜß… ÎßÈßØíd¿àØí §aVÈÞ×ÃW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çËÞVGíÕVJí, æ¿µíØÞØí</a:t>
            </a:r>
          </a:p>
        </p:txBody>
      </p:sp>
      <p:sp>
        <p:nvSpPr>
          <p:cNvPr id="669703" name="Text Box 7">
            <a:extLst>
              <a:ext uri="{FF2B5EF4-FFF2-40B4-BE49-F238E27FC236}">
                <a16:creationId xmlns:a16="http://schemas.microsoft.com/office/drawing/2014/main" id="{2AC35852-ED65-61F9-E2CF-7C99785B3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6400800"/>
            <a:ext cx="38084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14F891"/>
                </a:solidFill>
                <a:latin typeface="Arial" panose="020B0604020202020204" pitchFamily="34" charset="0"/>
              </a:rPr>
              <a:t>www.biblebasically.com</a:t>
            </a:r>
          </a:p>
        </p:txBody>
      </p:sp>
      <p:sp>
        <p:nvSpPr>
          <p:cNvPr id="104453" name="Rectangle 8">
            <a:extLst>
              <a:ext uri="{FF2B5EF4-FFF2-40B4-BE49-F238E27FC236}">
                <a16:creationId xmlns:a16="http://schemas.microsoft.com/office/drawing/2014/main" id="{7A5D48E5-4144-B698-CEBF-9E59FC5F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6521450"/>
            <a:ext cx="1338262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00">
                <a:solidFill>
                  <a:srgbClr val="00DFCA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00DFCA"/>
                </a:solidFill>
                <a:latin typeface="Arial" panose="020B0604020202020204" pitchFamily="34" charset="0"/>
              </a:rPr>
              <a:t>                   </a:t>
            </a:r>
            <a:r>
              <a:rPr lang="en-US" altLang="en-US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4454" name="Rectangle 9">
            <a:extLst>
              <a:ext uri="{FF2B5EF4-FFF2-40B4-BE49-F238E27FC236}">
                <a16:creationId xmlns:a16="http://schemas.microsoft.com/office/drawing/2014/main" id="{E9483682-CA6F-5F17-67A0-DC086FDB1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6521450"/>
            <a:ext cx="1338263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00">
                <a:solidFill>
                  <a:srgbClr val="00DFCA"/>
                </a:solidFill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rgbClr val="00DFCA"/>
                </a:solidFill>
                <a:latin typeface="Arial" panose="020B0604020202020204" pitchFamily="34" charset="0"/>
              </a:rPr>
              <a:t>                   </a:t>
            </a:r>
            <a:r>
              <a:rPr lang="en-US" altLang="en-US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4455" name="Text Box 14">
            <a:extLst>
              <a:ext uri="{FF2B5EF4-FFF2-40B4-BE49-F238E27FC236}">
                <a16:creationId xmlns:a16="http://schemas.microsoft.com/office/drawing/2014/main" id="{86AD6DD8-ACEB-BD0B-CA01-C3FDE4F0F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669711" name="Rectangle 15">
            <a:extLst>
              <a:ext uri="{FF2B5EF4-FFF2-40B4-BE49-F238E27FC236}">
                <a16:creationId xmlns:a16="http://schemas.microsoft.com/office/drawing/2014/main" id="{7F3FB79A-DAF6-EC4C-4648-BDF18CE18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1563" y="6613525"/>
            <a:ext cx="741362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669712" name="Rectangle 16">
            <a:extLst>
              <a:ext uri="{FF2B5EF4-FFF2-40B4-BE49-F238E27FC236}">
                <a16:creationId xmlns:a16="http://schemas.microsoft.com/office/drawing/2014/main" id="{11F8B2E9-841C-6CDB-6D50-58E9B3551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6238" y="66135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85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6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6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702" grpId="0" animBg="1" autoUpdateAnimBg="0"/>
      <p:bldP spid="669703" grpId="0" autoUpdateAnimBg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ext Box 6">
            <a:extLst>
              <a:ext uri="{FF2B5EF4-FFF2-40B4-BE49-F238E27FC236}">
                <a16:creationId xmlns:a16="http://schemas.microsoft.com/office/drawing/2014/main" id="{0C391290-AFFE-19D8-C888-41EC9BACE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09959" name="Rectangle 7">
            <a:extLst>
              <a:ext uri="{FF2B5EF4-FFF2-40B4-BE49-F238E27FC236}">
                <a16:creationId xmlns:a16="http://schemas.microsoft.com/office/drawing/2014/main" id="{01E85F58-2D04-9D8D-5726-E20579D96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09962" name="Rectangle 10">
            <a:extLst>
              <a:ext uri="{FF2B5EF4-FFF2-40B4-BE49-F238E27FC236}">
                <a16:creationId xmlns:a16="http://schemas.microsoft.com/office/drawing/2014/main" id="{A8FCBF77-D20D-BD37-6EDF-70757FE51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81</a:t>
            </a:r>
          </a:p>
        </p:txBody>
      </p:sp>
      <p:sp>
        <p:nvSpPr>
          <p:cNvPr id="509964" name="Rectangle 12">
            <a:extLst>
              <a:ext uri="{FF2B5EF4-FFF2-40B4-BE49-F238E27FC236}">
                <a16:creationId xmlns:a16="http://schemas.microsoft.com/office/drawing/2014/main" id="{AE51CAD1-B7EA-2E13-0182-B30DF6DFD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05477" name="Text Box 13">
            <a:extLst>
              <a:ext uri="{FF2B5EF4-FFF2-40B4-BE49-F238E27FC236}">
                <a16:creationId xmlns:a16="http://schemas.microsoft.com/office/drawing/2014/main" id="{85F84EE1-2D9B-BEE1-1D50-33A75A9FE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©2004 TBBMI</a:t>
            </a:r>
          </a:p>
        </p:txBody>
      </p:sp>
      <p:sp>
        <p:nvSpPr>
          <p:cNvPr id="509966" name="Rectangle 14">
            <a:extLst>
              <a:ext uri="{FF2B5EF4-FFF2-40B4-BE49-F238E27FC236}">
                <a16:creationId xmlns:a16="http://schemas.microsoft.com/office/drawing/2014/main" id="{046559C9-B514-D1F3-B066-8FBFDD0B2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913" y="6515100"/>
            <a:ext cx="741362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8.0.05B.</a:t>
            </a:r>
          </a:p>
        </p:txBody>
      </p:sp>
      <p:sp>
        <p:nvSpPr>
          <p:cNvPr id="509967" name="Rectangle 15">
            <a:extLst>
              <a:ext uri="{FF2B5EF4-FFF2-40B4-BE49-F238E27FC236}">
                <a16:creationId xmlns:a16="http://schemas.microsoft.com/office/drawing/2014/main" id="{0809CE49-0703-8F53-79E7-F445674AD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575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86</a:t>
            </a:r>
          </a:p>
        </p:txBody>
      </p:sp>
    </p:spTree>
  </p:cSld>
  <p:clrMapOvr>
    <a:masterClrMapping/>
  </p:clrMapOvr>
  <p:transition>
    <p:wheel spokes="0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2050">
            <a:extLst>
              <a:ext uri="{FF2B5EF4-FFF2-40B4-BE49-F238E27FC236}">
                <a16:creationId xmlns:a16="http://schemas.microsoft.com/office/drawing/2014/main" id="{E047F5D4-537C-5843-9C95-36D60096C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314" name="Rectangle 2051">
            <a:extLst>
              <a:ext uri="{FF2B5EF4-FFF2-40B4-BE49-F238E27FC236}">
                <a16:creationId xmlns:a16="http://schemas.microsoft.com/office/drawing/2014/main" id="{C14A5D6B-CDDE-9C07-1E30-EDBEB1E2C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</a:t>
            </a:r>
          </a:p>
        </p:txBody>
      </p:sp>
      <p:sp>
        <p:nvSpPr>
          <p:cNvPr id="13315" name="Rectangle 2052">
            <a:extLst>
              <a:ext uri="{FF2B5EF4-FFF2-40B4-BE49-F238E27FC236}">
                <a16:creationId xmlns:a16="http://schemas.microsoft.com/office/drawing/2014/main" id="{0368652C-2252-08B8-20D8-2455E3710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latin typeface="Krone" charset="0"/>
              </a:rPr>
              <a:t>       </a:t>
            </a:r>
          </a:p>
        </p:txBody>
      </p:sp>
      <p:sp>
        <p:nvSpPr>
          <p:cNvPr id="13316" name="Rectangle 2053">
            <a:extLst>
              <a:ext uri="{FF2B5EF4-FFF2-40B4-BE49-F238E27FC236}">
                <a16:creationId xmlns:a16="http://schemas.microsoft.com/office/drawing/2014/main" id="{E59F5BA6-6214-E04E-2D29-F0C740311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latin typeface="Krone" charset="0"/>
              </a:rPr>
              <a:t>       </a:t>
            </a:r>
          </a:p>
        </p:txBody>
      </p:sp>
      <p:sp>
        <p:nvSpPr>
          <p:cNvPr id="13317" name="Rectangle 2054">
            <a:extLst>
              <a:ext uri="{FF2B5EF4-FFF2-40B4-BE49-F238E27FC236}">
                <a16:creationId xmlns:a16="http://schemas.microsoft.com/office/drawing/2014/main" id="{9B9DC6DB-A11A-BF64-D08B-D0A9721A3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latin typeface="Krone" charset="0"/>
              </a:rPr>
              <a:t>                   </a:t>
            </a:r>
          </a:p>
        </p:txBody>
      </p:sp>
      <p:sp>
        <p:nvSpPr>
          <p:cNvPr id="13318" name="Rectangle 2055">
            <a:extLst>
              <a:ext uri="{FF2B5EF4-FFF2-40B4-BE49-F238E27FC236}">
                <a16:creationId xmlns:a16="http://schemas.microsoft.com/office/drawing/2014/main" id="{1BCA2634-57BC-86DE-D983-2D99CAC84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2071688"/>
            <a:ext cx="244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</a:t>
            </a:r>
          </a:p>
        </p:txBody>
      </p:sp>
      <p:sp>
        <p:nvSpPr>
          <p:cNvPr id="13319" name="Rectangle 2056">
            <a:extLst>
              <a:ext uri="{FF2B5EF4-FFF2-40B4-BE49-F238E27FC236}">
                <a16:creationId xmlns:a16="http://schemas.microsoft.com/office/drawing/2014/main" id="{CA864BC9-C1D3-EEB4-582C-052D81EC7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075" y="2566988"/>
            <a:ext cx="3592513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Krone" charset="0"/>
              </a:rPr>
              <a:t> </a:t>
            </a:r>
            <a:r>
              <a:rPr lang="en-US" altLang="en-US" sz="2000" b="0">
                <a:solidFill>
                  <a:srgbClr val="003399"/>
                </a:solidFill>
                <a:latin typeface="Kerala" pitchFamily="2" charset="0"/>
              </a:rPr>
              <a:t>¦Æc ÉGßµ </a:t>
            </a:r>
            <a:r>
              <a:rPr lang="en-US" altLang="en-US" sz="2000" i="1">
                <a:solidFill>
                  <a:srgbClr val="003399"/>
                </a:solidFill>
                <a:latin typeface="Kerala" pitchFamily="2" charset="0"/>
              </a:rPr>
              <a:t>–</a:t>
            </a:r>
          </a:p>
          <a:p>
            <a:pPr algn="ctr"/>
            <a:r>
              <a:rPr lang="en-US" altLang="en-US" sz="2000">
                <a:solidFill>
                  <a:srgbClr val="003399"/>
                </a:solidFill>
                <a:latin typeface="Kerala" pitchFamily="2" charset="0"/>
              </a:rPr>
              <a:t>èÆÕçJÞ¿áU ÌtJßW</a:t>
            </a:r>
            <a:r>
              <a:rPr lang="en-US" altLang="en-US" sz="2000" i="1">
                <a:solidFill>
                  <a:srgbClr val="003399"/>
                </a:solidFill>
                <a:latin typeface="Krone" charset="0"/>
              </a:rPr>
              <a:t>(1-12)</a:t>
            </a:r>
          </a:p>
        </p:txBody>
      </p:sp>
      <p:sp>
        <p:nvSpPr>
          <p:cNvPr id="13320" name="Rectangle 2057">
            <a:extLst>
              <a:ext uri="{FF2B5EF4-FFF2-40B4-BE49-F238E27FC236}">
                <a16:creationId xmlns:a16="http://schemas.microsoft.com/office/drawing/2014/main" id="{CC2F6EAC-53AB-BA5C-8117-9F028BDB3E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21138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</a:t>
            </a:r>
          </a:p>
        </p:txBody>
      </p:sp>
      <p:sp>
        <p:nvSpPr>
          <p:cNvPr id="13321" name="Rectangle 2058">
            <a:extLst>
              <a:ext uri="{FF2B5EF4-FFF2-40B4-BE49-F238E27FC236}">
                <a16:creationId xmlns:a16="http://schemas.microsoft.com/office/drawing/2014/main" id="{4564BDE7-244F-C54E-E9F6-BF74C48DD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195638"/>
            <a:ext cx="4716462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i="1">
                <a:solidFill>
                  <a:srgbClr val="000099"/>
                </a:solidFill>
                <a:latin typeface="Krone" charset="0"/>
              </a:rPr>
              <a:t>  </a:t>
            </a:r>
            <a:r>
              <a:rPr lang="en-US" altLang="en-US" sz="2000" b="0">
                <a:solidFill>
                  <a:srgbClr val="003399"/>
                </a:solidFill>
                <a:latin typeface="Kerala" pitchFamily="2" charset="0"/>
              </a:rPr>
              <a:t>øIÞ¢ ÉGßµ–</a:t>
            </a:r>
            <a:r>
              <a:rPr lang="en-US" altLang="en-US" sz="2000" i="1">
                <a:solidFill>
                  <a:srgbClr val="003399"/>
                </a:solidFill>
                <a:latin typeface="Kerala" pitchFamily="2" charset="0"/>
              </a:rPr>
              <a:t> </a:t>
            </a:r>
          </a:p>
          <a:p>
            <a:pPr algn="ctr"/>
            <a:r>
              <a:rPr lang="en-US" altLang="en-US" sz="2000" b="0">
                <a:solidFill>
                  <a:srgbClr val="003399"/>
                </a:solidFill>
                <a:latin typeface="Kerala" pitchFamily="2" charset="0"/>
              </a:rPr>
              <a:t>  ÎÈá×cçÈÞ¿áU ©JøÕÞÆßJBZ</a:t>
            </a:r>
            <a:r>
              <a:rPr lang="en-US" altLang="en-US" sz="2000" b="0">
                <a:solidFill>
                  <a:srgbClr val="003399"/>
                </a:solidFill>
                <a:latin typeface="Helvetica" pitchFamily="2" charset="0"/>
              </a:rPr>
              <a:t> </a:t>
            </a:r>
            <a:r>
              <a:rPr lang="en-US" altLang="en-US" sz="2000" i="1">
                <a:solidFill>
                  <a:srgbClr val="003399"/>
                </a:solidFill>
                <a:latin typeface="Krone" charset="0"/>
              </a:rPr>
              <a:t>(13-17)</a:t>
            </a:r>
          </a:p>
        </p:txBody>
      </p:sp>
      <p:sp>
        <p:nvSpPr>
          <p:cNvPr id="13322" name="Rectangle 2059">
            <a:extLst>
              <a:ext uri="{FF2B5EF4-FFF2-40B4-BE49-F238E27FC236}">
                <a16:creationId xmlns:a16="http://schemas.microsoft.com/office/drawing/2014/main" id="{07AFC958-3DAC-B1E8-F328-6410BE3E18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3582988"/>
            <a:ext cx="561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     </a:t>
            </a:r>
          </a:p>
        </p:txBody>
      </p:sp>
      <p:sp>
        <p:nvSpPr>
          <p:cNvPr id="13323" name="Rectangle 2060">
            <a:extLst>
              <a:ext uri="{FF2B5EF4-FFF2-40B4-BE49-F238E27FC236}">
                <a16:creationId xmlns:a16="http://schemas.microsoft.com/office/drawing/2014/main" id="{5542AEF9-05FF-BDC1-A2B8-106DC73C7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4300" y="4346575"/>
            <a:ext cx="3835400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 b="0">
                <a:solidFill>
                  <a:srgbClr val="003399"/>
                </a:solidFill>
                <a:latin typeface="Kerala" pitchFamily="2" charset="0"/>
              </a:rPr>
              <a:t>¥ÇcÞÏ¢</a:t>
            </a:r>
            <a:r>
              <a:rPr lang="en-US" altLang="en-US" sz="2400" b="0">
                <a:solidFill>
                  <a:srgbClr val="003399"/>
                </a:solidFill>
                <a:latin typeface="Helvetica" pitchFamily="2" charset="0"/>
              </a:rPr>
              <a:t> 21-24: </a:t>
            </a:r>
          </a:p>
          <a:p>
            <a:pPr algn="ctr"/>
            <a:r>
              <a:rPr lang="en-US" altLang="en-US" sz="2400" b="0">
                <a:solidFill>
                  <a:srgbClr val="003399"/>
                </a:solidFill>
                <a:latin typeface="Kerala" pitchFamily="2" charset="0"/>
              </a:rPr>
              <a:t>ØÞÎâÙßµÎÞÏ Èß×íAV×µZ</a:t>
            </a:r>
            <a:r>
              <a:rPr lang="en-US" altLang="en-US" sz="2000" b="0">
                <a:solidFill>
                  <a:srgbClr val="003399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648205" name="Rectangle 2061">
            <a:extLst>
              <a:ext uri="{FF2B5EF4-FFF2-40B4-BE49-F238E27FC236}">
                <a16:creationId xmlns:a16="http://schemas.microsoft.com/office/drawing/2014/main" id="{CA26A238-9FEF-19A8-193F-80941DD71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113" y="5418138"/>
            <a:ext cx="6081712" cy="971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900" b="0">
                <a:solidFill>
                  <a:schemeClr val="folHlink"/>
                </a:solidFill>
                <a:latin typeface="Kerala" pitchFamily="2" charset="0"/>
              </a:rPr>
              <a:t>¥ÇcÞÏ¢</a:t>
            </a:r>
            <a:r>
              <a:rPr lang="en-US" altLang="en-US" sz="1900">
                <a:solidFill>
                  <a:schemeClr val="folHlink"/>
                </a:solidFill>
                <a:latin typeface="Krone" charset="0"/>
              </a:rPr>
              <a:t> 25-31: </a:t>
            </a:r>
          </a:p>
          <a:p>
            <a:pPr algn="ctr"/>
            <a:r>
              <a:rPr lang="en-US" altLang="en-US" sz="2900">
                <a:latin typeface="Kerala" pitchFamily="2" charset="0"/>
              </a:rPr>
              <a:t>ØÎÞ·ÎÈµâ¿Þø Ø¢ÌtÎÞÏ ÈßÏÎBZ</a:t>
            </a:r>
          </a:p>
        </p:txBody>
      </p:sp>
      <p:sp>
        <p:nvSpPr>
          <p:cNvPr id="13325" name="Rectangle 2062">
            <a:extLst>
              <a:ext uri="{FF2B5EF4-FFF2-40B4-BE49-F238E27FC236}">
                <a16:creationId xmlns:a16="http://schemas.microsoft.com/office/drawing/2014/main" id="{34411EEA-1A02-B295-42E1-DD3B3486E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5627688"/>
            <a:ext cx="4032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latin typeface="Krone" charset="0"/>
              </a:rPr>
              <a:t>       </a:t>
            </a:r>
          </a:p>
        </p:txBody>
      </p:sp>
      <p:sp>
        <p:nvSpPr>
          <p:cNvPr id="13326" name="Rectangle 2063">
            <a:extLst>
              <a:ext uri="{FF2B5EF4-FFF2-40B4-BE49-F238E27FC236}">
                <a16:creationId xmlns:a16="http://schemas.microsoft.com/office/drawing/2014/main" id="{E90CA70A-52E0-8555-4207-9F99E9419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latin typeface="Krone" charset="0"/>
              </a:rPr>
              <a:t>         </a:t>
            </a:r>
          </a:p>
        </p:txBody>
      </p:sp>
      <p:sp>
        <p:nvSpPr>
          <p:cNvPr id="13327" name="Rectangle 2064">
            <a:extLst>
              <a:ext uri="{FF2B5EF4-FFF2-40B4-BE49-F238E27FC236}">
                <a16:creationId xmlns:a16="http://schemas.microsoft.com/office/drawing/2014/main" id="{8F9ABA85-14EA-4EB1-207E-F838675D6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latin typeface="Krone" charset="0"/>
              </a:rPr>
              <a:t>     </a:t>
            </a:r>
          </a:p>
        </p:txBody>
      </p:sp>
      <p:sp>
        <p:nvSpPr>
          <p:cNvPr id="13328" name="Rectangle 2065">
            <a:extLst>
              <a:ext uri="{FF2B5EF4-FFF2-40B4-BE49-F238E27FC236}">
                <a16:creationId xmlns:a16="http://schemas.microsoft.com/office/drawing/2014/main" id="{FB79C474-1BC1-9363-CC49-F43A66978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latin typeface="Krone" charset="0"/>
              </a:rPr>
              <a:t> </a:t>
            </a:r>
          </a:p>
        </p:txBody>
      </p:sp>
      <p:sp>
        <p:nvSpPr>
          <p:cNvPr id="648210" name="Rectangle 2066">
            <a:extLst>
              <a:ext uri="{FF2B5EF4-FFF2-40B4-BE49-F238E27FC236}">
                <a16:creationId xmlns:a16="http://schemas.microsoft.com/office/drawing/2014/main" id="{16A40B38-1021-8BC0-EB3C-4E8397501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330" name="Rectangle 2068">
            <a:extLst>
              <a:ext uri="{FF2B5EF4-FFF2-40B4-BE49-F238E27FC236}">
                <a16:creationId xmlns:a16="http://schemas.microsoft.com/office/drawing/2014/main" id="{D25C54BD-BCE3-B893-FE0D-16DFCDF29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1208088"/>
            <a:ext cx="1587500" cy="4095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100">
                <a:solidFill>
                  <a:schemeClr val="folHlink"/>
                </a:solidFill>
                <a:latin typeface="Kerala" pitchFamily="2" charset="0"/>
              </a:rPr>
              <a:t>ÉáùMÞ¿í</a:t>
            </a:r>
            <a:r>
              <a:rPr lang="en-US" altLang="en-US" sz="2100">
                <a:solidFill>
                  <a:schemeClr val="folHlink"/>
                </a:solidFill>
                <a:latin typeface="Helvetica" pitchFamily="2" charset="0"/>
              </a:rPr>
              <a:t> 20 </a:t>
            </a:r>
            <a:r>
              <a:rPr lang="en-US" altLang="en-US" sz="2100">
                <a:solidFill>
                  <a:schemeClr val="folHlink"/>
                </a:solidFill>
                <a:latin typeface="Krone" charset="0"/>
              </a:rPr>
              <a:t>: </a:t>
            </a:r>
          </a:p>
        </p:txBody>
      </p:sp>
      <p:sp>
        <p:nvSpPr>
          <p:cNvPr id="13331" name="Text Box 2069">
            <a:extLst>
              <a:ext uri="{FF2B5EF4-FFF2-40B4-BE49-F238E27FC236}">
                <a16:creationId xmlns:a16="http://schemas.microsoft.com/office/drawing/2014/main" id="{112351D7-7C44-47D1-20C9-0104F4C8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231900"/>
            <a:ext cx="1422400" cy="8239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“M”</a:t>
            </a:r>
          </a:p>
        </p:txBody>
      </p:sp>
      <p:sp>
        <p:nvSpPr>
          <p:cNvPr id="13332" name="Text Box 2070">
            <a:extLst>
              <a:ext uri="{FF2B5EF4-FFF2-40B4-BE49-F238E27FC236}">
                <a16:creationId xmlns:a16="http://schemas.microsoft.com/office/drawing/2014/main" id="{9F11D814-FB46-6C4D-A7E2-7869A5797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316413"/>
            <a:ext cx="1689100" cy="8239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000099"/>
                </a:solidFill>
                <a:latin typeface="Times New Roman" panose="02020603050405020304" pitchFamily="18" charset="0"/>
              </a:rPr>
              <a:t>“C”</a:t>
            </a:r>
          </a:p>
        </p:txBody>
      </p:sp>
      <p:sp>
        <p:nvSpPr>
          <p:cNvPr id="648215" name="Text Box 2071">
            <a:extLst>
              <a:ext uri="{FF2B5EF4-FFF2-40B4-BE49-F238E27FC236}">
                <a16:creationId xmlns:a16="http://schemas.microsoft.com/office/drawing/2014/main" id="{073844E8-5CEF-58E0-D03B-8AF5ACF6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5065713"/>
            <a:ext cx="1765300" cy="1098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600" b="0">
                <a:solidFill>
                  <a:schemeClr val="folHlink"/>
                </a:solidFill>
                <a:latin typeface="Times New Roman" panose="02020603050405020304" pitchFamily="18" charset="0"/>
              </a:rPr>
              <a:t>“C”</a:t>
            </a:r>
          </a:p>
        </p:txBody>
      </p:sp>
      <p:sp>
        <p:nvSpPr>
          <p:cNvPr id="13334" name="Text Box 2072">
            <a:extLst>
              <a:ext uri="{FF2B5EF4-FFF2-40B4-BE49-F238E27FC236}">
                <a16:creationId xmlns:a16="http://schemas.microsoft.com/office/drawing/2014/main" id="{50B42617-2342-104A-17A2-4EDD431E8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5688" y="1795463"/>
            <a:ext cx="5029200" cy="5191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003399"/>
                </a:solidFill>
                <a:latin typeface="Kerala" pitchFamily="2" charset="0"/>
              </a:rPr>
              <a:t>“</a:t>
            </a:r>
            <a:r>
              <a:rPr lang="en-US" altLang="en-US" sz="2800" b="0">
                <a:solidFill>
                  <a:srgbClr val="003399"/>
                </a:solidFill>
                <a:latin typeface="Kerala" pitchFamily="2" charset="0"/>
              </a:rPr>
              <a:t>ÉJí µÜíÉÈµZ</a:t>
            </a:r>
            <a:r>
              <a:rPr lang="en-US" altLang="en-US" sz="2800">
                <a:solidFill>
                  <a:srgbClr val="003399"/>
                </a:solidFill>
                <a:latin typeface="Kerala" pitchFamily="2" charset="0"/>
              </a:rPr>
              <a:t>”</a:t>
            </a:r>
          </a:p>
        </p:txBody>
      </p:sp>
      <p:grpSp>
        <p:nvGrpSpPr>
          <p:cNvPr id="648217" name="Group 2073">
            <a:extLst>
              <a:ext uri="{FF2B5EF4-FFF2-40B4-BE49-F238E27FC236}">
                <a16:creationId xmlns:a16="http://schemas.microsoft.com/office/drawing/2014/main" id="{89BB8756-9D40-79CA-B6A9-067A017F9110}"/>
              </a:ext>
            </a:extLst>
          </p:cNvPr>
          <p:cNvGrpSpPr>
            <a:grpSpLocks/>
          </p:cNvGrpSpPr>
          <p:nvPr/>
        </p:nvGrpSpPr>
        <p:grpSpPr bwMode="auto">
          <a:xfrm>
            <a:off x="1841500" y="2286000"/>
            <a:ext cx="1612900" cy="3786188"/>
            <a:chOff x="1160" y="1440"/>
            <a:chExt cx="1016" cy="2385"/>
          </a:xfrm>
        </p:grpSpPr>
        <p:sp>
          <p:nvSpPr>
            <p:cNvPr id="648218" name="Line 2074">
              <a:extLst>
                <a:ext uri="{FF2B5EF4-FFF2-40B4-BE49-F238E27FC236}">
                  <a16:creationId xmlns:a16="http://schemas.microsoft.com/office/drawing/2014/main" id="{BE802E32-B045-C2C9-8C33-5A5799558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0" y="1449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19" name="Line 2075">
              <a:extLst>
                <a:ext uri="{FF2B5EF4-FFF2-40B4-BE49-F238E27FC236}">
                  <a16:creationId xmlns:a16="http://schemas.microsoft.com/office/drawing/2014/main" id="{8B24A03C-04B7-97BB-7D11-8D1D77246B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60" y="1440"/>
              <a:ext cx="328" cy="2385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20" name="Line 2076">
              <a:extLst>
                <a:ext uri="{FF2B5EF4-FFF2-40B4-BE49-F238E27FC236}">
                  <a16:creationId xmlns:a16="http://schemas.microsoft.com/office/drawing/2014/main" id="{C55D6917-E7DA-DD25-DA78-888B1E0C61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68" y="3817"/>
              <a:ext cx="696" cy="0"/>
            </a:xfrm>
            <a:prstGeom prst="line">
              <a:avLst/>
            </a:prstGeom>
            <a:noFill/>
            <a:ln w="57150">
              <a:solidFill>
                <a:srgbClr val="E80000"/>
              </a:solidFill>
              <a:round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48221" name="Rectangle 2077">
            <a:extLst>
              <a:ext uri="{FF2B5EF4-FFF2-40B4-BE49-F238E27FC236}">
                <a16:creationId xmlns:a16="http://schemas.microsoft.com/office/drawing/2014/main" id="{BF170951-AB1B-9FB5-6766-CED5C64B7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408238"/>
            <a:ext cx="5562600" cy="2903537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  <a:latin typeface="Krone" charset="0"/>
            </a:endParaRPr>
          </a:p>
        </p:txBody>
      </p:sp>
      <p:sp>
        <p:nvSpPr>
          <p:cNvPr id="648222" name="Text Box 2078">
            <a:extLst>
              <a:ext uri="{FF2B5EF4-FFF2-40B4-BE49-F238E27FC236}">
                <a16:creationId xmlns:a16="http://schemas.microsoft.com/office/drawing/2014/main" id="{177C9B34-D65F-4268-6222-B6FB46E0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" y="6175375"/>
            <a:ext cx="4084638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¦ºÞøÉø¢</a:t>
            </a:r>
          </a:p>
        </p:txBody>
      </p:sp>
      <p:grpSp>
        <p:nvGrpSpPr>
          <p:cNvPr id="13338" name="Group 2079">
            <a:extLst>
              <a:ext uri="{FF2B5EF4-FFF2-40B4-BE49-F238E27FC236}">
                <a16:creationId xmlns:a16="http://schemas.microsoft.com/office/drawing/2014/main" id="{85FB2783-2E72-031D-1627-88032B31E6F7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48224" name="Rectangle 2080">
              <a:extLst>
                <a:ext uri="{FF2B5EF4-FFF2-40B4-BE49-F238E27FC236}">
                  <a16:creationId xmlns:a16="http://schemas.microsoft.com/office/drawing/2014/main" id="{675C5E6F-6F45-F8B6-40F9-6C5236FDA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25" name="Oval 2081">
              <a:extLst>
                <a:ext uri="{FF2B5EF4-FFF2-40B4-BE49-F238E27FC236}">
                  <a16:creationId xmlns:a16="http://schemas.microsoft.com/office/drawing/2014/main" id="{5E3864CE-33D8-D487-8975-15435B79DB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26" name="Rectangle 2082">
              <a:extLst>
                <a:ext uri="{FF2B5EF4-FFF2-40B4-BE49-F238E27FC236}">
                  <a16:creationId xmlns:a16="http://schemas.microsoft.com/office/drawing/2014/main" id="{9E6D25B9-670A-1E82-188F-F68178DBA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27" name="Rectangle 2083">
              <a:extLst>
                <a:ext uri="{FF2B5EF4-FFF2-40B4-BE49-F238E27FC236}">
                  <a16:creationId xmlns:a16="http://schemas.microsoft.com/office/drawing/2014/main" id="{56878CC1-5434-0CCE-6D0E-65B644E109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28" name="Oval 2084">
              <a:extLst>
                <a:ext uri="{FF2B5EF4-FFF2-40B4-BE49-F238E27FC236}">
                  <a16:creationId xmlns:a16="http://schemas.microsoft.com/office/drawing/2014/main" id="{BC7F4CA5-F5F1-42B7-D6E8-1957A1DB46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48229" name="Rectangle 2085">
              <a:extLst>
                <a:ext uri="{FF2B5EF4-FFF2-40B4-BE49-F238E27FC236}">
                  <a16:creationId xmlns:a16="http://schemas.microsoft.com/office/drawing/2014/main" id="{E0CBAA0B-57BC-E0FC-44B3-00E8B7D6C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13365" name="Rectangle 2086">
              <a:extLst>
                <a:ext uri="{FF2B5EF4-FFF2-40B4-BE49-F238E27FC236}">
                  <a16:creationId xmlns:a16="http://schemas.microsoft.com/office/drawing/2014/main" id="{2228EE37-7D28-96D2-B47D-D09782F21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X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13366" name="Rectangle 2087">
              <a:extLst>
                <a:ext uri="{FF2B5EF4-FFF2-40B4-BE49-F238E27FC236}">
                  <a16:creationId xmlns:a16="http://schemas.microsoft.com/office/drawing/2014/main" id="{7B386F40-3C15-89C2-C5D0-DE98344F68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7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chemeClr val="bg2"/>
                  </a:solidFill>
                  <a:latin typeface="Arial" panose="020B0604020202020204" pitchFamily="34" charset="0"/>
                </a:rPr>
                <a:t>V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</p:grpSp>
      <p:sp>
        <p:nvSpPr>
          <p:cNvPr id="13339" name="Text Box 2088">
            <a:extLst>
              <a:ext uri="{FF2B5EF4-FFF2-40B4-BE49-F238E27FC236}">
                <a16:creationId xmlns:a16="http://schemas.microsoft.com/office/drawing/2014/main" id="{5916B24A-912F-9CC8-2037-374F34CC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2905125"/>
            <a:ext cx="4405313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b="0"/>
          </a:p>
          <a:p>
            <a:pPr>
              <a:spcBef>
                <a:spcPct val="50000"/>
              </a:spcBef>
            </a:pPr>
            <a:endParaRPr lang="en-US" altLang="en-US" b="0"/>
          </a:p>
          <a:p>
            <a:pPr>
              <a:spcBef>
                <a:spcPct val="50000"/>
              </a:spcBef>
            </a:pPr>
            <a:endParaRPr lang="en-US" altLang="en-US" b="0"/>
          </a:p>
        </p:txBody>
      </p:sp>
      <p:sp>
        <p:nvSpPr>
          <p:cNvPr id="648233" name="Text Box 2089">
            <a:extLst>
              <a:ext uri="{FF2B5EF4-FFF2-40B4-BE49-F238E27FC236}">
                <a16:creationId xmlns:a16="http://schemas.microsoft.com/office/drawing/2014/main" id="{F600AC76-4F53-BA6E-6D0B-1C46BF47E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2655888"/>
            <a:ext cx="4657725" cy="5794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dÉçÄcµ ³VÁßÈXØí</a:t>
            </a:r>
          </a:p>
        </p:txBody>
      </p:sp>
      <p:sp>
        <p:nvSpPr>
          <p:cNvPr id="648234" name="Text Box 2090">
            <a:extLst>
              <a:ext uri="{FF2B5EF4-FFF2-40B4-BE49-F238E27FC236}">
                <a16:creationId xmlns:a16="http://schemas.microsoft.com/office/drawing/2014/main" id="{A28463F6-56E4-C511-9570-DEB06516A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9588" y="3313113"/>
            <a:ext cx="4770437" cy="57943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¦øÞÇÈÞ ØdOÆÞÏ¢</a:t>
            </a:r>
          </a:p>
        </p:txBody>
      </p:sp>
      <p:sp>
        <p:nvSpPr>
          <p:cNvPr id="648235" name="Text Box 2091">
            <a:extLst>
              <a:ext uri="{FF2B5EF4-FFF2-40B4-BE49-F238E27FC236}">
                <a16:creationId xmlns:a16="http://schemas.microsoft.com/office/drawing/2014/main" id="{5E36E90F-EC1B-ACE1-5214-A02B76A069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275" y="4265613"/>
            <a:ext cx="4456113" cy="5191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folHlink"/>
                </a:solidFill>
                <a:latin typeface="Kerala" pitchFamily="2" charset="0"/>
              </a:rPr>
              <a:t>¥ÈáÆßÈ ¼àÕßÄ ÈßVçgÖBZ</a:t>
            </a:r>
          </a:p>
        </p:txBody>
      </p:sp>
      <p:sp>
        <p:nvSpPr>
          <p:cNvPr id="13343" name="Text Box 2100">
            <a:extLst>
              <a:ext uri="{FF2B5EF4-FFF2-40B4-BE49-F238E27FC236}">
                <a16:creationId xmlns:a16="http://schemas.microsoft.com/office/drawing/2014/main" id="{B7CDDBEB-FBD3-C514-2011-46D5F6722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4588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648245" name="Oval 2101">
            <a:extLst>
              <a:ext uri="{FF2B5EF4-FFF2-40B4-BE49-F238E27FC236}">
                <a16:creationId xmlns:a16="http://schemas.microsoft.com/office/drawing/2014/main" id="{20F5F4C5-0CA4-C529-5C95-23DB89F7E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725" y="5864225"/>
            <a:ext cx="2911475" cy="501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3345" name="Text Box 2102">
            <a:extLst>
              <a:ext uri="{FF2B5EF4-FFF2-40B4-BE49-F238E27FC236}">
                <a16:creationId xmlns:a16="http://schemas.microsoft.com/office/drawing/2014/main" id="{45EBDC79-8D4D-8CBE-28BC-6D9D59424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6526213"/>
            <a:ext cx="21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648247" name="Rectangle 2103">
            <a:extLst>
              <a:ext uri="{FF2B5EF4-FFF2-40B4-BE49-F238E27FC236}">
                <a16:creationId xmlns:a16="http://schemas.microsoft.com/office/drawing/2014/main" id="{72FC6775-D86D-30B5-6240-4686D6729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4338" y="6481763"/>
            <a:ext cx="282575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 </a:t>
            </a:r>
            <a:endParaRPr lang="en-US" altLang="en-US" sz="1400"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48248" name="Rectangle 2104">
            <a:extLst>
              <a:ext uri="{FF2B5EF4-FFF2-40B4-BE49-F238E27FC236}">
                <a16:creationId xmlns:a16="http://schemas.microsoft.com/office/drawing/2014/main" id="{2B139EFF-9FA4-EB5F-10D4-C786604C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sp>
        <p:nvSpPr>
          <p:cNvPr id="13348" name="Text Box 2105">
            <a:extLst>
              <a:ext uri="{FF2B5EF4-FFF2-40B4-BE49-F238E27FC236}">
                <a16:creationId xmlns:a16="http://schemas.microsoft.com/office/drawing/2014/main" id="{90668128-3365-DBEA-F0DC-3FDE6F407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400" y="6403975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11</a:t>
            </a:r>
          </a:p>
        </p:txBody>
      </p:sp>
      <p:pic>
        <p:nvPicPr>
          <p:cNvPr id="648250" name="Picture 2106">
            <a:extLst>
              <a:ext uri="{FF2B5EF4-FFF2-40B4-BE49-F238E27FC236}">
                <a16:creationId xmlns:a16="http://schemas.microsoft.com/office/drawing/2014/main" id="{E803D06C-4A59-1DC2-5C40-D84D866CC41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10133" r="9976" b="13300"/>
          <a:stretch>
            <a:fillRect/>
          </a:stretch>
        </p:blipFill>
        <p:spPr bwMode="auto">
          <a:xfrm>
            <a:off x="442913" y="174625"/>
            <a:ext cx="2808287" cy="1919288"/>
          </a:xfrm>
          <a:prstGeom prst="rect">
            <a:avLst/>
          </a:prstGeom>
          <a:noFill/>
          <a:ln w="76200">
            <a:solidFill>
              <a:srgbClr val="EF1F1D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 l="5986" t="10133" r="9976" b="133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3350" name="Rectangle 2067">
            <a:extLst>
              <a:ext uri="{FF2B5EF4-FFF2-40B4-BE49-F238E27FC236}">
                <a16:creationId xmlns:a16="http://schemas.microsoft.com/office/drawing/2014/main" id="{1DB55580-B608-6FFC-1F90-817EE3A88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393700"/>
            <a:ext cx="5795963" cy="57626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“</a:t>
            </a:r>
            <a:r>
              <a:rPr lang="en-US" altLang="en-US" sz="3200" b="0">
                <a:solidFill>
                  <a:schemeClr val="folHlink"/>
                </a:solidFill>
                <a:latin typeface="Kerala" pitchFamily="2" charset="0"/>
              </a:rPr>
              <a:t>çÎÞæÖçÏÞ¿áU ©¿O¿ß</a:t>
            </a:r>
            <a:r>
              <a:rPr lang="en-US" altLang="en-US" sz="3200">
                <a:solidFill>
                  <a:schemeClr val="folHlink"/>
                </a:solidFill>
                <a:latin typeface="Kerala" pitchFamily="2" charset="0"/>
              </a:rPr>
              <a:t>”</a:t>
            </a:r>
          </a:p>
        </p:txBody>
      </p:sp>
      <p:sp>
        <p:nvSpPr>
          <p:cNvPr id="648252" name="Rectangle 2108">
            <a:extLst>
              <a:ext uri="{FF2B5EF4-FFF2-40B4-BE49-F238E27FC236}">
                <a16:creationId xmlns:a16="http://schemas.microsoft.com/office/drawing/2014/main" id="{835020E8-44B7-36BF-96C9-0F0D24835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038" y="2473325"/>
            <a:ext cx="5638800" cy="2903538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50000">
                <a:srgbClr val="000047"/>
              </a:gs>
              <a:gs pos="100000">
                <a:srgbClr val="000099"/>
              </a:gs>
            </a:gsLst>
            <a:lin ang="18900000" scaled="1"/>
          </a:gradFill>
          <a:ln w="76200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>
              <a:solidFill>
                <a:schemeClr val="folHlink"/>
              </a:solidFill>
              <a:latin typeface="Krone" charset="0"/>
            </a:endParaRPr>
          </a:p>
        </p:txBody>
      </p:sp>
      <p:sp>
        <p:nvSpPr>
          <p:cNvPr id="648253" name="Text Box 2109">
            <a:extLst>
              <a:ext uri="{FF2B5EF4-FFF2-40B4-BE49-F238E27FC236}">
                <a16:creationId xmlns:a16="http://schemas.microsoft.com/office/drawing/2014/main" id="{75DF4824-B161-C583-1F6B-BF08DFB15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2400300"/>
            <a:ext cx="5003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§ÄßæÜ æÉGµ¢, çÎÖ, Õß{AáµÞÜáµZ</a:t>
            </a:r>
          </a:p>
        </p:txBody>
      </p:sp>
      <p:sp>
        <p:nvSpPr>
          <p:cNvPr id="648254" name="Text Box 2110">
            <a:extLst>
              <a:ext uri="{FF2B5EF4-FFF2-40B4-BE49-F238E27FC236}">
                <a16:creationId xmlns:a16="http://schemas.microsoft.com/office/drawing/2014/main" id="{26F478E8-721D-7E68-591F-FC05FFBCF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5575" y="2781300"/>
            <a:ext cx="47244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 §Äßæa æÉÞÄáÈßVNÞÃ Ø¢Ìtßºîí</a:t>
            </a:r>
          </a:p>
        </p:txBody>
      </p:sp>
      <p:sp>
        <p:nvSpPr>
          <p:cNvPr id="648255" name="Text Box 2111">
            <a:extLst>
              <a:ext uri="{FF2B5EF4-FFF2-40B4-BE49-F238E27FC236}">
                <a16:creationId xmlns:a16="http://schemas.microsoft.com/office/drawing/2014/main" id="{BA2EFBEA-2E43-7226-DF33-BD526700E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25" y="3148013"/>
            <a:ext cx="4749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ÄÞdÎÏÞ·ÉàÀÕá¢ ¥ÄßæaåºáxáÕGÕá¢</a:t>
            </a:r>
          </a:p>
        </p:txBody>
      </p:sp>
      <p:sp>
        <p:nvSpPr>
          <p:cNvPr id="648256" name="Text Box 2112">
            <a:extLst>
              <a:ext uri="{FF2B5EF4-FFF2-40B4-BE49-F238E27FC236}">
                <a16:creationId xmlns:a16="http://schemas.microsoft.com/office/drawing/2014/main" id="{B8555E35-FE11-AF40-ADFD-08233F9B9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363" y="3557588"/>
            <a:ext cx="34290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§ÄßæÜ ÉìçøÞÙßÄc¢</a:t>
            </a:r>
          </a:p>
        </p:txBody>
      </p:sp>
      <p:sp>
        <p:nvSpPr>
          <p:cNvPr id="648257" name="Text Box 2113">
            <a:extLst>
              <a:ext uri="{FF2B5EF4-FFF2-40B4-BE49-F238E27FC236}">
                <a16:creationId xmlns:a16="http://schemas.microsoft.com/office/drawing/2014/main" id="{2BEDBFA7-DBDD-4922-09DD-CFAFAE3EFB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3984625"/>
            <a:ext cx="42926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ÉáçøÞÙßÄæø ¥Íßç×µ¢ æºÏîáKÄí</a:t>
            </a:r>
          </a:p>
        </p:txBody>
      </p:sp>
      <p:sp>
        <p:nvSpPr>
          <p:cNvPr id="648258" name="Text Box 2114">
            <a:extLst>
              <a:ext uri="{FF2B5EF4-FFF2-40B4-BE49-F238E27FC236}">
                <a16:creationId xmlns:a16="http://schemas.microsoft.com/office/drawing/2014/main" id="{7CD9D606-5FBF-287D-D12F-0B39FF2F0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505325"/>
            <a:ext cx="30480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¦øÞÇµøáæ¿ ¥ZJÞø</a:t>
            </a:r>
          </a:p>
        </p:txBody>
      </p:sp>
      <p:sp>
        <p:nvSpPr>
          <p:cNvPr id="648259" name="Text Box 2115">
            <a:extLst>
              <a:ext uri="{FF2B5EF4-FFF2-40B4-BE49-F238E27FC236}">
                <a16:creationId xmlns:a16="http://schemas.microsoft.com/office/drawing/2014/main" id="{588F4F21-212E-A3FB-CC85-A23D529F1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54575"/>
            <a:ext cx="5257800" cy="3365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folHlink"/>
                </a:solidFill>
                <a:latin typeface="Kerala" pitchFamily="2" charset="0"/>
              </a:rPr>
              <a:t>ÖÌJá¢ ç¼ÞÜßµ{á¢...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82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8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8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648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8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48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48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48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8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6482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648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500"/>
                                        <p:tgtEl>
                                          <p:spTgt spid="648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6" dur="500"/>
                                        <p:tgtEl>
                                          <p:spTgt spid="6482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500"/>
                                        <p:tgtEl>
                                          <p:spTgt spid="648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6" dur="500"/>
                                        <p:tgtEl>
                                          <p:spTgt spid="648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1" dur="500"/>
                                        <p:tgtEl>
                                          <p:spTgt spid="648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205" grpId="0" autoUpdateAnimBg="0"/>
      <p:bldP spid="648215" grpId="0" autoUpdateAnimBg="0"/>
      <p:bldP spid="648221" grpId="0" animBg="1" autoUpdateAnimBg="0"/>
      <p:bldP spid="648222" grpId="0" autoUpdateAnimBg="0"/>
      <p:bldP spid="648233" grpId="0" autoUpdateAnimBg="0"/>
      <p:bldP spid="648234" grpId="0" autoUpdateAnimBg="0"/>
      <p:bldP spid="648235" grpId="0" autoUpdateAnimBg="0"/>
      <p:bldP spid="648250" grpId="0" animBg="1" autoUpdateAnimBg="0"/>
      <p:bldP spid="648252" grpId="0" animBg="1" autoUpdateAnimBg="0"/>
      <p:bldP spid="648253" grpId="0" build="p" autoUpdateAnimBg="0" advAuto="1000"/>
      <p:bldP spid="648254" grpId="0" build="p" autoUpdateAnimBg="0"/>
      <p:bldP spid="648255" grpId="0" build="p" autoUpdateAnimBg="0"/>
      <p:bldP spid="648256" grpId="0" build="p" autoUpdateAnimBg="0"/>
      <p:bldP spid="648257" grpId="0" build="p" autoUpdateAnimBg="0"/>
      <p:bldP spid="648258" grpId="0" build="p" autoUpdateAnimBg="0"/>
      <p:bldP spid="648259" grpId="0" build="p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Sea of Galilee-east\sr\Sunset over Sea of Galilee, tb q1026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42600 Gezer\Sr\The Tabernacle at Timna, bb n0323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2 Samaria\Jezreel Valley\sr\Jezreel Valley from Muhraqa to Tabor and Moreh,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df\1 Galilee\Sea of Galilee\sr\Sea of Galilee from northwest, df 040102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8511</TotalTime>
  <Words>5256</Words>
  <Application>Microsoft Macintosh PowerPoint</Application>
  <PresentationFormat>On-screen Show (4:3)</PresentationFormat>
  <Paragraphs>1309</Paragraphs>
  <Slides>87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5" baseType="lpstr">
      <vt:lpstr>Comic Sans MS</vt:lpstr>
      <vt:lpstr>Arial</vt:lpstr>
      <vt:lpstr>Helvetica</vt:lpstr>
      <vt:lpstr>Times New Roman</vt:lpstr>
      <vt:lpstr>Times</vt:lpstr>
      <vt:lpstr>Kerala</vt:lpstr>
      <vt:lpstr>Krone</vt:lpstr>
      <vt:lpstr>Pulse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Sunset from Kursi</vt:lpstr>
      <vt:lpstr>PowerPoint Presentation</vt:lpstr>
      <vt:lpstr>çdÉøÃÏßÜâæ¿Sunset over Sea of Galilee</vt:lpstr>
      <vt:lpstr>Sunset over Sea of Galilee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531</cp:revision>
  <dcterms:created xsi:type="dcterms:W3CDTF">2000-11-12T00:20:10Z</dcterms:created>
  <dcterms:modified xsi:type="dcterms:W3CDTF">2024-11-30T22:17:58Z</dcterms:modified>
</cp:coreProperties>
</file>