
<file path=[Content_Types].xml><?xml version="1.0" encoding="utf-8"?>
<Types xmlns="http://schemas.openxmlformats.org/package/2006/content-types">
  <Default Extension="bin" ContentType="audio/unknown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embedTrueTypeFonts="1">
  <p:sldMasterIdLst>
    <p:sldMasterId id="2147483649" r:id="rId1"/>
  </p:sldMasterIdLst>
  <p:notesMasterIdLst>
    <p:notesMasterId r:id="rId65"/>
  </p:notesMasterIdLst>
  <p:handoutMasterIdLst>
    <p:handoutMasterId r:id="rId66"/>
  </p:handoutMasterIdLst>
  <p:sldIdLst>
    <p:sldId id="655" r:id="rId2"/>
    <p:sldId id="647" r:id="rId3"/>
    <p:sldId id="637" r:id="rId4"/>
    <p:sldId id="653" r:id="rId5"/>
    <p:sldId id="654" r:id="rId6"/>
    <p:sldId id="461" r:id="rId7"/>
    <p:sldId id="576" r:id="rId8"/>
    <p:sldId id="584" r:id="rId9"/>
    <p:sldId id="585" r:id="rId10"/>
    <p:sldId id="586" r:id="rId11"/>
    <p:sldId id="590" r:id="rId12"/>
    <p:sldId id="258" r:id="rId13"/>
    <p:sldId id="313" r:id="rId14"/>
    <p:sldId id="315" r:id="rId15"/>
    <p:sldId id="309" r:id="rId16"/>
    <p:sldId id="505" r:id="rId17"/>
    <p:sldId id="645" r:id="rId18"/>
    <p:sldId id="634" r:id="rId19"/>
    <p:sldId id="622" r:id="rId20"/>
    <p:sldId id="532" r:id="rId21"/>
    <p:sldId id="394" r:id="rId22"/>
    <p:sldId id="262" r:id="rId23"/>
    <p:sldId id="601" r:id="rId24"/>
    <p:sldId id="625" r:id="rId25"/>
    <p:sldId id="605" r:id="rId26"/>
    <p:sldId id="264" r:id="rId27"/>
    <p:sldId id="624" r:id="rId28"/>
    <p:sldId id="279" r:id="rId29"/>
    <p:sldId id="571" r:id="rId30"/>
    <p:sldId id="572" r:id="rId31"/>
    <p:sldId id="536" r:id="rId32"/>
    <p:sldId id="651" r:id="rId33"/>
    <p:sldId id="652" r:id="rId34"/>
    <p:sldId id="553" r:id="rId35"/>
    <p:sldId id="643" r:id="rId36"/>
    <p:sldId id="612" r:id="rId37"/>
    <p:sldId id="613" r:id="rId38"/>
    <p:sldId id="636" r:id="rId39"/>
    <p:sldId id="615" r:id="rId40"/>
    <p:sldId id="626" r:id="rId41"/>
    <p:sldId id="616" r:id="rId42"/>
    <p:sldId id="620" r:id="rId43"/>
    <p:sldId id="646" r:id="rId44"/>
    <p:sldId id="648" r:id="rId45"/>
    <p:sldId id="649" r:id="rId46"/>
    <p:sldId id="650" r:id="rId47"/>
    <p:sldId id="617" r:id="rId48"/>
    <p:sldId id="325" r:id="rId49"/>
    <p:sldId id="618" r:id="rId50"/>
    <p:sldId id="286" r:id="rId51"/>
    <p:sldId id="464" r:id="rId52"/>
    <p:sldId id="465" r:id="rId53"/>
    <p:sldId id="466" r:id="rId54"/>
    <p:sldId id="619" r:id="rId55"/>
    <p:sldId id="606" r:id="rId56"/>
    <p:sldId id="330" r:id="rId57"/>
    <p:sldId id="467" r:id="rId58"/>
    <p:sldId id="644" r:id="rId59"/>
    <p:sldId id="455" r:id="rId60"/>
    <p:sldId id="290" r:id="rId61"/>
    <p:sldId id="407" r:id="rId62"/>
    <p:sldId id="607" r:id="rId63"/>
    <p:sldId id="609" r:id="rId64"/>
  </p:sldIdLst>
  <p:sldSz cx="9144000" cy="6858000" type="screen4x3"/>
  <p:notesSz cx="6858000" cy="9144000"/>
  <p:embeddedFontLst>
    <p:embeddedFont>
      <p:font typeface="Arial Unicode MS" panose="020B0604020202020204" pitchFamily="34" charset="-128"/>
      <p:regular r:id="rId67"/>
    </p:embeddedFont>
    <p:embeddedFont>
      <p:font typeface="Comic Sans MS" panose="030F0902030302020204" pitchFamily="66" charset="0"/>
      <p:regular r:id="rId68"/>
      <p:bold r:id="rId69"/>
      <p:italic r:id="rId70"/>
      <p:boldItalic r:id="rId71"/>
    </p:embeddedFont>
    <p:embeddedFont>
      <p:font typeface="Helvetica" pitchFamily="2" charset="0"/>
      <p:regular r:id="rId72"/>
      <p:bold r:id="rId73"/>
      <p:italic r:id="rId74"/>
      <p:boldItalic r:id="rId75"/>
    </p:embeddedFont>
    <p:embeddedFont>
      <p:font typeface="Kerala" pitchFamily="2" charset="0"/>
      <p:regular r:id="rId76"/>
    </p:embeddedFont>
    <p:embeddedFont>
      <p:font typeface="Times" panose="02020603050405020304" pitchFamily="18" charset="0"/>
      <p:regular r:id="rId77"/>
      <p:bold r:id="rId78"/>
      <p:italic r:id="rId79"/>
      <p:boldItalic r:id="rId8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5pPr>
    <a:lvl6pPr marL="2286000" algn="l" defTabSz="914400" rtl="0" eaLnBrk="1" latinLnBrk="0" hangingPunct="1"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6pPr>
    <a:lvl7pPr marL="2743200" algn="l" defTabSz="914400" rtl="0" eaLnBrk="1" latinLnBrk="0" hangingPunct="1"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7pPr>
    <a:lvl8pPr marL="3200400" algn="l" defTabSz="914400" rtl="0" eaLnBrk="1" latinLnBrk="0" hangingPunct="1"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8pPr>
    <a:lvl9pPr marL="3657600" algn="l" defTabSz="914400" rtl="0" eaLnBrk="1" latinLnBrk="0" hangingPunct="1">
      <a:defRPr sz="4800" b="1" kern="1200">
        <a:solidFill>
          <a:schemeClr val="folHlink"/>
        </a:solidFill>
        <a:latin typeface="Comic Sans MS" panose="030F0902030302020204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222">
          <p15:clr>
            <a:srgbClr val="A4A3A4"/>
          </p15:clr>
        </p15:guide>
        <p15:guide id="2" orient="horz" pos="1371">
          <p15:clr>
            <a:srgbClr val="A4A3A4"/>
          </p15:clr>
        </p15:guide>
        <p15:guide id="3" orient="horz" pos="4160">
          <p15:clr>
            <a:srgbClr val="A4A3A4"/>
          </p15:clr>
        </p15:guide>
        <p15:guide id="4">
          <p15:clr>
            <a:srgbClr val="A4A3A4"/>
          </p15:clr>
        </p15:guide>
        <p15:guide id="5" pos="2355">
          <p15:clr>
            <a:srgbClr val="A4A3A4"/>
          </p15:clr>
        </p15:guide>
        <p15:guide id="6" pos="519">
          <p15:clr>
            <a:srgbClr val="A4A3A4"/>
          </p15:clr>
        </p15:guide>
        <p15:guide id="7" pos="5163">
          <p15:clr>
            <a:srgbClr val="A4A3A4"/>
          </p15:clr>
        </p15:guide>
        <p15:guide id="8" pos="416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3292" autoAdjust="0"/>
    <p:restoredTop sz="90538" autoAdjust="0"/>
  </p:normalViewPr>
  <p:slideViewPr>
    <p:cSldViewPr snapToGrid="0">
      <p:cViewPr varScale="1">
        <p:scale>
          <a:sx n="128" d="100"/>
          <a:sy n="128" d="100"/>
        </p:scale>
        <p:origin x="1848" y="176"/>
      </p:cViewPr>
      <p:guideLst>
        <p:guide orient="horz" pos="4222"/>
        <p:guide orient="horz" pos="1371"/>
        <p:guide orient="horz" pos="4160"/>
        <p:guide/>
        <p:guide pos="2355"/>
        <p:guide pos="519"/>
        <p:guide pos="5163"/>
        <p:guide pos="416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6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2.fntdata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8.fntdata"/><Relationship Id="rId79" Type="http://schemas.openxmlformats.org/officeDocument/2006/relationships/font" Target="fonts/font13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3.fntdata"/><Relationship Id="rId77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6.fntdata"/><Relationship Id="rId80" Type="http://schemas.openxmlformats.org/officeDocument/2006/relationships/font" Target="fonts/font1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4.fntdata"/><Relationship Id="rId75" Type="http://schemas.openxmlformats.org/officeDocument/2006/relationships/font" Target="fonts/font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73" Type="http://schemas.openxmlformats.org/officeDocument/2006/relationships/font" Target="fonts/font7.fntdata"/><Relationship Id="rId78" Type="http://schemas.openxmlformats.org/officeDocument/2006/relationships/font" Target="fonts/font12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10.fntdata"/><Relationship Id="rId7" Type="http://schemas.openxmlformats.org/officeDocument/2006/relationships/slide" Target="slides/slide6.xml"/><Relationship Id="rId71" Type="http://schemas.openxmlformats.org/officeDocument/2006/relationships/font" Target="fonts/font5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2">
            <a:extLst>
              <a:ext uri="{FF2B5EF4-FFF2-40B4-BE49-F238E27FC236}">
                <a16:creationId xmlns:a16="http://schemas.microsoft.com/office/drawing/2014/main" id="{0749A1A1-341C-6164-C6BD-3C3BDE066540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31459" name="Rectangle 3">
            <a:extLst>
              <a:ext uri="{FF2B5EF4-FFF2-40B4-BE49-F238E27FC236}">
                <a16:creationId xmlns:a16="http://schemas.microsoft.com/office/drawing/2014/main" id="{0D8B7B0E-5A98-79E4-D571-A5E01991708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31460" name="Rectangle 4">
            <a:extLst>
              <a:ext uri="{FF2B5EF4-FFF2-40B4-BE49-F238E27FC236}">
                <a16:creationId xmlns:a16="http://schemas.microsoft.com/office/drawing/2014/main" id="{A52DCFE9-A22B-DE2B-B675-4939DAF0773E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31461" name="Rectangle 5">
            <a:extLst>
              <a:ext uri="{FF2B5EF4-FFF2-40B4-BE49-F238E27FC236}">
                <a16:creationId xmlns:a16="http://schemas.microsoft.com/office/drawing/2014/main" id="{2C90E17B-406A-82A3-275C-BC7094C330F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813458E4-3622-5D48-B4F9-37AC9770DEA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48C6B69A-9C1E-A0D6-1B45-33C840AFB1D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19161536-911A-BC0B-5352-76DB4E27118C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21A0E76-506C-EC8E-663E-515AC08945CD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2293" name="Rectangle 5">
            <a:extLst>
              <a:ext uri="{FF2B5EF4-FFF2-40B4-BE49-F238E27FC236}">
                <a16:creationId xmlns:a16="http://schemas.microsoft.com/office/drawing/2014/main" id="{C5140E32-6B81-F933-33CF-8EA71447284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86141EF2-9263-787A-4B7A-CD700B1BE2B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295" name="Rectangle 7">
            <a:extLst>
              <a:ext uri="{FF2B5EF4-FFF2-40B4-BE49-F238E27FC236}">
                <a16:creationId xmlns:a16="http://schemas.microsoft.com/office/drawing/2014/main" id="{CC8F9D1A-A541-715F-8318-731DD85B07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  <a:latin typeface="Times" panose="02020603050405020304" pitchFamily="18" charset="0"/>
              </a:defRPr>
            </a:lvl1pPr>
          </a:lstStyle>
          <a:p>
            <a:pPr>
              <a:defRPr/>
            </a:pPr>
            <a:fld id="{240288C8-3C50-3749-9CEF-575DF0EB45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>
            <a:extLst>
              <a:ext uri="{FF2B5EF4-FFF2-40B4-BE49-F238E27FC236}">
                <a16:creationId xmlns:a16="http://schemas.microsoft.com/office/drawing/2014/main" id="{BCAF69D8-E8EC-4741-103E-BEF16768B23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fld id="{002EDD6D-4E97-3C4F-AD1A-ABD8734696DC}" type="slidenum">
              <a:rPr lang="en-US" altLang="en-US" sz="1200" b="0">
                <a:solidFill>
                  <a:schemeClr val="tx1"/>
                </a:solidFill>
                <a:latin typeface="Times" panose="02020603050405020304" pitchFamily="18" charset="0"/>
              </a:rPr>
              <a:pPr/>
              <a:t>12</a:t>
            </a:fld>
            <a:endParaRPr lang="en-US" altLang="en-US" sz="1200" b="0">
              <a:solidFill>
                <a:schemeClr val="tx1"/>
              </a:solidFill>
              <a:latin typeface="Times" panose="02020603050405020304" pitchFamily="18" charset="0"/>
            </a:endParaRPr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1156CD7A-B4FD-7076-7B5A-707238AEDA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/>
          <a:lstStyle/>
          <a:p>
            <a:endParaRPr lang="id-ID" altLang="en-US"/>
          </a:p>
        </p:txBody>
      </p:sp>
      <p:sp>
        <p:nvSpPr>
          <p:cNvPr id="17412" name="Rectangle 3">
            <a:extLst>
              <a:ext uri="{FF2B5EF4-FFF2-40B4-BE49-F238E27FC236}">
                <a16:creationId xmlns:a16="http://schemas.microsoft.com/office/drawing/2014/main" id="{D61ADA10-1893-646E-33EA-01F4A5D57ABC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660966E-BED3-C916-8A9E-2A6842855F40}"/>
              </a:ext>
            </a:extLst>
          </p:cNvPr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>
            <a:noFill/>
          </a:ln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ACDFCB3-CA27-4521-0AC9-A3A3B3360590}"/>
              </a:ext>
            </a:extLst>
          </p:cNvPr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>
              <a:gd name="T0" fmla="*/ 0 w 3625"/>
              <a:gd name="T1" fmla="*/ 2366963 h 1492"/>
              <a:gd name="T2" fmla="*/ 0 w 3625"/>
              <a:gd name="T3" fmla="*/ 0 h 1492"/>
              <a:gd name="T4" fmla="*/ 271463 w 3625"/>
              <a:gd name="T5" fmla="*/ 4763 h 1492"/>
              <a:gd name="T6" fmla="*/ 563563 w 3625"/>
              <a:gd name="T7" fmla="*/ 14288 h 1492"/>
              <a:gd name="T8" fmla="*/ 792163 w 3625"/>
              <a:gd name="T9" fmla="*/ 33338 h 1492"/>
              <a:gd name="T10" fmla="*/ 1031875 w 3625"/>
              <a:gd name="T11" fmla="*/ 57150 h 1492"/>
              <a:gd name="T12" fmla="*/ 1284288 w 3625"/>
              <a:gd name="T13" fmla="*/ 85725 h 1492"/>
              <a:gd name="T14" fmla="*/ 1519238 w 3625"/>
              <a:gd name="T15" fmla="*/ 123825 h 1492"/>
              <a:gd name="T16" fmla="*/ 1776413 w 3625"/>
              <a:gd name="T17" fmla="*/ 166688 h 1492"/>
              <a:gd name="T18" fmla="*/ 2001838 w 3625"/>
              <a:gd name="T19" fmla="*/ 211138 h 1492"/>
              <a:gd name="T20" fmla="*/ 2287588 w 3625"/>
              <a:gd name="T21" fmla="*/ 277813 h 1492"/>
              <a:gd name="T22" fmla="*/ 2536825 w 3625"/>
              <a:gd name="T23" fmla="*/ 344488 h 1492"/>
              <a:gd name="T24" fmla="*/ 2798763 w 3625"/>
              <a:gd name="T25" fmla="*/ 427038 h 1492"/>
              <a:gd name="T26" fmla="*/ 2995613 w 3625"/>
              <a:gd name="T27" fmla="*/ 488950 h 1492"/>
              <a:gd name="T28" fmla="*/ 3309938 w 3625"/>
              <a:gd name="T29" fmla="*/ 609600 h 1492"/>
              <a:gd name="T30" fmla="*/ 3540125 w 3625"/>
              <a:gd name="T31" fmla="*/ 704850 h 1492"/>
              <a:gd name="T32" fmla="*/ 3898900 w 3625"/>
              <a:gd name="T33" fmla="*/ 868363 h 1492"/>
              <a:gd name="T34" fmla="*/ 4232275 w 3625"/>
              <a:gd name="T35" fmla="*/ 1050925 h 1492"/>
              <a:gd name="T36" fmla="*/ 4538663 w 3625"/>
              <a:gd name="T37" fmla="*/ 1247775 h 1492"/>
              <a:gd name="T38" fmla="*/ 4835525 w 3625"/>
              <a:gd name="T39" fmla="*/ 1460500 h 1492"/>
              <a:gd name="T40" fmla="*/ 5068888 w 3625"/>
              <a:gd name="T41" fmla="*/ 1647825 h 1492"/>
              <a:gd name="T42" fmla="*/ 5289550 w 3625"/>
              <a:gd name="T43" fmla="*/ 1854200 h 1492"/>
              <a:gd name="T44" fmla="*/ 5461000 w 3625"/>
              <a:gd name="T45" fmla="*/ 2032000 h 1492"/>
              <a:gd name="T46" fmla="*/ 5594350 w 3625"/>
              <a:gd name="T47" fmla="*/ 2190750 h 1492"/>
              <a:gd name="T48" fmla="*/ 5753100 w 3625"/>
              <a:gd name="T49" fmla="*/ 2366963 h 1492"/>
              <a:gd name="T50" fmla="*/ 5727700 w 3625"/>
              <a:gd name="T51" fmla="*/ 2366963 h 1492"/>
              <a:gd name="T52" fmla="*/ 0 w 3625"/>
              <a:gd name="T53" fmla="*/ 2366963 h 1492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FDA374B-7F47-08FB-A3AA-7A6FDE1A3AE3}"/>
              </a:ext>
            </a:extLst>
          </p:cNvPr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>
              <a:gd name="T0" fmla="*/ 4314825 w 5143"/>
              <a:gd name="T1" fmla="*/ 642938 h 1902"/>
              <a:gd name="T2" fmla="*/ 3914775 w 5143"/>
              <a:gd name="T3" fmla="*/ 528638 h 1902"/>
              <a:gd name="T4" fmla="*/ 3495675 w 5143"/>
              <a:gd name="T5" fmla="*/ 414338 h 1902"/>
              <a:gd name="T6" fmla="*/ 3062288 w 5143"/>
              <a:gd name="T7" fmla="*/ 314325 h 1902"/>
              <a:gd name="T8" fmla="*/ 2690813 w 5143"/>
              <a:gd name="T9" fmla="*/ 242888 h 1902"/>
              <a:gd name="T10" fmla="*/ 2276475 w 5143"/>
              <a:gd name="T11" fmla="*/ 176213 h 1902"/>
              <a:gd name="T12" fmla="*/ 1885950 w 5143"/>
              <a:gd name="T13" fmla="*/ 119063 h 1902"/>
              <a:gd name="T14" fmla="*/ 1519238 w 5143"/>
              <a:gd name="T15" fmla="*/ 76200 h 1902"/>
              <a:gd name="T16" fmla="*/ 1185863 w 5143"/>
              <a:gd name="T17" fmla="*/ 47625 h 1902"/>
              <a:gd name="T18" fmla="*/ 795338 w 5143"/>
              <a:gd name="T19" fmla="*/ 23813 h 1902"/>
              <a:gd name="T20" fmla="*/ 390525 w 5143"/>
              <a:gd name="T21" fmla="*/ 4763 h 1902"/>
              <a:gd name="T22" fmla="*/ 0 w 5143"/>
              <a:gd name="T23" fmla="*/ 0 h 1902"/>
              <a:gd name="T24" fmla="*/ 0 w 5143"/>
              <a:gd name="T25" fmla="*/ 436563 h 1902"/>
              <a:gd name="T26" fmla="*/ 0 w 5143"/>
              <a:gd name="T27" fmla="*/ 547688 h 1902"/>
              <a:gd name="T28" fmla="*/ 0 w 5143"/>
              <a:gd name="T29" fmla="*/ 436563 h 1902"/>
              <a:gd name="T30" fmla="*/ 0 w 5143"/>
              <a:gd name="T31" fmla="*/ 542925 h 1902"/>
              <a:gd name="T32" fmla="*/ 538163 w 5143"/>
              <a:gd name="T33" fmla="*/ 557213 h 1902"/>
              <a:gd name="T34" fmla="*/ 962025 w 5143"/>
              <a:gd name="T35" fmla="*/ 590550 h 1902"/>
              <a:gd name="T36" fmla="*/ 1352550 w 5143"/>
              <a:gd name="T37" fmla="*/ 633413 h 1902"/>
              <a:gd name="T38" fmla="*/ 1695450 w 5143"/>
              <a:gd name="T39" fmla="*/ 690563 h 1902"/>
              <a:gd name="T40" fmla="*/ 2024063 w 5143"/>
              <a:gd name="T41" fmla="*/ 752475 h 1902"/>
              <a:gd name="T42" fmla="*/ 2452688 w 5143"/>
              <a:gd name="T43" fmla="*/ 857250 h 1902"/>
              <a:gd name="T44" fmla="*/ 2795588 w 5143"/>
              <a:gd name="T45" fmla="*/ 957263 h 1902"/>
              <a:gd name="T46" fmla="*/ 3128963 w 5143"/>
              <a:gd name="T47" fmla="*/ 1076325 h 1902"/>
              <a:gd name="T48" fmla="*/ 3438525 w 5143"/>
              <a:gd name="T49" fmla="*/ 1185863 h 1902"/>
              <a:gd name="T50" fmla="*/ 3805238 w 5143"/>
              <a:gd name="T51" fmla="*/ 1352550 h 1902"/>
              <a:gd name="T52" fmla="*/ 4148138 w 5143"/>
              <a:gd name="T53" fmla="*/ 1524000 h 1902"/>
              <a:gd name="T54" fmla="*/ 4495800 w 5143"/>
              <a:gd name="T55" fmla="*/ 1738313 h 1902"/>
              <a:gd name="T56" fmla="*/ 4781550 w 5143"/>
              <a:gd name="T57" fmla="*/ 1924050 h 1902"/>
              <a:gd name="T58" fmla="*/ 5057775 w 5143"/>
              <a:gd name="T59" fmla="*/ 2138363 h 1902"/>
              <a:gd name="T60" fmla="*/ 5319713 w 5143"/>
              <a:gd name="T61" fmla="*/ 2376488 h 1902"/>
              <a:gd name="T62" fmla="*/ 5524500 w 5143"/>
              <a:gd name="T63" fmla="*/ 2586038 h 1902"/>
              <a:gd name="T64" fmla="*/ 5734050 w 5143"/>
              <a:gd name="T65" fmla="*/ 2833688 h 1902"/>
              <a:gd name="T66" fmla="*/ 5872163 w 5143"/>
              <a:gd name="T67" fmla="*/ 3017838 h 1902"/>
              <a:gd name="T68" fmla="*/ 8162925 w 5143"/>
              <a:gd name="T69" fmla="*/ 3017838 h 1902"/>
              <a:gd name="T70" fmla="*/ 8058150 w 5143"/>
              <a:gd name="T71" fmla="*/ 2900363 h 1902"/>
              <a:gd name="T72" fmla="*/ 7886700 w 5143"/>
              <a:gd name="T73" fmla="*/ 2709863 h 1902"/>
              <a:gd name="T74" fmla="*/ 7615238 w 5143"/>
              <a:gd name="T75" fmla="*/ 2443163 h 1902"/>
              <a:gd name="T76" fmla="*/ 7329488 w 5143"/>
              <a:gd name="T77" fmla="*/ 2195513 h 1902"/>
              <a:gd name="T78" fmla="*/ 7000875 w 5143"/>
              <a:gd name="T79" fmla="*/ 1938338 h 1902"/>
              <a:gd name="T80" fmla="*/ 6643688 w 5143"/>
              <a:gd name="T81" fmla="*/ 1700213 h 1902"/>
              <a:gd name="T82" fmla="*/ 6286500 w 5143"/>
              <a:gd name="T83" fmla="*/ 1490663 h 1902"/>
              <a:gd name="T84" fmla="*/ 5886450 w 5143"/>
              <a:gd name="T85" fmla="*/ 1271588 h 1902"/>
              <a:gd name="T86" fmla="*/ 5543550 w 5143"/>
              <a:gd name="T87" fmla="*/ 1114425 h 1902"/>
              <a:gd name="T88" fmla="*/ 5129213 w 5143"/>
              <a:gd name="T89" fmla="*/ 933450 h 1902"/>
              <a:gd name="T90" fmla="*/ 4705350 w 5143"/>
              <a:gd name="T91" fmla="*/ 776288 h 1902"/>
              <a:gd name="T92" fmla="*/ 4314825 w 5143"/>
              <a:gd name="T93" fmla="*/ 642938 h 1902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09C6D6EC-E437-84EA-1F1A-D42BC35B0A92}"/>
              </a:ext>
            </a:extLst>
          </p:cNvPr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>
              <a:gd name="T0" fmla="*/ 0 w 5760"/>
              <a:gd name="T1" fmla="*/ 0 h 2325"/>
              <a:gd name="T2" fmla="*/ 0 w 5760"/>
              <a:gd name="T3" fmla="*/ 538163 h 2325"/>
              <a:gd name="T4" fmla="*/ 885825 w 5760"/>
              <a:gd name="T5" fmla="*/ 566738 h 2325"/>
              <a:gd name="T6" fmla="*/ 1281113 w 5760"/>
              <a:gd name="T7" fmla="*/ 595313 h 2325"/>
              <a:gd name="T8" fmla="*/ 1676400 w 5760"/>
              <a:gd name="T9" fmla="*/ 633413 h 2325"/>
              <a:gd name="T10" fmla="*/ 2019300 w 5760"/>
              <a:gd name="T11" fmla="*/ 676275 h 2325"/>
              <a:gd name="T12" fmla="*/ 2443163 w 5760"/>
              <a:gd name="T13" fmla="*/ 738188 h 2325"/>
              <a:gd name="T14" fmla="*/ 2843213 w 5760"/>
              <a:gd name="T15" fmla="*/ 809625 h 2325"/>
              <a:gd name="T16" fmla="*/ 3295650 w 5760"/>
              <a:gd name="T17" fmla="*/ 904875 h 2325"/>
              <a:gd name="T18" fmla="*/ 3705225 w 5760"/>
              <a:gd name="T19" fmla="*/ 1000125 h 2325"/>
              <a:gd name="T20" fmla="*/ 4038600 w 5760"/>
              <a:gd name="T21" fmla="*/ 1090613 h 2325"/>
              <a:gd name="T22" fmla="*/ 4405313 w 5760"/>
              <a:gd name="T23" fmla="*/ 1204913 h 2325"/>
              <a:gd name="T24" fmla="*/ 4767263 w 5760"/>
              <a:gd name="T25" fmla="*/ 1328738 h 2325"/>
              <a:gd name="T26" fmla="*/ 5129213 w 5760"/>
              <a:gd name="T27" fmla="*/ 1466850 h 2325"/>
              <a:gd name="T28" fmla="*/ 5457825 w 5760"/>
              <a:gd name="T29" fmla="*/ 1595438 h 2325"/>
              <a:gd name="T30" fmla="*/ 5815013 w 5760"/>
              <a:gd name="T31" fmla="*/ 1762125 h 2325"/>
              <a:gd name="T32" fmla="*/ 6196013 w 5760"/>
              <a:gd name="T33" fmla="*/ 1957388 h 2325"/>
              <a:gd name="T34" fmla="*/ 6586538 w 5760"/>
              <a:gd name="T35" fmla="*/ 2181225 h 2325"/>
              <a:gd name="T36" fmla="*/ 6910388 w 5760"/>
              <a:gd name="T37" fmla="*/ 2390775 h 2325"/>
              <a:gd name="T38" fmla="*/ 7129463 w 5760"/>
              <a:gd name="T39" fmla="*/ 2543175 h 2325"/>
              <a:gd name="T40" fmla="*/ 7410450 w 5760"/>
              <a:gd name="T41" fmla="*/ 2762250 h 2325"/>
              <a:gd name="T42" fmla="*/ 7658100 w 5760"/>
              <a:gd name="T43" fmla="*/ 2976563 h 2325"/>
              <a:gd name="T44" fmla="*/ 7886700 w 5760"/>
              <a:gd name="T45" fmla="*/ 3200400 h 2325"/>
              <a:gd name="T46" fmla="*/ 8096250 w 5760"/>
              <a:gd name="T47" fmla="*/ 3419475 h 2325"/>
              <a:gd name="T48" fmla="*/ 8315325 w 5760"/>
              <a:gd name="T49" fmla="*/ 3689350 h 2325"/>
              <a:gd name="T50" fmla="*/ 9142413 w 5760"/>
              <a:gd name="T51" fmla="*/ 3689350 h 2325"/>
              <a:gd name="T52" fmla="*/ 9142413 w 5760"/>
              <a:gd name="T53" fmla="*/ 1976438 h 2325"/>
              <a:gd name="T54" fmla="*/ 8858250 w 5760"/>
              <a:gd name="T55" fmla="*/ 1776413 h 2325"/>
              <a:gd name="T56" fmla="*/ 8572500 w 5760"/>
              <a:gd name="T57" fmla="*/ 1619250 h 2325"/>
              <a:gd name="T58" fmla="*/ 8262938 w 5760"/>
              <a:gd name="T59" fmla="*/ 1457325 h 2325"/>
              <a:gd name="T60" fmla="*/ 7986713 w 5760"/>
              <a:gd name="T61" fmla="*/ 1328738 h 2325"/>
              <a:gd name="T62" fmla="*/ 7724775 w 5760"/>
              <a:gd name="T63" fmla="*/ 1223963 h 2325"/>
              <a:gd name="T64" fmla="*/ 7477125 w 5760"/>
              <a:gd name="T65" fmla="*/ 1128713 h 2325"/>
              <a:gd name="T66" fmla="*/ 7215188 w 5760"/>
              <a:gd name="T67" fmla="*/ 1033463 h 2325"/>
              <a:gd name="T68" fmla="*/ 6962775 w 5760"/>
              <a:gd name="T69" fmla="*/ 952500 h 2325"/>
              <a:gd name="T70" fmla="*/ 6743700 w 5760"/>
              <a:gd name="T71" fmla="*/ 876300 h 2325"/>
              <a:gd name="T72" fmla="*/ 6338888 w 5760"/>
              <a:gd name="T73" fmla="*/ 766763 h 2325"/>
              <a:gd name="T74" fmla="*/ 5995988 w 5760"/>
              <a:gd name="T75" fmla="*/ 671513 h 2325"/>
              <a:gd name="T76" fmla="*/ 5657850 w 5760"/>
              <a:gd name="T77" fmla="*/ 595313 h 2325"/>
              <a:gd name="T78" fmla="*/ 5210175 w 5760"/>
              <a:gd name="T79" fmla="*/ 495300 h 2325"/>
              <a:gd name="T80" fmla="*/ 4767263 w 5760"/>
              <a:gd name="T81" fmla="*/ 414338 h 2325"/>
              <a:gd name="T82" fmla="*/ 4338638 w 5760"/>
              <a:gd name="T83" fmla="*/ 338138 h 2325"/>
              <a:gd name="T84" fmla="*/ 3890963 w 5760"/>
              <a:gd name="T85" fmla="*/ 271463 h 2325"/>
              <a:gd name="T86" fmla="*/ 3509963 w 5760"/>
              <a:gd name="T87" fmla="*/ 219075 h 2325"/>
              <a:gd name="T88" fmla="*/ 3133725 w 5760"/>
              <a:gd name="T89" fmla="*/ 171450 h 2325"/>
              <a:gd name="T90" fmla="*/ 2643188 w 5760"/>
              <a:gd name="T91" fmla="*/ 128588 h 2325"/>
              <a:gd name="T92" fmla="*/ 2281238 w 5760"/>
              <a:gd name="T93" fmla="*/ 95250 h 2325"/>
              <a:gd name="T94" fmla="*/ 1785938 w 5760"/>
              <a:gd name="T95" fmla="*/ 57150 h 2325"/>
              <a:gd name="T96" fmla="*/ 1314450 w 5760"/>
              <a:gd name="T97" fmla="*/ 33338 h 2325"/>
              <a:gd name="T98" fmla="*/ 885825 w 5760"/>
              <a:gd name="T99" fmla="*/ 19050 h 2325"/>
              <a:gd name="T100" fmla="*/ 447675 w 5760"/>
              <a:gd name="T101" fmla="*/ 4763 h 2325"/>
              <a:gd name="T102" fmla="*/ 0 w 5760"/>
              <a:gd name="T103" fmla="*/ 0 h 2325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</a:gdLst>
            <a:ahLst/>
            <a:cxnLst>
              <a:cxn ang="T104">
                <a:pos x="T0" y="T1"/>
              </a:cxn>
              <a:cxn ang="T105">
                <a:pos x="T2" y="T3"/>
              </a:cxn>
              <a:cxn ang="T106">
                <a:pos x="T4" y="T5"/>
              </a:cxn>
              <a:cxn ang="T107">
                <a:pos x="T6" y="T7"/>
              </a:cxn>
              <a:cxn ang="T108">
                <a:pos x="T8" y="T9"/>
              </a:cxn>
              <a:cxn ang="T109">
                <a:pos x="T10" y="T11"/>
              </a:cxn>
              <a:cxn ang="T110">
                <a:pos x="T12" y="T13"/>
              </a:cxn>
              <a:cxn ang="T111">
                <a:pos x="T14" y="T15"/>
              </a:cxn>
              <a:cxn ang="T112">
                <a:pos x="T16" y="T17"/>
              </a:cxn>
              <a:cxn ang="T113">
                <a:pos x="T18" y="T19"/>
              </a:cxn>
              <a:cxn ang="T114">
                <a:pos x="T20" y="T21"/>
              </a:cxn>
              <a:cxn ang="T115">
                <a:pos x="T22" y="T23"/>
              </a:cxn>
              <a:cxn ang="T116">
                <a:pos x="T24" y="T25"/>
              </a:cxn>
              <a:cxn ang="T117">
                <a:pos x="T26" y="T27"/>
              </a:cxn>
              <a:cxn ang="T118">
                <a:pos x="T28" y="T29"/>
              </a:cxn>
              <a:cxn ang="T119">
                <a:pos x="T30" y="T31"/>
              </a:cxn>
              <a:cxn ang="T120">
                <a:pos x="T32" y="T33"/>
              </a:cxn>
              <a:cxn ang="T121">
                <a:pos x="T34" y="T35"/>
              </a:cxn>
              <a:cxn ang="T122">
                <a:pos x="T36" y="T37"/>
              </a:cxn>
              <a:cxn ang="T123">
                <a:pos x="T38" y="T39"/>
              </a:cxn>
              <a:cxn ang="T124">
                <a:pos x="T40" y="T41"/>
              </a:cxn>
              <a:cxn ang="T125">
                <a:pos x="T42" y="T43"/>
              </a:cxn>
              <a:cxn ang="T126">
                <a:pos x="T44" y="T45"/>
              </a:cxn>
              <a:cxn ang="T127">
                <a:pos x="T46" y="T47"/>
              </a:cxn>
              <a:cxn ang="T128">
                <a:pos x="T48" y="T49"/>
              </a:cxn>
              <a:cxn ang="T129">
                <a:pos x="T50" y="T51"/>
              </a:cxn>
              <a:cxn ang="T130">
                <a:pos x="T52" y="T53"/>
              </a:cxn>
              <a:cxn ang="T131">
                <a:pos x="T54" y="T55"/>
              </a:cxn>
              <a:cxn ang="T132">
                <a:pos x="T56" y="T57"/>
              </a:cxn>
              <a:cxn ang="T133">
                <a:pos x="T58" y="T59"/>
              </a:cxn>
              <a:cxn ang="T134">
                <a:pos x="T60" y="T61"/>
              </a:cxn>
              <a:cxn ang="T135">
                <a:pos x="T62" y="T63"/>
              </a:cxn>
              <a:cxn ang="T136">
                <a:pos x="T64" y="T65"/>
              </a:cxn>
              <a:cxn ang="T137">
                <a:pos x="T66" y="T67"/>
              </a:cxn>
              <a:cxn ang="T138">
                <a:pos x="T68" y="T69"/>
              </a:cxn>
              <a:cxn ang="T139">
                <a:pos x="T70" y="T71"/>
              </a:cxn>
              <a:cxn ang="T140">
                <a:pos x="T72" y="T73"/>
              </a:cxn>
              <a:cxn ang="T141">
                <a:pos x="T74" y="T75"/>
              </a:cxn>
              <a:cxn ang="T142">
                <a:pos x="T76" y="T77"/>
              </a:cxn>
              <a:cxn ang="T143">
                <a:pos x="T78" y="T79"/>
              </a:cxn>
              <a:cxn ang="T144">
                <a:pos x="T80" y="T81"/>
              </a:cxn>
              <a:cxn ang="T145">
                <a:pos x="T82" y="T83"/>
              </a:cxn>
              <a:cxn ang="T146">
                <a:pos x="T84" y="T85"/>
              </a:cxn>
              <a:cxn ang="T147">
                <a:pos x="T86" y="T87"/>
              </a:cxn>
              <a:cxn ang="T148">
                <a:pos x="T88" y="T89"/>
              </a:cxn>
              <a:cxn ang="T149">
                <a:pos x="T90" y="T91"/>
              </a:cxn>
              <a:cxn ang="T150">
                <a:pos x="T92" y="T93"/>
              </a:cxn>
              <a:cxn ang="T151">
                <a:pos x="T94" y="T95"/>
              </a:cxn>
              <a:cxn ang="T152">
                <a:pos x="T96" y="T97"/>
              </a:cxn>
              <a:cxn ang="T153">
                <a:pos x="T98" y="T99"/>
              </a:cxn>
              <a:cxn ang="T154">
                <a:pos x="T100" y="T101"/>
              </a:cxn>
              <a:cxn ang="T155">
                <a:pos x="T102" y="T103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854DF899-C33C-1781-3547-FED90138B07E}"/>
              </a:ext>
            </a:extLst>
          </p:cNvPr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>
              <a:gd name="T0" fmla="*/ 0 w 5760"/>
              <a:gd name="T1" fmla="*/ 0 h 1573"/>
              <a:gd name="T2" fmla="*/ 0 w 5760"/>
              <a:gd name="T3" fmla="*/ 557213 h 1573"/>
              <a:gd name="T4" fmla="*/ 447675 w 5760"/>
              <a:gd name="T5" fmla="*/ 566738 h 1573"/>
              <a:gd name="T6" fmla="*/ 995363 w 5760"/>
              <a:gd name="T7" fmla="*/ 576263 h 1573"/>
              <a:gd name="T8" fmla="*/ 1524000 w 5760"/>
              <a:gd name="T9" fmla="*/ 595313 h 1573"/>
              <a:gd name="T10" fmla="*/ 1933575 w 5760"/>
              <a:gd name="T11" fmla="*/ 623888 h 1573"/>
              <a:gd name="T12" fmla="*/ 2333625 w 5760"/>
              <a:gd name="T13" fmla="*/ 652463 h 1573"/>
              <a:gd name="T14" fmla="*/ 2771775 w 5760"/>
              <a:gd name="T15" fmla="*/ 690563 h 1573"/>
              <a:gd name="T16" fmla="*/ 3209925 w 5760"/>
              <a:gd name="T17" fmla="*/ 733425 h 1573"/>
              <a:gd name="T18" fmla="*/ 3714750 w 5760"/>
              <a:gd name="T19" fmla="*/ 800100 h 1573"/>
              <a:gd name="T20" fmla="*/ 4229100 w 5760"/>
              <a:gd name="T21" fmla="*/ 871538 h 1573"/>
              <a:gd name="T22" fmla="*/ 4686300 w 5760"/>
              <a:gd name="T23" fmla="*/ 947738 h 1573"/>
              <a:gd name="T24" fmla="*/ 5119688 w 5760"/>
              <a:gd name="T25" fmla="*/ 1028700 h 1573"/>
              <a:gd name="T26" fmla="*/ 5576888 w 5760"/>
              <a:gd name="T27" fmla="*/ 1123950 h 1573"/>
              <a:gd name="T28" fmla="*/ 5862638 w 5760"/>
              <a:gd name="T29" fmla="*/ 1190625 h 1573"/>
              <a:gd name="T30" fmla="*/ 6248400 w 5760"/>
              <a:gd name="T31" fmla="*/ 1285875 h 1573"/>
              <a:gd name="T32" fmla="*/ 6500813 w 5760"/>
              <a:gd name="T33" fmla="*/ 1357313 h 1573"/>
              <a:gd name="T34" fmla="*/ 6796088 w 5760"/>
              <a:gd name="T35" fmla="*/ 1443038 h 1573"/>
              <a:gd name="T36" fmla="*/ 7148513 w 5760"/>
              <a:gd name="T37" fmla="*/ 1557338 h 1573"/>
              <a:gd name="T38" fmla="*/ 7467600 w 5760"/>
              <a:gd name="T39" fmla="*/ 1671638 h 1573"/>
              <a:gd name="T40" fmla="*/ 7796213 w 5760"/>
              <a:gd name="T41" fmla="*/ 1795463 h 1573"/>
              <a:gd name="T42" fmla="*/ 8053388 w 5760"/>
              <a:gd name="T43" fmla="*/ 1900238 h 1573"/>
              <a:gd name="T44" fmla="*/ 8343900 w 5760"/>
              <a:gd name="T45" fmla="*/ 2033588 h 1573"/>
              <a:gd name="T46" fmla="*/ 8691563 w 5760"/>
              <a:gd name="T47" fmla="*/ 2224088 h 1573"/>
              <a:gd name="T48" fmla="*/ 8934450 w 5760"/>
              <a:gd name="T49" fmla="*/ 2352675 h 1573"/>
              <a:gd name="T50" fmla="*/ 9142413 w 5760"/>
              <a:gd name="T51" fmla="*/ 2495550 h 1573"/>
              <a:gd name="T52" fmla="*/ 9142413 w 5760"/>
              <a:gd name="T53" fmla="*/ 1004888 h 1573"/>
              <a:gd name="T54" fmla="*/ 8720138 w 5760"/>
              <a:gd name="T55" fmla="*/ 904875 h 1573"/>
              <a:gd name="T56" fmla="*/ 8277225 w 5760"/>
              <a:gd name="T57" fmla="*/ 795338 h 1573"/>
              <a:gd name="T58" fmla="*/ 7858125 w 5760"/>
              <a:gd name="T59" fmla="*/ 704850 h 1573"/>
              <a:gd name="T60" fmla="*/ 7462838 w 5760"/>
              <a:gd name="T61" fmla="*/ 628650 h 1573"/>
              <a:gd name="T62" fmla="*/ 7024688 w 5760"/>
              <a:gd name="T63" fmla="*/ 552450 h 1573"/>
              <a:gd name="T64" fmla="*/ 6524625 w 5760"/>
              <a:gd name="T65" fmla="*/ 466725 h 1573"/>
              <a:gd name="T66" fmla="*/ 6053138 w 5760"/>
              <a:gd name="T67" fmla="*/ 400050 h 1573"/>
              <a:gd name="T68" fmla="*/ 5634038 w 5760"/>
              <a:gd name="T69" fmla="*/ 338138 h 1573"/>
              <a:gd name="T70" fmla="*/ 5176838 w 5760"/>
              <a:gd name="T71" fmla="*/ 290513 h 1573"/>
              <a:gd name="T72" fmla="*/ 4786313 w 5760"/>
              <a:gd name="T73" fmla="*/ 242888 h 1573"/>
              <a:gd name="T74" fmla="*/ 4376738 w 5760"/>
              <a:gd name="T75" fmla="*/ 204788 h 1573"/>
              <a:gd name="T76" fmla="*/ 4000500 w 5760"/>
              <a:gd name="T77" fmla="*/ 166688 h 1573"/>
              <a:gd name="T78" fmla="*/ 3652838 w 5760"/>
              <a:gd name="T79" fmla="*/ 138113 h 1573"/>
              <a:gd name="T80" fmla="*/ 3195638 w 5760"/>
              <a:gd name="T81" fmla="*/ 104775 h 1573"/>
              <a:gd name="T82" fmla="*/ 2747963 w 5760"/>
              <a:gd name="T83" fmla="*/ 76200 h 1573"/>
              <a:gd name="T84" fmla="*/ 2419350 w 5760"/>
              <a:gd name="T85" fmla="*/ 61913 h 1573"/>
              <a:gd name="T86" fmla="*/ 2000250 w 5760"/>
              <a:gd name="T87" fmla="*/ 42863 h 1573"/>
              <a:gd name="T88" fmla="*/ 1533525 w 5760"/>
              <a:gd name="T89" fmla="*/ 23813 h 1573"/>
              <a:gd name="T90" fmla="*/ 1133475 w 5760"/>
              <a:gd name="T91" fmla="*/ 19050 h 1573"/>
              <a:gd name="T92" fmla="*/ 809625 w 5760"/>
              <a:gd name="T93" fmla="*/ 9525 h 1573"/>
              <a:gd name="T94" fmla="*/ 385763 w 5760"/>
              <a:gd name="T95" fmla="*/ 0 h 1573"/>
              <a:gd name="T96" fmla="*/ 0 w 5760"/>
              <a:gd name="T97" fmla="*/ 0 h 157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F29114FE-0EA3-03EF-B160-93BC6A878504}"/>
              </a:ext>
            </a:extLst>
          </p:cNvPr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>
              <a:gd name="T0" fmla="*/ 0 w 5760"/>
              <a:gd name="T1" fmla="*/ 0 h 970"/>
              <a:gd name="T2" fmla="*/ 0 w 5760"/>
              <a:gd name="T3" fmla="*/ 538163 h 970"/>
              <a:gd name="T4" fmla="*/ 504825 w 5760"/>
              <a:gd name="T5" fmla="*/ 542925 h 970"/>
              <a:gd name="T6" fmla="*/ 938213 w 5760"/>
              <a:gd name="T7" fmla="*/ 552450 h 970"/>
              <a:gd name="T8" fmla="*/ 1343025 w 5760"/>
              <a:gd name="T9" fmla="*/ 561975 h 970"/>
              <a:gd name="T10" fmla="*/ 1704975 w 5760"/>
              <a:gd name="T11" fmla="*/ 571500 h 970"/>
              <a:gd name="T12" fmla="*/ 2085975 w 5760"/>
              <a:gd name="T13" fmla="*/ 581025 h 970"/>
              <a:gd name="T14" fmla="*/ 2538413 w 5760"/>
              <a:gd name="T15" fmla="*/ 604838 h 970"/>
              <a:gd name="T16" fmla="*/ 3033713 w 5760"/>
              <a:gd name="T17" fmla="*/ 633413 h 970"/>
              <a:gd name="T18" fmla="*/ 3557588 w 5760"/>
              <a:gd name="T19" fmla="*/ 666750 h 970"/>
              <a:gd name="T20" fmla="*/ 4157663 w 5760"/>
              <a:gd name="T21" fmla="*/ 719138 h 970"/>
              <a:gd name="T22" fmla="*/ 4586288 w 5760"/>
              <a:gd name="T23" fmla="*/ 757238 h 970"/>
              <a:gd name="T24" fmla="*/ 5043488 w 5760"/>
              <a:gd name="T25" fmla="*/ 804863 h 970"/>
              <a:gd name="T26" fmla="*/ 5553075 w 5760"/>
              <a:gd name="T27" fmla="*/ 862013 h 970"/>
              <a:gd name="T28" fmla="*/ 6053138 w 5760"/>
              <a:gd name="T29" fmla="*/ 928688 h 970"/>
              <a:gd name="T30" fmla="*/ 6419850 w 5760"/>
              <a:gd name="T31" fmla="*/ 981075 h 970"/>
              <a:gd name="T32" fmla="*/ 6929438 w 5760"/>
              <a:gd name="T33" fmla="*/ 1062038 h 970"/>
              <a:gd name="T34" fmla="*/ 7434263 w 5760"/>
              <a:gd name="T35" fmla="*/ 1152525 h 970"/>
              <a:gd name="T36" fmla="*/ 7905750 w 5760"/>
              <a:gd name="T37" fmla="*/ 1247775 h 970"/>
              <a:gd name="T38" fmla="*/ 8362950 w 5760"/>
              <a:gd name="T39" fmla="*/ 1343025 h 970"/>
              <a:gd name="T40" fmla="*/ 8963025 w 5760"/>
              <a:gd name="T41" fmla="*/ 1495425 h 970"/>
              <a:gd name="T42" fmla="*/ 9142413 w 5760"/>
              <a:gd name="T43" fmla="*/ 1538288 h 970"/>
              <a:gd name="T44" fmla="*/ 9142413 w 5760"/>
              <a:gd name="T45" fmla="*/ 0 h 970"/>
              <a:gd name="T46" fmla="*/ 0 w 5760"/>
              <a:gd name="T47" fmla="*/ 0 h 970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</a:gdLst>
            <a:ahLst/>
            <a:cxnLst>
              <a:cxn ang="T48">
                <a:pos x="T0" y="T1"/>
              </a:cxn>
              <a:cxn ang="T49">
                <a:pos x="T2" y="T3"/>
              </a:cxn>
              <a:cxn ang="T50">
                <a:pos x="T4" y="T5"/>
              </a:cxn>
              <a:cxn ang="T51">
                <a:pos x="T6" y="T7"/>
              </a:cxn>
              <a:cxn ang="T52">
                <a:pos x="T8" y="T9"/>
              </a:cxn>
              <a:cxn ang="T53">
                <a:pos x="T10" y="T11"/>
              </a:cxn>
              <a:cxn ang="T54">
                <a:pos x="T12" y="T13"/>
              </a:cxn>
              <a:cxn ang="T55">
                <a:pos x="T14" y="T15"/>
              </a:cxn>
              <a:cxn ang="T56">
                <a:pos x="T16" y="T17"/>
              </a:cxn>
              <a:cxn ang="T57">
                <a:pos x="T18" y="T19"/>
              </a:cxn>
              <a:cxn ang="T58">
                <a:pos x="T20" y="T21"/>
              </a:cxn>
              <a:cxn ang="T59">
                <a:pos x="T22" y="T23"/>
              </a:cxn>
              <a:cxn ang="T60">
                <a:pos x="T24" y="T25"/>
              </a:cxn>
              <a:cxn ang="T61">
                <a:pos x="T26" y="T27"/>
              </a:cxn>
              <a:cxn ang="T62">
                <a:pos x="T28" y="T29"/>
              </a:cxn>
              <a:cxn ang="T63">
                <a:pos x="T30" y="T31"/>
              </a:cxn>
              <a:cxn ang="T64">
                <a:pos x="T32" y="T33"/>
              </a:cxn>
              <a:cxn ang="T65">
                <a:pos x="T34" y="T35"/>
              </a:cxn>
              <a:cxn ang="T66">
                <a:pos x="T36" y="T37"/>
              </a:cxn>
              <a:cxn ang="T67">
                <a:pos x="T38" y="T39"/>
              </a:cxn>
              <a:cxn ang="T68">
                <a:pos x="T40" y="T41"/>
              </a:cxn>
              <a:cxn ang="T69">
                <a:pos x="T42" y="T43"/>
              </a:cxn>
              <a:cxn ang="T70">
                <a:pos x="T44" y="T45"/>
              </a:cxn>
              <a:cxn ang="T71">
                <a:pos x="T46" y="T47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Freeform 8">
            <a:extLst>
              <a:ext uri="{FF2B5EF4-FFF2-40B4-BE49-F238E27FC236}">
                <a16:creationId xmlns:a16="http://schemas.microsoft.com/office/drawing/2014/main" id="{D1AD6AD5-3BC0-7E44-3E76-BB14CAB10CC3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>
              <a:gd name="T0" fmla="*/ 0 w 5760"/>
              <a:gd name="T1" fmla="*/ 1195388 h 1060"/>
              <a:gd name="T2" fmla="*/ 0 w 5760"/>
              <a:gd name="T3" fmla="*/ 1681163 h 1060"/>
              <a:gd name="T4" fmla="*/ 9142413 w 5760"/>
              <a:gd name="T5" fmla="*/ 1681163 h 1060"/>
              <a:gd name="T6" fmla="*/ 9142413 w 5760"/>
              <a:gd name="T7" fmla="*/ 0 h 1060"/>
              <a:gd name="T8" fmla="*/ 8620125 w 5760"/>
              <a:gd name="T9" fmla="*/ 0 h 1060"/>
              <a:gd name="T10" fmla="*/ 8410575 w 5760"/>
              <a:gd name="T11" fmla="*/ 133350 h 1060"/>
              <a:gd name="T12" fmla="*/ 8153400 w 5760"/>
              <a:gd name="T13" fmla="*/ 252413 h 1060"/>
              <a:gd name="T14" fmla="*/ 7886700 w 5760"/>
              <a:gd name="T15" fmla="*/ 352425 h 1060"/>
              <a:gd name="T16" fmla="*/ 7639050 w 5760"/>
              <a:gd name="T17" fmla="*/ 423863 h 1060"/>
              <a:gd name="T18" fmla="*/ 7343775 w 5760"/>
              <a:gd name="T19" fmla="*/ 514350 h 1060"/>
              <a:gd name="T20" fmla="*/ 7048500 w 5760"/>
              <a:gd name="T21" fmla="*/ 581025 h 1060"/>
              <a:gd name="T22" fmla="*/ 6715125 w 5760"/>
              <a:gd name="T23" fmla="*/ 657225 h 1060"/>
              <a:gd name="T24" fmla="*/ 6253163 w 5760"/>
              <a:gd name="T25" fmla="*/ 742950 h 1060"/>
              <a:gd name="T26" fmla="*/ 5891213 w 5760"/>
              <a:gd name="T27" fmla="*/ 800100 h 1060"/>
              <a:gd name="T28" fmla="*/ 5462588 w 5760"/>
              <a:gd name="T29" fmla="*/ 862013 h 1060"/>
              <a:gd name="T30" fmla="*/ 5062538 w 5760"/>
              <a:gd name="T31" fmla="*/ 919163 h 1060"/>
              <a:gd name="T32" fmla="*/ 4643438 w 5760"/>
              <a:gd name="T33" fmla="*/ 962026 h 1060"/>
              <a:gd name="T34" fmla="*/ 4252913 w 5760"/>
              <a:gd name="T35" fmla="*/ 1004888 h 1060"/>
              <a:gd name="T36" fmla="*/ 3838575 w 5760"/>
              <a:gd name="T37" fmla="*/ 1038226 h 1060"/>
              <a:gd name="T38" fmla="*/ 3400425 w 5760"/>
              <a:gd name="T39" fmla="*/ 1071563 h 1060"/>
              <a:gd name="T40" fmla="*/ 3009900 w 5760"/>
              <a:gd name="T41" fmla="*/ 1100138 h 1060"/>
              <a:gd name="T42" fmla="*/ 2614613 w 5760"/>
              <a:gd name="T43" fmla="*/ 1123951 h 1060"/>
              <a:gd name="T44" fmla="*/ 2228850 w 5760"/>
              <a:gd name="T45" fmla="*/ 1143001 h 1060"/>
              <a:gd name="T46" fmla="*/ 1857375 w 5760"/>
              <a:gd name="T47" fmla="*/ 1162051 h 1060"/>
              <a:gd name="T48" fmla="*/ 1438275 w 5760"/>
              <a:gd name="T49" fmla="*/ 1171576 h 1060"/>
              <a:gd name="T50" fmla="*/ 847725 w 5760"/>
              <a:gd name="T51" fmla="*/ 1185863 h 1060"/>
              <a:gd name="T52" fmla="*/ 319088 w 5760"/>
              <a:gd name="T53" fmla="*/ 1195388 h 1060"/>
              <a:gd name="T54" fmla="*/ 0 w 5760"/>
              <a:gd name="T55" fmla="*/ 1195388 h 106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FF2B5EF4-FFF2-40B4-BE49-F238E27FC236}">
                <a16:creationId xmlns:a16="http://schemas.microsoft.com/office/drawing/2014/main" id="{EAA21F6B-5CE1-8DE7-008A-20E0FE65CB2C}"/>
              </a:ext>
            </a:extLst>
          </p:cNvPr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>
              <a:gd name="T0" fmla="*/ 0 w 5284"/>
              <a:gd name="T1" fmla="*/ 581025 h 673"/>
              <a:gd name="T2" fmla="*/ 0 w 5284"/>
              <a:gd name="T3" fmla="*/ 1066800 h 673"/>
              <a:gd name="T4" fmla="*/ 481013 w 5284"/>
              <a:gd name="T5" fmla="*/ 1066800 h 673"/>
              <a:gd name="T6" fmla="*/ 1147763 w 5284"/>
              <a:gd name="T7" fmla="*/ 1052513 h 673"/>
              <a:gd name="T8" fmla="*/ 1619250 w 5284"/>
              <a:gd name="T9" fmla="*/ 1038225 h 673"/>
              <a:gd name="T10" fmla="*/ 2066925 w 5284"/>
              <a:gd name="T11" fmla="*/ 1019175 h 673"/>
              <a:gd name="T12" fmla="*/ 2466975 w 5284"/>
              <a:gd name="T13" fmla="*/ 1000125 h 673"/>
              <a:gd name="T14" fmla="*/ 2824163 w 5284"/>
              <a:gd name="T15" fmla="*/ 976313 h 673"/>
              <a:gd name="T16" fmla="*/ 3114675 w 5284"/>
              <a:gd name="T17" fmla="*/ 962025 h 673"/>
              <a:gd name="T18" fmla="*/ 3481388 w 5284"/>
              <a:gd name="T19" fmla="*/ 933450 h 673"/>
              <a:gd name="T20" fmla="*/ 3886200 w 5284"/>
              <a:gd name="T21" fmla="*/ 904875 h 673"/>
              <a:gd name="T22" fmla="*/ 4286250 w 5284"/>
              <a:gd name="T23" fmla="*/ 866775 h 673"/>
              <a:gd name="T24" fmla="*/ 4610100 w 5284"/>
              <a:gd name="T25" fmla="*/ 838200 h 673"/>
              <a:gd name="T26" fmla="*/ 4981575 w 5284"/>
              <a:gd name="T27" fmla="*/ 790575 h 673"/>
              <a:gd name="T28" fmla="*/ 5276850 w 5284"/>
              <a:gd name="T29" fmla="*/ 752475 h 673"/>
              <a:gd name="T30" fmla="*/ 5610225 w 5284"/>
              <a:gd name="T31" fmla="*/ 709613 h 673"/>
              <a:gd name="T32" fmla="*/ 5929313 w 5284"/>
              <a:gd name="T33" fmla="*/ 666750 h 673"/>
              <a:gd name="T34" fmla="*/ 6243638 w 5284"/>
              <a:gd name="T35" fmla="*/ 609600 h 673"/>
              <a:gd name="T36" fmla="*/ 6534150 w 5284"/>
              <a:gd name="T37" fmla="*/ 557213 h 673"/>
              <a:gd name="T38" fmla="*/ 6772275 w 5284"/>
              <a:gd name="T39" fmla="*/ 504825 h 673"/>
              <a:gd name="T40" fmla="*/ 7058025 w 5284"/>
              <a:gd name="T41" fmla="*/ 442913 h 673"/>
              <a:gd name="T42" fmla="*/ 7334250 w 5284"/>
              <a:gd name="T43" fmla="*/ 376238 h 673"/>
              <a:gd name="T44" fmla="*/ 7586663 w 5284"/>
              <a:gd name="T45" fmla="*/ 304800 h 673"/>
              <a:gd name="T46" fmla="*/ 7810500 w 5284"/>
              <a:gd name="T47" fmla="*/ 233363 h 673"/>
              <a:gd name="T48" fmla="*/ 8072438 w 5284"/>
              <a:gd name="T49" fmla="*/ 142875 h 673"/>
              <a:gd name="T50" fmla="*/ 8243888 w 5284"/>
              <a:gd name="T51" fmla="*/ 66675 h 673"/>
              <a:gd name="T52" fmla="*/ 8386763 w 5284"/>
              <a:gd name="T53" fmla="*/ 0 h 673"/>
              <a:gd name="T54" fmla="*/ 5081588 w 5284"/>
              <a:gd name="T55" fmla="*/ 0 h 673"/>
              <a:gd name="T56" fmla="*/ 4733925 w 5284"/>
              <a:gd name="T57" fmla="*/ 90488 h 673"/>
              <a:gd name="T58" fmla="*/ 4405313 w 5284"/>
              <a:gd name="T59" fmla="*/ 171450 h 673"/>
              <a:gd name="T60" fmla="*/ 4067175 w 5284"/>
              <a:gd name="T61" fmla="*/ 238125 h 673"/>
              <a:gd name="T62" fmla="*/ 3805238 w 5284"/>
              <a:gd name="T63" fmla="*/ 290513 h 673"/>
              <a:gd name="T64" fmla="*/ 3500438 w 5284"/>
              <a:gd name="T65" fmla="*/ 338138 h 673"/>
              <a:gd name="T66" fmla="*/ 3176588 w 5284"/>
              <a:gd name="T67" fmla="*/ 385763 h 673"/>
              <a:gd name="T68" fmla="*/ 2819400 w 5284"/>
              <a:gd name="T69" fmla="*/ 433388 h 673"/>
              <a:gd name="T70" fmla="*/ 2438400 w 5284"/>
              <a:gd name="T71" fmla="*/ 471488 h 673"/>
              <a:gd name="T72" fmla="*/ 2133600 w 5284"/>
              <a:gd name="T73" fmla="*/ 495300 h 673"/>
              <a:gd name="T74" fmla="*/ 1800225 w 5284"/>
              <a:gd name="T75" fmla="*/ 523875 h 673"/>
              <a:gd name="T76" fmla="*/ 1462088 w 5284"/>
              <a:gd name="T77" fmla="*/ 542925 h 673"/>
              <a:gd name="T78" fmla="*/ 1104900 w 5284"/>
              <a:gd name="T79" fmla="*/ 561975 h 673"/>
              <a:gd name="T80" fmla="*/ 795338 w 5284"/>
              <a:gd name="T81" fmla="*/ 571500 h 673"/>
              <a:gd name="T82" fmla="*/ 442913 w 5284"/>
              <a:gd name="T83" fmla="*/ 581025 h 673"/>
              <a:gd name="T84" fmla="*/ 157163 w 5284"/>
              <a:gd name="T85" fmla="*/ 585788 h 673"/>
              <a:gd name="T86" fmla="*/ 0 w 5284"/>
              <a:gd name="T87" fmla="*/ 581025 h 67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10" name="Rectangle 13">
            <a:extLst>
              <a:ext uri="{FF2B5EF4-FFF2-40B4-BE49-F238E27FC236}">
                <a16:creationId xmlns:a16="http://schemas.microsoft.com/office/drawing/2014/main" id="{DA4BD5AA-4313-17F8-5F2F-A1FC4A9D39F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68570995-7FBD-4E64-CCDF-DF68F118B9F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7423994F-961B-BE02-A159-989BCBB4C6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4D40DA0-17F8-9D4F-9413-79272A8243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925559"/>
      </p:ext>
    </p:extLst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6030128"/>
      </p:ext>
    </p:extLst>
  </p:cSld>
  <p:clrMapOvr>
    <a:masterClrMapping/>
  </p:clrMapOvr>
  <p:transition>
    <p:wheel spokes="0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95477210"/>
      </p:ext>
    </p:extLst>
  </p:cSld>
  <p:clrMapOvr>
    <a:masterClrMapping/>
  </p:clrMapOvr>
  <p:transition>
    <p:wheel spokes="0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989915"/>
      </p:ext>
    </p:extLst>
  </p:cSld>
  <p:clrMapOvr>
    <a:masterClrMapping/>
  </p:clrMapOvr>
  <p:transition>
    <p:wheel spokes="0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74792853"/>
      </p:ext>
    </p:extLst>
  </p:cSld>
  <p:clrMapOvr>
    <a:masterClrMapping/>
  </p:clrMapOvr>
  <p:transition>
    <p:wheel spokes="0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1693580"/>
      </p:ext>
    </p:extLst>
  </p:cSld>
  <p:clrMapOvr>
    <a:masterClrMapping/>
  </p:clrMapOvr>
  <p:transition>
    <p:wheel spokes="0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4225896"/>
      </p:ext>
    </p:extLst>
  </p:cSld>
  <p:clrMapOvr>
    <a:masterClrMapping/>
  </p:clrMapOvr>
  <p:transition>
    <p:wheel spokes="0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1543664"/>
      </p:ext>
    </p:extLst>
  </p:cSld>
  <p:clrMapOvr>
    <a:masterClrMapping/>
  </p:clrMapOvr>
  <p:transition>
    <p:wheel spokes="0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8483712"/>
      </p:ext>
    </p:extLst>
  </p:cSld>
  <p:clrMapOvr>
    <a:masterClrMapping/>
  </p:clrMapOvr>
  <p:transition>
    <p:wheel spokes="0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7143231"/>
      </p:ext>
    </p:extLst>
  </p:cSld>
  <p:clrMapOvr>
    <a:masterClrMapping/>
  </p:clrMapOvr>
  <p:transition>
    <p:wheel spokes="0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2839420"/>
      </p:ext>
    </p:extLst>
  </p:cSld>
  <p:clrMapOvr>
    <a:masterClrMapping/>
  </p:clrMapOvr>
  <p:transition>
    <p:wheel spokes="0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gradFill rotWithShape="0">
          <a:gsLst>
            <a:gs pos="0">
              <a:srgbClr val="8C3D91"/>
            </a:gs>
            <a:gs pos="6000">
              <a:srgbClr val="7005D4"/>
            </a:gs>
            <a:gs pos="14999">
              <a:srgbClr val="181CC7"/>
            </a:gs>
            <a:gs pos="30000">
              <a:srgbClr val="0A128C"/>
            </a:gs>
            <a:gs pos="50000">
              <a:srgbClr val="000000"/>
            </a:gs>
            <a:gs pos="70000">
              <a:srgbClr val="0A128C"/>
            </a:gs>
            <a:gs pos="85001">
              <a:srgbClr val="181CC7"/>
            </a:gs>
            <a:gs pos="94000">
              <a:srgbClr val="7005D4"/>
            </a:gs>
            <a:gs pos="100000">
              <a:srgbClr val="8C3D9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20">
            <a:extLst>
              <a:ext uri="{FF2B5EF4-FFF2-40B4-BE49-F238E27FC236}">
                <a16:creationId xmlns:a16="http://schemas.microsoft.com/office/drawing/2014/main" id="{EC635942-7952-1FB5-5CBA-5618BFBAB1E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2077" name="Rectangle 29">
            <a:extLst>
              <a:ext uri="{FF2B5EF4-FFF2-40B4-BE49-F238E27FC236}">
                <a16:creationId xmlns:a16="http://schemas.microsoft.com/office/drawing/2014/main" id="{96983C9D-00F3-77AF-8F66-671162BF563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2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heel spokes="0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4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openxmlformats.org/officeDocument/2006/relationships/image" Target="../media/image36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2048F98-0772-4E62-1FE9-FE30064FB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091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pic>
        <p:nvPicPr>
          <p:cNvPr id="5123" name="Picture 3">
            <a:extLst>
              <a:ext uri="{FF2B5EF4-FFF2-40B4-BE49-F238E27FC236}">
                <a16:creationId xmlns:a16="http://schemas.microsoft.com/office/drawing/2014/main" id="{7C87FEB2-5F3E-71BA-A2CD-E5CB88EA0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4" name="WordArt 4">
            <a:extLst>
              <a:ext uri="{FF2B5EF4-FFF2-40B4-BE49-F238E27FC236}">
                <a16:creationId xmlns:a16="http://schemas.microsoft.com/office/drawing/2014/main" id="{0A396881-8601-35DF-B08B-87896AC767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66700"/>
            <a:ext cx="8742363" cy="6203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Kerala" pitchFamily="2" charset="0"/>
              </a:rPr>
              <a:t>çÕÆÉáØíÄµJßæÜ </a:t>
            </a:r>
          </a:p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Kerala" pitchFamily="2" charset="0"/>
              </a:rPr>
              <a:t>¥¿ßØíÅÞÈÖßÜ</a:t>
            </a:r>
          </a:p>
        </p:txBody>
      </p:sp>
      <p:sp>
        <p:nvSpPr>
          <p:cNvPr id="583685" name="Text Box 5">
            <a:extLst>
              <a:ext uri="{FF2B5EF4-FFF2-40B4-BE49-F238E27FC236}">
                <a16:creationId xmlns:a16="http://schemas.microsoft.com/office/drawing/2014/main" id="{90DBF1F8-4306-0E48-C360-445FE9511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475" y="4160838"/>
            <a:ext cx="4962525" cy="9699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95000"/>
              </a:lnSpc>
              <a:spcBef>
                <a:spcPct val="50000"/>
              </a:spcBef>
            </a:pPr>
            <a:r>
              <a:rPr lang="en-US" altLang="en-US" sz="6000" b="0">
                <a:solidFill>
                  <a:srgbClr val="FFFF00"/>
                </a:solidFill>
                <a:latin typeface="Kerala" pitchFamily="2" charset="0"/>
              </a:rPr>
              <a:t>1</a:t>
            </a:r>
            <a:endParaRPr lang="en-US" altLang="en-US">
              <a:solidFill>
                <a:srgbClr val="FFFF00"/>
              </a:solidFill>
              <a:latin typeface="Kerala" pitchFamily="2" charset="0"/>
            </a:endParaRPr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ADA9C3D9-91FC-3DE6-084F-22C143E34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57E3BED0-56C9-10CB-6C63-EA162EF16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401638"/>
            <a:ext cx="335280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BF43D"/>
                </a:solidFill>
                <a:latin typeface="Kerala" pitchFamily="2" charset="0"/>
              </a:rPr>
              <a:t>ÍÞ·¢ : ¥Fí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C88C9A04-00B2-0BDC-19F9-9F21303677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83689" name="Rectangle 9">
            <a:extLst>
              <a:ext uri="{FF2B5EF4-FFF2-40B4-BE49-F238E27FC236}">
                <a16:creationId xmlns:a16="http://schemas.microsoft.com/office/drawing/2014/main" id="{B3C1139F-64D9-5878-ECAE-290E3E3DD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583690" name="Rectangle 10">
            <a:extLst>
              <a:ext uri="{FF2B5EF4-FFF2-40B4-BE49-F238E27FC236}">
                <a16:creationId xmlns:a16="http://schemas.microsoft.com/office/drawing/2014/main" id="{2380D81C-C3E1-9A1F-C9AB-77947C07F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25EFEC7E-B8CD-13BD-C1FA-D733567F3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DED7158F-DB38-CC8E-7669-F7E825AF1E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DDB7B8D7-CAA6-E0EB-600D-2E0C3D10C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A47CDB0D-3B4B-1D77-0068-7EAB391E9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1" name="Rectangle 6">
            <a:extLst>
              <a:ext uri="{FF2B5EF4-FFF2-40B4-BE49-F238E27FC236}">
                <a16:creationId xmlns:a16="http://schemas.microsoft.com/office/drawing/2014/main" id="{1E410E85-1333-B825-9A74-5DD432D3D0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2" name="Rectangle 7">
            <a:extLst>
              <a:ext uri="{FF2B5EF4-FFF2-40B4-BE49-F238E27FC236}">
                <a16:creationId xmlns:a16="http://schemas.microsoft.com/office/drawing/2014/main" id="{61E9A54E-5311-6DFE-FBAF-75640D374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3" name="Rectangle 8">
            <a:extLst>
              <a:ext uri="{FF2B5EF4-FFF2-40B4-BE49-F238E27FC236}">
                <a16:creationId xmlns:a16="http://schemas.microsoft.com/office/drawing/2014/main" id="{83F95693-DF89-3CAF-7624-BE4183B3F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4" name="Rectangle 9">
            <a:extLst>
              <a:ext uri="{FF2B5EF4-FFF2-40B4-BE49-F238E27FC236}">
                <a16:creationId xmlns:a16="http://schemas.microsoft.com/office/drawing/2014/main" id="{72D2E8E0-D091-EE9E-8840-73C887483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5" name="Rectangle 10">
            <a:extLst>
              <a:ext uri="{FF2B5EF4-FFF2-40B4-BE49-F238E27FC236}">
                <a16:creationId xmlns:a16="http://schemas.microsoft.com/office/drawing/2014/main" id="{057E25C2-B04F-DCD9-B697-99070E3029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6" name="Text Box 27">
            <a:extLst>
              <a:ext uri="{FF2B5EF4-FFF2-40B4-BE49-F238E27FC236}">
                <a16:creationId xmlns:a16="http://schemas.microsoft.com/office/drawing/2014/main" id="{9E7CB6CB-7471-235A-0781-EB89040D4C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rgbClr val="EEFF4B"/>
                </a:solidFill>
                <a:latin typeface="Kerala" pitchFamily="2" charset="0"/>
              </a:rPr>
              <a:t>çÕÆÉáØíÄµ µÞÜdµÎJßæa ÈâÜßÝµZ</a:t>
            </a:r>
          </a:p>
        </p:txBody>
      </p:sp>
      <p:sp>
        <p:nvSpPr>
          <p:cNvPr id="14347" name="Rectangle 28">
            <a:extLst>
              <a:ext uri="{FF2B5EF4-FFF2-40B4-BE49-F238E27FC236}">
                <a16:creationId xmlns:a16="http://schemas.microsoft.com/office/drawing/2014/main" id="{DFAF7B4D-FE2B-F631-8FCE-2E8161DEC9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8" name="Rectangle 29">
            <a:extLst>
              <a:ext uri="{FF2B5EF4-FFF2-40B4-BE49-F238E27FC236}">
                <a16:creationId xmlns:a16="http://schemas.microsoft.com/office/drawing/2014/main" id="{262C088F-820B-5F22-A15C-76326E121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49" name="Rectangle 30">
            <a:extLst>
              <a:ext uri="{FF2B5EF4-FFF2-40B4-BE49-F238E27FC236}">
                <a16:creationId xmlns:a16="http://schemas.microsoft.com/office/drawing/2014/main" id="{47214308-077F-2D9E-05BD-579D72652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50" name="Rectangle 31">
            <a:extLst>
              <a:ext uri="{FF2B5EF4-FFF2-40B4-BE49-F238E27FC236}">
                <a16:creationId xmlns:a16="http://schemas.microsoft.com/office/drawing/2014/main" id="{957D38F1-6EE0-B625-20DB-CAEC3A6110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51" name="Rectangle 32">
            <a:extLst>
              <a:ext uri="{FF2B5EF4-FFF2-40B4-BE49-F238E27FC236}">
                <a16:creationId xmlns:a16="http://schemas.microsoft.com/office/drawing/2014/main" id="{F75A6AAD-BD53-0DB5-39C4-560AE75C7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52" name="Rectangle 33">
            <a:extLst>
              <a:ext uri="{FF2B5EF4-FFF2-40B4-BE49-F238E27FC236}">
                <a16:creationId xmlns:a16="http://schemas.microsoft.com/office/drawing/2014/main" id="{CBB36894-B9D5-6C90-A22A-1F5A267FF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53" name="Rectangle 34">
            <a:extLst>
              <a:ext uri="{FF2B5EF4-FFF2-40B4-BE49-F238E27FC236}">
                <a16:creationId xmlns:a16="http://schemas.microsoft.com/office/drawing/2014/main" id="{D62AD27F-70E6-86BF-5E46-71ED4F5EE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54" name="Rectangle 49">
            <a:extLst>
              <a:ext uri="{FF2B5EF4-FFF2-40B4-BE49-F238E27FC236}">
                <a16:creationId xmlns:a16="http://schemas.microsoft.com/office/drawing/2014/main" id="{ACE7AF2A-DE9D-E984-54D9-B004C62CF2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-1195388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2400" b="0">
              <a:solidFill>
                <a:srgbClr val="00DFCA"/>
              </a:solidFill>
            </a:endParaRPr>
          </a:p>
        </p:txBody>
      </p:sp>
      <p:sp>
        <p:nvSpPr>
          <p:cNvPr id="14355" name="AutoShape 52">
            <a:extLst>
              <a:ext uri="{FF2B5EF4-FFF2-40B4-BE49-F238E27FC236}">
                <a16:creationId xmlns:a16="http://schemas.microsoft.com/office/drawing/2014/main" id="{A64929CC-F128-8C02-DFCA-369EA90DF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5" y="2082800"/>
            <a:ext cx="3355975" cy="290512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33CC"/>
              </a:gs>
              <a:gs pos="50000">
                <a:srgbClr val="18185E"/>
              </a:gs>
              <a:gs pos="100000">
                <a:srgbClr val="3333CC"/>
              </a:gs>
            </a:gsLst>
            <a:lin ang="18900000" scaled="1"/>
          </a:gradFill>
          <a:ln w="57150">
            <a:solidFill>
              <a:schemeClr val="tx1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14356" name="Group 77">
            <a:extLst>
              <a:ext uri="{FF2B5EF4-FFF2-40B4-BE49-F238E27FC236}">
                <a16:creationId xmlns:a16="http://schemas.microsoft.com/office/drawing/2014/main" id="{1D5B3E75-EF40-7D21-85D3-936804D13510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365125"/>
            <a:ext cx="3394075" cy="2211388"/>
            <a:chOff x="3473" y="230"/>
            <a:chExt cx="2138" cy="1393"/>
          </a:xfrm>
        </p:grpSpPr>
        <p:grpSp>
          <p:nvGrpSpPr>
            <p:cNvPr id="14396" name="Group 39">
              <a:extLst>
                <a:ext uri="{FF2B5EF4-FFF2-40B4-BE49-F238E27FC236}">
                  <a16:creationId xmlns:a16="http://schemas.microsoft.com/office/drawing/2014/main" id="{669BAEA7-2869-2848-BD1A-C3DFB841BC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3" y="230"/>
              <a:ext cx="268" cy="1189"/>
              <a:chOff x="4321" y="147"/>
              <a:chExt cx="268" cy="1189"/>
            </a:xfrm>
          </p:grpSpPr>
          <p:sp>
            <p:nvSpPr>
              <p:cNvPr id="14398" name="Rectangle 40">
                <a:extLst>
                  <a:ext uri="{FF2B5EF4-FFF2-40B4-BE49-F238E27FC236}">
                    <a16:creationId xmlns:a16="http://schemas.microsoft.com/office/drawing/2014/main" id="{BBCCD1BE-82D6-CB1F-2471-E56EEE253F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065" y="403"/>
                <a:ext cx="780" cy="26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400" b="0">
                    <a:solidFill>
                      <a:srgbClr val="EEFF4B"/>
                    </a:solidFill>
                    <a:latin typeface="Kerala" pitchFamily="2" charset="0"/>
                  </a:rPr>
                  <a:t>µáEÞ¿ßæa </a:t>
                </a:r>
              </a:p>
              <a:p>
                <a:r>
                  <a:rPr lang="en-US" altLang="en-US" sz="1400" b="0">
                    <a:solidFill>
                      <a:srgbClr val="EEFF4B"/>
                    </a:solidFill>
                    <a:latin typeface="Kerala" pitchFamily="2" charset="0"/>
                  </a:rPr>
                  <a:t>µÜcÞÃ ÕßøáKí</a:t>
                </a:r>
                <a:r>
                  <a:rPr lang="en-US" altLang="en-US" sz="1200" b="0">
                    <a:solidFill>
                      <a:srgbClr val="EEFF4B"/>
                    </a:solidFill>
                    <a:latin typeface="Times New Roman" panose="02020603050405020304" pitchFamily="18" charset="0"/>
                  </a:rPr>
                  <a:t>   </a:t>
                </a:r>
              </a:p>
            </p:txBody>
          </p:sp>
          <p:sp>
            <p:nvSpPr>
              <p:cNvPr id="14399" name="Rectangle 41">
                <a:extLst>
                  <a:ext uri="{FF2B5EF4-FFF2-40B4-BE49-F238E27FC236}">
                    <a16:creationId xmlns:a16="http://schemas.microsoft.com/office/drawing/2014/main" id="{731D19B8-C186-F7A8-6153-FD0737F5A6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4243" y="1136"/>
                <a:ext cx="401" cy="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id-ID" altLang="en-US" sz="3600" b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4397" name="Text Box 53">
              <a:extLst>
                <a:ext uri="{FF2B5EF4-FFF2-40B4-BE49-F238E27FC236}">
                  <a16:creationId xmlns:a16="http://schemas.microsoft.com/office/drawing/2014/main" id="{C73D2130-3B16-972F-5A5D-FEDD63F458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3" y="1335"/>
              <a:ext cx="2048" cy="28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  <a:latin typeface="Kerala" pitchFamily="2" charset="0"/>
                </a:rPr>
                <a:t>µÜcÞÃ ÕßøáKí</a:t>
              </a:r>
            </a:p>
          </p:txBody>
        </p:sp>
      </p:grpSp>
      <p:sp>
        <p:nvSpPr>
          <p:cNvPr id="14357" name="Text Box 55">
            <a:extLst>
              <a:ext uri="{FF2B5EF4-FFF2-40B4-BE49-F238E27FC236}">
                <a16:creationId xmlns:a16="http://schemas.microsoft.com/office/drawing/2014/main" id="{BA9C1805-9211-D372-E0B9-61BF4CDD1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4358" name="AutoShape 82">
            <a:extLst>
              <a:ext uri="{FF2B5EF4-FFF2-40B4-BE49-F238E27FC236}">
                <a16:creationId xmlns:a16="http://schemas.microsoft.com/office/drawing/2014/main" id="{9FFF556B-2E09-8C74-8321-69012033A5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838" y="1865313"/>
            <a:ext cx="4559300" cy="316230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33CC"/>
              </a:gs>
              <a:gs pos="50000">
                <a:srgbClr val="18185E"/>
              </a:gs>
              <a:gs pos="100000">
                <a:srgbClr val="3333CC"/>
              </a:gs>
            </a:gsLst>
            <a:lin ang="18900000" scaled="1"/>
          </a:gradFill>
          <a:ln w="5715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59" name="Text Box 63">
            <a:extLst>
              <a:ext uri="{FF2B5EF4-FFF2-40B4-BE49-F238E27FC236}">
                <a16:creationId xmlns:a16="http://schemas.microsoft.com/office/drawing/2014/main" id="{4DF77517-B089-32B6-DBEB-89ACF8B05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033588"/>
            <a:ext cx="2474913" cy="29559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F43D"/>
                </a:solidFill>
                <a:latin typeface="Kerala" pitchFamily="2" charset="0"/>
              </a:rPr>
              <a:t>Øã×í¿ßMí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¥dÌÙÞ¢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ç¼ÞØËí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 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çÎÞæÖ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EF1F1D"/>
                </a:solidFill>
                <a:latin typeface="Kerala" pitchFamily="2" charset="0"/>
              </a:rPr>
              <a:t>      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çÏÞÖáÕ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¥øÞ¼µÄb¢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 øÞ¼ÍøÃ¢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  dÉÕÞØµÞÜ¢</a:t>
            </a:r>
          </a:p>
          <a:p>
            <a:pPr algn="ctr"/>
            <a:r>
              <a:rPr lang="en-US" altLang="en-US" sz="1600" b="0">
                <a:solidFill>
                  <a:srgbClr val="790015"/>
                </a:solidFill>
                <a:latin typeface="Kerala" pitchFamily="2" charset="0"/>
              </a:rPr>
              <a:t>       </a:t>
            </a:r>
            <a:r>
              <a:rPr lang="en-US" altLang="en-US" sz="1800">
                <a:solidFill>
                  <a:srgbClr val="99CCFF"/>
                </a:solidFill>
                <a:latin typeface="Kerala" pitchFamily="2" charset="0"/>
              </a:rPr>
              <a:t>ÈßÖÌíÆ µÞÜ¢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      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</a:t>
            </a:r>
            <a:endParaRPr lang="en-US" altLang="en-US" sz="1600">
              <a:latin typeface="Kerala" pitchFamily="2" charset="0"/>
            </a:endParaRPr>
          </a:p>
        </p:txBody>
      </p:sp>
      <p:sp>
        <p:nvSpPr>
          <p:cNvPr id="464962" name="Rectangle 66">
            <a:extLst>
              <a:ext uri="{FF2B5EF4-FFF2-40B4-BE49-F238E27FC236}">
                <a16:creationId xmlns:a16="http://schemas.microsoft.com/office/drawing/2014/main" id="{062FC6CD-01F7-4B98-881A-A6721AC19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09</a:t>
            </a:r>
          </a:p>
        </p:txBody>
      </p:sp>
      <p:grpSp>
        <p:nvGrpSpPr>
          <p:cNvPr id="464974" name="Group 78">
            <a:extLst>
              <a:ext uri="{FF2B5EF4-FFF2-40B4-BE49-F238E27FC236}">
                <a16:creationId xmlns:a16="http://schemas.microsoft.com/office/drawing/2014/main" id="{B4FC5159-D1C4-1B37-A989-91573CD0E605}"/>
              </a:ext>
            </a:extLst>
          </p:cNvPr>
          <p:cNvGrpSpPr>
            <a:grpSpLocks/>
          </p:cNvGrpSpPr>
          <p:nvPr/>
        </p:nvGrpSpPr>
        <p:grpSpPr bwMode="auto">
          <a:xfrm>
            <a:off x="5622925" y="460375"/>
            <a:ext cx="2719388" cy="2492375"/>
            <a:chOff x="3542" y="290"/>
            <a:chExt cx="1713" cy="1570"/>
          </a:xfrm>
        </p:grpSpPr>
        <p:grpSp>
          <p:nvGrpSpPr>
            <p:cNvPr id="14392" name="Group 36">
              <a:extLst>
                <a:ext uri="{FF2B5EF4-FFF2-40B4-BE49-F238E27FC236}">
                  <a16:creationId xmlns:a16="http://schemas.microsoft.com/office/drawing/2014/main" id="{C61B0A28-13CC-995B-F7B4-D13694B4E8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42" y="290"/>
              <a:ext cx="173" cy="1082"/>
              <a:chOff x="3490" y="222"/>
              <a:chExt cx="173" cy="1082"/>
            </a:xfrm>
          </p:grpSpPr>
          <p:sp>
            <p:nvSpPr>
              <p:cNvPr id="14394" name="Rectangle 37">
                <a:extLst>
                  <a:ext uri="{FF2B5EF4-FFF2-40B4-BE49-F238E27FC236}">
                    <a16:creationId xmlns:a16="http://schemas.microsoft.com/office/drawing/2014/main" id="{77A58EFD-2675-7D87-C574-A92683EF52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237" y="475"/>
                <a:ext cx="679" cy="173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800" b="0">
                    <a:solidFill>
                      <a:srgbClr val="35FFD0"/>
                    </a:solidFill>
                    <a:latin typeface="Kerala" pitchFamily="2" charset="0"/>
                  </a:rPr>
                  <a:t>øIÞ¢ ÕøÕí</a:t>
                </a:r>
              </a:p>
            </p:txBody>
          </p:sp>
          <p:sp>
            <p:nvSpPr>
              <p:cNvPr id="14395" name="Rectangle 38">
                <a:extLst>
                  <a:ext uri="{FF2B5EF4-FFF2-40B4-BE49-F238E27FC236}">
                    <a16:creationId xmlns:a16="http://schemas.microsoft.com/office/drawing/2014/main" id="{D7A55B34-ECE5-4DA7-9A5A-7B4B31288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395" y="1104"/>
                <a:ext cx="401" cy="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id-ID" altLang="en-US" sz="3600" b="0">
                  <a:solidFill>
                    <a:srgbClr val="35FFD0"/>
                  </a:solidFill>
                </a:endParaRPr>
              </a:p>
            </p:txBody>
          </p:sp>
        </p:grpSp>
        <p:sp>
          <p:nvSpPr>
            <p:cNvPr id="14393" name="Text Box 67">
              <a:extLst>
                <a:ext uri="{FF2B5EF4-FFF2-40B4-BE49-F238E27FC236}">
                  <a16:creationId xmlns:a16="http://schemas.microsoft.com/office/drawing/2014/main" id="{6EA3B9D1-45B7-1B4A-AE8A-4E4E84ACA2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2" y="1572"/>
              <a:ext cx="1713" cy="28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600">
                  <a:latin typeface="Kerala" pitchFamily="2" charset="0"/>
                </a:rPr>
                <a:t> </a:t>
              </a:r>
              <a:r>
                <a:rPr lang="en-US" altLang="en-US" sz="2400" b="0">
                  <a:solidFill>
                    <a:srgbClr val="66FFFF"/>
                  </a:solidFill>
                  <a:latin typeface="Kerala" pitchFamily="2" charset="0"/>
                </a:rPr>
                <a:t>øIÞ¢ ÕøÕí</a:t>
              </a:r>
            </a:p>
          </p:txBody>
        </p:sp>
      </p:grpSp>
      <p:grpSp>
        <p:nvGrpSpPr>
          <p:cNvPr id="464975" name="Group 79">
            <a:extLst>
              <a:ext uri="{FF2B5EF4-FFF2-40B4-BE49-F238E27FC236}">
                <a16:creationId xmlns:a16="http://schemas.microsoft.com/office/drawing/2014/main" id="{74FD27AD-CF18-157E-49B4-C8C9C50C8939}"/>
              </a:ext>
            </a:extLst>
          </p:cNvPr>
          <p:cNvGrpSpPr>
            <a:grpSpLocks/>
          </p:cNvGrpSpPr>
          <p:nvPr/>
        </p:nvGrpSpPr>
        <p:grpSpPr bwMode="auto">
          <a:xfrm>
            <a:off x="5721350" y="442913"/>
            <a:ext cx="2935288" cy="2895600"/>
            <a:chOff x="3604" y="279"/>
            <a:chExt cx="1849" cy="1824"/>
          </a:xfrm>
        </p:grpSpPr>
        <p:grpSp>
          <p:nvGrpSpPr>
            <p:cNvPr id="14388" name="Group 59">
              <a:extLst>
                <a:ext uri="{FF2B5EF4-FFF2-40B4-BE49-F238E27FC236}">
                  <a16:creationId xmlns:a16="http://schemas.microsoft.com/office/drawing/2014/main" id="{FD876E4E-B5B1-226A-5FBD-8B821267055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53" y="279"/>
              <a:ext cx="268" cy="1145"/>
              <a:chOff x="4320" y="-3017"/>
              <a:chExt cx="268" cy="6071"/>
            </a:xfrm>
          </p:grpSpPr>
          <p:sp>
            <p:nvSpPr>
              <p:cNvPr id="14390" name="Rectangle 60">
                <a:extLst>
                  <a:ext uri="{FF2B5EF4-FFF2-40B4-BE49-F238E27FC236}">
                    <a16:creationId xmlns:a16="http://schemas.microsoft.com/office/drawing/2014/main" id="{20E0B98E-42B4-C700-6BDA-FD15EBBD16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495" y="-1192"/>
                <a:ext cx="3918" cy="26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400">
                    <a:solidFill>
                      <a:srgbClr val="FFFFFF"/>
                    </a:solidFill>
                  </a:rPr>
                  <a:t> </a:t>
                </a:r>
                <a:r>
                  <a:rPr lang="en-US" altLang="en-US" sz="1400" b="0">
                    <a:solidFill>
                      <a:srgbClr val="FFFFFF"/>
                    </a:solidFill>
                    <a:latin typeface="Kerala" pitchFamily="2" charset="0"/>
                  </a:rPr>
                  <a:t>dµßØíÄáÕßæa </a:t>
                </a:r>
              </a:p>
              <a:p>
                <a:r>
                  <a:rPr lang="en-US" altLang="en-US" sz="1400" b="0">
                    <a:solidFill>
                      <a:srgbClr val="FFFFFF"/>
                    </a:solidFill>
                    <a:latin typeface="Kerala" pitchFamily="2" charset="0"/>
                  </a:rPr>
                  <a:t>ÍâÎßÏßæÜ ÍøÃ¢</a:t>
                </a:r>
              </a:p>
            </p:txBody>
          </p:sp>
          <p:sp>
            <p:nvSpPr>
              <p:cNvPr id="14391" name="Rectangle 61">
                <a:extLst>
                  <a:ext uri="{FF2B5EF4-FFF2-40B4-BE49-F238E27FC236}">
                    <a16:creationId xmlns:a16="http://schemas.microsoft.com/office/drawing/2014/main" id="{F94422A5-D2E4-C58C-2C2A-2FA81168DD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376" y="1991"/>
                <a:ext cx="2127" cy="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id-ID" altLang="en-US" sz="3600" b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14389" name="Text Box 68">
              <a:extLst>
                <a:ext uri="{FF2B5EF4-FFF2-40B4-BE49-F238E27FC236}">
                  <a16:creationId xmlns:a16="http://schemas.microsoft.com/office/drawing/2014/main" id="{89D7990A-7E95-5D05-9DC4-1C0F1DE339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04" y="1815"/>
              <a:ext cx="1849" cy="28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60000"/>
                </a:lnSpc>
              </a:pP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dµßØíÄáÕßæa</a:t>
              </a:r>
              <a:r>
                <a:rPr lang="en-US" altLang="en-US" sz="1800" b="0">
                  <a:solidFill>
                    <a:schemeClr val="tx1"/>
                  </a:solidFill>
                  <a:latin typeface="Kerala" pitchFamily="2" charset="0"/>
                </a:rPr>
                <a:t> </a:t>
              </a: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ÍâÎßÏßæÜ ÍøÃ¢</a:t>
              </a:r>
            </a:p>
          </p:txBody>
        </p:sp>
      </p:grpSp>
      <p:grpSp>
        <p:nvGrpSpPr>
          <p:cNvPr id="464996" name="Group 100">
            <a:extLst>
              <a:ext uri="{FF2B5EF4-FFF2-40B4-BE49-F238E27FC236}">
                <a16:creationId xmlns:a16="http://schemas.microsoft.com/office/drawing/2014/main" id="{A614E773-6FE8-4E99-D2BA-4DAF4CB85A1D}"/>
              </a:ext>
            </a:extLst>
          </p:cNvPr>
          <p:cNvGrpSpPr>
            <a:grpSpLocks/>
          </p:cNvGrpSpPr>
          <p:nvPr/>
        </p:nvGrpSpPr>
        <p:grpSpPr bwMode="auto">
          <a:xfrm>
            <a:off x="5643563" y="115888"/>
            <a:ext cx="3284537" cy="3868737"/>
            <a:chOff x="3555" y="73"/>
            <a:chExt cx="2069" cy="2437"/>
          </a:xfrm>
        </p:grpSpPr>
        <p:grpSp>
          <p:nvGrpSpPr>
            <p:cNvPr id="14384" name="Group 46">
              <a:extLst>
                <a:ext uri="{FF2B5EF4-FFF2-40B4-BE49-F238E27FC236}">
                  <a16:creationId xmlns:a16="http://schemas.microsoft.com/office/drawing/2014/main" id="{43EAD3BE-7266-C7DB-0D6B-428F5F235A6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45" y="73"/>
              <a:ext cx="268" cy="1240"/>
              <a:chOff x="4316" y="-3820"/>
              <a:chExt cx="368" cy="6577"/>
            </a:xfrm>
          </p:grpSpPr>
          <p:sp>
            <p:nvSpPr>
              <p:cNvPr id="14386" name="Rectangle 47">
                <a:extLst>
                  <a:ext uri="{FF2B5EF4-FFF2-40B4-BE49-F238E27FC236}">
                    <a16:creationId xmlns:a16="http://schemas.microsoft.com/office/drawing/2014/main" id="{F3D351A3-AB07-4ECC-F0F5-DAF849248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2147" y="-1651"/>
                <a:ext cx="4705" cy="36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1400" b="0">
                    <a:solidFill>
                      <a:srgbClr val="FA4E19"/>
                    </a:solidFill>
                    <a:latin typeface="Kerala" pitchFamily="2" charset="0"/>
                  </a:rPr>
                  <a:t>æÕU Øß¢ÙÞØÈ</a:t>
                </a:r>
              </a:p>
              <a:p>
                <a:r>
                  <a:rPr lang="en-US" altLang="en-US" sz="1400" b="0">
                    <a:solidFill>
                      <a:srgbClr val="FA4E19"/>
                    </a:solidFill>
                    <a:latin typeface="Kerala" pitchFamily="2" charset="0"/>
                  </a:rPr>
                  <a:t>JßÜáU ÈcÞÏÕßÇß</a:t>
                </a:r>
              </a:p>
            </p:txBody>
          </p:sp>
          <p:sp>
            <p:nvSpPr>
              <p:cNvPr id="14387" name="Rectangle 48">
                <a:extLst>
                  <a:ext uri="{FF2B5EF4-FFF2-40B4-BE49-F238E27FC236}">
                    <a16:creationId xmlns:a16="http://schemas.microsoft.com/office/drawing/2014/main" id="{BF32DA78-2190-5EF7-118A-316EAF440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5400000">
                <a:off x="3520" y="1840"/>
                <a:ext cx="1835" cy="0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3882" dir="2700000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id-ID" altLang="en-US" sz="3600" b="0">
                  <a:solidFill>
                    <a:srgbClr val="FA4E19"/>
                  </a:solidFill>
                </a:endParaRPr>
              </a:p>
            </p:txBody>
          </p:sp>
        </p:grpSp>
        <p:sp>
          <p:nvSpPr>
            <p:cNvPr id="14385" name="Text Box 69">
              <a:extLst>
                <a:ext uri="{FF2B5EF4-FFF2-40B4-BE49-F238E27FC236}">
                  <a16:creationId xmlns:a16="http://schemas.microsoft.com/office/drawing/2014/main" id="{86701754-209F-D2EF-916C-6D80B35DCD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5" y="2068"/>
              <a:ext cx="2069" cy="442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000">
                  <a:solidFill>
                    <a:srgbClr val="EF1F1D"/>
                  </a:solidFill>
                  <a:latin typeface="Kerala" pitchFamily="2" charset="0"/>
                </a:rPr>
                <a:t>æÕU Øß¢ÙÞØÈJßÜßøá KáU ÈcÞÏÕßÇß</a:t>
              </a:r>
            </a:p>
          </p:txBody>
        </p:sp>
      </p:grpSp>
      <p:grpSp>
        <p:nvGrpSpPr>
          <p:cNvPr id="464977" name="Group 81">
            <a:extLst>
              <a:ext uri="{FF2B5EF4-FFF2-40B4-BE49-F238E27FC236}">
                <a16:creationId xmlns:a16="http://schemas.microsoft.com/office/drawing/2014/main" id="{9A315C17-F24F-8086-A69B-D7846525C082}"/>
              </a:ext>
            </a:extLst>
          </p:cNvPr>
          <p:cNvGrpSpPr>
            <a:grpSpLocks/>
          </p:cNvGrpSpPr>
          <p:nvPr/>
        </p:nvGrpSpPr>
        <p:grpSpPr bwMode="auto">
          <a:xfrm>
            <a:off x="6075363" y="298450"/>
            <a:ext cx="2816225" cy="4648200"/>
            <a:chOff x="3827" y="188"/>
            <a:chExt cx="1774" cy="2928"/>
          </a:xfrm>
        </p:grpSpPr>
        <p:sp>
          <p:nvSpPr>
            <p:cNvPr id="14382" name="Rectangle 42">
              <a:extLst>
                <a:ext uri="{FF2B5EF4-FFF2-40B4-BE49-F238E27FC236}">
                  <a16:creationId xmlns:a16="http://schemas.microsoft.com/office/drawing/2014/main" id="{4D27A610-2627-2492-1F1E-24A6EC6BDC9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349" y="485"/>
              <a:ext cx="862" cy="26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>
                  <a:solidFill>
                    <a:srgbClr val="EEFF4B"/>
                  </a:solidFill>
                </a:rPr>
                <a:t>  </a:t>
              </a:r>
              <a:r>
                <a:rPr lang="en-US" altLang="en-US" sz="1400" b="0">
                  <a:solidFill>
                    <a:srgbClr val="EEFF4B"/>
                  </a:solidFill>
                  <a:latin typeface="Kerala" pitchFamily="2" charset="0"/>
                </a:rPr>
                <a:t>ÉáÄßÏ ¦µÞÖ¢ </a:t>
              </a:r>
            </a:p>
            <a:p>
              <a:r>
                <a:rPr lang="en-US" altLang="en-US" sz="1400" b="0">
                  <a:solidFill>
                    <a:srgbClr val="EEFF4B"/>
                  </a:solidFill>
                  <a:latin typeface="Kerala" pitchFamily="2" charset="0"/>
                </a:rPr>
                <a:t>  ÉáÄßÏ ÍâÎß</a:t>
              </a:r>
            </a:p>
          </p:txBody>
        </p:sp>
        <p:sp>
          <p:nvSpPr>
            <p:cNvPr id="14383" name="Text Box 70">
              <a:extLst>
                <a:ext uri="{FF2B5EF4-FFF2-40B4-BE49-F238E27FC236}">
                  <a16:creationId xmlns:a16="http://schemas.microsoft.com/office/drawing/2014/main" id="{0B535735-E1CD-DC60-3379-D81161EAC7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7" y="2598"/>
              <a:ext cx="1774" cy="518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0">
                  <a:latin typeface="Kerala" pitchFamily="2" charset="0"/>
                </a:rPr>
                <a:t>ÉáÄßÏ ¦µÞÖ¢ ÉáÄßÏ ÍâÎß</a:t>
              </a:r>
            </a:p>
          </p:txBody>
        </p:sp>
      </p:grpSp>
      <p:grpSp>
        <p:nvGrpSpPr>
          <p:cNvPr id="14365" name="Group 83">
            <a:extLst>
              <a:ext uri="{FF2B5EF4-FFF2-40B4-BE49-F238E27FC236}">
                <a16:creationId xmlns:a16="http://schemas.microsoft.com/office/drawing/2014/main" id="{1B775659-B7B2-2D9D-4674-B4DEFDD29BE3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1074738"/>
            <a:ext cx="4127500" cy="549275"/>
            <a:chOff x="671" y="778"/>
            <a:chExt cx="2600" cy="346"/>
          </a:xfrm>
        </p:grpSpPr>
        <p:sp>
          <p:nvSpPr>
            <p:cNvPr id="14372" name="Rectangle 84">
              <a:extLst>
                <a:ext uri="{FF2B5EF4-FFF2-40B4-BE49-F238E27FC236}">
                  <a16:creationId xmlns:a16="http://schemas.microsoft.com/office/drawing/2014/main" id="{E49ED9C1-9835-EE41-6AFC-6FA87458C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73" name="Rectangle 85">
              <a:extLst>
                <a:ext uri="{FF2B5EF4-FFF2-40B4-BE49-F238E27FC236}">
                  <a16:creationId xmlns:a16="http://schemas.microsoft.com/office/drawing/2014/main" id="{619ECA29-9735-916D-7F49-E3FA34B060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74" name="Rectangle 86">
              <a:extLst>
                <a:ext uri="{FF2B5EF4-FFF2-40B4-BE49-F238E27FC236}">
                  <a16:creationId xmlns:a16="http://schemas.microsoft.com/office/drawing/2014/main" id="{AE767391-B8DF-27D3-A11D-90E961351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778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75" name="Rectangle 87">
              <a:extLst>
                <a:ext uri="{FF2B5EF4-FFF2-40B4-BE49-F238E27FC236}">
                  <a16:creationId xmlns:a16="http://schemas.microsoft.com/office/drawing/2014/main" id="{D222D5C9-5B19-2B17-4F26-758BE9048A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786"/>
              <a:ext cx="160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M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76" name="Rectangle 88">
              <a:extLst>
                <a:ext uri="{FF2B5EF4-FFF2-40B4-BE49-F238E27FC236}">
                  <a16:creationId xmlns:a16="http://schemas.microsoft.com/office/drawing/2014/main" id="{063D0FF2-FE78-1DB6-C696-05E7D3E00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786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77" name="Rectangle 89">
              <a:extLst>
                <a:ext uri="{FF2B5EF4-FFF2-40B4-BE49-F238E27FC236}">
                  <a16:creationId xmlns:a16="http://schemas.microsoft.com/office/drawing/2014/main" id="{14B7BCF3-3472-1E54-56CD-4611096BD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78" name="Rectangle 90">
              <a:extLst>
                <a:ext uri="{FF2B5EF4-FFF2-40B4-BE49-F238E27FC236}">
                  <a16:creationId xmlns:a16="http://schemas.microsoft.com/office/drawing/2014/main" id="{D8CA051E-943F-CEAD-7E35-56DA081035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R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79" name="Rectangle 91">
              <a:extLst>
                <a:ext uri="{FF2B5EF4-FFF2-40B4-BE49-F238E27FC236}">
                  <a16:creationId xmlns:a16="http://schemas.microsoft.com/office/drawing/2014/main" id="{11F5E0BB-E318-5A5C-D9BE-8CFC719AB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80" name="Rectangle 92">
              <a:extLst>
                <a:ext uri="{FF2B5EF4-FFF2-40B4-BE49-F238E27FC236}">
                  <a16:creationId xmlns:a16="http://schemas.microsoft.com/office/drawing/2014/main" id="{24B842DD-1B37-8723-A682-0871FBB505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778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S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4381" name="Rectangle 93">
              <a:extLst>
                <a:ext uri="{FF2B5EF4-FFF2-40B4-BE49-F238E27FC236}">
                  <a16:creationId xmlns:a16="http://schemas.microsoft.com/office/drawing/2014/main" id="{A3C4201F-4913-B802-DD67-281E72E66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778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14366" name="Text Box 94">
            <a:extLst>
              <a:ext uri="{FF2B5EF4-FFF2-40B4-BE49-F238E27FC236}">
                <a16:creationId xmlns:a16="http://schemas.microsoft.com/office/drawing/2014/main" id="{66975A66-700C-7B1A-1E4B-B4E3B8528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41363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14367" name="Rectangle 95">
            <a:extLst>
              <a:ext uri="{FF2B5EF4-FFF2-40B4-BE49-F238E27FC236}">
                <a16:creationId xmlns:a16="http://schemas.microsoft.com/office/drawing/2014/main" id="{4E81DE58-93E2-12FB-AB28-297FF87CA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6810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4P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4368" name="Rectangle 96">
            <a:extLst>
              <a:ext uri="{FF2B5EF4-FFF2-40B4-BE49-F238E27FC236}">
                <a16:creationId xmlns:a16="http://schemas.microsoft.com/office/drawing/2014/main" id="{F3F4981C-5107-3F7C-06DF-1DF50695D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6683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3S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4369" name="Rectangle 97">
            <a:extLst>
              <a:ext uri="{FF2B5EF4-FFF2-40B4-BE49-F238E27FC236}">
                <a16:creationId xmlns:a16="http://schemas.microsoft.com/office/drawing/2014/main" id="{77DE9A59-7B63-8381-1F30-FA2F53D93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1074738"/>
            <a:ext cx="17018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70" name="Rectangle 98">
            <a:extLst>
              <a:ext uri="{FF2B5EF4-FFF2-40B4-BE49-F238E27FC236}">
                <a16:creationId xmlns:a16="http://schemas.microsoft.com/office/drawing/2014/main" id="{B30F1E96-FAB5-974C-2ED2-33EA298516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1062038"/>
            <a:ext cx="12319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4371" name="Text Box 99">
            <a:extLst>
              <a:ext uri="{FF2B5EF4-FFF2-40B4-BE49-F238E27FC236}">
                <a16:creationId xmlns:a16="http://schemas.microsoft.com/office/drawing/2014/main" id="{06B0530E-CCBC-0D30-D919-5300AE562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64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4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64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64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2BEAD540-D127-625E-420F-5E4C36034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3" name="Rectangle 4">
            <a:extLst>
              <a:ext uri="{FF2B5EF4-FFF2-40B4-BE49-F238E27FC236}">
                <a16:creationId xmlns:a16="http://schemas.microsoft.com/office/drawing/2014/main" id="{5E757B13-D1FA-9AA1-C8E8-68BA04FC95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4" name="Rectangle 5">
            <a:extLst>
              <a:ext uri="{FF2B5EF4-FFF2-40B4-BE49-F238E27FC236}">
                <a16:creationId xmlns:a16="http://schemas.microsoft.com/office/drawing/2014/main" id="{136D7ED7-B596-417A-8928-174E20706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5" name="Rectangle 6">
            <a:extLst>
              <a:ext uri="{FF2B5EF4-FFF2-40B4-BE49-F238E27FC236}">
                <a16:creationId xmlns:a16="http://schemas.microsoft.com/office/drawing/2014/main" id="{B6A97945-152A-4530-C348-10413DE0D5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6" name="Rectangle 7">
            <a:extLst>
              <a:ext uri="{FF2B5EF4-FFF2-40B4-BE49-F238E27FC236}">
                <a16:creationId xmlns:a16="http://schemas.microsoft.com/office/drawing/2014/main" id="{9F563FCC-CC55-917D-C2DE-FE1FA08124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7" name="Rectangle 8">
            <a:extLst>
              <a:ext uri="{FF2B5EF4-FFF2-40B4-BE49-F238E27FC236}">
                <a16:creationId xmlns:a16="http://schemas.microsoft.com/office/drawing/2014/main" id="{5D00EFD8-8D08-1EE5-8563-2BE944A5F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8" name="Rectangle 9">
            <a:extLst>
              <a:ext uri="{FF2B5EF4-FFF2-40B4-BE49-F238E27FC236}">
                <a16:creationId xmlns:a16="http://schemas.microsoft.com/office/drawing/2014/main" id="{96C1988B-508D-9598-EC09-828B6C98D4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69" name="Rectangle 10">
            <a:extLst>
              <a:ext uri="{FF2B5EF4-FFF2-40B4-BE49-F238E27FC236}">
                <a16:creationId xmlns:a16="http://schemas.microsoft.com/office/drawing/2014/main" id="{54F5D25B-F983-C373-36C5-3F9C44647E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469054" name="Group 62">
            <a:extLst>
              <a:ext uri="{FF2B5EF4-FFF2-40B4-BE49-F238E27FC236}">
                <a16:creationId xmlns:a16="http://schemas.microsoft.com/office/drawing/2014/main" id="{0F2C2941-F944-9FB2-1747-A188D1059C20}"/>
              </a:ext>
            </a:extLst>
          </p:cNvPr>
          <p:cNvGrpSpPr>
            <a:grpSpLocks/>
          </p:cNvGrpSpPr>
          <p:nvPr/>
        </p:nvGrpSpPr>
        <p:grpSpPr bwMode="auto">
          <a:xfrm>
            <a:off x="1458913" y="2009775"/>
            <a:ext cx="6731000" cy="490538"/>
            <a:chOff x="919" y="1266"/>
            <a:chExt cx="4240" cy="309"/>
          </a:xfrm>
        </p:grpSpPr>
        <p:sp>
          <p:nvSpPr>
            <p:cNvPr id="15424" name="Rectangle 11">
              <a:extLst>
                <a:ext uri="{FF2B5EF4-FFF2-40B4-BE49-F238E27FC236}">
                  <a16:creationId xmlns:a16="http://schemas.microsoft.com/office/drawing/2014/main" id="{AA9F6118-5CA1-F04A-120B-F975DEFF93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9" y="1266"/>
              <a:ext cx="4240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25" name="Rectangle 14">
              <a:extLst>
                <a:ext uri="{FF2B5EF4-FFF2-40B4-BE49-F238E27FC236}">
                  <a16:creationId xmlns:a16="http://schemas.microsoft.com/office/drawing/2014/main" id="{C150B169-FC2B-B4AD-D4D3-EFF9FE06DA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9" y="1306"/>
              <a:ext cx="2376" cy="26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¥dÌÙÞÎßçÈÞ¿áU ©¿O¿ß</a:t>
              </a:r>
            </a:p>
          </p:txBody>
        </p:sp>
      </p:grpSp>
      <p:grpSp>
        <p:nvGrpSpPr>
          <p:cNvPr id="469055" name="Group 63">
            <a:extLst>
              <a:ext uri="{FF2B5EF4-FFF2-40B4-BE49-F238E27FC236}">
                <a16:creationId xmlns:a16="http://schemas.microsoft.com/office/drawing/2014/main" id="{FE76C10D-86BB-63F8-083E-475653FDE5D6}"/>
              </a:ext>
            </a:extLst>
          </p:cNvPr>
          <p:cNvGrpSpPr>
            <a:grpSpLocks/>
          </p:cNvGrpSpPr>
          <p:nvPr/>
        </p:nvGrpSpPr>
        <p:grpSpPr bwMode="auto">
          <a:xfrm>
            <a:off x="2373313" y="2924175"/>
            <a:ext cx="5689600" cy="477838"/>
            <a:chOff x="1495" y="1842"/>
            <a:chExt cx="3584" cy="301"/>
          </a:xfrm>
        </p:grpSpPr>
        <p:sp>
          <p:nvSpPr>
            <p:cNvPr id="15422" name="Rectangle 13">
              <a:extLst>
                <a:ext uri="{FF2B5EF4-FFF2-40B4-BE49-F238E27FC236}">
                  <a16:creationId xmlns:a16="http://schemas.microsoft.com/office/drawing/2014/main" id="{26171633-4CB6-1774-5D4A-3AF671E2CB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95" y="1842"/>
              <a:ext cx="3584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23" name="Rectangle 15">
              <a:extLst>
                <a:ext uri="{FF2B5EF4-FFF2-40B4-BE49-F238E27FC236}">
                  <a16:creationId xmlns:a16="http://schemas.microsoft.com/office/drawing/2014/main" id="{2E0AC825-DC53-10F9-893F-2DE81F7DEF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83" y="1874"/>
              <a:ext cx="2006" cy="26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ÆÞÕàÆßçÈÞ¿áU ©¿O¿ß</a:t>
              </a:r>
            </a:p>
          </p:txBody>
        </p:sp>
      </p:grpSp>
      <p:grpSp>
        <p:nvGrpSpPr>
          <p:cNvPr id="469056" name="Group 64">
            <a:extLst>
              <a:ext uri="{FF2B5EF4-FFF2-40B4-BE49-F238E27FC236}">
                <a16:creationId xmlns:a16="http://schemas.microsoft.com/office/drawing/2014/main" id="{0E5E4801-AB86-6AA0-23EC-2C04A9822D36}"/>
              </a:ext>
            </a:extLst>
          </p:cNvPr>
          <p:cNvGrpSpPr>
            <a:grpSpLocks/>
          </p:cNvGrpSpPr>
          <p:nvPr/>
        </p:nvGrpSpPr>
        <p:grpSpPr bwMode="auto">
          <a:xfrm>
            <a:off x="3744913" y="3838575"/>
            <a:ext cx="4330700" cy="469900"/>
            <a:chOff x="2359" y="2418"/>
            <a:chExt cx="2728" cy="296"/>
          </a:xfrm>
        </p:grpSpPr>
        <p:sp>
          <p:nvSpPr>
            <p:cNvPr id="15420" name="Rectangle 12">
              <a:extLst>
                <a:ext uri="{FF2B5EF4-FFF2-40B4-BE49-F238E27FC236}">
                  <a16:creationId xmlns:a16="http://schemas.microsoft.com/office/drawing/2014/main" id="{BA6F16D2-7FCE-50F1-7B5F-E004A925AB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9" y="2418"/>
              <a:ext cx="2728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21" name="Rectangle 16">
              <a:extLst>
                <a:ext uri="{FF2B5EF4-FFF2-40B4-BE49-F238E27FC236}">
                  <a16:creationId xmlns:a16="http://schemas.microsoft.com/office/drawing/2014/main" id="{3D5239F2-8D34-BC73-85DA-3ABC09795E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2442"/>
              <a:ext cx="2068" cy="26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ÉÞÜØíÄàÈßÏX ©¿O¿ß</a:t>
              </a:r>
            </a:p>
          </p:txBody>
        </p:sp>
      </p:grpSp>
      <p:grpSp>
        <p:nvGrpSpPr>
          <p:cNvPr id="469087" name="Group 95">
            <a:extLst>
              <a:ext uri="{FF2B5EF4-FFF2-40B4-BE49-F238E27FC236}">
                <a16:creationId xmlns:a16="http://schemas.microsoft.com/office/drawing/2014/main" id="{536D2D64-FCD8-2E85-440E-5E4B27A136F4}"/>
              </a:ext>
            </a:extLst>
          </p:cNvPr>
          <p:cNvGrpSpPr>
            <a:grpSpLocks/>
          </p:cNvGrpSpPr>
          <p:nvPr/>
        </p:nvGrpSpPr>
        <p:grpSpPr bwMode="auto">
          <a:xfrm>
            <a:off x="4437063" y="4752975"/>
            <a:ext cx="3740150" cy="469900"/>
            <a:chOff x="2795" y="2994"/>
            <a:chExt cx="2356" cy="296"/>
          </a:xfrm>
        </p:grpSpPr>
        <p:sp>
          <p:nvSpPr>
            <p:cNvPr id="15418" name="Rectangle 18">
              <a:extLst>
                <a:ext uri="{FF2B5EF4-FFF2-40B4-BE49-F238E27FC236}">
                  <a16:creationId xmlns:a16="http://schemas.microsoft.com/office/drawing/2014/main" id="{FC884FEE-222B-F082-8390-1481E54384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95" y="2994"/>
              <a:ext cx="2356" cy="296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5419" name="Rectangle 19">
              <a:extLst>
                <a:ext uri="{FF2B5EF4-FFF2-40B4-BE49-F238E27FC236}">
                  <a16:creationId xmlns:a16="http://schemas.microsoft.com/office/drawing/2014/main" id="{3FCD8EE4-169C-FB07-0D58-58FAB8B26C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3" y="3008"/>
              <a:ext cx="1282" cy="269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ÉáÄßÏ ©¿O¿ß</a:t>
              </a:r>
            </a:p>
          </p:txBody>
        </p:sp>
      </p:grpSp>
      <p:sp>
        <p:nvSpPr>
          <p:cNvPr id="15374" name="Text Box 36">
            <a:extLst>
              <a:ext uri="{FF2B5EF4-FFF2-40B4-BE49-F238E27FC236}">
                <a16:creationId xmlns:a16="http://schemas.microsoft.com/office/drawing/2014/main" id="{968F3062-4589-5C15-FBAF-AA8DBEAE3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701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b="0">
                <a:solidFill>
                  <a:srgbClr val="EEFF4B"/>
                </a:solidFill>
                <a:latin typeface="Kerala" pitchFamily="2" charset="0"/>
              </a:rPr>
              <a:t>çÕÆÉáØíÄµ µÞÜdµÎJßæa ÈâÜßÝµZ</a:t>
            </a:r>
          </a:p>
        </p:txBody>
      </p:sp>
      <p:sp>
        <p:nvSpPr>
          <p:cNvPr id="15375" name="Rectangle 37">
            <a:extLst>
              <a:ext uri="{FF2B5EF4-FFF2-40B4-BE49-F238E27FC236}">
                <a16:creationId xmlns:a16="http://schemas.microsoft.com/office/drawing/2014/main" id="{0880A1EB-36E8-496F-920A-85799C3BE1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6" name="Rectangle 38">
            <a:extLst>
              <a:ext uri="{FF2B5EF4-FFF2-40B4-BE49-F238E27FC236}">
                <a16:creationId xmlns:a16="http://schemas.microsoft.com/office/drawing/2014/main" id="{5C70927A-2AC1-65CB-B98B-A7D92E21C4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7" name="Rectangle 39">
            <a:extLst>
              <a:ext uri="{FF2B5EF4-FFF2-40B4-BE49-F238E27FC236}">
                <a16:creationId xmlns:a16="http://schemas.microsoft.com/office/drawing/2014/main" id="{8B0A6BF6-A042-793D-C793-C0F60BE1E4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8" name="Rectangle 40">
            <a:extLst>
              <a:ext uri="{FF2B5EF4-FFF2-40B4-BE49-F238E27FC236}">
                <a16:creationId xmlns:a16="http://schemas.microsoft.com/office/drawing/2014/main" id="{587AA915-55B9-44A3-6E47-4631AFEB9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79" name="Rectangle 41">
            <a:extLst>
              <a:ext uri="{FF2B5EF4-FFF2-40B4-BE49-F238E27FC236}">
                <a16:creationId xmlns:a16="http://schemas.microsoft.com/office/drawing/2014/main" id="{01D3D517-B7FC-426B-4B1C-8A9B66C9B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80" name="Rectangle 42">
            <a:extLst>
              <a:ext uri="{FF2B5EF4-FFF2-40B4-BE49-F238E27FC236}">
                <a16:creationId xmlns:a16="http://schemas.microsoft.com/office/drawing/2014/main" id="{954B3992-5697-693D-1C77-C2134E458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81" name="Rectangle 43">
            <a:extLst>
              <a:ext uri="{FF2B5EF4-FFF2-40B4-BE49-F238E27FC236}">
                <a16:creationId xmlns:a16="http://schemas.microsoft.com/office/drawing/2014/main" id="{9925269C-EA91-6275-6ED1-FE76CB9DF1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15382" name="Group 45">
            <a:extLst>
              <a:ext uri="{FF2B5EF4-FFF2-40B4-BE49-F238E27FC236}">
                <a16:creationId xmlns:a16="http://schemas.microsoft.com/office/drawing/2014/main" id="{0A0F43CB-2031-DCEB-17DB-3B72A57F235D}"/>
              </a:ext>
            </a:extLst>
          </p:cNvPr>
          <p:cNvGrpSpPr>
            <a:grpSpLocks/>
          </p:cNvGrpSpPr>
          <p:nvPr/>
        </p:nvGrpSpPr>
        <p:grpSpPr bwMode="auto">
          <a:xfrm>
            <a:off x="6099175" y="819150"/>
            <a:ext cx="182563" cy="1358900"/>
            <a:chOff x="3490" y="448"/>
            <a:chExt cx="115" cy="856"/>
          </a:xfrm>
        </p:grpSpPr>
        <p:sp>
          <p:nvSpPr>
            <p:cNvPr id="15416" name="Rectangle 46">
              <a:extLst>
                <a:ext uri="{FF2B5EF4-FFF2-40B4-BE49-F238E27FC236}">
                  <a16:creationId xmlns:a16="http://schemas.microsoft.com/office/drawing/2014/main" id="{08BCAF5D-FDAF-795E-41C9-3FEA05F79C0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21" y="617"/>
              <a:ext cx="453" cy="1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rgbClr val="35FFD0"/>
                  </a:solidFill>
                  <a:latin typeface="Kerala" pitchFamily="2" charset="0"/>
                </a:rPr>
                <a:t>øIÞ¢ ÕøÕí</a:t>
              </a:r>
              <a:endParaRPr lang="en-US" altLang="en-US" sz="3600" b="0">
                <a:solidFill>
                  <a:srgbClr val="35FFD0"/>
                </a:solidFill>
                <a:latin typeface="Kerala" pitchFamily="2" charset="0"/>
              </a:endParaRPr>
            </a:p>
          </p:txBody>
        </p:sp>
        <p:sp>
          <p:nvSpPr>
            <p:cNvPr id="15417" name="Rectangle 47">
              <a:extLst>
                <a:ext uri="{FF2B5EF4-FFF2-40B4-BE49-F238E27FC236}">
                  <a16:creationId xmlns:a16="http://schemas.microsoft.com/office/drawing/2014/main" id="{D2D4578A-D0A6-8DE1-C4CA-EAC457E9E33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95" y="1104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rgbClr val="35FFD0"/>
                </a:solidFill>
              </a:endParaRPr>
            </a:p>
          </p:txBody>
        </p:sp>
      </p:grpSp>
      <p:grpSp>
        <p:nvGrpSpPr>
          <p:cNvPr id="15383" name="Group 48">
            <a:extLst>
              <a:ext uri="{FF2B5EF4-FFF2-40B4-BE49-F238E27FC236}">
                <a16:creationId xmlns:a16="http://schemas.microsoft.com/office/drawing/2014/main" id="{06292E2A-1747-CDCF-81CC-E22055BC67E5}"/>
              </a:ext>
            </a:extLst>
          </p:cNvPr>
          <p:cNvGrpSpPr>
            <a:grpSpLocks/>
          </p:cNvGrpSpPr>
          <p:nvPr/>
        </p:nvGrpSpPr>
        <p:grpSpPr bwMode="auto">
          <a:xfrm>
            <a:off x="5513388" y="593725"/>
            <a:ext cx="365125" cy="1658938"/>
            <a:chOff x="4321" y="291"/>
            <a:chExt cx="230" cy="1045"/>
          </a:xfrm>
        </p:grpSpPr>
        <p:sp>
          <p:nvSpPr>
            <p:cNvPr id="15414" name="Rectangle 49">
              <a:extLst>
                <a:ext uri="{FF2B5EF4-FFF2-40B4-BE49-F238E27FC236}">
                  <a16:creationId xmlns:a16="http://schemas.microsoft.com/office/drawing/2014/main" id="{4231AEF0-AD27-BED9-F554-3BF2B455D4B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118" y="494"/>
              <a:ext cx="636" cy="23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>
                  <a:solidFill>
                    <a:srgbClr val="EEFF4B"/>
                  </a:solidFill>
                  <a:latin typeface="Kerala" pitchFamily="2" charset="0"/>
                </a:rPr>
                <a:t> </a:t>
              </a:r>
              <a:r>
                <a:rPr lang="en-US" altLang="en-US" sz="1200" b="0">
                  <a:solidFill>
                    <a:srgbClr val="EEFF4B"/>
                  </a:solidFill>
                  <a:latin typeface="Kerala" pitchFamily="2" charset="0"/>
                </a:rPr>
                <a:t>µáEÞ¿ßæa </a:t>
              </a:r>
            </a:p>
            <a:p>
              <a:r>
                <a:rPr lang="en-US" altLang="en-US" sz="1200" b="0">
                  <a:solidFill>
                    <a:srgbClr val="EEFF4B"/>
                  </a:solidFill>
                  <a:latin typeface="Kerala" pitchFamily="2" charset="0"/>
                </a:rPr>
                <a:t>µÜcÞÃ ÕßøáKí</a:t>
              </a:r>
              <a:r>
                <a:rPr lang="en-US" altLang="en-US" sz="1200" b="0">
                  <a:solidFill>
                    <a:srgbClr val="EEFF4B"/>
                  </a:solidFill>
                </a:rPr>
                <a:t> </a:t>
              </a:r>
            </a:p>
          </p:txBody>
        </p:sp>
        <p:sp>
          <p:nvSpPr>
            <p:cNvPr id="15415" name="Rectangle 50">
              <a:extLst>
                <a:ext uri="{FF2B5EF4-FFF2-40B4-BE49-F238E27FC236}">
                  <a16:creationId xmlns:a16="http://schemas.microsoft.com/office/drawing/2014/main" id="{609E9C31-887A-5A51-51AE-A1F9743E026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243" y="1136"/>
              <a:ext cx="401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chemeClr val="tx1"/>
                </a:solidFill>
              </a:endParaRPr>
            </a:p>
          </p:txBody>
        </p:sp>
      </p:grpSp>
      <p:sp>
        <p:nvSpPr>
          <p:cNvPr id="15384" name="Rectangle 51">
            <a:extLst>
              <a:ext uri="{FF2B5EF4-FFF2-40B4-BE49-F238E27FC236}">
                <a16:creationId xmlns:a16="http://schemas.microsoft.com/office/drawing/2014/main" id="{179CA563-F08E-9181-234D-CD82506A4C07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961982" y="888206"/>
            <a:ext cx="1192212" cy="3651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rgbClr val="EEFF4B"/>
                </a:solidFill>
              </a:rPr>
              <a:t>  </a:t>
            </a:r>
            <a:r>
              <a:rPr lang="en-US" altLang="en-US" sz="1200" b="0">
                <a:solidFill>
                  <a:srgbClr val="EEFF4B"/>
                </a:solidFill>
                <a:latin typeface="Kerala" pitchFamily="2" charset="0"/>
              </a:rPr>
              <a:t>ÉáÄßÏ ¦µÞÖ¢ </a:t>
            </a:r>
          </a:p>
          <a:p>
            <a:r>
              <a:rPr lang="en-US" altLang="en-US" sz="1200" b="0">
                <a:solidFill>
                  <a:srgbClr val="EEFF4B"/>
                </a:solidFill>
                <a:latin typeface="Kerala" pitchFamily="2" charset="0"/>
              </a:rPr>
              <a:t>  ÉáÄßÏ ÍâÎß</a:t>
            </a:r>
          </a:p>
        </p:txBody>
      </p:sp>
      <p:grpSp>
        <p:nvGrpSpPr>
          <p:cNvPr id="15385" name="Group 55">
            <a:extLst>
              <a:ext uri="{FF2B5EF4-FFF2-40B4-BE49-F238E27FC236}">
                <a16:creationId xmlns:a16="http://schemas.microsoft.com/office/drawing/2014/main" id="{1A427A72-E79F-A363-7CFC-F51B64D83961}"/>
              </a:ext>
            </a:extLst>
          </p:cNvPr>
          <p:cNvGrpSpPr>
            <a:grpSpLocks/>
          </p:cNvGrpSpPr>
          <p:nvPr/>
        </p:nvGrpSpPr>
        <p:grpSpPr bwMode="auto">
          <a:xfrm>
            <a:off x="6897688" y="314325"/>
            <a:ext cx="365125" cy="1858963"/>
            <a:chOff x="4316" y="-3157"/>
            <a:chExt cx="315" cy="6211"/>
          </a:xfrm>
        </p:grpSpPr>
        <p:sp>
          <p:nvSpPr>
            <p:cNvPr id="15412" name="Rectangle 56">
              <a:extLst>
                <a:ext uri="{FF2B5EF4-FFF2-40B4-BE49-F238E27FC236}">
                  <a16:creationId xmlns:a16="http://schemas.microsoft.com/office/drawing/2014/main" id="{5D98A514-7EE1-1BF3-0D37-2FC591A89C5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453" y="-1294"/>
              <a:ext cx="4042" cy="3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 b="0">
                  <a:solidFill>
                    <a:srgbClr val="FA4E19"/>
                  </a:solidFill>
                  <a:latin typeface="Kerala" pitchFamily="2" charset="0"/>
                </a:rPr>
                <a:t>æÕU Øß¢ÙÞØÈ</a:t>
              </a:r>
            </a:p>
            <a:p>
              <a:r>
                <a:rPr lang="en-US" altLang="en-US" sz="1200" b="0">
                  <a:solidFill>
                    <a:srgbClr val="FA4E19"/>
                  </a:solidFill>
                  <a:latin typeface="Kerala" pitchFamily="2" charset="0"/>
                </a:rPr>
                <a:t>JßÜáU ÈcÞÏÕßÇß</a:t>
              </a:r>
            </a:p>
          </p:txBody>
        </p:sp>
        <p:sp>
          <p:nvSpPr>
            <p:cNvPr id="15413" name="Rectangle 57">
              <a:extLst>
                <a:ext uri="{FF2B5EF4-FFF2-40B4-BE49-F238E27FC236}">
                  <a16:creationId xmlns:a16="http://schemas.microsoft.com/office/drawing/2014/main" id="{5E211C60-0103-07FB-3403-A8D31750088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rgbClr val="FA4E19"/>
                </a:solidFill>
              </a:endParaRPr>
            </a:p>
          </p:txBody>
        </p:sp>
      </p:grpSp>
      <p:sp>
        <p:nvSpPr>
          <p:cNvPr id="469050" name="Line 58">
            <a:extLst>
              <a:ext uri="{FF2B5EF4-FFF2-40B4-BE49-F238E27FC236}">
                <a16:creationId xmlns:a16="http://schemas.microsoft.com/office/drawing/2014/main" id="{E98112CA-B005-C7EF-F743-0B8B90090DAD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3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9051" name="Line 59">
            <a:extLst>
              <a:ext uri="{FF2B5EF4-FFF2-40B4-BE49-F238E27FC236}">
                <a16:creationId xmlns:a16="http://schemas.microsoft.com/office/drawing/2014/main" id="{9E475A29-6B1B-8C2F-6CCB-C80936FA2A0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70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9052" name="Line 60">
            <a:extLst>
              <a:ext uri="{FF2B5EF4-FFF2-40B4-BE49-F238E27FC236}">
                <a16:creationId xmlns:a16="http://schemas.microsoft.com/office/drawing/2014/main" id="{5570C1FF-5F6A-F95F-2179-40FEFBD5022B}"/>
              </a:ext>
            </a:extLst>
          </p:cNvPr>
          <p:cNvSpPr>
            <a:spLocks noChangeShapeType="1"/>
          </p:cNvSpPr>
          <p:nvPr/>
        </p:nvSpPr>
        <p:spPr bwMode="auto">
          <a:xfrm>
            <a:off x="7997825" y="1866900"/>
            <a:ext cx="0" cy="3454400"/>
          </a:xfrm>
          <a:prstGeom prst="line">
            <a:avLst/>
          </a:prstGeom>
          <a:noFill/>
          <a:ln w="57150">
            <a:solidFill>
              <a:srgbClr val="EEFF4B"/>
            </a:solidFill>
            <a:prstDash val="sysDot"/>
            <a:round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9053" name="Line 61">
            <a:extLst>
              <a:ext uri="{FF2B5EF4-FFF2-40B4-BE49-F238E27FC236}">
                <a16:creationId xmlns:a16="http://schemas.microsoft.com/office/drawing/2014/main" id="{DB73D058-E42E-514C-36DA-CBE4254B9D50}"/>
              </a:ext>
            </a:extLst>
          </p:cNvPr>
          <p:cNvSpPr>
            <a:spLocks noChangeShapeType="1"/>
          </p:cNvSpPr>
          <p:nvPr/>
        </p:nvSpPr>
        <p:spPr bwMode="auto">
          <a:xfrm>
            <a:off x="1150938" y="5570538"/>
            <a:ext cx="6994525" cy="0"/>
          </a:xfrm>
          <a:prstGeom prst="line">
            <a:avLst/>
          </a:prstGeom>
          <a:noFill/>
          <a:ln w="76200">
            <a:solidFill>
              <a:srgbClr val="EF1F1D"/>
            </a:solidFill>
            <a:round/>
            <a:headEnd type="arrow" w="med" len="med"/>
            <a:tailEnd type="arrow" w="med" len="med"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390" name="Text Box 66">
            <a:extLst>
              <a:ext uri="{FF2B5EF4-FFF2-40B4-BE49-F238E27FC236}">
                <a16:creationId xmlns:a16="http://schemas.microsoft.com/office/drawing/2014/main" id="{43C9700D-B665-7CBF-E922-A5EDB1B6B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15391" name="Group 69">
            <a:extLst>
              <a:ext uri="{FF2B5EF4-FFF2-40B4-BE49-F238E27FC236}">
                <a16:creationId xmlns:a16="http://schemas.microsoft.com/office/drawing/2014/main" id="{2115BDB3-8333-6547-EE8D-DFD907B177A2}"/>
              </a:ext>
            </a:extLst>
          </p:cNvPr>
          <p:cNvGrpSpPr>
            <a:grpSpLocks/>
          </p:cNvGrpSpPr>
          <p:nvPr/>
        </p:nvGrpSpPr>
        <p:grpSpPr bwMode="auto">
          <a:xfrm>
            <a:off x="6459538" y="609600"/>
            <a:ext cx="365125" cy="1651000"/>
            <a:chOff x="4320" y="-2461"/>
            <a:chExt cx="315" cy="5515"/>
          </a:xfrm>
        </p:grpSpPr>
        <p:sp>
          <p:nvSpPr>
            <p:cNvPr id="15410" name="Rectangle 70">
              <a:extLst>
                <a:ext uri="{FF2B5EF4-FFF2-40B4-BE49-F238E27FC236}">
                  <a16:creationId xmlns:a16="http://schemas.microsoft.com/office/drawing/2014/main" id="{A20AF5A7-1CE2-9BEF-0983-99814D3D84A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2794" y="-935"/>
              <a:ext cx="3367" cy="31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200">
                  <a:solidFill>
                    <a:srgbClr val="FFFFFF"/>
                  </a:solidFill>
                </a:rPr>
                <a:t> </a:t>
              </a:r>
              <a:r>
                <a:rPr lang="en-US" altLang="en-US" sz="1200" b="0">
                  <a:solidFill>
                    <a:srgbClr val="FFFFFF"/>
                  </a:solidFill>
                  <a:latin typeface="Kerala" pitchFamily="2" charset="0"/>
                </a:rPr>
                <a:t>dµßØíÄáÕßæa </a:t>
              </a:r>
            </a:p>
            <a:p>
              <a:r>
                <a:rPr lang="en-US" altLang="en-US" sz="1200" b="0">
                  <a:solidFill>
                    <a:srgbClr val="FFFFFF"/>
                  </a:solidFill>
                  <a:latin typeface="Kerala" pitchFamily="2" charset="0"/>
                </a:rPr>
                <a:t>ÍâÎßÏßæÜ ÍøÃ¢</a:t>
              </a:r>
            </a:p>
          </p:txBody>
        </p:sp>
        <p:sp>
          <p:nvSpPr>
            <p:cNvPr id="15411" name="Rectangle 71">
              <a:extLst>
                <a:ext uri="{FF2B5EF4-FFF2-40B4-BE49-F238E27FC236}">
                  <a16:creationId xmlns:a16="http://schemas.microsoft.com/office/drawing/2014/main" id="{B92CA9BB-F586-591A-BF02-036EA2B4B958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3376" y="1991"/>
              <a:ext cx="2127" cy="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rgbClr val="FFFFFF"/>
                </a:solidFill>
              </a:endParaRPr>
            </a:p>
          </p:txBody>
        </p:sp>
      </p:grpSp>
      <p:sp>
        <p:nvSpPr>
          <p:cNvPr id="469067" name="Rectangle 75">
            <a:extLst>
              <a:ext uri="{FF2B5EF4-FFF2-40B4-BE49-F238E27FC236}">
                <a16:creationId xmlns:a16="http://schemas.microsoft.com/office/drawing/2014/main" id="{7677D563-D5D0-D2EB-0B25-BEE9A93A08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10</a:t>
            </a:r>
          </a:p>
        </p:txBody>
      </p:sp>
      <p:grpSp>
        <p:nvGrpSpPr>
          <p:cNvPr id="15393" name="Group 76">
            <a:extLst>
              <a:ext uri="{FF2B5EF4-FFF2-40B4-BE49-F238E27FC236}">
                <a16:creationId xmlns:a16="http://schemas.microsoft.com/office/drawing/2014/main" id="{BA49FE10-B86C-4B1A-7106-0A23E39128D0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1074738"/>
            <a:ext cx="4127500" cy="549275"/>
            <a:chOff x="671" y="778"/>
            <a:chExt cx="2600" cy="346"/>
          </a:xfrm>
        </p:grpSpPr>
        <p:sp>
          <p:nvSpPr>
            <p:cNvPr id="15400" name="Rectangle 77">
              <a:extLst>
                <a:ext uri="{FF2B5EF4-FFF2-40B4-BE49-F238E27FC236}">
                  <a16:creationId xmlns:a16="http://schemas.microsoft.com/office/drawing/2014/main" id="{C22BFFE7-8ADD-8712-7ED8-6AF3A43E25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1" name="Rectangle 78">
              <a:extLst>
                <a:ext uri="{FF2B5EF4-FFF2-40B4-BE49-F238E27FC236}">
                  <a16:creationId xmlns:a16="http://schemas.microsoft.com/office/drawing/2014/main" id="{65C230A6-FADC-57F6-63D8-DC557A8AA1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2" name="Rectangle 79">
              <a:extLst>
                <a:ext uri="{FF2B5EF4-FFF2-40B4-BE49-F238E27FC236}">
                  <a16:creationId xmlns:a16="http://schemas.microsoft.com/office/drawing/2014/main" id="{AA4E2918-4773-D96C-51C8-CE69FF163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778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3" name="Rectangle 80">
              <a:extLst>
                <a:ext uri="{FF2B5EF4-FFF2-40B4-BE49-F238E27FC236}">
                  <a16:creationId xmlns:a16="http://schemas.microsoft.com/office/drawing/2014/main" id="{9189ABBF-6829-236C-1C2C-E15E632C4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786"/>
              <a:ext cx="160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M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4" name="Rectangle 81">
              <a:extLst>
                <a:ext uri="{FF2B5EF4-FFF2-40B4-BE49-F238E27FC236}">
                  <a16:creationId xmlns:a16="http://schemas.microsoft.com/office/drawing/2014/main" id="{D8439A95-1C36-97AE-01FB-5950817EE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786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5" name="Rectangle 82">
              <a:extLst>
                <a:ext uri="{FF2B5EF4-FFF2-40B4-BE49-F238E27FC236}">
                  <a16:creationId xmlns:a16="http://schemas.microsoft.com/office/drawing/2014/main" id="{09671EF4-74A7-9237-5BD5-8D744C95F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6" name="Rectangle 83">
              <a:extLst>
                <a:ext uri="{FF2B5EF4-FFF2-40B4-BE49-F238E27FC236}">
                  <a16:creationId xmlns:a16="http://schemas.microsoft.com/office/drawing/2014/main" id="{2B7F37FD-F609-7558-ED06-CD81D9531F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R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7" name="Rectangle 84">
              <a:extLst>
                <a:ext uri="{FF2B5EF4-FFF2-40B4-BE49-F238E27FC236}">
                  <a16:creationId xmlns:a16="http://schemas.microsoft.com/office/drawing/2014/main" id="{52C692F9-CBEB-B4E0-4103-B86A631C2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8" name="Rectangle 85">
              <a:extLst>
                <a:ext uri="{FF2B5EF4-FFF2-40B4-BE49-F238E27FC236}">
                  <a16:creationId xmlns:a16="http://schemas.microsoft.com/office/drawing/2014/main" id="{C607434A-9402-D519-1A27-0F384557A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778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S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5409" name="Rectangle 86">
              <a:extLst>
                <a:ext uri="{FF2B5EF4-FFF2-40B4-BE49-F238E27FC236}">
                  <a16:creationId xmlns:a16="http://schemas.microsoft.com/office/drawing/2014/main" id="{2BBE553C-7B13-44E7-5BEF-3530A356CA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778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15394" name="Text Box 87">
            <a:extLst>
              <a:ext uri="{FF2B5EF4-FFF2-40B4-BE49-F238E27FC236}">
                <a16:creationId xmlns:a16="http://schemas.microsoft.com/office/drawing/2014/main" id="{B97E0B8A-AAA9-4C68-5FF1-EB14B980F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41363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15395" name="Rectangle 88">
            <a:extLst>
              <a:ext uri="{FF2B5EF4-FFF2-40B4-BE49-F238E27FC236}">
                <a16:creationId xmlns:a16="http://schemas.microsoft.com/office/drawing/2014/main" id="{E282D63D-9F8F-E178-2876-C2826E736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6810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4P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5396" name="Rectangle 89">
            <a:extLst>
              <a:ext uri="{FF2B5EF4-FFF2-40B4-BE49-F238E27FC236}">
                <a16:creationId xmlns:a16="http://schemas.microsoft.com/office/drawing/2014/main" id="{B7233BE6-F181-2AD4-EEF6-A28FDAA58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6683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3S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5397" name="Rectangle 90">
            <a:extLst>
              <a:ext uri="{FF2B5EF4-FFF2-40B4-BE49-F238E27FC236}">
                <a16:creationId xmlns:a16="http://schemas.microsoft.com/office/drawing/2014/main" id="{D557DDC8-898B-5ACE-2C1E-1BFBECAF8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1074738"/>
            <a:ext cx="17018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98" name="Rectangle 91">
            <a:extLst>
              <a:ext uri="{FF2B5EF4-FFF2-40B4-BE49-F238E27FC236}">
                <a16:creationId xmlns:a16="http://schemas.microsoft.com/office/drawing/2014/main" id="{3505C2ED-F18B-406C-3025-C8F2696E2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1062038"/>
            <a:ext cx="12319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5399" name="Text Box 94">
            <a:extLst>
              <a:ext uri="{FF2B5EF4-FFF2-40B4-BE49-F238E27FC236}">
                <a16:creationId xmlns:a16="http://schemas.microsoft.com/office/drawing/2014/main" id="{0A30CD0E-A2CF-D307-CD82-D08E6B9F87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9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69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69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69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69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69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69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69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8" name="Text Box 8">
            <a:extLst>
              <a:ext uri="{FF2B5EF4-FFF2-40B4-BE49-F238E27FC236}">
                <a16:creationId xmlns:a16="http://schemas.microsoft.com/office/drawing/2014/main" id="{0A4C3DD1-8693-EA56-7409-ED351C8B02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013" y="481013"/>
            <a:ext cx="7699375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>
                <a:latin typeface="Kerala" pitchFamily="2" charset="0"/>
              </a:rPr>
              <a:t>çÕÆÉáØíÄµ æÕ{ßMÞ¿ßæa 'ÈæGÜïí"</a:t>
            </a:r>
          </a:p>
        </p:txBody>
      </p:sp>
      <p:sp>
        <p:nvSpPr>
          <p:cNvPr id="10251" name="WordArt 11">
            <a:extLst>
              <a:ext uri="{FF2B5EF4-FFF2-40B4-BE49-F238E27FC236}">
                <a16:creationId xmlns:a16="http://schemas.microsoft.com/office/drawing/2014/main" id="{C10BD526-2315-E5BC-CC84-851A1C7F6C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73050" y="1312863"/>
            <a:ext cx="8637588" cy="5114925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Kerala" pitchFamily="2" charset="0"/>
              </a:rPr>
              <a:t>èÆÕJßæa ©ÉÞÇßøÙßÄ </a:t>
            </a:r>
          </a:p>
          <a:p>
            <a:pPr algn="ctr"/>
            <a:r>
              <a:rPr lang="en-US" sz="3600" kern="1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520402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outerShdw dist="35921" dir="2700000" sy="50000" rotWithShape="0">
                    <a:srgbClr val="875B0D"/>
                  </a:outerShdw>
                </a:effectLst>
                <a:latin typeface="Kerala" pitchFamily="2" charset="0"/>
              </a:rPr>
              <a:t>©¿O¿ß ÉiÄß</a:t>
            </a:r>
          </a:p>
        </p:txBody>
      </p:sp>
      <p:sp>
        <p:nvSpPr>
          <p:cNvPr id="16388" name="Text Box 14">
            <a:extLst>
              <a:ext uri="{FF2B5EF4-FFF2-40B4-BE49-F238E27FC236}">
                <a16:creationId xmlns:a16="http://schemas.microsoft.com/office/drawing/2014/main" id="{23793194-B95F-2778-6022-7C22FAD7D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0259" name="Rectangle 19">
            <a:extLst>
              <a:ext uri="{FF2B5EF4-FFF2-40B4-BE49-F238E27FC236}">
                <a16:creationId xmlns:a16="http://schemas.microsoft.com/office/drawing/2014/main" id="{B51F121A-2765-8CB2-0F5B-9155F92FCE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0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>
            <a:extLst>
              <a:ext uri="{FF2B5EF4-FFF2-40B4-BE49-F238E27FC236}">
                <a16:creationId xmlns:a16="http://schemas.microsoft.com/office/drawing/2014/main" id="{C9EB2EEF-5344-5B16-8EE0-7E45F9492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</a:p>
        </p:txBody>
      </p:sp>
      <p:sp>
        <p:nvSpPr>
          <p:cNvPr id="71684" name="Text Box 4">
            <a:extLst>
              <a:ext uri="{FF2B5EF4-FFF2-40B4-BE49-F238E27FC236}">
                <a16:creationId xmlns:a16="http://schemas.microsoft.com/office/drawing/2014/main" id="{A26AF3CA-38E5-A3EC-AB17-A1735EC65C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DDEE5E"/>
                </a:solidFill>
                <a:latin typeface="Kerala" pitchFamily="2" charset="0"/>
              </a:rPr>
              <a:t>çÁÞY ùßºîÞVÁíØY, '®çxÈßxß §X çÆV çÙVGíØí"</a:t>
            </a:r>
          </a:p>
        </p:txBody>
      </p:sp>
      <p:pic>
        <p:nvPicPr>
          <p:cNvPr id="18436" name="Picture 7">
            <a:extLst>
              <a:ext uri="{FF2B5EF4-FFF2-40B4-BE49-F238E27FC236}">
                <a16:creationId xmlns:a16="http://schemas.microsoft.com/office/drawing/2014/main" id="{8A9D5CE4-BDFC-F7DB-C1D3-A29D57307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950" y="1500188"/>
            <a:ext cx="5588000" cy="4191000"/>
          </a:xfrm>
          <a:prstGeom prst="rect">
            <a:avLst/>
          </a:prstGeom>
          <a:noFill/>
          <a:ln>
            <a:noFill/>
          </a:ln>
          <a:effectLst>
            <a:outerShdw dist="12572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8">
            <a:extLst>
              <a:ext uri="{FF2B5EF4-FFF2-40B4-BE49-F238E27FC236}">
                <a16:creationId xmlns:a16="http://schemas.microsoft.com/office/drawing/2014/main" id="{54BD51C4-153C-62AE-BBFE-2689F481F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1693" name="Rectangle 13">
            <a:extLst>
              <a:ext uri="{FF2B5EF4-FFF2-40B4-BE49-F238E27FC236}">
                <a16:creationId xmlns:a16="http://schemas.microsoft.com/office/drawing/2014/main" id="{4D6C848C-A550-9394-9E0A-5B963DB728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71694" name="AutoShape 14">
            <a:extLst>
              <a:ext uri="{FF2B5EF4-FFF2-40B4-BE49-F238E27FC236}">
                <a16:creationId xmlns:a16="http://schemas.microsoft.com/office/drawing/2014/main" id="{94329B5E-1023-B1AA-EB3E-5D3088A0FC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5" y="1666875"/>
            <a:ext cx="2417763" cy="3768725"/>
          </a:xfrm>
          <a:prstGeom prst="roundRect">
            <a:avLst>
              <a:gd name="adj" fmla="val 16667"/>
            </a:avLst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3" grpId="0" autoUpdateAnimBg="0"/>
      <p:bldP spid="71684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>
            <a:extLst>
              <a:ext uri="{FF2B5EF4-FFF2-40B4-BE49-F238E27FC236}">
                <a16:creationId xmlns:a16="http://schemas.microsoft.com/office/drawing/2014/main" id="{B6E788E4-5915-31A9-98D4-B6EFF8523F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775" y="1885950"/>
            <a:ext cx="7302500" cy="21320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0">
                <a:solidFill>
                  <a:srgbClr val="E10721"/>
                </a:solidFill>
                <a:latin typeface="Kerala" pitchFamily="2" charset="0"/>
              </a:rPr>
              <a:t>¥dÌÙÞÎßçÈÞ¿áU ©¿O¿ß</a:t>
            </a:r>
            <a:r>
              <a:rPr lang="en-US" altLang="en-US" sz="2800" b="0">
                <a:solidFill>
                  <a:srgbClr val="DDEE5E"/>
                </a:solidFill>
                <a:latin typeface="Kerala" pitchFamily="2" charset="0"/>
              </a:rPr>
              <a:t>... </a:t>
            </a:r>
            <a:r>
              <a:rPr lang="en-US" altLang="en-US" sz="2600" b="0">
                <a:solidFill>
                  <a:srgbClr val="DDEE5E"/>
                </a:solidFill>
                <a:latin typeface="Kerala" pitchFamily="2" charset="0"/>
              </a:rPr>
              <a:t>¦Ãí çÕÆÉáØíÄµ Jßæa ÖøßÏÞÏ ÈæGÜïí_ dÉçÄcµ æÕ{ßMÞ¿ßæa ØßøÞçµdw¢</a:t>
            </a:r>
            <a:r>
              <a:rPr lang="en-US" altLang="en-US" sz="2600" i="1">
                <a:solidFill>
                  <a:srgbClr val="DDEE5E"/>
                </a:solidFill>
                <a:latin typeface="Kerala" pitchFamily="2" charset="0"/>
              </a:rPr>
              <a:t>.</a:t>
            </a:r>
            <a:r>
              <a:rPr lang="en-US" altLang="en-US" sz="2400" i="1">
                <a:solidFill>
                  <a:srgbClr val="DDEE5E"/>
                </a:solidFill>
                <a:latin typeface="Kerala" pitchFamily="2" charset="0"/>
              </a:rPr>
              <a:t> </a:t>
            </a:r>
            <a:r>
              <a:rPr lang="en-US" altLang="en-US" sz="2400" b="0">
                <a:solidFill>
                  <a:srgbClr val="DDEE5E"/>
                </a:solidFill>
                <a:latin typeface="Kerala" pitchFamily="2" charset="0"/>
              </a:rPr>
              <a:t>¦ ÈæGÜïßæÈ ¥¢·àµøßAÞJ ÉÀÈ¢ ÈßÖíºÏÎÞÏá¢ §ÄßæÈ ÌÜÎßÜïÞJÄÞAß ÎÞxá¢.</a:t>
            </a:r>
          </a:p>
          <a:p>
            <a:pPr>
              <a:spcBef>
                <a:spcPct val="50000"/>
              </a:spcBef>
            </a:pPr>
            <a:r>
              <a:rPr lang="en-US" altLang="en-US" sz="2000" i="1">
                <a:solidFill>
                  <a:srgbClr val="DDEE5E"/>
                </a:solidFill>
                <a:latin typeface="Kerala" pitchFamily="2" charset="0"/>
              </a:rPr>
              <a:t>	   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98CEE48A-F50F-9BA8-62C9-7AE08F221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  <a:endParaRPr lang="en-US" altLang="en-US" sz="3200">
              <a:solidFill>
                <a:srgbClr val="DDEE5E"/>
              </a:solidFill>
              <a:latin typeface="Kerala" pitchFamily="2" charset="0"/>
            </a:endParaRPr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C1312F82-7EBE-2670-77A2-3A34EAD89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400" y="5880100"/>
            <a:ext cx="5880100" cy="3968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0">
                <a:solidFill>
                  <a:srgbClr val="DDEE5E"/>
                </a:solidFill>
                <a:latin typeface="Kerala" pitchFamily="2" charset="0"/>
              </a:rPr>
              <a:t>çÁÞY ùßºîÞVÁíØY, '®çxÈßxß §X çÆV çÙVGíØí"</a:t>
            </a:r>
          </a:p>
        </p:txBody>
      </p:sp>
      <p:sp>
        <p:nvSpPr>
          <p:cNvPr id="19461" name="Text Box 10">
            <a:extLst>
              <a:ext uri="{FF2B5EF4-FFF2-40B4-BE49-F238E27FC236}">
                <a16:creationId xmlns:a16="http://schemas.microsoft.com/office/drawing/2014/main" id="{B4483190-0D49-BB18-464D-1819057A6E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73744" name="Rectangle 16">
            <a:extLst>
              <a:ext uri="{FF2B5EF4-FFF2-40B4-BE49-F238E27FC236}">
                <a16:creationId xmlns:a16="http://schemas.microsoft.com/office/drawing/2014/main" id="{C154BC98-0A39-D4FA-B279-7F910FBF8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13</a:t>
            </a:r>
          </a:p>
        </p:txBody>
      </p:sp>
      <p:sp>
        <p:nvSpPr>
          <p:cNvPr id="19463" name="Text Box 17">
            <a:extLst>
              <a:ext uri="{FF2B5EF4-FFF2-40B4-BE49-F238E27FC236}">
                <a16:creationId xmlns:a16="http://schemas.microsoft.com/office/drawing/2014/main" id="{B334227B-D432-BBAF-0B63-D93A0EFBD8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1800">
              <a:solidFill>
                <a:srgbClr val="FFFFFF"/>
              </a:solidFill>
            </a:endParaRPr>
          </a:p>
        </p:txBody>
      </p:sp>
      <p:sp>
        <p:nvSpPr>
          <p:cNvPr id="73746" name="Rectangle 18">
            <a:extLst>
              <a:ext uri="{FF2B5EF4-FFF2-40B4-BE49-F238E27FC236}">
                <a16:creationId xmlns:a16="http://schemas.microsoft.com/office/drawing/2014/main" id="{3FAE08A5-452B-4F6B-D9F6-D49F34B8A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6950" y="3144838"/>
            <a:ext cx="7534275" cy="225901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altLang="en-US" sz="2400" b="0" u="sng">
                <a:solidFill>
                  <a:srgbClr val="E10721"/>
                </a:solidFill>
                <a:latin typeface="Times New Roman" panose="02020603050405020304" pitchFamily="18" charset="0"/>
              </a:rPr>
              <a:t>		</a:t>
            </a:r>
            <a:r>
              <a:rPr lang="en-US" altLang="en-US" sz="2400" b="0" u="sng">
                <a:solidFill>
                  <a:srgbClr val="E10721"/>
                </a:solidFill>
                <a:latin typeface="Kerala" pitchFamily="2" charset="0"/>
              </a:rPr>
              <a:t>			         </a:t>
            </a:r>
            <a:r>
              <a:rPr lang="en-US" altLang="en-US" sz="2600" b="0" u="sng">
                <a:solidFill>
                  <a:srgbClr val="E10721"/>
                </a:solidFill>
                <a:latin typeface="Kerala" pitchFamily="2" charset="0"/>
              </a:rPr>
              <a:t>¦føà µÎÞÏß, §Äí ÈæGÜïßÜïÞÄÞÄÞÏß Äàøá</a:t>
            </a:r>
            <a:r>
              <a:rPr lang="en-US" altLang="en-US" sz="2400" b="0" u="sng">
                <a:solidFill>
                  <a:srgbClr val="E10721"/>
                </a:solidFill>
                <a:latin typeface="Kerala" pitchFamily="2" charset="0"/>
              </a:rPr>
              <a:t>¢</a:t>
            </a:r>
            <a:r>
              <a:rPr lang="en-US" altLang="en-US" sz="2800" i="1" u="sng">
                <a:solidFill>
                  <a:srgbClr val="E10721"/>
                </a:solidFill>
                <a:latin typeface="Kerala" pitchFamily="2" charset="0"/>
              </a:rPr>
              <a:t>.</a:t>
            </a:r>
            <a:r>
              <a:rPr lang="en-US" altLang="en-US" sz="2400" i="1">
                <a:solidFill>
                  <a:srgbClr val="FF0F07"/>
                </a:solidFill>
                <a:latin typeface="Kerala" pitchFamily="2" charset="0"/>
              </a:rPr>
              <a:t> </a:t>
            </a:r>
            <a:r>
              <a:rPr lang="en-US" altLang="en-US" sz="2600" b="0">
                <a:solidFill>
                  <a:srgbClr val="DDEE5E"/>
                </a:solidFill>
                <a:latin typeface="Kerala" pitchFamily="2" charset="0"/>
              </a:rPr>
              <a:t>§Äí dµßØíÄcÈßÏíAí </a:t>
            </a:r>
            <a:r>
              <a:rPr lang="en-US" altLang="en-US" sz="2600" b="0" u="sng">
                <a:solidFill>
                  <a:schemeClr val="accent1"/>
                </a:solidFill>
                <a:latin typeface="Kerala" pitchFamily="2" charset="0"/>
              </a:rPr>
              <a:t>¥Èád·Ù¢ ÉµøáKÄßÈá</a:t>
            </a:r>
            <a:r>
              <a:rPr lang="en-US" altLang="en-US" sz="2600" b="0">
                <a:solidFill>
                  <a:srgbClr val="DDEE5E"/>
                </a:solidFill>
                <a:latin typeface="Kerala" pitchFamily="2" charset="0"/>
              </a:rPr>
              <a:t> Éµø¢ ¥ÕÈáU dÉçºÞÆÈæJ ÎwàÍÕßMßÏíAáKÄÞÏßJàøá¢. ¥ÕVAí ÎÞdÄÎÜï, ÍâÎßÏßÜáU ØµÜ ÎÞÈÕøÞÖßAá¢ (çÉ¼í. 163)</a:t>
            </a:r>
            <a:r>
              <a:rPr lang="en-US" altLang="en-US" sz="2000" i="1">
                <a:solidFill>
                  <a:srgbClr val="DDEE5E"/>
                </a:solidFill>
                <a:latin typeface="Kerala" pitchFamily="2" charset="0"/>
              </a:rPr>
              <a:t>   </a:t>
            </a:r>
          </a:p>
        </p:txBody>
      </p:sp>
      <p:sp>
        <p:nvSpPr>
          <p:cNvPr id="73747" name="Oval 19">
            <a:extLst>
              <a:ext uri="{FF2B5EF4-FFF2-40B4-BE49-F238E27FC236}">
                <a16:creationId xmlns:a16="http://schemas.microsoft.com/office/drawing/2014/main" id="{A63C679C-B8AC-F530-1B83-66678664B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4038" y="3835400"/>
            <a:ext cx="3400425" cy="558800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9466" name="Text Box 21">
            <a:extLst>
              <a:ext uri="{FF2B5EF4-FFF2-40B4-BE49-F238E27FC236}">
                <a16:creationId xmlns:a16="http://schemas.microsoft.com/office/drawing/2014/main" id="{9FDF1B1F-134C-A5EF-F495-5309D98C1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6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3">
            <a:extLst>
              <a:ext uri="{FF2B5EF4-FFF2-40B4-BE49-F238E27FC236}">
                <a16:creationId xmlns:a16="http://schemas.microsoft.com/office/drawing/2014/main" id="{18EA1A59-FBA3-C211-79E3-5C6AE54A28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  <a:endParaRPr lang="en-US" altLang="en-US" sz="3200">
              <a:solidFill>
                <a:srgbClr val="DDEE5E"/>
              </a:solidFill>
              <a:latin typeface="Kerala" pitchFamily="2" charset="0"/>
            </a:endParaRPr>
          </a:p>
        </p:txBody>
      </p:sp>
      <p:sp>
        <p:nvSpPr>
          <p:cNvPr id="20483" name="Text Box 7">
            <a:extLst>
              <a:ext uri="{FF2B5EF4-FFF2-40B4-BE49-F238E27FC236}">
                <a16:creationId xmlns:a16="http://schemas.microsoft.com/office/drawing/2014/main" id="{2B42CBFA-1187-09E2-EADD-838D03FD3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6571" name="Text Box 11">
            <a:extLst>
              <a:ext uri="{FF2B5EF4-FFF2-40B4-BE49-F238E27FC236}">
                <a16:creationId xmlns:a16="http://schemas.microsoft.com/office/drawing/2014/main" id="{5CCD906D-00AF-3DF7-F806-CEC91F5EA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863" y="5699125"/>
            <a:ext cx="3592512" cy="758825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>
                <a:solidFill>
                  <a:srgbClr val="FFFF00"/>
                </a:solidFill>
              </a:rPr>
              <a:t>#10</a:t>
            </a:r>
          </a:p>
        </p:txBody>
      </p:sp>
      <p:sp>
        <p:nvSpPr>
          <p:cNvPr id="66574" name="Rectangle 14">
            <a:extLst>
              <a:ext uri="{FF2B5EF4-FFF2-40B4-BE49-F238E27FC236}">
                <a16:creationId xmlns:a16="http://schemas.microsoft.com/office/drawing/2014/main" id="{7603D08F-52BB-BA96-875D-952F9BDCB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14</a:t>
            </a:r>
          </a:p>
        </p:txBody>
      </p:sp>
      <p:sp>
        <p:nvSpPr>
          <p:cNvPr id="20486" name="Text Box 15">
            <a:extLst>
              <a:ext uri="{FF2B5EF4-FFF2-40B4-BE49-F238E27FC236}">
                <a16:creationId xmlns:a16="http://schemas.microsoft.com/office/drawing/2014/main" id="{3B4D0189-9AED-DD23-2FF2-AF57793CB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45E1C28D-DF54-88BD-2FCA-016718DE99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478631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i="1">
                <a:solidFill>
                  <a:schemeClr val="tx1"/>
                </a:solidFill>
                <a:latin typeface="Kerala" pitchFamily="2" charset="0"/>
              </a:rPr>
              <a:t>“</a:t>
            </a:r>
            <a:r>
              <a:rPr lang="en-US" altLang="en-US" sz="4400" i="1" u="sng">
                <a:solidFill>
                  <a:schemeClr val="tx1"/>
                </a:solidFill>
                <a:latin typeface="Kerala" pitchFamily="2" charset="0"/>
              </a:rPr>
              <a:t>ÉÞÉ¢</a:t>
            </a:r>
            <a:r>
              <a:rPr lang="en-US" altLang="en-US" sz="4400" i="1">
                <a:solidFill>
                  <a:schemeClr val="tx1"/>
                </a:solidFill>
                <a:latin typeface="Kerala" pitchFamily="2" charset="0"/>
              </a:rPr>
              <a:t>”</a:t>
            </a:r>
            <a:r>
              <a:rPr lang="en-US" altLang="en-US" sz="4400" b="0">
                <a:latin typeface="Kerala" pitchFamily="2" charset="0"/>
              </a:rPr>
              <a:t> ®K ÕÞAí Ø¢Ìtßºîí…</a:t>
            </a:r>
            <a:endParaRPr lang="en-US" altLang="en-US" sz="4400" i="1">
              <a:latin typeface="Kerala" pitchFamily="2" charset="0"/>
            </a:endParaRPr>
          </a:p>
          <a:p>
            <a:pPr algn="ctr">
              <a:lnSpc>
                <a:spcPct val="10000"/>
              </a:lnSpc>
              <a:spcBef>
                <a:spcPct val="50000"/>
              </a:spcBef>
            </a:pPr>
            <a:endParaRPr lang="en-US" altLang="en-US" sz="2400" i="1"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ÙàdÌáÕßÜá¢ d·àAßÜá¢: 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latin typeface="Kerala" pitchFamily="2" charset="0"/>
              </a:rPr>
              <a:t>æÉøáÎÞxÆâ×c¢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latin typeface="Kerala" pitchFamily="2" charset="0"/>
              </a:rPr>
              <a:t>¥µãÄc¢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latin typeface="Kerala" pitchFamily="2" charset="0"/>
              </a:rPr>
              <a:t>Ü¢¸È¢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latin typeface="Kerala" pitchFamily="2" charset="0"/>
              </a:rPr>
              <a:t>Æá×íAVN¢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latin typeface="Kerala" pitchFamily="2" charset="0"/>
              </a:rPr>
              <a:t>¥ÄßdµÎ¢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2800" i="1">
                <a:latin typeface="Kerala" pitchFamily="2" charset="0"/>
              </a:rPr>
              <a:t>Æá×í¿Ä...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6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665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6656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500"/>
                                        <p:tgtEl>
                                          <p:spTgt spid="6656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6656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665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665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665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665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71" grpId="0" animBg="1" autoUpdateAnimBg="0"/>
      <p:bldP spid="66562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3A7F52D-C419-472D-FC3A-5A35C27578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17097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i="1">
                <a:solidFill>
                  <a:schemeClr val="tx1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4400" i="1" u="sng">
                <a:solidFill>
                  <a:schemeClr val="tx1"/>
                </a:solidFill>
                <a:latin typeface="Kerala" pitchFamily="2" charset="0"/>
              </a:rPr>
              <a:t>ÉÞÉ¢</a:t>
            </a:r>
            <a:r>
              <a:rPr lang="en-US" altLang="en-US" sz="4400" i="1">
                <a:solidFill>
                  <a:schemeClr val="tx1"/>
                </a:solidFill>
                <a:latin typeface="Kerala" pitchFamily="2" charset="0"/>
              </a:rPr>
              <a:t>”</a:t>
            </a:r>
            <a:r>
              <a:rPr lang="en-US" altLang="en-US" sz="4400" b="0">
                <a:latin typeface="Kerala" pitchFamily="2" charset="0"/>
              </a:rPr>
              <a:t> ®K ÕÞAí Ø¢Ìtßºîí…</a:t>
            </a:r>
            <a:endParaRPr lang="en-US" altLang="en-US" sz="4400" i="1">
              <a:latin typeface="Kerala" pitchFamily="2" charset="0"/>
            </a:endParaRPr>
          </a:p>
          <a:p>
            <a:pPr algn="ctr">
              <a:lnSpc>
                <a:spcPct val="10000"/>
              </a:lnSpc>
              <a:spcBef>
                <a:spcPct val="50000"/>
              </a:spcBef>
            </a:pPr>
            <a:endParaRPr lang="en-US" altLang="en-US" sz="2400" i="1"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ÙàdÌáÕßÜá¢ d·àAßÜá¢: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CB8C82CF-1E39-969D-0983-EA0385572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</a:p>
        </p:txBody>
      </p:sp>
      <p:sp>
        <p:nvSpPr>
          <p:cNvPr id="347143" name="Text Box 7">
            <a:extLst>
              <a:ext uri="{FF2B5EF4-FFF2-40B4-BE49-F238E27FC236}">
                <a16:creationId xmlns:a16="http://schemas.microsoft.com/office/drawing/2014/main" id="{6F2C550E-5C0D-B30D-2C78-9B1018CD97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900" y="4030663"/>
            <a:ext cx="7550150" cy="1006475"/>
          </a:xfrm>
          <a:prstGeom prst="rect">
            <a:avLst/>
          </a:prstGeom>
          <a:noFill/>
          <a:ln>
            <a:noFill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b="0" u="sng">
                <a:solidFill>
                  <a:srgbClr val="E80000"/>
                </a:solidFill>
                <a:latin typeface="Kerala" pitchFamily="2" charset="0"/>
              </a:rPr>
              <a:t>“Üfc¢ È×í¿ÎÞµW.”</a:t>
            </a:r>
          </a:p>
        </p:txBody>
      </p:sp>
      <p:sp>
        <p:nvSpPr>
          <p:cNvPr id="21509" name="Text Box 9">
            <a:extLst>
              <a:ext uri="{FF2B5EF4-FFF2-40B4-BE49-F238E27FC236}">
                <a16:creationId xmlns:a16="http://schemas.microsoft.com/office/drawing/2014/main" id="{A03C2206-C11A-138E-2EDA-02745F9519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1510" name="Oval 15">
            <a:extLst>
              <a:ext uri="{FF2B5EF4-FFF2-40B4-BE49-F238E27FC236}">
                <a16:creationId xmlns:a16="http://schemas.microsoft.com/office/drawing/2014/main" id="{BB402508-AF1A-C3C4-23B7-C37BEA48E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1511300"/>
            <a:ext cx="2581275" cy="1020763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1511" name="Text Box 16">
            <a:extLst>
              <a:ext uri="{FF2B5EF4-FFF2-40B4-BE49-F238E27FC236}">
                <a16:creationId xmlns:a16="http://schemas.microsoft.com/office/drawing/2014/main" id="{62FC77E4-6CF8-E332-5199-3602294E8D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4538" y="6486525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14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47154" name="Rectangle 18">
            <a:extLst>
              <a:ext uri="{FF2B5EF4-FFF2-40B4-BE49-F238E27FC236}">
                <a16:creationId xmlns:a16="http://schemas.microsoft.com/office/drawing/2014/main" id="{79D9A414-7606-2934-873D-0255BE2B9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21513" name="Text Box 19">
            <a:extLst>
              <a:ext uri="{FF2B5EF4-FFF2-40B4-BE49-F238E27FC236}">
                <a16:creationId xmlns:a16="http://schemas.microsoft.com/office/drawing/2014/main" id="{A7919E81-1E18-0C67-CDBD-E96887AF9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grpSp>
        <p:nvGrpSpPr>
          <p:cNvPr id="347156" name="Group 20">
            <a:extLst>
              <a:ext uri="{FF2B5EF4-FFF2-40B4-BE49-F238E27FC236}">
                <a16:creationId xmlns:a16="http://schemas.microsoft.com/office/drawing/2014/main" id="{B2EC474C-788D-8965-72CF-490B87F6ADF5}"/>
              </a:ext>
            </a:extLst>
          </p:cNvPr>
          <p:cNvGrpSpPr>
            <a:grpSpLocks/>
          </p:cNvGrpSpPr>
          <p:nvPr/>
        </p:nvGrpSpPr>
        <p:grpSpPr bwMode="auto">
          <a:xfrm>
            <a:off x="774700" y="346075"/>
            <a:ext cx="7764463" cy="5224463"/>
            <a:chOff x="488" y="218"/>
            <a:chExt cx="4891" cy="3291"/>
          </a:xfrm>
        </p:grpSpPr>
        <p:sp>
          <p:nvSpPr>
            <p:cNvPr id="21515" name="AutoShape 21">
              <a:extLst>
                <a:ext uri="{FF2B5EF4-FFF2-40B4-BE49-F238E27FC236}">
                  <a16:creationId xmlns:a16="http://schemas.microsoft.com/office/drawing/2014/main" id="{E456A9E3-9499-3BB6-1EA4-58DBE7F0DE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0" y="218"/>
              <a:ext cx="4747" cy="3291"/>
            </a:xfrm>
            <a:prstGeom prst="cloudCallout">
              <a:avLst>
                <a:gd name="adj1" fmla="val -40417"/>
                <a:gd name="adj2" fmla="val 66894"/>
              </a:avLst>
            </a:prstGeom>
            <a:solidFill>
              <a:srgbClr val="33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id-ID" altLang="en-US" sz="1600" b="0">
                <a:solidFill>
                  <a:schemeClr val="tx1"/>
                </a:solidFill>
              </a:endParaRPr>
            </a:p>
          </p:txBody>
        </p:sp>
        <p:sp>
          <p:nvSpPr>
            <p:cNvPr id="21516" name="Text Box 22">
              <a:extLst>
                <a:ext uri="{FF2B5EF4-FFF2-40B4-BE49-F238E27FC236}">
                  <a16:creationId xmlns:a16="http://schemas.microsoft.com/office/drawing/2014/main" id="{2AB52441-779D-2718-8F48-8F5B36AC60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14" y="631"/>
              <a:ext cx="4365" cy="980"/>
            </a:xfrm>
            <a:prstGeom prst="rect">
              <a:avLst/>
            </a:prstGeom>
            <a:noFill/>
            <a:ln>
              <a:noFill/>
            </a:ln>
            <a:effectLst>
              <a:outerShdw dist="125080" dir="3962251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4400" b="0">
                  <a:solidFill>
                    <a:schemeClr val="tx1"/>
                  </a:solidFill>
                  <a:latin typeface="Times New Roman" panose="02020603050405020304" pitchFamily="18" charset="0"/>
                </a:rPr>
                <a:t>   </a:t>
              </a:r>
              <a:r>
                <a:rPr lang="en-US" altLang="en-US" b="0">
                  <a:solidFill>
                    <a:schemeClr val="tx1"/>
                  </a:solidFill>
                  <a:latin typeface="Kerala" pitchFamily="2" charset="0"/>
                </a:rPr>
                <a:t>²øáÉçf… ÈßBZ</a:t>
              </a:r>
            </a:p>
            <a:p>
              <a:r>
                <a:rPr lang="en-US" altLang="en-US" b="0">
                  <a:solidFill>
                    <a:schemeClr val="tx1"/>
                  </a:solidFill>
                  <a:latin typeface="Kerala" pitchFamily="2" charset="0"/>
                </a:rPr>
                <a:t>   ºßLßAáKáIÞµÞ¢…</a:t>
              </a:r>
            </a:p>
          </p:txBody>
        </p:sp>
        <p:sp>
          <p:nvSpPr>
            <p:cNvPr id="21517" name="Text Box 23">
              <a:extLst>
                <a:ext uri="{FF2B5EF4-FFF2-40B4-BE49-F238E27FC236}">
                  <a16:creationId xmlns:a16="http://schemas.microsoft.com/office/drawing/2014/main" id="{57CD7297-5EF1-74B6-AA5D-308D555F9D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8" y="1723"/>
              <a:ext cx="4545" cy="980"/>
            </a:xfrm>
            <a:prstGeom prst="rect">
              <a:avLst/>
            </a:prstGeom>
            <a:noFill/>
            <a:ln>
              <a:noFill/>
            </a:ln>
            <a:effectLst>
              <a:outerShdw dist="130755" dir="365672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>
                  <a:solidFill>
                    <a:schemeClr val="tx1"/>
                  </a:solidFill>
                  <a:latin typeface="Kerala" pitchFamily="2" charset="0"/>
                </a:rPr>
                <a:t>…¨ çÜÞµJßW ®Õßæ¿ÏÞÃí ¨ Üfc¢?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347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7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43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4">
            <a:extLst>
              <a:ext uri="{FF2B5EF4-FFF2-40B4-BE49-F238E27FC236}">
                <a16:creationId xmlns:a16="http://schemas.microsoft.com/office/drawing/2014/main" id="{850F53EF-144E-6EE2-4230-A267201BD5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1" name="Text Box 5">
            <a:extLst>
              <a:ext uri="{FF2B5EF4-FFF2-40B4-BE49-F238E27FC236}">
                <a16:creationId xmlns:a16="http://schemas.microsoft.com/office/drawing/2014/main" id="{C5545FBD-E1EA-2FA4-6274-360A3CA0C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64231" name="Rectangle 7">
            <a:extLst>
              <a:ext uri="{FF2B5EF4-FFF2-40B4-BE49-F238E27FC236}">
                <a16:creationId xmlns:a16="http://schemas.microsoft.com/office/drawing/2014/main" id="{DF821643-C6CB-8444-F8B1-18F9D6471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16</a:t>
            </a:r>
          </a:p>
        </p:txBody>
      </p:sp>
      <p:grpSp>
        <p:nvGrpSpPr>
          <p:cNvPr id="564242" name="Group 18">
            <a:extLst>
              <a:ext uri="{FF2B5EF4-FFF2-40B4-BE49-F238E27FC236}">
                <a16:creationId xmlns:a16="http://schemas.microsoft.com/office/drawing/2014/main" id="{3642844D-BED9-1D05-B0A7-12EC39ABA3D8}"/>
              </a:ext>
            </a:extLst>
          </p:cNvPr>
          <p:cNvGrpSpPr>
            <a:grpSpLocks/>
          </p:cNvGrpSpPr>
          <p:nvPr/>
        </p:nvGrpSpPr>
        <p:grpSpPr bwMode="auto">
          <a:xfrm>
            <a:off x="2147888" y="0"/>
            <a:ext cx="952500" cy="6581775"/>
            <a:chOff x="1344" y="146"/>
            <a:chExt cx="600" cy="3883"/>
          </a:xfrm>
        </p:grpSpPr>
        <p:sp>
          <p:nvSpPr>
            <p:cNvPr id="22538" name="AutoShape 19">
              <a:extLst>
                <a:ext uri="{FF2B5EF4-FFF2-40B4-BE49-F238E27FC236}">
                  <a16:creationId xmlns:a16="http://schemas.microsoft.com/office/drawing/2014/main" id="{3D9D8F25-4BFC-4403-0459-FB9C55E3B5F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47" y="3016"/>
              <a:ext cx="597" cy="1013"/>
            </a:xfrm>
            <a:prstGeom prst="triangle">
              <a:avLst>
                <a:gd name="adj" fmla="val 50000"/>
              </a:avLst>
            </a:prstGeom>
            <a:gradFill rotWithShape="0">
              <a:gsLst>
                <a:gs pos="0">
                  <a:srgbClr val="777777"/>
                </a:gs>
                <a:gs pos="50000">
                  <a:srgbClr val="030303"/>
                </a:gs>
                <a:gs pos="100000">
                  <a:srgbClr val="777777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39" name="Oval 20">
              <a:extLst>
                <a:ext uri="{FF2B5EF4-FFF2-40B4-BE49-F238E27FC236}">
                  <a16:creationId xmlns:a16="http://schemas.microsoft.com/office/drawing/2014/main" id="{14888C0D-D36A-CF93-B524-FC769DDC4C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>
              <a:off x="1344" y="2943"/>
              <a:ext cx="598" cy="128"/>
            </a:xfrm>
            <a:prstGeom prst="ellipse">
              <a:avLst/>
            </a:prstGeom>
            <a:gradFill rotWithShape="0">
              <a:gsLst>
                <a:gs pos="0">
                  <a:srgbClr val="777777"/>
                </a:gs>
                <a:gs pos="50000">
                  <a:srgbClr val="050505"/>
                </a:gs>
                <a:gs pos="100000">
                  <a:srgbClr val="777777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22540" name="Rectangle 21">
              <a:extLst>
                <a:ext uri="{FF2B5EF4-FFF2-40B4-BE49-F238E27FC236}">
                  <a16:creationId xmlns:a16="http://schemas.microsoft.com/office/drawing/2014/main" id="{31724093-EEC9-20BE-836F-75C82F1AB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2" y="146"/>
              <a:ext cx="27" cy="2859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64230" name="Text Box 6">
            <a:extLst>
              <a:ext uri="{FF2B5EF4-FFF2-40B4-BE49-F238E27FC236}">
                <a16:creationId xmlns:a16="http://schemas.microsoft.com/office/drawing/2014/main" id="{08E75EBE-ADC8-CE23-D0A4-0C0891B505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438" y="3748088"/>
            <a:ext cx="8945562" cy="13112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>
                <a:solidFill>
                  <a:srgbClr val="46DC8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0">
                <a:solidFill>
                  <a:srgbClr val="46DC83"/>
                </a:solidFill>
                <a:latin typeface="Kerala" pitchFamily="2" charset="0"/>
              </a:rPr>
              <a:t>ÄßµÕßæa ¦ 'ÄâAáÕø’ÏíAÞÏí…         ÄßøáÕºÈJßçÜAí çÈøßGí çÉÞµáµ</a:t>
            </a:r>
          </a:p>
        </p:txBody>
      </p:sp>
      <p:sp>
        <p:nvSpPr>
          <p:cNvPr id="22535" name="Rectangle 2">
            <a:extLst>
              <a:ext uri="{FF2B5EF4-FFF2-40B4-BE49-F238E27FC236}">
                <a16:creationId xmlns:a16="http://schemas.microsoft.com/office/drawing/2014/main" id="{67B19A44-F178-58E5-DDCE-D691BC3EC8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5600" y="1627188"/>
            <a:ext cx="8458200" cy="7588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i="1">
                <a:solidFill>
                  <a:schemeClr val="tx1"/>
                </a:solidFill>
                <a:latin typeface="Kerala" pitchFamily="2" charset="0"/>
              </a:rPr>
              <a:t>“</a:t>
            </a:r>
            <a:r>
              <a:rPr lang="en-US" altLang="en-US" sz="4400" i="1" u="sng">
                <a:solidFill>
                  <a:schemeClr val="tx1"/>
                </a:solidFill>
                <a:latin typeface="Kerala" pitchFamily="2" charset="0"/>
              </a:rPr>
              <a:t>ÉÞÉ¢</a:t>
            </a:r>
            <a:r>
              <a:rPr lang="en-US" altLang="en-US" sz="4400" i="1">
                <a:solidFill>
                  <a:schemeClr val="tx1"/>
                </a:solidFill>
                <a:latin typeface="Kerala" pitchFamily="2" charset="0"/>
              </a:rPr>
              <a:t>”</a:t>
            </a:r>
            <a:r>
              <a:rPr lang="en-US" altLang="en-US" sz="4400" b="0">
                <a:latin typeface="Kerala" pitchFamily="2" charset="0"/>
              </a:rPr>
              <a:t> ®K ÕÞAí Ø¢Ìtßºîí…</a:t>
            </a:r>
            <a:endParaRPr lang="en-US" altLang="en-US" sz="2400" i="1">
              <a:latin typeface="Kerala" pitchFamily="2" charset="0"/>
            </a:endParaRPr>
          </a:p>
        </p:txBody>
      </p:sp>
      <p:sp>
        <p:nvSpPr>
          <p:cNvPr id="22536" name="Rectangle 3">
            <a:extLst>
              <a:ext uri="{FF2B5EF4-FFF2-40B4-BE49-F238E27FC236}">
                <a16:creationId xmlns:a16="http://schemas.microsoft.com/office/drawing/2014/main" id="{A0EBC0AA-72CF-A652-1FAC-AB37ACAEA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</a:p>
        </p:txBody>
      </p:sp>
      <p:sp>
        <p:nvSpPr>
          <p:cNvPr id="22537" name="Text Box 22">
            <a:extLst>
              <a:ext uri="{FF2B5EF4-FFF2-40B4-BE49-F238E27FC236}">
                <a16:creationId xmlns:a16="http://schemas.microsoft.com/office/drawing/2014/main" id="{C8D942A2-DF14-70DD-4278-47EAA519C1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727325"/>
            <a:ext cx="868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>
                <a:latin typeface="Kerala" pitchFamily="2" charset="0"/>
              </a:rPr>
              <a:t>ÙàdÌáÕßÜá¢ d·àAßÜá¢:</a:t>
            </a: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 “Üfc¢ È×í¿ÎÞµW.”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4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4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30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58" name="Text Box 46">
            <a:extLst>
              <a:ext uri="{FF2B5EF4-FFF2-40B4-BE49-F238E27FC236}">
                <a16:creationId xmlns:a16="http://schemas.microsoft.com/office/drawing/2014/main" id="{B3265829-4777-153C-AA5A-E548DC691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62625"/>
            <a:ext cx="4868863" cy="819150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#11</a:t>
            </a:r>
          </a:p>
        </p:txBody>
      </p:sp>
      <p:grpSp>
        <p:nvGrpSpPr>
          <p:cNvPr id="550949" name="Group 37">
            <a:extLst>
              <a:ext uri="{FF2B5EF4-FFF2-40B4-BE49-F238E27FC236}">
                <a16:creationId xmlns:a16="http://schemas.microsoft.com/office/drawing/2014/main" id="{43F2D194-F75A-3A35-C2F4-004C523615A2}"/>
              </a:ext>
            </a:extLst>
          </p:cNvPr>
          <p:cNvGrpSpPr>
            <a:grpSpLocks/>
          </p:cNvGrpSpPr>
          <p:nvPr/>
        </p:nvGrpSpPr>
        <p:grpSpPr bwMode="auto">
          <a:xfrm>
            <a:off x="0" y="631825"/>
            <a:ext cx="8813800" cy="5491163"/>
            <a:chOff x="88" y="598"/>
            <a:chExt cx="5552" cy="3459"/>
          </a:xfrm>
        </p:grpSpPr>
        <p:sp>
          <p:nvSpPr>
            <p:cNvPr id="23575" name="Text Box 6">
              <a:extLst>
                <a:ext uri="{FF2B5EF4-FFF2-40B4-BE49-F238E27FC236}">
                  <a16:creationId xmlns:a16="http://schemas.microsoft.com/office/drawing/2014/main" id="{790B9BFA-D6C1-0324-30F8-29272E923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" y="598"/>
              <a:ext cx="5552" cy="338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en-US" altLang="en-US" sz="1200">
                <a:solidFill>
                  <a:schemeClr val="tx1"/>
                </a:solidFill>
                <a:latin typeface="Skia" panose="020D0502020204020204" pitchFamily="34" charset="0"/>
              </a:endParaRPr>
            </a:p>
            <a:p>
              <a:pPr algn="ctr"/>
              <a:r>
                <a:rPr lang="en-US" altLang="en-US" sz="1400" b="0">
                  <a:solidFill>
                    <a:schemeClr val="tx1"/>
                  </a:solidFill>
                  <a:latin typeface="Kerala" pitchFamily="2" charset="0"/>
                </a:rPr>
                <a:t>¥Ìî</a:t>
              </a:r>
              <a:r>
                <a:rPr lang="en-US" altLang="en-US" sz="1400">
                  <a:solidFill>
                    <a:schemeClr val="tx1"/>
                  </a:solidFill>
                  <a:latin typeface="Kerala" pitchFamily="2" charset="0"/>
                </a:rPr>
                <a:t>…</a:t>
              </a:r>
              <a:r>
                <a:rPr lang="en-US" altLang="en-US" sz="1400" b="0">
                  <a:solidFill>
                    <a:schemeClr val="tx1"/>
                  </a:solidFill>
                  <a:latin typeface="Kerala" pitchFamily="2" charset="0"/>
                </a:rPr>
                <a:t>©ÉçÆÖµX</a:t>
              </a:r>
              <a:r>
                <a:rPr lang="en-US" altLang="en-US" sz="1400">
                  <a:solidFill>
                    <a:schemeClr val="tx1"/>
                  </a:solidFill>
                  <a:latin typeface="Kerala" pitchFamily="2" charset="0"/>
                </a:rPr>
                <a:t>…</a:t>
              </a:r>
              <a:r>
                <a:rPr lang="en-US" altLang="en-US" sz="1400" b="0">
                  <a:solidFill>
                    <a:schemeClr val="tx1"/>
                  </a:solidFill>
                  <a:latin typeface="Kerala" pitchFamily="2" charset="0"/>
                </a:rPr>
                <a:t>ØVÕîÖµíÄX</a:t>
              </a:r>
              <a:r>
                <a:rPr lang="en-US" altLang="en-US" sz="1400">
                  <a:solidFill>
                    <a:schemeClr val="tx1"/>
                  </a:solidFill>
                  <a:latin typeface="Kerala" pitchFamily="2" charset="0"/>
                </a:rPr>
                <a:t>…</a:t>
              </a:r>
              <a:r>
                <a:rPr lang="en-US" altLang="en-US" sz="1400" b="0">
                  <a:solidFill>
                    <a:schemeClr val="tx1"/>
                  </a:solidFill>
                  <a:latin typeface="Kerala" pitchFamily="2" charset="0"/>
                </a:rPr>
                <a:t>¥WË..¦çÎX...ÉáøÞÄÈÈÞÏÕX...¥Íß×ßµíÄX...¥æMÞØíÄÜÈá¢ ÎÙÉáçøÞÙßÄÈá¢...µVJÞÕßæa Íá¼¢…¼àÕæa ÈÞÏµX...ÕßÖbÞØJßæa ÈÞÏµX...¦ÆßÏá¢ ¥LÕá¢…¥Èád·ÙàÄÈÞÏ ¯µ ÍøÃÞÇßµÞøß…æµÞOí...¼àÕæa ¥M¢...èÆÕJßæa ¥M¢... ÎÃÕÞ{X...©ÆÏ ÈfdÄ¢…dÉÇÞÈ §¿ÏX…æÄæøæE¿áAæMGÕX... µãØíÄá_èÆÕJßæa µãØíÄá_µVJÞÕÞÏ µãØíÄá_¼àÕÈáU èÆÕJßæa ÉádÄÈÞÏ µãØíÄá_¦ÖbÞØdÉÆX…ÈÞÏµX ÏßdØÞçÏÜßæa ¦ÖbÞØµX_ÆÙßMßÏíAáK ¥oß…ÎâÜAÜïí…©ÉçÆÖµX...Øã×í¿ÞÕí…ÕßçÎÞºµX.. ØVÕî¼ÈJßæaÏá¢dÉÄàf…ÕÞÄßW…®W ×gÞÏß…ÈßÄcÈÞÏ èÆÕ¢…ÈßÄcÈÞÏ  ÄÞÄX…ÄÄbJßæa ÎádÆ… ÕßÖbØíÄÈá¢ ØÄcÕá¢... ÕßÖbØíÄ ØÞfß... ÉßÄÞÕí… ØµÜ Øã×í¿ßÏáç¿Ïá¢ ¦Æc ¼ÞÄX…. ¦ÆcËÜ¢... ¥¿ßØíÅÞÈ¢... ºáCAøáç¿Ïá¢ ÉÞÉßµ{áç¿Ïá¢ ØíçÈÙßÄX…ÎãÆá Øbø¢…èÆÕJßæa ÆÞÈ¢… µVJÞÕßæa ÎÙÄb¢… </a:t>
              </a:r>
              <a:r>
                <a:rPr lang="en-US" altLang="en-US" sz="1400" b="0" i="1" u="sng">
                  <a:solidFill>
                    <a:schemeClr val="tx1"/>
                  </a:solidFill>
                  <a:latin typeface="Kerala" pitchFamily="2" charset="0"/>
                </a:rPr>
                <a:t>èÆÕ¢</a:t>
              </a:r>
              <a:r>
                <a:rPr lang="en-US" altLang="en-US" sz="1200" b="0">
                  <a:solidFill>
                    <a:schemeClr val="tx1"/>
                  </a:solidFill>
                  <a:latin typeface="Kerala" pitchFamily="2" charset="0"/>
                </a:rPr>
                <a:t> ... </a:t>
              </a:r>
              <a:r>
                <a:rPr lang="en-US" altLang="en-US" sz="1200" b="0" u="sng">
                  <a:solidFill>
                    <a:schemeClr val="tx1"/>
                  </a:solidFill>
                  <a:latin typeface="Kerala" pitchFamily="2" charset="0"/>
                </a:rPr>
                <a:t>ØVÕîÖµíÄÈÞÏ èÆÕ</a:t>
              </a:r>
              <a:r>
                <a:rPr lang="en-US" altLang="en-US" sz="1400" b="0">
                  <a:solidFill>
                    <a:schemeClr val="tx1"/>
                  </a:solidFill>
                  <a:latin typeface="Kerala" pitchFamily="2" charset="0"/>
                </a:rPr>
                <a:t>¢…®ÜïÞxßæaÏá¢ èÆÕ¢…®æKAÞÃáK èÆÕ¢... ÈÜïß¿ÏX…çdÖ×íÀ ÎÙÞÉáçøÞÙßÄX…ÎÙÞ §¿ÏX... ÕÝßµÞGß... ÖøàøJßæa ÄÜ…ØÍÏáæ¿ ÄÜ... ØµÜJßçaÏá¢ ¥ÕµÞÖß…®çKAáÎáU ÎÙÞÉáçøÞÙßÄX…ÉøßÖáiX... ÏßdØÞçÏÜßæa ÉøßÖáiX…ÉøßÖáiÞvÞÕí... dÉÄcÞÖ... øfÏáæ¿ æµÞOí… ¾ÞX… èÆÕJßæa dÉÄßÌß¢Ì¢... Äæa ÕcµíÄßÄbJßæa dÉÄßÌß¢Ì¢…§NÞÈáçÕW.. ÏçÙÞÕ…çÏÖá... ÈNáæ¿ µVJÞÕÞÏ çÏÖá…ÈcÞÏÞÇßÉÄß... øÞ¼ÞÕí...ÈßÄcÈÞÏ øÞ¼ÞÕí…øÞ¼ÞAzÞøáæ¿ øÞ¼ÞÕí... Ïá·B{áæ¿ øÞ¼ÞÕí…èÆÕJßæa µáEÞ¿í...¥ÕØÞÈæJ ¦Æ¢... ÈcÞÏÉÞÜµX…çÈÄÞÕí... ¼àÕX...çÜÞµJßæa æÕ{ßºî¢…µÝáµæÈçMÞæÜ...ÄÞÝíÕøÏßæÜ ÜßÜïß...ÏâÆÏßXØß¢Ù¢ ¼àÕÈáUµÜïí ¼àÕ¼Ü¢…µVJÞÕí...ØVÕîÖµíÄÈÞÏ µVJÞÕí</a:t>
              </a:r>
              <a:r>
                <a:rPr lang="en-US" altLang="en-US" sz="1400" b="0" i="1" u="sng">
                  <a:solidFill>
                    <a:schemeClr val="tx1"/>
                  </a:solidFill>
                  <a:latin typeface="Kerala" pitchFamily="2" charset="0"/>
                </a:rPr>
                <a:t>…µVJÞÕÞÏ çÏÖá dµßØíÄá</a:t>
              </a:r>
              <a:r>
                <a:rPr lang="en-US" altLang="en-US" sz="1400" b="0">
                  <a:solidFill>
                    <a:schemeClr val="tx1"/>
                  </a:solidFill>
                  <a:latin typeface="Kerala" pitchFamily="2" charset="0"/>
                </a:rPr>
                <a:t>…ØµÜJßçaÏá¢ dÉÍá...ÎÙÄbJßæa dÉÍá...dÉÍáAzÞøáæ¿ dÉÍá…ÈàÄßÏáU µVJÞÕí…ØíçÈÙ¢…·áøá ÎÇcØíÅX...µøáÃÞÎÏÈÞÏ èÆÕ¢...ÈØùÞÏX...ÆÞÕàÆßæa ØLÄß...²çÎ·...¯µ¼ÞÄX...ÈNáæ¿ æÉTÙÞAáEÞ¿í...ÈæN æÎæÈEÕX...èÆÕJßæa ÖµíÄß...ØÎÞÇÞÈ dÉÍá...dÉÕÞºµX...Öáiß µVJÞÕí...ùÌîáÈß(·áøá)....èÆÕÎÙÄbJßæa dÉÍ...ÕàæI¿áMáµÞøX...ÖáiàµøßAáK ¥oß...ÉáÈøáiÞÈÕá¢ ¼àÕÈá¢...ÈàÄßÎÞX..ÉÞù...ÆÞÕàÆßæa çÕøí...…ÖÞçøÞÈßæÜ Éá×íÉ¢...èÆÕ Øã×í¿ßÏáæ¿ ¥ÇßµÞøß...ÍâÎßÏßæÜ øÞ¼ÞAzÞøáæ¿ ¥ÇßµÞøß...øfµX…ÕßJí...ÆÞØX...§¿ÏÈá¢ ÈßB{áæ¿ ¦vÞA{áæ¿…ØâfßMáµÞøÈá¢... Éøßº...ÆÞÕàÆßæa ØLÄß...èÆÕÉádÄX...ÏÞæAÞÌßæÜ ©ÆÏ ÈfdÄ¢...µÜïí...ÈàÄßÎÞÈÞÏ ÉádÄX...·áøá...ØÄcæÕ{ßºî¢...ØÄc¢...ÕàEí...èÆÕÉøß¼í¾ÞÈ¢...¥qáÄ ÎdLß...ÕºÈ¢...èÆÕÄßæa ÕºÈ¢</a:t>
              </a:r>
            </a:p>
          </p:txBody>
        </p:sp>
        <p:sp>
          <p:nvSpPr>
            <p:cNvPr id="23576" name="Text Box 36">
              <a:extLst>
                <a:ext uri="{FF2B5EF4-FFF2-40B4-BE49-F238E27FC236}">
                  <a16:creationId xmlns:a16="http://schemas.microsoft.com/office/drawing/2014/main" id="{B17B0317-CC93-F2EF-FE12-840D03C95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53" y="3577"/>
              <a:ext cx="1365" cy="48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 sz="1200">
                <a:solidFill>
                  <a:schemeClr val="tx1"/>
                </a:solidFill>
                <a:latin typeface="Skia" panose="020D0502020204020204" pitchFamily="34" charset="0"/>
              </a:endParaRPr>
            </a:p>
            <a:p>
              <a:endParaRPr lang="en-US" altLang="en-US" sz="1200">
                <a:solidFill>
                  <a:schemeClr val="tx1"/>
                </a:solidFill>
                <a:latin typeface="Skia" panose="020D0502020204020204" pitchFamily="34" charset="0"/>
              </a:endParaRPr>
            </a:p>
            <a:p>
              <a:r>
                <a:rPr lang="en-US" altLang="en-US" sz="1000" b="0">
                  <a:solidFill>
                    <a:schemeClr val="tx1"/>
                  </a:solidFill>
                  <a:latin typeface="Skia" panose="020D0502020204020204" pitchFamily="34" charset="0"/>
                </a:rPr>
                <a:t>çÎøß çËÞæµbW çÜÞµíØí</a:t>
              </a:r>
              <a:r>
                <a:rPr lang="en-US" altLang="en-US" sz="900">
                  <a:solidFill>
                    <a:schemeClr val="tx1"/>
                  </a:solidFill>
                  <a:latin typeface="Skia" panose="020D0502020204020204" pitchFamily="34" charset="0"/>
                </a:rPr>
                <a:t>, </a:t>
              </a:r>
              <a:r>
                <a:rPr lang="en-US" altLang="en-US" sz="1000" b="0">
                  <a:solidFill>
                    <a:schemeClr val="tx1"/>
                  </a:solidFill>
                  <a:latin typeface="Skia" panose="020D0502020204020204" pitchFamily="34" charset="0"/>
                </a:rPr>
                <a:t>èÆÕJßæa ÎÙÄbµøÎÞÏ ÈÞÎBZ</a:t>
              </a:r>
            </a:p>
          </p:txBody>
        </p:sp>
      </p:grpSp>
      <p:sp>
        <p:nvSpPr>
          <p:cNvPr id="23556" name="Text Box 2">
            <a:extLst>
              <a:ext uri="{FF2B5EF4-FFF2-40B4-BE49-F238E27FC236}">
                <a16:creationId xmlns:a16="http://schemas.microsoft.com/office/drawing/2014/main" id="{2180FC5C-B6E2-C434-3026-A72DB6299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57" name="Text Box 4">
            <a:extLst>
              <a:ext uri="{FF2B5EF4-FFF2-40B4-BE49-F238E27FC236}">
                <a16:creationId xmlns:a16="http://schemas.microsoft.com/office/drawing/2014/main" id="{B6156E8C-DDCE-7928-8132-2AF229CA6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3350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F2B9C1FA-78B4-A860-2EA1-3E0D8FAEE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6963" y="1604963"/>
            <a:ext cx="762000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 sz="1600" b="0">
              <a:solidFill>
                <a:schemeClr val="tx1"/>
              </a:solidFill>
            </a:endParaRPr>
          </a:p>
        </p:txBody>
      </p:sp>
      <p:sp>
        <p:nvSpPr>
          <p:cNvPr id="23559" name="Text Box 8">
            <a:extLst>
              <a:ext uri="{FF2B5EF4-FFF2-40B4-BE49-F238E27FC236}">
                <a16:creationId xmlns:a16="http://schemas.microsoft.com/office/drawing/2014/main" id="{D956850D-ED8D-EDEB-6C26-A157F704A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9013" y="0"/>
            <a:ext cx="6872287" cy="5794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>
                <a:solidFill>
                  <a:srgbClr val="FBF43D"/>
                </a:solidFill>
                <a:latin typeface="Kerala" pitchFamily="2" charset="0"/>
              </a:rPr>
              <a:t>èÆÕJßæa ÎÙÄbµøÎÞÏ ÈÞÎBZ</a:t>
            </a:r>
          </a:p>
        </p:txBody>
      </p:sp>
      <p:sp>
        <p:nvSpPr>
          <p:cNvPr id="550934" name="AutoShape 22">
            <a:extLst>
              <a:ext uri="{FF2B5EF4-FFF2-40B4-BE49-F238E27FC236}">
                <a16:creationId xmlns:a16="http://schemas.microsoft.com/office/drawing/2014/main" id="{AA72E530-F832-28F5-ADE8-251D4BC8CA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325" y="857250"/>
            <a:ext cx="1000125" cy="300038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0935" name="AutoShape 23">
            <a:extLst>
              <a:ext uri="{FF2B5EF4-FFF2-40B4-BE49-F238E27FC236}">
                <a16:creationId xmlns:a16="http://schemas.microsoft.com/office/drawing/2014/main" id="{E430AB81-243D-2C1D-658B-C080FBF21D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8150" y="1890713"/>
            <a:ext cx="1128713" cy="300037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0936" name="AutoShape 24">
            <a:extLst>
              <a:ext uri="{FF2B5EF4-FFF2-40B4-BE49-F238E27FC236}">
                <a16:creationId xmlns:a16="http://schemas.microsoft.com/office/drawing/2014/main" id="{299ED693-2A0E-143E-95F0-838B51177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6788" y="2289175"/>
            <a:ext cx="2927350" cy="252413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0937" name="AutoShape 25">
            <a:extLst>
              <a:ext uri="{FF2B5EF4-FFF2-40B4-BE49-F238E27FC236}">
                <a16:creationId xmlns:a16="http://schemas.microsoft.com/office/drawing/2014/main" id="{86437388-E6D0-261B-F39C-6935739525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013" y="3328988"/>
            <a:ext cx="1214437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0938" name="AutoShape 26">
            <a:extLst>
              <a:ext uri="{FF2B5EF4-FFF2-40B4-BE49-F238E27FC236}">
                <a16:creationId xmlns:a16="http://schemas.microsoft.com/office/drawing/2014/main" id="{DE984C8A-7E08-FA7A-B210-5B7ADFC68F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663" y="4856163"/>
            <a:ext cx="1414462" cy="285750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0939" name="AutoShape 27">
            <a:extLst>
              <a:ext uri="{FF2B5EF4-FFF2-40B4-BE49-F238E27FC236}">
                <a16:creationId xmlns:a16="http://schemas.microsoft.com/office/drawing/2014/main" id="{A998D703-0028-A3A9-3701-1B026A11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7825" y="5246688"/>
            <a:ext cx="871538" cy="314325"/>
          </a:xfrm>
          <a:prstGeom prst="roundRect">
            <a:avLst>
              <a:gd name="adj" fmla="val 16667"/>
            </a:avLst>
          </a:prstGeom>
          <a:noFill/>
          <a:ln w="38100">
            <a:solidFill>
              <a:srgbClr val="FBF43D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3566" name="Text Box 28">
            <a:extLst>
              <a:ext uri="{FF2B5EF4-FFF2-40B4-BE49-F238E27FC236}">
                <a16:creationId xmlns:a16="http://schemas.microsoft.com/office/drawing/2014/main" id="{91F1EA07-428E-A3CA-0CA7-FAD378CEC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7" name="Text Box 29">
            <a:extLst>
              <a:ext uri="{FF2B5EF4-FFF2-40B4-BE49-F238E27FC236}">
                <a16:creationId xmlns:a16="http://schemas.microsoft.com/office/drawing/2014/main" id="{D043E031-76E0-C12F-C57E-E52F9B91A8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563" y="1335088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</a:endParaRPr>
          </a:p>
        </p:txBody>
      </p:sp>
      <p:sp>
        <p:nvSpPr>
          <p:cNvPr id="550950" name="Rectangle 38">
            <a:extLst>
              <a:ext uri="{FF2B5EF4-FFF2-40B4-BE49-F238E27FC236}">
                <a16:creationId xmlns:a16="http://schemas.microsoft.com/office/drawing/2014/main" id="{06DD98DF-06B9-FA89-EECE-C1A643991F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17</a:t>
            </a:r>
          </a:p>
        </p:txBody>
      </p:sp>
      <p:sp>
        <p:nvSpPr>
          <p:cNvPr id="23569" name="Text Box 39">
            <a:extLst>
              <a:ext uri="{FF2B5EF4-FFF2-40B4-BE49-F238E27FC236}">
                <a16:creationId xmlns:a16="http://schemas.microsoft.com/office/drawing/2014/main" id="{4989EDE7-8DB3-9709-61D0-C1CBAA6670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  <p:sp>
        <p:nvSpPr>
          <p:cNvPr id="550952" name="Text Box 40">
            <a:extLst>
              <a:ext uri="{FF2B5EF4-FFF2-40B4-BE49-F238E27FC236}">
                <a16:creationId xmlns:a16="http://schemas.microsoft.com/office/drawing/2014/main" id="{1F7D85FD-41F6-089B-AD93-2C4E5F8656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4263" y="1631950"/>
            <a:ext cx="4351337" cy="2105025"/>
          </a:xfrm>
          <a:prstGeom prst="rect">
            <a:avLst/>
          </a:prstGeom>
          <a:noFill/>
          <a:ln>
            <a:noFill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 b="0">
                <a:solidFill>
                  <a:srgbClr val="FBF43D"/>
                </a:solidFill>
                <a:latin typeface="Kerala" pitchFamily="2" charset="0"/>
              </a:rPr>
              <a:t>µVJÞÕÞÏ µãØíÄá</a:t>
            </a:r>
          </a:p>
        </p:txBody>
      </p:sp>
      <p:sp>
        <p:nvSpPr>
          <p:cNvPr id="550953" name="Text Box 41">
            <a:extLst>
              <a:ext uri="{FF2B5EF4-FFF2-40B4-BE49-F238E27FC236}">
                <a16:creationId xmlns:a16="http://schemas.microsoft.com/office/drawing/2014/main" id="{D0DDA03B-8336-ACF6-108A-7AC65064E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1628775"/>
            <a:ext cx="4351338" cy="2105025"/>
          </a:xfrm>
          <a:prstGeom prst="rect">
            <a:avLst/>
          </a:prstGeom>
          <a:noFill/>
          <a:ln>
            <a:noFill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 b="0">
                <a:solidFill>
                  <a:srgbClr val="FBF43D"/>
                </a:solidFill>
                <a:latin typeface="Kerala" pitchFamily="2" charset="0"/>
              </a:rPr>
              <a:t>µVJÞÕÞÏ µãØíÄá</a:t>
            </a:r>
          </a:p>
        </p:txBody>
      </p:sp>
      <p:sp>
        <p:nvSpPr>
          <p:cNvPr id="550954" name="Text Box 42">
            <a:extLst>
              <a:ext uri="{FF2B5EF4-FFF2-40B4-BE49-F238E27FC236}">
                <a16:creationId xmlns:a16="http://schemas.microsoft.com/office/drawing/2014/main" id="{7C1155C8-2309-0DA3-9752-8628CCAB2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1628775"/>
            <a:ext cx="4351338" cy="2105025"/>
          </a:xfrm>
          <a:prstGeom prst="rect">
            <a:avLst/>
          </a:prstGeom>
          <a:noFill/>
          <a:ln>
            <a:noFill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600" b="0">
                <a:solidFill>
                  <a:srgbClr val="FF0000"/>
                </a:solidFill>
                <a:latin typeface="Kerala" pitchFamily="2" charset="0"/>
              </a:rPr>
              <a:t>µVJÞÕÞÏ µãØíÄá</a:t>
            </a:r>
          </a:p>
        </p:txBody>
      </p:sp>
      <p:sp>
        <p:nvSpPr>
          <p:cNvPr id="550959" name="Text Box 47">
            <a:extLst>
              <a:ext uri="{FF2B5EF4-FFF2-40B4-BE49-F238E27FC236}">
                <a16:creationId xmlns:a16="http://schemas.microsoft.com/office/drawing/2014/main" id="{1AA34AA5-D93F-DDF1-2730-753B3F95E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278563"/>
            <a:ext cx="9144000" cy="57943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FBF43D"/>
                </a:solidFill>
                <a:latin typeface="Kerala" pitchFamily="2" charset="0"/>
              </a:rPr>
              <a:t>ÈÎáAá Üfc¢ È×í¿ÎÞçÏÞ ¥çÄÞ È×í¿ÎÞÏßçÜï?</a:t>
            </a:r>
          </a:p>
        </p:txBody>
      </p:sp>
      <p:sp>
        <p:nvSpPr>
          <p:cNvPr id="550961" name="Text Box 49">
            <a:extLst>
              <a:ext uri="{FF2B5EF4-FFF2-40B4-BE49-F238E27FC236}">
                <a16:creationId xmlns:a16="http://schemas.microsoft.com/office/drawing/2014/main" id="{DADA314D-BD16-8631-13CA-BAEE504EA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2176463"/>
            <a:ext cx="8151812" cy="4313237"/>
          </a:xfrm>
          <a:prstGeom prst="rect">
            <a:avLst/>
          </a:prstGeom>
          <a:noFill/>
          <a:ln>
            <a:noFill/>
          </a:ln>
          <a:effectLst>
            <a:outerShdw dist="176434" dir="358461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7700" b="0">
                <a:solidFill>
                  <a:srgbClr val="99CCFF"/>
                </a:solidFill>
                <a:latin typeface="Kerala" pitchFamily="2" charset="0"/>
              </a:rPr>
              <a:t>çÏÖá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09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09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509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509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550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7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50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509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50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50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5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50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50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50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50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509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509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66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0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0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09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5509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73" presetID="23" presetClass="entr" presetSubtype="52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509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509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0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0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509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509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509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58" grpId="0" animBg="1" autoUpdateAnimBg="0"/>
      <p:bldP spid="550952" grpId="0" autoUpdateAnimBg="0"/>
      <p:bldP spid="550953" grpId="0" autoUpdateAnimBg="0"/>
      <p:bldP spid="550954" grpId="0" autoUpdateAnimBg="0"/>
      <p:bldP spid="550959" grpId="0" autoUpdateAnimBg="0"/>
      <p:bldP spid="550961" grpId="0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>
            <a:extLst>
              <a:ext uri="{FF2B5EF4-FFF2-40B4-BE49-F238E27FC236}">
                <a16:creationId xmlns:a16="http://schemas.microsoft.com/office/drawing/2014/main" id="{070B2D95-27FF-8399-8095-CE7A24C93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619250"/>
            <a:ext cx="8458200" cy="6381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 i="1">
                <a:solidFill>
                  <a:schemeClr val="tx1"/>
                </a:solidFill>
                <a:latin typeface="Kerala" pitchFamily="2" charset="0"/>
              </a:rPr>
              <a:t>“</a:t>
            </a:r>
            <a:r>
              <a:rPr lang="en-US" altLang="en-US" sz="3600" b="0" i="1" u="sng">
                <a:solidFill>
                  <a:schemeClr val="tx1"/>
                </a:solidFill>
                <a:latin typeface="Kerala" pitchFamily="2" charset="0"/>
              </a:rPr>
              <a:t>ÉÞÉ¢</a:t>
            </a:r>
            <a:r>
              <a:rPr lang="en-US" altLang="en-US" sz="3600" b="0" i="1">
                <a:solidFill>
                  <a:schemeClr val="tx1"/>
                </a:solidFill>
                <a:latin typeface="Kerala" pitchFamily="2" charset="0"/>
              </a:rPr>
              <a:t>”</a:t>
            </a:r>
            <a:r>
              <a:rPr lang="en-US" altLang="en-US" sz="3600" b="0">
                <a:latin typeface="Kerala" pitchFamily="2" charset="0"/>
              </a:rPr>
              <a:t> ®K ÕÞAí Ø¢Ìtßºîí…</a:t>
            </a:r>
          </a:p>
        </p:txBody>
      </p:sp>
      <p:sp>
        <p:nvSpPr>
          <p:cNvPr id="24579" name="Rectangle 1027">
            <a:extLst>
              <a:ext uri="{FF2B5EF4-FFF2-40B4-BE49-F238E27FC236}">
                <a16:creationId xmlns:a16="http://schemas.microsoft.com/office/drawing/2014/main" id="{3AC84FE1-3247-132B-5A04-53202D5112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</a:p>
        </p:txBody>
      </p:sp>
      <p:sp>
        <p:nvSpPr>
          <p:cNvPr id="24580" name="Text Box 1028">
            <a:extLst>
              <a:ext uri="{FF2B5EF4-FFF2-40B4-BE49-F238E27FC236}">
                <a16:creationId xmlns:a16="http://schemas.microsoft.com/office/drawing/2014/main" id="{95378500-FA96-9569-6743-1B9C3439B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1" name="Text Box 1031">
            <a:extLst>
              <a:ext uri="{FF2B5EF4-FFF2-40B4-BE49-F238E27FC236}">
                <a16:creationId xmlns:a16="http://schemas.microsoft.com/office/drawing/2014/main" id="{BE72F607-BB19-BF0A-DD1F-F2F7EC43F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25326" name="Group 1038">
            <a:extLst>
              <a:ext uri="{FF2B5EF4-FFF2-40B4-BE49-F238E27FC236}">
                <a16:creationId xmlns:a16="http://schemas.microsoft.com/office/drawing/2014/main" id="{D5E847FD-67F5-0AA2-5C6F-45E0FD167E30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3695700"/>
            <a:ext cx="8628063" cy="2574925"/>
            <a:chOff x="200" y="2328"/>
            <a:chExt cx="5392" cy="1600"/>
          </a:xfrm>
        </p:grpSpPr>
        <p:sp>
          <p:nvSpPr>
            <p:cNvPr id="24586" name="Text Box 1029">
              <a:extLst>
                <a:ext uri="{FF2B5EF4-FFF2-40B4-BE49-F238E27FC236}">
                  <a16:creationId xmlns:a16="http://schemas.microsoft.com/office/drawing/2014/main" id="{BCF3A010-7ECD-92E3-BB16-4FE26F7FAB9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0" y="2404"/>
              <a:ext cx="5392" cy="1466"/>
            </a:xfrm>
            <a:prstGeom prst="rect">
              <a:avLst/>
            </a:prstGeom>
            <a:noFill/>
            <a:ln>
              <a:noFill/>
            </a:ln>
            <a:effectLst>
              <a:outerShdw dist="63500" dir="221219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5400" b="0">
                  <a:solidFill>
                    <a:srgbClr val="66FF78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b="0">
                  <a:solidFill>
                    <a:srgbClr val="66FF78"/>
                  </a:solidFill>
                  <a:latin typeface="Kerala" pitchFamily="2" charset="0"/>
                </a:rPr>
                <a:t>çùÞÎV 3:23...W 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altLang="en-US" b="0">
                  <a:solidFill>
                    <a:srgbClr val="66FF78"/>
                  </a:solidFill>
                  <a:latin typeface="Kerala" pitchFamily="2" charset="0"/>
                </a:rPr>
                <a:t>ÉìçÜÞØí §Äí ¯xÕá¢</a:t>
              </a:r>
            </a:p>
            <a:p>
              <a:pPr algn="ctr">
                <a:lnSpc>
                  <a:spcPct val="70000"/>
                </a:lnSpc>
                <a:spcBef>
                  <a:spcPct val="50000"/>
                </a:spcBef>
              </a:pPr>
              <a:r>
                <a:rPr lang="en-US" altLang="en-US" sz="4400" b="0">
                  <a:solidFill>
                    <a:srgbClr val="66FF78"/>
                  </a:solidFill>
                  <a:latin typeface="Kerala" pitchFamily="2" charset="0"/>
                </a:rPr>
                <a:t>ÈKÞÏß Ø¢d·ÙßºîßøßAáKá</a:t>
              </a:r>
            </a:p>
          </p:txBody>
        </p:sp>
        <p:sp>
          <p:nvSpPr>
            <p:cNvPr id="24587" name="AutoShape 1033">
              <a:extLst>
                <a:ext uri="{FF2B5EF4-FFF2-40B4-BE49-F238E27FC236}">
                  <a16:creationId xmlns:a16="http://schemas.microsoft.com/office/drawing/2014/main" id="{3572776D-64F5-D57C-F8DE-8A83F0CD62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4" y="2328"/>
              <a:ext cx="3903" cy="1600"/>
            </a:xfrm>
            <a:prstGeom prst="roundRect">
              <a:avLst>
                <a:gd name="adj" fmla="val 16667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525324" name="Rectangle 1036">
            <a:extLst>
              <a:ext uri="{FF2B5EF4-FFF2-40B4-BE49-F238E27FC236}">
                <a16:creationId xmlns:a16="http://schemas.microsoft.com/office/drawing/2014/main" id="{D26D872A-9121-4DB9-6963-A4AFE16FE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525325" name="Rectangle 1037">
            <a:extLst>
              <a:ext uri="{FF2B5EF4-FFF2-40B4-BE49-F238E27FC236}">
                <a16:creationId xmlns:a16="http://schemas.microsoft.com/office/drawing/2014/main" id="{CF9D9411-3C1F-B964-4F70-DA88D13FE3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125" y="2608263"/>
            <a:ext cx="8458200" cy="515937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b="0">
                <a:latin typeface="Kerala" pitchFamily="2" charset="0"/>
              </a:rPr>
              <a:t>¥BæÈÏáU ÎÞÈÆmBZ ¦VAí ¥{AáÕÞX µÝßÏá¢?</a:t>
            </a:r>
          </a:p>
        </p:txBody>
      </p:sp>
      <p:sp>
        <p:nvSpPr>
          <p:cNvPr id="24585" name="Text Box 1040">
            <a:extLst>
              <a:ext uri="{FF2B5EF4-FFF2-40B4-BE49-F238E27FC236}">
                <a16:creationId xmlns:a16="http://schemas.microsoft.com/office/drawing/2014/main" id="{5FE52256-AE6A-DD36-909A-A334C14C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5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5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325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Text Box 2">
            <a:extLst>
              <a:ext uri="{FF2B5EF4-FFF2-40B4-BE49-F238E27FC236}">
                <a16:creationId xmlns:a16="http://schemas.microsoft.com/office/drawing/2014/main" id="{A9D54AC4-6EF5-A2E3-43B4-D6E4D31222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3363"/>
            <a:ext cx="1614488" cy="274637"/>
          </a:xfrm>
          <a:prstGeom prst="rect">
            <a:avLst/>
          </a:prstGeom>
          <a:noFill/>
          <a:ln>
            <a:noFill/>
          </a:ln>
          <a:effectLst>
            <a:outerShdw dist="85194" dir="1593903" algn="ctr" rotWithShape="0">
              <a:schemeClr val="bg2"/>
            </a:outerShdw>
          </a:effectLst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id-ID" altLang="en-US" sz="120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anose="02020603050405020304" pitchFamily="18" charset="0"/>
            </a:endParaRPr>
          </a:p>
        </p:txBody>
      </p:sp>
      <p:grpSp>
        <p:nvGrpSpPr>
          <p:cNvPr id="570371" name="Group 3">
            <a:extLst>
              <a:ext uri="{FF2B5EF4-FFF2-40B4-BE49-F238E27FC236}">
                <a16:creationId xmlns:a16="http://schemas.microsoft.com/office/drawing/2014/main" id="{745DB91E-6675-28A7-43A7-055813DFEB6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372600" cy="7031038"/>
            <a:chOff x="0" y="0"/>
            <a:chExt cx="5904" cy="4429"/>
          </a:xfrm>
        </p:grpSpPr>
        <p:pic>
          <p:nvPicPr>
            <p:cNvPr id="6155" name="Picture 4">
              <a:extLst>
                <a:ext uri="{FF2B5EF4-FFF2-40B4-BE49-F238E27FC236}">
                  <a16:creationId xmlns:a16="http://schemas.microsoft.com/office/drawing/2014/main" id="{F235AF74-FD33-DADD-DC9A-99AEC30C16C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904" cy="4429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156" name="Rectangle 5">
              <a:extLst>
                <a:ext uri="{FF2B5EF4-FFF2-40B4-BE49-F238E27FC236}">
                  <a16:creationId xmlns:a16="http://schemas.microsoft.com/office/drawing/2014/main" id="{20D86294-6730-A96C-CA69-8C1299E525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1" y="156"/>
              <a:ext cx="5147" cy="3895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9525">
              <a:miter lim="800000"/>
              <a:headEnd/>
              <a:tailEnd/>
            </a:ln>
            <a:effectLst/>
            <a:scene3d>
              <a:camera prst="legacyPerspectiveTopLeft"/>
              <a:lightRig rig="legacyNormal3" dir="r"/>
            </a:scene3d>
            <a:sp3d extrusionH="201600" prstMaterial="legacyMetal">
              <a:bevelT w="13500" h="13500" prst="angle"/>
              <a:bevelB w="13500" h="13500" prst="angle"/>
              <a:extrusionClr>
                <a:srgbClr val="FFFFFF"/>
              </a:extrusionClr>
              <a:contourClr>
                <a:srgbClr val="220005"/>
              </a:contour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68686"/>
                    </a:outerShdw>
                  </a:effectLst>
                </a14:hiddenEffects>
              </a:ext>
            </a:extLst>
          </p:spPr>
          <p:txBody>
            <a:bodyPr>
              <a:spAutoFit/>
              <a:flatTx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Æß èÌÌßZ </a:t>
              </a:r>
            </a:p>
            <a:p>
              <a:pPr algn="ctr">
                <a:lnSpc>
                  <a:spcPct val="140000"/>
                </a:lnSpc>
              </a:pPr>
              <a:r>
                <a:rPr lang="en-US" altLang="en-US" sz="11100" b="0">
                  <a:solidFill>
                    <a:srgbClr val="FF0000"/>
                  </a:solidFill>
                  <a:latin typeface="Kerala" pitchFamily="2" charset="0"/>
                </a:rPr>
                <a:t>çÌØßAÜß</a:t>
              </a:r>
            </a:p>
            <a:p>
              <a:pPr algn="ctr">
                <a:lnSpc>
                  <a:spcPct val="80000"/>
                </a:lnSpc>
              </a:pPr>
              <a:endParaRPr lang="en-US" altLang="en-US" sz="11100" b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570374" name="Text Box 6">
            <a:extLst>
              <a:ext uri="{FF2B5EF4-FFF2-40B4-BE49-F238E27FC236}">
                <a16:creationId xmlns:a16="http://schemas.microsoft.com/office/drawing/2014/main" id="{0CE03C51-F8B9-2CF8-ECDF-DCC74E804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4579938"/>
            <a:ext cx="8535987" cy="179705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2400" b="0">
              <a:solidFill>
                <a:srgbClr val="FFFF49"/>
              </a:solidFill>
              <a:latin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0">
                <a:solidFill>
                  <a:srgbClr val="FFFF49"/>
                </a:solidFill>
                <a:latin typeface="Kerala" pitchFamily="2" charset="0"/>
              </a:rPr>
              <a:t>¥ÕÄøßMßAáKÄí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                                           </a:t>
            </a:r>
            <a:r>
              <a:rPr lang="en-US" altLang="en-US" sz="2800">
                <a:solidFill>
                  <a:srgbClr val="C00273"/>
                </a:solidFill>
                <a:latin typeface="Kerala" pitchFamily="2" charset="0"/>
              </a:rPr>
              <a:t>Æß èÌÌßZ çÌØßAÜß… ÎßÈßØíd¿àØí §aVÈÞ×ÃW</a:t>
            </a:r>
            <a:r>
              <a:rPr lang="en-US" altLang="en-US" sz="2400" b="0">
                <a:solidFill>
                  <a:srgbClr val="FAFD00"/>
                </a:solidFill>
                <a:latin typeface="Kerala" pitchFamily="2" charset="0"/>
              </a:rPr>
              <a:t> çËÞVGíÕVJí, æ¿µíØÞØí</a:t>
            </a:r>
          </a:p>
        </p:txBody>
      </p:sp>
      <p:sp>
        <p:nvSpPr>
          <p:cNvPr id="570375" name="Text Box 7">
            <a:extLst>
              <a:ext uri="{FF2B5EF4-FFF2-40B4-BE49-F238E27FC236}">
                <a16:creationId xmlns:a16="http://schemas.microsoft.com/office/drawing/2014/main" id="{1A59F64F-15B1-5962-C4BC-49D1C7EFA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413" y="6400800"/>
            <a:ext cx="3808412" cy="457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rgbClr val="080435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14F891"/>
                </a:solidFill>
                <a:latin typeface="Arial Unicode MS" panose="020B0604020202020204" pitchFamily="34" charset="-128"/>
              </a:rPr>
              <a:t>www.biblebasically.com</a:t>
            </a:r>
          </a:p>
        </p:txBody>
      </p:sp>
      <p:sp>
        <p:nvSpPr>
          <p:cNvPr id="6150" name="Rectangle 8">
            <a:extLst>
              <a:ext uri="{FF2B5EF4-FFF2-40B4-BE49-F238E27FC236}">
                <a16:creationId xmlns:a16="http://schemas.microsoft.com/office/drawing/2014/main" id="{D1A0E6CF-03A9-8772-ADE0-32CE16E76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238" y="6521450"/>
            <a:ext cx="1338262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00">
                <a:solidFill>
                  <a:srgbClr val="00DFC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solidFill>
                  <a:srgbClr val="00DFCA"/>
                </a:solidFill>
                <a:latin typeface="Arial" panose="020B0604020202020204" pitchFamily="34" charset="0"/>
              </a:rPr>
              <a:t>                   </a:t>
            </a:r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151" name="Rectangle 9">
            <a:extLst>
              <a:ext uri="{FF2B5EF4-FFF2-40B4-BE49-F238E27FC236}">
                <a16:creationId xmlns:a16="http://schemas.microsoft.com/office/drawing/2014/main" id="{EDC1ED02-B159-B27B-07AB-3F1A8C55A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0575" y="6521450"/>
            <a:ext cx="1338263" cy="3365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00">
                <a:solidFill>
                  <a:srgbClr val="00DFCA"/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>
                <a:solidFill>
                  <a:srgbClr val="00DFCA"/>
                </a:solidFill>
                <a:latin typeface="Arial" panose="020B0604020202020204" pitchFamily="34" charset="0"/>
              </a:rPr>
              <a:t>                   </a:t>
            </a:r>
            <a:r>
              <a:rPr lang="en-US" altLang="en-US" sz="1600">
                <a:solidFill>
                  <a:schemeClr val="accent2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6152" name="Text Box 10">
            <a:extLst>
              <a:ext uri="{FF2B5EF4-FFF2-40B4-BE49-F238E27FC236}">
                <a16:creationId xmlns:a16="http://schemas.microsoft.com/office/drawing/2014/main" id="{74468803-F149-1E93-FEA1-17BF46750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538" y="6629400"/>
            <a:ext cx="9159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70382" name="Rectangle 14">
            <a:extLst>
              <a:ext uri="{FF2B5EF4-FFF2-40B4-BE49-F238E27FC236}">
                <a16:creationId xmlns:a16="http://schemas.microsoft.com/office/drawing/2014/main" id="{82023D0F-D86F-F083-6733-208F6E995F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570383" name="Rectangle 15">
            <a:extLst>
              <a:ext uri="{FF2B5EF4-FFF2-40B4-BE49-F238E27FC236}">
                <a16:creationId xmlns:a16="http://schemas.microsoft.com/office/drawing/2014/main" id="{499A4035-7D3A-1E17-4BA8-A52B4F7A0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01</a:t>
            </a:r>
          </a:p>
        </p:txBody>
      </p:sp>
    </p:spTree>
  </p:cSld>
  <p:clrMapOvr>
    <a:masterClrMapping/>
  </p:clrMapOvr>
  <p:transition spd="slow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70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0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0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0374" grpId="0" animBg="1" autoUpdateAnimBg="0"/>
      <p:bldP spid="570375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>
            <a:extLst>
              <a:ext uri="{FF2B5EF4-FFF2-40B4-BE49-F238E27FC236}">
                <a16:creationId xmlns:a16="http://schemas.microsoft.com/office/drawing/2014/main" id="{FAAE7C36-508D-5810-48B7-03942B8CD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4710113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WordArt 12">
            <a:extLst>
              <a:ext uri="{FF2B5EF4-FFF2-40B4-BE49-F238E27FC236}">
                <a16:creationId xmlns:a16="http://schemas.microsoft.com/office/drawing/2014/main" id="{BCFE125F-450D-2401-3A4E-AB2576A1D28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65238" y="1216025"/>
            <a:ext cx="8886825" cy="4706938"/>
          </a:xfrm>
          <a:prstGeom prst="rect">
            <a:avLst/>
          </a:prstGeom>
        </p:spPr>
        <p:txBody>
          <a:bodyPr wrap="none" fromWordArt="1">
            <a:prstTxWarp prst="textDeflateBottom">
              <a:avLst>
                <a:gd name="adj" fmla="val 76472"/>
              </a:avLst>
            </a:prstTxWarp>
            <a:scene3d>
              <a:camera prst="legacyPerspectiveFront">
                <a:rot lat="20099998" lon="20099998" rev="0"/>
              </a:camera>
              <a:lightRig rig="legacyNormal2" dir="t"/>
            </a:scene3d>
            <a:sp3d extrusionH="887400" prstMaterial="legacyMatte">
              <a:extrusionClr>
                <a:srgbClr val="939676"/>
              </a:extrusionClr>
              <a:contourClr>
                <a:srgbClr val="70707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Kerala" pitchFamily="2" charset="0"/>
              </a:rPr>
              <a:t>'...®ÜïÞÕøá¢ ÉÞÉ¢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Kerala" pitchFamily="2" charset="0"/>
              </a:rPr>
              <a:t>æºÏñá èÆÕ çÄ¼Tá </a:t>
            </a:r>
          </a:p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07070"/>
                    </a:gs>
                    <a:gs pos="50000">
                      <a:srgbClr val="FFFFFF"/>
                    </a:gs>
                    <a:gs pos="100000">
                      <a:srgbClr val="707070"/>
                    </a:gs>
                  </a:gsLst>
                  <a:lin ang="2700000" scaled="1"/>
                </a:gradFill>
                <a:latin typeface="Kerala" pitchFamily="2" charset="0"/>
              </a:rPr>
              <a:t>§ÜïÞJÕøÞÏßJàVKá."</a:t>
            </a:r>
          </a:p>
        </p:txBody>
      </p:sp>
      <p:sp>
        <p:nvSpPr>
          <p:cNvPr id="25604" name="Text Box 15">
            <a:extLst>
              <a:ext uri="{FF2B5EF4-FFF2-40B4-BE49-F238E27FC236}">
                <a16:creationId xmlns:a16="http://schemas.microsoft.com/office/drawing/2014/main" id="{561F1832-36BE-6A51-576C-9829E92CC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94259" name="Rectangle 19">
            <a:extLst>
              <a:ext uri="{FF2B5EF4-FFF2-40B4-BE49-F238E27FC236}">
                <a16:creationId xmlns:a16="http://schemas.microsoft.com/office/drawing/2014/main" id="{ED62F9AE-4FF5-0E5C-F7A9-2B7D5A8867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19</a:t>
            </a:r>
          </a:p>
        </p:txBody>
      </p:sp>
    </p:spTree>
  </p:cSld>
  <p:clrMapOvr>
    <a:masterClrMapping/>
  </p:clrMapOvr>
  <p:transition>
    <p:wheel spokes="0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AutoShape 1026">
            <a:extLst>
              <a:ext uri="{FF2B5EF4-FFF2-40B4-BE49-F238E27FC236}">
                <a16:creationId xmlns:a16="http://schemas.microsoft.com/office/drawing/2014/main" id="{5DEE36AF-583A-8CEF-2D5F-4375B73A14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1500" y="1844675"/>
            <a:ext cx="5410200" cy="4267200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76200">
            <a:solidFill>
              <a:srgbClr val="FFFF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78179" name="Rectangle 1027">
            <a:extLst>
              <a:ext uri="{FF2B5EF4-FFF2-40B4-BE49-F238E27FC236}">
                <a16:creationId xmlns:a16="http://schemas.microsoft.com/office/drawing/2014/main" id="{B66283B6-C23D-20DC-29E1-697EDD0C2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6988" y="5489575"/>
            <a:ext cx="1604962" cy="6381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A2C1FE"/>
                </a:solidFill>
                <a:latin typeface="Kerala" pitchFamily="2" charset="0"/>
              </a:rPr>
              <a:t>ÈßÏÎ¢</a:t>
            </a:r>
          </a:p>
        </p:txBody>
      </p:sp>
      <p:sp>
        <p:nvSpPr>
          <p:cNvPr id="178180" name="Rectangle 1028">
            <a:extLst>
              <a:ext uri="{FF2B5EF4-FFF2-40B4-BE49-F238E27FC236}">
                <a16:creationId xmlns:a16="http://schemas.microsoft.com/office/drawing/2014/main" id="{EF3ECE97-D573-A889-5F70-3153044B95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6800" y="4011613"/>
            <a:ext cx="2703513" cy="7588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latin typeface="Kerala" pitchFamily="2" charset="0"/>
              </a:rPr>
              <a:t>©¿O¿ß</a:t>
            </a:r>
          </a:p>
        </p:txBody>
      </p:sp>
      <p:sp>
        <p:nvSpPr>
          <p:cNvPr id="178181" name="Rectangle 1029">
            <a:extLst>
              <a:ext uri="{FF2B5EF4-FFF2-40B4-BE49-F238E27FC236}">
                <a16:creationId xmlns:a16="http://schemas.microsoft.com/office/drawing/2014/main" id="{D95E29CA-046C-5D2C-233F-E4C5AE0113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2349500"/>
            <a:ext cx="2198688" cy="4540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>
                <a:solidFill>
                  <a:srgbClr val="A2C1FE"/>
                </a:solidFill>
                <a:latin typeface="Kerala" pitchFamily="2" charset="0"/>
              </a:rPr>
              <a:t>§ºí»</a:t>
            </a:r>
          </a:p>
        </p:txBody>
      </p:sp>
      <p:sp>
        <p:nvSpPr>
          <p:cNvPr id="178182" name="Rectangle 1030">
            <a:extLst>
              <a:ext uri="{FF2B5EF4-FFF2-40B4-BE49-F238E27FC236}">
                <a16:creationId xmlns:a16="http://schemas.microsoft.com/office/drawing/2014/main" id="{6A77B3F0-A259-5C36-15F2-1CE199752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4450" y="5518150"/>
            <a:ext cx="1365250" cy="6381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solidFill>
                  <a:srgbClr val="A2C1FE"/>
                </a:solidFill>
                <a:latin typeface="Kerala" pitchFamily="2" charset="0"/>
              </a:rPr>
              <a:t>µøÞV</a:t>
            </a:r>
          </a:p>
        </p:txBody>
      </p:sp>
      <p:sp>
        <p:nvSpPr>
          <p:cNvPr id="26631" name="Rectangle 1031">
            <a:extLst>
              <a:ext uri="{FF2B5EF4-FFF2-40B4-BE49-F238E27FC236}">
                <a16:creationId xmlns:a16="http://schemas.microsoft.com/office/drawing/2014/main" id="{557CE926-48FB-2970-D646-87D3386F25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  <a:endParaRPr lang="en-US" altLang="en-US" sz="3200">
              <a:solidFill>
                <a:srgbClr val="DDEE5E"/>
              </a:solidFill>
              <a:latin typeface="Kerala" pitchFamily="2" charset="0"/>
            </a:endParaRPr>
          </a:p>
        </p:txBody>
      </p:sp>
      <p:sp>
        <p:nvSpPr>
          <p:cNvPr id="178184" name="Line 1032">
            <a:extLst>
              <a:ext uri="{FF2B5EF4-FFF2-40B4-BE49-F238E27FC236}">
                <a16:creationId xmlns:a16="http://schemas.microsoft.com/office/drawing/2014/main" id="{0DAC5D08-F4DD-D167-BB0F-9EF18770A9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71725" y="4670425"/>
            <a:ext cx="1878013" cy="9937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5" name="Line 1033">
            <a:extLst>
              <a:ext uri="{FF2B5EF4-FFF2-40B4-BE49-F238E27FC236}">
                <a16:creationId xmlns:a16="http://schemas.microsoft.com/office/drawing/2014/main" id="{4106171E-5AA7-7DD6-0C9E-CE66AF55CFF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59350" y="4652963"/>
            <a:ext cx="1776413" cy="100806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6" name="Line 1034">
            <a:extLst>
              <a:ext uri="{FF2B5EF4-FFF2-40B4-BE49-F238E27FC236}">
                <a16:creationId xmlns:a16="http://schemas.microsoft.com/office/drawing/2014/main" id="{BB17D57D-9040-140F-E15A-FA30C5575A79}"/>
              </a:ext>
            </a:extLst>
          </p:cNvPr>
          <p:cNvSpPr>
            <a:spLocks noChangeShapeType="1"/>
          </p:cNvSpPr>
          <p:nvPr/>
        </p:nvSpPr>
        <p:spPr bwMode="auto">
          <a:xfrm>
            <a:off x="4581525" y="2755900"/>
            <a:ext cx="0" cy="1323975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7" name="Line 1035">
            <a:extLst>
              <a:ext uri="{FF2B5EF4-FFF2-40B4-BE49-F238E27FC236}">
                <a16:creationId xmlns:a16="http://schemas.microsoft.com/office/drawing/2014/main" id="{D11DA067-FD91-F09A-7300-332C35619A6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617788" y="2824163"/>
            <a:ext cx="1606550" cy="2436812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88" name="Line 1036">
            <a:extLst>
              <a:ext uri="{FF2B5EF4-FFF2-40B4-BE49-F238E27FC236}">
                <a16:creationId xmlns:a16="http://schemas.microsoft.com/office/drawing/2014/main" id="{D77A298C-913E-609F-0B08-89F7F4F3B95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56163" y="2781300"/>
            <a:ext cx="1619250" cy="248920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2" name="Line 1040">
            <a:extLst>
              <a:ext uri="{FF2B5EF4-FFF2-40B4-BE49-F238E27FC236}">
                <a16:creationId xmlns:a16="http://schemas.microsoft.com/office/drawing/2014/main" id="{B8E06594-23C5-DEF8-FC43-16E26A6626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7675" y="5551488"/>
            <a:ext cx="3213100" cy="0"/>
          </a:xfrm>
          <a:prstGeom prst="line">
            <a:avLst/>
          </a:prstGeom>
          <a:noFill/>
          <a:ln w="38100">
            <a:solidFill>
              <a:srgbClr val="7CFC88"/>
            </a:solidFill>
            <a:round/>
            <a:headEnd type="triangle" w="med" len="med"/>
            <a:tailEnd type="triangle" w="med" len="med"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8195" name="Rectangle 1043">
            <a:extLst>
              <a:ext uri="{FF2B5EF4-FFF2-40B4-BE49-F238E27FC236}">
                <a16:creationId xmlns:a16="http://schemas.microsoft.com/office/drawing/2014/main" id="{79DADF6D-9ADA-D052-8107-311A4E9A7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2038" y="4022725"/>
            <a:ext cx="1773237" cy="7588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>
                <a:solidFill>
                  <a:srgbClr val="FF3300"/>
                </a:solidFill>
                <a:latin typeface="Kerala" pitchFamily="2" charset="0"/>
              </a:rPr>
              <a:t>©¿O¿ß</a:t>
            </a:r>
          </a:p>
        </p:txBody>
      </p:sp>
      <p:sp>
        <p:nvSpPr>
          <p:cNvPr id="178196" name="Text Box 1044">
            <a:extLst>
              <a:ext uri="{FF2B5EF4-FFF2-40B4-BE49-F238E27FC236}">
                <a16:creationId xmlns:a16="http://schemas.microsoft.com/office/drawing/2014/main" id="{416B9A6A-2169-37B9-00DA-7EABC26D2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1512888"/>
            <a:ext cx="3689350" cy="1325562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30635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altLang="en-US" sz="5400" b="0">
                <a:solidFill>
                  <a:srgbClr val="99CCFF"/>
                </a:solidFill>
                <a:latin typeface="Kerala" pitchFamily="2" charset="0"/>
              </a:rPr>
              <a:t>ÉÝÏ  </a:t>
            </a:r>
          </a:p>
          <a:p>
            <a:pPr algn="ctr">
              <a:lnSpc>
                <a:spcPct val="30000"/>
              </a:lnSpc>
              <a:spcBef>
                <a:spcPct val="50000"/>
              </a:spcBef>
            </a:pPr>
            <a:r>
              <a:rPr lang="en-US" altLang="en-US" sz="5400" b="0">
                <a:solidFill>
                  <a:srgbClr val="99CCFF"/>
                </a:solidFill>
                <a:latin typeface="Helvetica" pitchFamily="2" charset="0"/>
              </a:rPr>
              <a:t>“             ”          </a:t>
            </a:r>
          </a:p>
        </p:txBody>
      </p:sp>
      <p:sp>
        <p:nvSpPr>
          <p:cNvPr id="178197" name="Text Box 1045">
            <a:extLst>
              <a:ext uri="{FF2B5EF4-FFF2-40B4-BE49-F238E27FC236}">
                <a16:creationId xmlns:a16="http://schemas.microsoft.com/office/drawing/2014/main" id="{30A9D7D9-5CDF-AC08-FDBC-D655739BC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2238" y="1654175"/>
            <a:ext cx="3467100" cy="11620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US" altLang="en-US" sz="5400" b="0">
                <a:solidFill>
                  <a:srgbClr val="99CCFF"/>
                </a:solidFill>
                <a:latin typeface="Kerala" pitchFamily="2" charset="0"/>
              </a:rPr>
              <a:t>ÉáÄßÏ</a:t>
            </a:r>
          </a:p>
          <a:p>
            <a:pPr algn="ctr">
              <a:lnSpc>
                <a:spcPct val="20000"/>
              </a:lnSpc>
              <a:spcBef>
                <a:spcPct val="50000"/>
              </a:spcBef>
            </a:pPr>
            <a:r>
              <a:rPr lang="en-US" altLang="en-US" sz="5400" b="0">
                <a:solidFill>
                  <a:srgbClr val="99CCFF"/>
                </a:solidFill>
                <a:latin typeface="Helvetica" pitchFamily="2" charset="0"/>
              </a:rPr>
              <a:t>“           ”</a:t>
            </a:r>
          </a:p>
        </p:txBody>
      </p:sp>
      <p:sp>
        <p:nvSpPr>
          <p:cNvPr id="26641" name="Text Box 1046">
            <a:extLst>
              <a:ext uri="{FF2B5EF4-FFF2-40B4-BE49-F238E27FC236}">
                <a16:creationId xmlns:a16="http://schemas.microsoft.com/office/drawing/2014/main" id="{862430B6-8293-85CD-CDBD-D6801BD88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663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178201" name="Text Box 1049">
            <a:extLst>
              <a:ext uri="{FF2B5EF4-FFF2-40B4-BE49-F238E27FC236}">
                <a16:creationId xmlns:a16="http://schemas.microsoft.com/office/drawing/2014/main" id="{5D408B4C-A7CA-7922-129F-F83318A1A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303588"/>
            <a:ext cx="4684713" cy="819150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#12</a:t>
            </a:r>
          </a:p>
        </p:txBody>
      </p:sp>
      <p:sp>
        <p:nvSpPr>
          <p:cNvPr id="178204" name="Rectangle 1052">
            <a:extLst>
              <a:ext uri="{FF2B5EF4-FFF2-40B4-BE49-F238E27FC236}">
                <a16:creationId xmlns:a16="http://schemas.microsoft.com/office/drawing/2014/main" id="{1E1B7ED3-0151-6B38-F4FF-545A2FAFCE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20</a:t>
            </a:r>
          </a:p>
        </p:txBody>
      </p:sp>
      <p:sp>
        <p:nvSpPr>
          <p:cNvPr id="26644" name="Text Box 1053">
            <a:extLst>
              <a:ext uri="{FF2B5EF4-FFF2-40B4-BE49-F238E27FC236}">
                <a16:creationId xmlns:a16="http://schemas.microsoft.com/office/drawing/2014/main" id="{874FD5F0-2CDD-30EE-9660-D4E31076B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28038" y="6407150"/>
            <a:ext cx="4635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19</a:t>
            </a:r>
          </a:p>
        </p:txBody>
      </p:sp>
      <p:sp>
        <p:nvSpPr>
          <p:cNvPr id="178206" name="Text Box 1054">
            <a:extLst>
              <a:ext uri="{FF2B5EF4-FFF2-40B4-BE49-F238E27FC236}">
                <a16:creationId xmlns:a16="http://schemas.microsoft.com/office/drawing/2014/main" id="{517C74B0-28AF-AB92-A46B-4CF784BCD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613" y="2149475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0">
                <a:solidFill>
                  <a:schemeClr val="tx1"/>
                </a:solidFill>
                <a:latin typeface="Kerala" pitchFamily="2" charset="0"/>
              </a:rPr>
              <a:t>§ºí» </a:t>
            </a:r>
          </a:p>
        </p:txBody>
      </p:sp>
      <p:sp>
        <p:nvSpPr>
          <p:cNvPr id="178207" name="Text Box 1055">
            <a:extLst>
              <a:ext uri="{FF2B5EF4-FFF2-40B4-BE49-F238E27FC236}">
                <a16:creationId xmlns:a16="http://schemas.microsoft.com/office/drawing/2014/main" id="{C9BBEB75-60A7-47AF-9771-96120C860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2060575"/>
            <a:ext cx="3286125" cy="1006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tx1"/>
                </a:solidFill>
                <a:latin typeface="Kerala" pitchFamily="2" charset="0"/>
              </a:rPr>
              <a:t>©¿O¿ß </a:t>
            </a:r>
          </a:p>
        </p:txBody>
      </p:sp>
      <p:sp>
        <p:nvSpPr>
          <p:cNvPr id="178208" name="Text Box 1056">
            <a:extLst>
              <a:ext uri="{FF2B5EF4-FFF2-40B4-BE49-F238E27FC236}">
                <a16:creationId xmlns:a16="http://schemas.microsoft.com/office/drawing/2014/main" id="{AC5FDC91-7762-0FC4-3A82-BF6126FEC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9325" y="2060575"/>
            <a:ext cx="2914650" cy="1006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tx1"/>
                </a:solidFill>
                <a:latin typeface="Kerala" pitchFamily="2" charset="0"/>
              </a:rPr>
              <a:t>µøÞV</a:t>
            </a:r>
            <a:r>
              <a:rPr lang="en-US" altLang="en-US" sz="5400" b="0">
                <a:solidFill>
                  <a:schemeClr val="tx1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178209" name="Text Box 1057">
            <a:extLst>
              <a:ext uri="{FF2B5EF4-FFF2-40B4-BE49-F238E27FC236}">
                <a16:creationId xmlns:a16="http://schemas.microsoft.com/office/drawing/2014/main" id="{4AC3B731-6DE1-C823-4AAD-3964F96A0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75" y="2106613"/>
            <a:ext cx="2911475" cy="1006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tx1"/>
                </a:solidFill>
                <a:latin typeface="Kerala" pitchFamily="2" charset="0"/>
              </a:rPr>
              <a:t>ÈßÏÎ¢</a:t>
            </a:r>
          </a:p>
        </p:txBody>
      </p:sp>
      <p:sp>
        <p:nvSpPr>
          <p:cNvPr id="178210" name="Text Box 1058">
            <a:extLst>
              <a:ext uri="{FF2B5EF4-FFF2-40B4-BE49-F238E27FC236}">
                <a16:creationId xmlns:a16="http://schemas.microsoft.com/office/drawing/2014/main" id="{26B40A0F-3D3B-D914-E771-05460734C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8913" y="2127250"/>
            <a:ext cx="3286125" cy="9144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5400" b="0">
                <a:solidFill>
                  <a:schemeClr val="tx1"/>
                </a:solidFill>
                <a:latin typeface="Kerala" pitchFamily="2" charset="0"/>
              </a:rPr>
              <a:t>§ºí» </a:t>
            </a:r>
          </a:p>
        </p:txBody>
      </p:sp>
      <p:sp>
        <p:nvSpPr>
          <p:cNvPr id="178211" name="Text Box 1059">
            <a:extLst>
              <a:ext uri="{FF2B5EF4-FFF2-40B4-BE49-F238E27FC236}">
                <a16:creationId xmlns:a16="http://schemas.microsoft.com/office/drawing/2014/main" id="{CF1C60B8-4FCE-9FCB-E39A-943C6884D2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600" y="2152650"/>
            <a:ext cx="2938463" cy="1006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tx1"/>
                </a:solidFill>
                <a:latin typeface="Kerala" pitchFamily="2" charset="0"/>
              </a:rPr>
              <a:t>©¿O¿ß</a:t>
            </a:r>
            <a:r>
              <a:rPr lang="en-US" altLang="en-US" sz="6000" b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78212" name="Text Box 1060">
            <a:extLst>
              <a:ext uri="{FF2B5EF4-FFF2-40B4-BE49-F238E27FC236}">
                <a16:creationId xmlns:a16="http://schemas.microsoft.com/office/drawing/2014/main" id="{81E12B7A-69CF-C815-8F27-3338E9C408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59400" y="2268538"/>
            <a:ext cx="3100388" cy="1006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tx1"/>
                </a:solidFill>
                <a:latin typeface="Kerala" pitchFamily="2" charset="0"/>
              </a:rPr>
              <a:t>µøÞV</a:t>
            </a:r>
            <a:r>
              <a:rPr lang="en-US" altLang="en-US" sz="5400" b="0">
                <a:solidFill>
                  <a:schemeClr val="tx1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178213" name="Text Box 1061">
            <a:extLst>
              <a:ext uri="{FF2B5EF4-FFF2-40B4-BE49-F238E27FC236}">
                <a16:creationId xmlns:a16="http://schemas.microsoft.com/office/drawing/2014/main" id="{2CC93208-9BEE-EDFF-91D2-67D34B037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5775" y="2162175"/>
            <a:ext cx="2870200" cy="100647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chemeClr val="tx1"/>
                </a:solidFill>
                <a:latin typeface="Kerala" pitchFamily="2" charset="0"/>
              </a:rPr>
              <a:t>ÈßÏÎ¢</a:t>
            </a:r>
          </a:p>
        </p:txBody>
      </p:sp>
      <p:sp>
        <p:nvSpPr>
          <p:cNvPr id="26653" name="Line 1062">
            <a:extLst>
              <a:ext uri="{FF2B5EF4-FFF2-40B4-BE49-F238E27FC236}">
                <a16:creationId xmlns:a16="http://schemas.microsoft.com/office/drawing/2014/main" id="{0DD62AD4-1D95-1536-80FA-B2CD4A02BB2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17988" y="2743200"/>
            <a:ext cx="68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4" name="Line 1063">
            <a:extLst>
              <a:ext uri="{FF2B5EF4-FFF2-40B4-BE49-F238E27FC236}">
                <a16:creationId xmlns:a16="http://schemas.microsoft.com/office/drawing/2014/main" id="{B3671C2D-8442-3918-CBA9-B294373ADE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332163" y="4614863"/>
            <a:ext cx="23764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5" name="Line 1064">
            <a:extLst>
              <a:ext uri="{FF2B5EF4-FFF2-40B4-BE49-F238E27FC236}">
                <a16:creationId xmlns:a16="http://schemas.microsoft.com/office/drawing/2014/main" id="{389555EA-0160-1668-DD6B-9EBD33ACC6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1525" y="6007100"/>
            <a:ext cx="19542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656" name="Line 1065">
            <a:extLst>
              <a:ext uri="{FF2B5EF4-FFF2-40B4-BE49-F238E27FC236}">
                <a16:creationId xmlns:a16="http://schemas.microsoft.com/office/drawing/2014/main" id="{49F9D368-C6D6-4439-9CE1-63B20F712A27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4438" y="6024563"/>
            <a:ext cx="19542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8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 nodeType="clickPar">
                      <p:stCondLst>
                        <p:cond delay="indefinite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7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 nodeType="clickPar">
                      <p:stCondLst>
                        <p:cond delay="indefinite"/>
                      </p:stCondLst>
                      <p:childTnLst>
                        <p:par>
                          <p:cTn id="1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782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7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7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 nodeType="clickPar">
                      <p:stCondLst>
                        <p:cond delay="indefinite"/>
                      </p:stCondLst>
                      <p:childTnLst>
                        <p:par>
                          <p:cTn id="1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 nodeType="clickPar">
                      <p:stCondLst>
                        <p:cond delay="indefinite"/>
                      </p:stCondLst>
                      <p:childTnLst>
                        <p:par>
                          <p:cTn id="1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9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4" presetID="23" presetClass="entr" presetSubtype="27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78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79" grpId="0" autoUpdateAnimBg="0"/>
      <p:bldP spid="178180" grpId="0" autoUpdateAnimBg="0"/>
      <p:bldP spid="178181" grpId="0" autoUpdateAnimBg="0"/>
      <p:bldP spid="178182" grpId="0" autoUpdateAnimBg="0"/>
      <p:bldP spid="178195" grpId="0" autoUpdateAnimBg="0"/>
      <p:bldP spid="178196" grpId="0" autoUpdateAnimBg="0"/>
      <p:bldP spid="178197" grpId="0" autoUpdateAnimBg="0"/>
      <p:bldP spid="178201" grpId="0" animBg="1" autoUpdateAnimBg="0"/>
      <p:bldP spid="178206" grpId="0" autoUpdateAnimBg="0"/>
      <p:bldP spid="178207" grpId="0" autoUpdateAnimBg="0"/>
      <p:bldP spid="178208" grpId="0" autoUpdateAnimBg="0"/>
      <p:bldP spid="178209" grpId="0" autoUpdateAnimBg="0"/>
      <p:bldP spid="178210" grpId="0" autoUpdateAnimBg="0"/>
      <p:bldP spid="178211" grpId="0" autoUpdateAnimBg="0"/>
      <p:bldP spid="178212" grpId="0" autoUpdateAnimBg="0"/>
      <p:bldP spid="178213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3">
            <a:extLst>
              <a:ext uri="{FF2B5EF4-FFF2-40B4-BE49-F238E27FC236}">
                <a16:creationId xmlns:a16="http://schemas.microsoft.com/office/drawing/2014/main" id="{DB70827A-D04D-E0DD-284A-6BF485F27C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547688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</a:p>
        </p:txBody>
      </p:sp>
      <p:sp>
        <p:nvSpPr>
          <p:cNvPr id="27651" name="Text Box 6">
            <a:extLst>
              <a:ext uri="{FF2B5EF4-FFF2-40B4-BE49-F238E27FC236}">
                <a16:creationId xmlns:a16="http://schemas.microsoft.com/office/drawing/2014/main" id="{1F3C527E-656B-BDFF-F522-BE3C40191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652" name="Rectangle 8">
            <a:extLst>
              <a:ext uri="{FF2B5EF4-FFF2-40B4-BE49-F238E27FC236}">
                <a16:creationId xmlns:a16="http://schemas.microsoft.com/office/drawing/2014/main" id="{132A1D19-762F-1DDC-17E9-C7B8A3122F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594475" cy="18256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69FF7B"/>
                </a:solidFill>
                <a:latin typeface="Kerala" pitchFamily="2" charset="0"/>
              </a:rPr>
              <a:t>ÉáøÞÄÈ ©¿O¿ßµZ</a:t>
            </a: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FFFF00"/>
                </a:solidFill>
                <a:latin typeface="Kerala" pitchFamily="2" charset="0"/>
              </a:rPr>
              <a:t>	 </a:t>
            </a:r>
          </a:p>
        </p:txBody>
      </p:sp>
      <p:sp>
        <p:nvSpPr>
          <p:cNvPr id="27653" name="Rectangle 10">
            <a:extLst>
              <a:ext uri="{FF2B5EF4-FFF2-40B4-BE49-F238E27FC236}">
                <a16:creationId xmlns:a16="http://schemas.microsoft.com/office/drawing/2014/main" id="{D32D0EEE-51B1-9A09-655C-78CEA05B7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9175" y="51466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</a:endParaRPr>
          </a:p>
        </p:txBody>
      </p:sp>
      <p:sp>
        <p:nvSpPr>
          <p:cNvPr id="16397" name="Rectangle 13">
            <a:extLst>
              <a:ext uri="{FF2B5EF4-FFF2-40B4-BE49-F238E27FC236}">
                <a16:creationId xmlns:a16="http://schemas.microsoft.com/office/drawing/2014/main" id="{81772BAA-63DE-F2CF-808D-16535BB6B7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21</a:t>
            </a:r>
          </a:p>
        </p:txBody>
      </p:sp>
    </p:spTree>
  </p:cSld>
  <p:clrMapOvr>
    <a:masterClrMapping/>
  </p:clrMapOvr>
  <p:transition>
    <p:wheel spokes="0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074">
            <a:extLst>
              <a:ext uri="{FF2B5EF4-FFF2-40B4-BE49-F238E27FC236}">
                <a16:creationId xmlns:a16="http://schemas.microsoft.com/office/drawing/2014/main" id="{1665A2B2-A922-8F3F-D253-7EBEBDB41D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  <a:endParaRPr lang="en-US" altLang="en-US" sz="3200">
              <a:solidFill>
                <a:srgbClr val="DDEE5E"/>
              </a:solidFill>
              <a:latin typeface="Kerala" pitchFamily="2" charset="0"/>
            </a:endParaRPr>
          </a:p>
        </p:txBody>
      </p:sp>
      <p:graphicFrame>
        <p:nvGraphicFramePr>
          <p:cNvPr id="480260" name="Object 3076">
            <a:extLst>
              <a:ext uri="{FF2B5EF4-FFF2-40B4-BE49-F238E27FC236}">
                <a16:creationId xmlns:a16="http://schemas.microsoft.com/office/drawing/2014/main" id="{48D7B6E6-9AD1-2A50-A836-AAD08AAB2CF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5750" y="3833813"/>
          <a:ext cx="3186113" cy="261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3676650" imgH="3022600" progId="Word.Document.8">
                  <p:embed/>
                </p:oleObj>
              </mc:Choice>
              <mc:Fallback>
                <p:oleObj name="Document" r:id="rId2" imgW="3676650" imgH="3022600" progId="Word.Document.8">
                  <p:embed/>
                  <p:pic>
                    <p:nvPicPr>
                      <p:cNvPr id="0" name="Object 30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3833813"/>
                        <a:ext cx="3186113" cy="261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135003" dir="2928844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0261" name="Picture 3077">
            <a:extLst>
              <a:ext uri="{FF2B5EF4-FFF2-40B4-BE49-F238E27FC236}">
                <a16:creationId xmlns:a16="http://schemas.microsoft.com/office/drawing/2014/main" id="{A7B84794-A0FB-E7A1-CE36-88BADC2D3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3" t="28613" r="28113" b="30777"/>
          <a:stretch>
            <a:fillRect/>
          </a:stretch>
        </p:blipFill>
        <p:spPr bwMode="auto">
          <a:xfrm>
            <a:off x="3084513" y="2638425"/>
            <a:ext cx="5521325" cy="3476625"/>
          </a:xfrm>
          <a:prstGeom prst="rect">
            <a:avLst/>
          </a:prstGeom>
          <a:noFill/>
          <a:ln>
            <a:noFill/>
          </a:ln>
          <a:effectLst>
            <a:outerShdw dist="152928" dir="2901988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3083">
            <a:extLst>
              <a:ext uri="{FF2B5EF4-FFF2-40B4-BE49-F238E27FC236}">
                <a16:creationId xmlns:a16="http://schemas.microsoft.com/office/drawing/2014/main" id="{2123CBE5-4AF0-37DA-91FA-7AE2D6B29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8678" name="Rectangle 3085">
            <a:extLst>
              <a:ext uri="{FF2B5EF4-FFF2-40B4-BE49-F238E27FC236}">
                <a16:creationId xmlns:a16="http://schemas.microsoft.com/office/drawing/2014/main" id="{89F9FCB8-42E5-68BC-D070-FA9BC6232A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361113" cy="91122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FFF00"/>
                </a:solidFill>
                <a:latin typeface="Kerala" pitchFamily="2" charset="0"/>
              </a:rPr>
              <a:t>ÉáøÞÄÈ ©¿O¿ßµZ</a:t>
            </a:r>
            <a:r>
              <a:rPr lang="en-US" altLang="en-US" sz="3600" i="1">
                <a:solidFill>
                  <a:srgbClr val="FFFF00"/>
                </a:solidFill>
                <a:latin typeface="Kerala" pitchFamily="2" charset="0"/>
              </a:rPr>
              <a:t>    </a:t>
            </a:r>
          </a:p>
        </p:txBody>
      </p:sp>
      <p:sp>
        <p:nvSpPr>
          <p:cNvPr id="480274" name="Rectangle 3090">
            <a:extLst>
              <a:ext uri="{FF2B5EF4-FFF2-40B4-BE49-F238E27FC236}">
                <a16:creationId xmlns:a16="http://schemas.microsoft.com/office/drawing/2014/main" id="{1B4EC90B-E0A3-58D7-57F2-69FE0F6B7E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22</a:t>
            </a:r>
          </a:p>
        </p:txBody>
      </p:sp>
      <p:sp>
        <p:nvSpPr>
          <p:cNvPr id="28680" name="Text Box 3091">
            <a:extLst>
              <a:ext uri="{FF2B5EF4-FFF2-40B4-BE49-F238E27FC236}">
                <a16:creationId xmlns:a16="http://schemas.microsoft.com/office/drawing/2014/main" id="{BA0B4BE3-6F6B-DF9D-8287-26893D696C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8" y="6407150"/>
            <a:ext cx="1841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1800">
              <a:solidFill>
                <a:srgbClr val="FFFFFF"/>
              </a:solidFill>
            </a:endParaRPr>
          </a:p>
        </p:txBody>
      </p:sp>
      <p:sp>
        <p:nvSpPr>
          <p:cNvPr id="480276" name="Text Box 3092">
            <a:extLst>
              <a:ext uri="{FF2B5EF4-FFF2-40B4-BE49-F238E27FC236}">
                <a16:creationId xmlns:a16="http://schemas.microsoft.com/office/drawing/2014/main" id="{757A2850-7A3D-734E-0C9A-7D7BA3A65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6700" y="5719763"/>
            <a:ext cx="4859338" cy="819150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#13</a:t>
            </a:r>
          </a:p>
        </p:txBody>
      </p:sp>
      <p:sp>
        <p:nvSpPr>
          <p:cNvPr id="28682" name="Text Box 3093">
            <a:extLst>
              <a:ext uri="{FF2B5EF4-FFF2-40B4-BE49-F238E27FC236}">
                <a16:creationId xmlns:a16="http://schemas.microsoft.com/office/drawing/2014/main" id="{77001068-1582-29E1-4974-6E427CB92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0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0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0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0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48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8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027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14">
            <a:extLst>
              <a:ext uri="{FF2B5EF4-FFF2-40B4-BE49-F238E27FC236}">
                <a16:creationId xmlns:a16="http://schemas.microsoft.com/office/drawing/2014/main" id="{FDCBF82D-3A16-9BFE-2D09-066EBEA8833D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2638425"/>
            <a:ext cx="8320088" cy="3811588"/>
            <a:chOff x="180" y="1662"/>
            <a:chExt cx="5241" cy="2401"/>
          </a:xfrm>
        </p:grpSpPr>
        <p:graphicFrame>
          <p:nvGraphicFramePr>
            <p:cNvPr id="29703" name="Object 12">
              <a:extLst>
                <a:ext uri="{FF2B5EF4-FFF2-40B4-BE49-F238E27FC236}">
                  <a16:creationId xmlns:a16="http://schemas.microsoft.com/office/drawing/2014/main" id="{9D6757E2-BF73-346B-2308-EB0FF85711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" y="2415"/>
            <a:ext cx="2007" cy="1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3676650" imgH="3022600" progId="Word.Document.8">
                    <p:embed/>
                  </p:oleObj>
                </mc:Choice>
                <mc:Fallback>
                  <p:oleObj name="Document" r:id="rId2" imgW="3676650" imgH="3022600" progId="Word.Document.8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" y="2415"/>
                          <a:ext cx="2007" cy="1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35003" dir="2928844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29704" name="Picture 13">
              <a:extLst>
                <a:ext uri="{FF2B5EF4-FFF2-40B4-BE49-F238E27FC236}">
                  <a16:creationId xmlns:a16="http://schemas.microsoft.com/office/drawing/2014/main" id="{760A7979-444C-F7D9-3F30-8453285B9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3" t="28613" r="28113" b="30777"/>
            <a:stretch>
              <a:fillRect/>
            </a:stretch>
          </p:blipFill>
          <p:spPr bwMode="auto">
            <a:xfrm>
              <a:off x="1943" y="1662"/>
              <a:ext cx="3478" cy="2190"/>
            </a:xfrm>
            <a:prstGeom prst="rect">
              <a:avLst/>
            </a:prstGeom>
            <a:noFill/>
            <a:ln>
              <a:noFill/>
            </a:ln>
            <a:effectLst>
              <a:outerShdw dist="152928" dir="2901988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699" name="Rectangle 2">
            <a:extLst>
              <a:ext uri="{FF2B5EF4-FFF2-40B4-BE49-F238E27FC236}">
                <a16:creationId xmlns:a16="http://schemas.microsoft.com/office/drawing/2014/main" id="{784FAFB9-24C8-AFCC-55F4-0426ED9FCD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5838" y="547688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  <a:endParaRPr lang="en-US" altLang="en-US" sz="3200">
              <a:solidFill>
                <a:srgbClr val="DDEE5E"/>
              </a:solidFill>
              <a:latin typeface="Kerala" pitchFamily="2" charset="0"/>
            </a:endParaRPr>
          </a:p>
        </p:txBody>
      </p:sp>
      <p:sp>
        <p:nvSpPr>
          <p:cNvPr id="29700" name="Text Box 7">
            <a:extLst>
              <a:ext uri="{FF2B5EF4-FFF2-40B4-BE49-F238E27FC236}">
                <a16:creationId xmlns:a16="http://schemas.microsoft.com/office/drawing/2014/main" id="{D9E06B46-4F81-42BE-F030-D760F67ECE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9701" name="Rectangle 9">
            <a:extLst>
              <a:ext uri="{FF2B5EF4-FFF2-40B4-BE49-F238E27FC236}">
                <a16:creationId xmlns:a16="http://schemas.microsoft.com/office/drawing/2014/main" id="{BC7C2BD2-37E7-4CE5-1300-6FDFA91953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6386513" cy="20097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FFF00"/>
                </a:solidFill>
                <a:latin typeface="Kerala" pitchFamily="2" charset="0"/>
              </a:rPr>
              <a:t>ÉáøÞÄÈ ©¿O¿ßµZ</a:t>
            </a:r>
          </a:p>
          <a:p>
            <a:pPr>
              <a:spcBef>
                <a:spcPct val="50000"/>
              </a:spcBef>
            </a:pPr>
            <a:r>
              <a:rPr lang="en-US" altLang="en-US" sz="4000" i="1">
                <a:latin typeface="Kerala" pitchFamily="2" charset="0"/>
              </a:rPr>
              <a:t>	 </a:t>
            </a:r>
            <a:r>
              <a:rPr lang="en-US" altLang="en-US" i="1">
                <a:latin typeface="Kerala" pitchFamily="2" charset="0"/>
              </a:rPr>
              <a:t>•</a:t>
            </a:r>
            <a:r>
              <a:rPr lang="en-US" altLang="en-US" sz="3600" i="1">
                <a:latin typeface="Kerala" pitchFamily="2" charset="0"/>
              </a:rPr>
              <a:t> </a:t>
            </a:r>
            <a:r>
              <a:rPr lang="en-US" altLang="en-US" b="0">
                <a:latin typeface="Kerala" pitchFamily="2" charset="0"/>
              </a:rPr>
              <a:t>èµ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sz="3600" i="1">
                <a:solidFill>
                  <a:srgbClr val="FFFF00"/>
                </a:solidFill>
                <a:latin typeface="Kerala" pitchFamily="2" charset="0"/>
              </a:rPr>
              <a:t>           	</a:t>
            </a:r>
          </a:p>
        </p:txBody>
      </p:sp>
      <p:sp>
        <p:nvSpPr>
          <p:cNvPr id="529424" name="Rectangle 16">
            <a:extLst>
              <a:ext uri="{FF2B5EF4-FFF2-40B4-BE49-F238E27FC236}">
                <a16:creationId xmlns:a16="http://schemas.microsoft.com/office/drawing/2014/main" id="{C96ACA1C-7EBD-0610-D2CD-A8B60A42F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23</a:t>
            </a:r>
          </a:p>
        </p:txBody>
      </p:sp>
    </p:spTree>
  </p:cSld>
  <p:clrMapOvr>
    <a:masterClrMapping/>
  </p:clrMapOvr>
  <p:transition>
    <p:wheel spokes="0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Group 17">
            <a:extLst>
              <a:ext uri="{FF2B5EF4-FFF2-40B4-BE49-F238E27FC236}">
                <a16:creationId xmlns:a16="http://schemas.microsoft.com/office/drawing/2014/main" id="{CA1E4F25-D0C2-9DEC-6DDA-E32B37B719CC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2638425"/>
            <a:ext cx="8320088" cy="3811588"/>
            <a:chOff x="180" y="1662"/>
            <a:chExt cx="5241" cy="2401"/>
          </a:xfrm>
        </p:grpSpPr>
        <p:graphicFrame>
          <p:nvGraphicFramePr>
            <p:cNvPr id="30730" name="Object 18">
              <a:extLst>
                <a:ext uri="{FF2B5EF4-FFF2-40B4-BE49-F238E27FC236}">
                  <a16:creationId xmlns:a16="http://schemas.microsoft.com/office/drawing/2014/main" id="{8049DE25-A699-B11A-A7F7-A13FE8810AA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" y="2415"/>
            <a:ext cx="2007" cy="1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3676650" imgH="3022600" progId="Word.Document.8">
                    <p:embed/>
                  </p:oleObj>
                </mc:Choice>
                <mc:Fallback>
                  <p:oleObj name="Document" r:id="rId2" imgW="3676650" imgH="3022600" progId="Word.Document.8">
                    <p:embed/>
                    <p:pic>
                      <p:nvPicPr>
                        <p:cNvPr id="0" name="Object 1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" y="2415"/>
                          <a:ext cx="2007" cy="1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35003" dir="2928844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0731" name="Picture 19">
              <a:extLst>
                <a:ext uri="{FF2B5EF4-FFF2-40B4-BE49-F238E27FC236}">
                  <a16:creationId xmlns:a16="http://schemas.microsoft.com/office/drawing/2014/main" id="{A778B477-AD70-045A-C242-E5A7E74CC3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3" t="28613" r="28113" b="30777"/>
            <a:stretch>
              <a:fillRect/>
            </a:stretch>
          </p:blipFill>
          <p:spPr bwMode="auto">
            <a:xfrm>
              <a:off x="1943" y="1662"/>
              <a:ext cx="3478" cy="2190"/>
            </a:xfrm>
            <a:prstGeom prst="rect">
              <a:avLst/>
            </a:prstGeom>
            <a:noFill/>
            <a:ln>
              <a:noFill/>
            </a:ln>
            <a:effectLst>
              <a:outerShdw dist="152928" dir="2901988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23" name="Rectangle 2">
            <a:extLst>
              <a:ext uri="{FF2B5EF4-FFF2-40B4-BE49-F238E27FC236}">
                <a16:creationId xmlns:a16="http://schemas.microsoft.com/office/drawing/2014/main" id="{D6A15483-0CD0-17DE-9F76-F3E36424B5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</a:p>
        </p:txBody>
      </p:sp>
      <p:sp>
        <p:nvSpPr>
          <p:cNvPr id="30724" name="Text Box 11">
            <a:extLst>
              <a:ext uri="{FF2B5EF4-FFF2-40B4-BE49-F238E27FC236}">
                <a16:creationId xmlns:a16="http://schemas.microsoft.com/office/drawing/2014/main" id="{F1B12CCF-8F43-D992-A148-A7903FB29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663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0725" name="Rectangle 14">
            <a:extLst>
              <a:ext uri="{FF2B5EF4-FFF2-40B4-BE49-F238E27FC236}">
                <a16:creationId xmlns:a16="http://schemas.microsoft.com/office/drawing/2014/main" id="{BB27489C-F2A9-D3FB-3272-3D56E91120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5616575" cy="39322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FFF00"/>
                </a:solidFill>
                <a:latin typeface="Kerala" pitchFamily="2" charset="0"/>
              </a:rPr>
              <a:t>ÉáøÞÄÈ ©¿O¿ßµZ</a:t>
            </a: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FFFF00"/>
                </a:solidFill>
                <a:latin typeface="Kerala" pitchFamily="2" charset="0"/>
              </a:rPr>
              <a:t>	 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b="0">
                <a:solidFill>
                  <a:srgbClr val="91766D"/>
                </a:solidFill>
                <a:latin typeface="Kerala" pitchFamily="2" charset="0"/>
              </a:rPr>
              <a:t>èµ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          	</a:t>
            </a:r>
            <a:r>
              <a:rPr lang="en-US" altLang="en-US" i="1">
                <a:latin typeface="Kerala" pitchFamily="2" charset="0"/>
              </a:rPr>
              <a:t>•</a:t>
            </a:r>
            <a:r>
              <a:rPr lang="en-US" altLang="en-US" sz="3600" i="1">
                <a:latin typeface="Kerala" pitchFamily="2" charset="0"/>
              </a:rPr>
              <a:t> </a:t>
            </a:r>
            <a:r>
              <a:rPr lang="en-US" altLang="en-US" b="0">
                <a:latin typeface="Kerala" pitchFamily="2" charset="0"/>
              </a:rPr>
              <a:t>æºøßMí</a:t>
            </a:r>
            <a:endParaRPr lang="en-US" altLang="en-US" i="1">
              <a:solidFill>
                <a:srgbClr val="FFFF00"/>
              </a:solidFill>
              <a:latin typeface="Keral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FFFF00"/>
                </a:solidFill>
                <a:latin typeface="Kerala" pitchFamily="2" charset="0"/>
              </a:rPr>
              <a:t>	</a:t>
            </a:r>
          </a:p>
        </p:txBody>
      </p:sp>
      <p:sp>
        <p:nvSpPr>
          <p:cNvPr id="487445" name="Rectangle 21">
            <a:extLst>
              <a:ext uri="{FF2B5EF4-FFF2-40B4-BE49-F238E27FC236}">
                <a16:creationId xmlns:a16="http://schemas.microsoft.com/office/drawing/2014/main" id="{F98CC1BF-E30B-B66F-3FD9-95D34518A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30727" name="Text Box 23">
            <a:extLst>
              <a:ext uri="{FF2B5EF4-FFF2-40B4-BE49-F238E27FC236}">
                <a16:creationId xmlns:a16="http://schemas.microsoft.com/office/drawing/2014/main" id="{201A9897-F5C5-0281-865C-B7DA3F21E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76200"/>
            <a:ext cx="36576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øâJí</a:t>
            </a:r>
            <a:r>
              <a:rPr lang="en-US" altLang="en-US" sz="14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1400">
                <a:solidFill>
                  <a:schemeClr val="tx1"/>
                </a:solidFill>
              </a:rPr>
              <a:t>4:7</a:t>
            </a:r>
          </a:p>
        </p:txBody>
      </p:sp>
      <p:sp>
        <p:nvSpPr>
          <p:cNvPr id="487448" name="Oval 24">
            <a:extLst>
              <a:ext uri="{FF2B5EF4-FFF2-40B4-BE49-F238E27FC236}">
                <a16:creationId xmlns:a16="http://schemas.microsoft.com/office/drawing/2014/main" id="{9B94BE4D-3E57-1A7C-48CF-D93F1AFA30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213" y="50800"/>
            <a:ext cx="1341437" cy="40481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id-ID" altLang="en-US" sz="1600">
              <a:solidFill>
                <a:srgbClr val="FF0000"/>
              </a:solidFill>
            </a:endParaRPr>
          </a:p>
        </p:txBody>
      </p:sp>
      <p:sp>
        <p:nvSpPr>
          <p:cNvPr id="487449" name="AutoShape 25">
            <a:extLst>
              <a:ext uri="{FF2B5EF4-FFF2-40B4-BE49-F238E27FC236}">
                <a16:creationId xmlns:a16="http://schemas.microsoft.com/office/drawing/2014/main" id="{505563EF-C6F7-A5A0-8EDA-08E091078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6925" y="3376613"/>
            <a:ext cx="1377950" cy="1133475"/>
          </a:xfrm>
          <a:custGeom>
            <a:avLst/>
            <a:gdLst>
              <a:gd name="T0" fmla="*/ 688975 w 21600"/>
              <a:gd name="T1" fmla="*/ 0 h 21600"/>
              <a:gd name="T2" fmla="*/ 201780 w 21600"/>
              <a:gd name="T3" fmla="*/ 165981 h 21600"/>
              <a:gd name="T4" fmla="*/ 0 w 21600"/>
              <a:gd name="T5" fmla="*/ 566738 h 21600"/>
              <a:gd name="T6" fmla="*/ 201780 w 21600"/>
              <a:gd name="T7" fmla="*/ 967494 h 21600"/>
              <a:gd name="T8" fmla="*/ 688975 w 21600"/>
              <a:gd name="T9" fmla="*/ 1133475 h 21600"/>
              <a:gd name="T10" fmla="*/ 1176170 w 21600"/>
              <a:gd name="T11" fmla="*/ 967494 h 21600"/>
              <a:gd name="T12" fmla="*/ 1377950 w 21600"/>
              <a:gd name="T13" fmla="*/ 566738 h 21600"/>
              <a:gd name="T14" fmla="*/ 1176170 w 21600"/>
              <a:gd name="T15" fmla="*/ 16598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700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899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EF1F1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7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7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448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oup 18">
            <a:extLst>
              <a:ext uri="{FF2B5EF4-FFF2-40B4-BE49-F238E27FC236}">
                <a16:creationId xmlns:a16="http://schemas.microsoft.com/office/drawing/2014/main" id="{2A1CDDDE-642E-49ED-359A-E20C58A43447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2638425"/>
            <a:ext cx="8320088" cy="3811588"/>
            <a:chOff x="180" y="1662"/>
            <a:chExt cx="5241" cy="2401"/>
          </a:xfrm>
        </p:grpSpPr>
        <p:graphicFrame>
          <p:nvGraphicFramePr>
            <p:cNvPr id="31753" name="Object 19">
              <a:extLst>
                <a:ext uri="{FF2B5EF4-FFF2-40B4-BE49-F238E27FC236}">
                  <a16:creationId xmlns:a16="http://schemas.microsoft.com/office/drawing/2014/main" id="{9AF1D57F-03F0-5913-364D-9CF5B33772C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" y="2415"/>
            <a:ext cx="2007" cy="1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3676650" imgH="3022600" progId="Word.Document.8">
                    <p:embed/>
                  </p:oleObj>
                </mc:Choice>
                <mc:Fallback>
                  <p:oleObj name="Document" r:id="rId2" imgW="3676650" imgH="3022600" progId="Word.Document.8">
                    <p:embed/>
                    <p:pic>
                      <p:nvPicPr>
                        <p:cNvPr id="0" name="Object 1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" y="2415"/>
                          <a:ext cx="2007" cy="1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35003" dir="2928844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754" name="Picture 20">
              <a:extLst>
                <a:ext uri="{FF2B5EF4-FFF2-40B4-BE49-F238E27FC236}">
                  <a16:creationId xmlns:a16="http://schemas.microsoft.com/office/drawing/2014/main" id="{EB33E2F3-8308-7D37-0ABD-9A498420B2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3" t="28613" r="28113" b="30777"/>
            <a:stretch>
              <a:fillRect/>
            </a:stretch>
          </p:blipFill>
          <p:spPr bwMode="auto">
            <a:xfrm>
              <a:off x="1943" y="1662"/>
              <a:ext cx="3478" cy="2190"/>
            </a:xfrm>
            <a:prstGeom prst="rect">
              <a:avLst/>
            </a:prstGeom>
            <a:noFill/>
            <a:ln>
              <a:noFill/>
            </a:ln>
            <a:effectLst>
              <a:outerShdw dist="152928" dir="2901988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747" name="Rectangle 3">
            <a:extLst>
              <a:ext uri="{FF2B5EF4-FFF2-40B4-BE49-F238E27FC236}">
                <a16:creationId xmlns:a16="http://schemas.microsoft.com/office/drawing/2014/main" id="{501ABD68-13AE-9BBE-CF9C-48526478E6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</a:p>
        </p:txBody>
      </p:sp>
      <p:sp>
        <p:nvSpPr>
          <p:cNvPr id="31748" name="Text Box 11">
            <a:extLst>
              <a:ext uri="{FF2B5EF4-FFF2-40B4-BE49-F238E27FC236}">
                <a16:creationId xmlns:a16="http://schemas.microsoft.com/office/drawing/2014/main" id="{2DBE7B32-8D10-D2B8-8633-4AF95D0D01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950" y="57150"/>
            <a:ext cx="5397500" cy="36671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çÜÕc</a:t>
            </a:r>
            <a:r>
              <a:rPr lang="en-US" altLang="en-US" sz="180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1400">
                <a:solidFill>
                  <a:schemeClr val="tx1"/>
                </a:solidFill>
              </a:rPr>
              <a:t>2:13; </a:t>
            </a: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Ø¢¶c</a:t>
            </a:r>
            <a:r>
              <a:rPr lang="en-US" altLang="en-US" sz="1800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18:19; 2</a:t>
            </a:r>
            <a:r>
              <a:rPr lang="en-US" altLang="en-US" sz="1800">
                <a:solidFill>
                  <a:schemeClr val="tx1"/>
                </a:solidFill>
              </a:rPr>
              <a:t> </a:t>
            </a:r>
            <a:r>
              <a:rPr lang="en-US" altLang="en-US" sz="1800">
                <a:solidFill>
                  <a:schemeClr val="tx1"/>
                </a:solidFill>
                <a:latin typeface="Kerala" pitchFamily="2" charset="0"/>
              </a:rPr>
              <a:t>ÆßÈ</a:t>
            </a:r>
            <a:r>
              <a:rPr lang="en-US" altLang="en-US" sz="1800">
                <a:solidFill>
                  <a:schemeClr val="tx1"/>
                </a:solidFill>
              </a:rPr>
              <a:t>.</a:t>
            </a:r>
            <a:r>
              <a:rPr lang="en-US" altLang="en-US" sz="1400">
                <a:solidFill>
                  <a:schemeClr val="tx1"/>
                </a:solidFill>
              </a:rPr>
              <a:t> 13:5</a:t>
            </a:r>
          </a:p>
        </p:txBody>
      </p:sp>
      <p:sp>
        <p:nvSpPr>
          <p:cNvPr id="31749" name="Text Box 12">
            <a:extLst>
              <a:ext uri="{FF2B5EF4-FFF2-40B4-BE49-F238E27FC236}">
                <a16:creationId xmlns:a16="http://schemas.microsoft.com/office/drawing/2014/main" id="{ABAB05A4-C962-7CB9-C1EC-1AE9E0B1D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1750" name="Rectangle 14">
            <a:extLst>
              <a:ext uri="{FF2B5EF4-FFF2-40B4-BE49-F238E27FC236}">
                <a16:creationId xmlns:a16="http://schemas.microsoft.com/office/drawing/2014/main" id="{F3D604A2-FD55-B790-632A-A2ABE7B2ADF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985838" y="547688"/>
            <a:ext cx="77724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 altLang="en-US"/>
              <a:t> </a:t>
            </a:r>
          </a:p>
        </p:txBody>
      </p:sp>
      <p:sp>
        <p:nvSpPr>
          <p:cNvPr id="31751" name="Rectangle 15">
            <a:extLst>
              <a:ext uri="{FF2B5EF4-FFF2-40B4-BE49-F238E27FC236}">
                <a16:creationId xmlns:a16="http://schemas.microsoft.com/office/drawing/2014/main" id="{0E1F2510-4146-C064-C311-17473AAB6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8410575" cy="4206875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FFF00"/>
                </a:solidFill>
                <a:latin typeface="Kerala" pitchFamily="2" charset="0"/>
              </a:rPr>
              <a:t>ÉáøÞÄÈ ©¿O¿ßµZ</a:t>
            </a: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FFFF00"/>
                </a:solidFill>
                <a:latin typeface="Kerala" pitchFamily="2" charset="0"/>
              </a:rPr>
              <a:t>	 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b="0">
                <a:solidFill>
                  <a:srgbClr val="91766D"/>
                </a:solidFill>
                <a:latin typeface="Kerala" pitchFamily="2" charset="0"/>
              </a:rPr>
              <a:t>èµ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          	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b="0">
                <a:solidFill>
                  <a:srgbClr val="91766D"/>
                </a:solidFill>
                <a:latin typeface="Kerala" pitchFamily="2" charset="0"/>
              </a:rPr>
              <a:t>æºøßMí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600" i="1">
                <a:latin typeface="Kerala" pitchFamily="2" charset="0"/>
              </a:rPr>
              <a:t>		       </a:t>
            </a:r>
            <a:r>
              <a:rPr lang="en-US" altLang="en-US" i="1">
                <a:latin typeface="Kerala" pitchFamily="2" charset="0"/>
              </a:rPr>
              <a:t>•</a:t>
            </a:r>
            <a:r>
              <a:rPr lang="en-US" altLang="en-US" sz="3600" i="1">
                <a:latin typeface="Kerala" pitchFamily="2" charset="0"/>
              </a:rPr>
              <a:t> </a:t>
            </a:r>
            <a:r>
              <a:rPr lang="en-US" altLang="en-US" b="0">
                <a:latin typeface="Kerala" pitchFamily="2" charset="0"/>
              </a:rPr>
              <a:t>©Mí</a:t>
            </a:r>
            <a:r>
              <a:rPr lang="en-US" altLang="en-US" sz="3600" i="1">
                <a:solidFill>
                  <a:srgbClr val="FFFF00"/>
                </a:solidFill>
                <a:latin typeface="Kerala" pitchFamily="2" charset="0"/>
              </a:rPr>
              <a:t>				</a:t>
            </a:r>
          </a:p>
        </p:txBody>
      </p:sp>
      <p:sp>
        <p:nvSpPr>
          <p:cNvPr id="18453" name="Rectangle 21">
            <a:extLst>
              <a:ext uri="{FF2B5EF4-FFF2-40B4-BE49-F238E27FC236}">
                <a16:creationId xmlns:a16="http://schemas.microsoft.com/office/drawing/2014/main" id="{E769D674-7EE8-DB63-81EA-9155113D50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25</a:t>
            </a:r>
          </a:p>
        </p:txBody>
      </p:sp>
    </p:spTree>
  </p:cSld>
  <p:clrMapOvr>
    <a:masterClrMapping/>
  </p:clrMapOvr>
  <p:transition>
    <p:wheel spokes="0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Group 1076">
            <a:extLst>
              <a:ext uri="{FF2B5EF4-FFF2-40B4-BE49-F238E27FC236}">
                <a16:creationId xmlns:a16="http://schemas.microsoft.com/office/drawing/2014/main" id="{8FDB362C-8B5B-051F-7479-4A09B934F96A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2638425"/>
            <a:ext cx="8320088" cy="3811588"/>
            <a:chOff x="180" y="1662"/>
            <a:chExt cx="5241" cy="2401"/>
          </a:xfrm>
        </p:grpSpPr>
        <p:graphicFrame>
          <p:nvGraphicFramePr>
            <p:cNvPr id="32806" name="Object 1077">
              <a:extLst>
                <a:ext uri="{FF2B5EF4-FFF2-40B4-BE49-F238E27FC236}">
                  <a16:creationId xmlns:a16="http://schemas.microsoft.com/office/drawing/2014/main" id="{F5D5F229-DF15-092C-83C5-195BA6477C4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80" y="2415"/>
            <a:ext cx="2007" cy="16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" r:id="rId2" imgW="3676650" imgH="3022600" progId="Word.Document.8">
                    <p:embed/>
                  </p:oleObj>
                </mc:Choice>
                <mc:Fallback>
                  <p:oleObj name="Document" r:id="rId2" imgW="3676650" imgH="3022600" progId="Word.Document.8">
                    <p:embed/>
                    <p:pic>
                      <p:nvPicPr>
                        <p:cNvPr id="0" name="Object 10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0" y="2415"/>
                          <a:ext cx="2007" cy="16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>
                          <a:outerShdw dist="135003" dir="2928844" algn="ctr" rotWithShape="0">
                            <a:schemeClr val="bg2"/>
                          </a:outerShdw>
                        </a:effectLst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2807" name="Picture 1078">
              <a:extLst>
                <a:ext uri="{FF2B5EF4-FFF2-40B4-BE49-F238E27FC236}">
                  <a16:creationId xmlns:a16="http://schemas.microsoft.com/office/drawing/2014/main" id="{4FFD0D13-F4A9-006F-45D9-E2578761A98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23" t="28613" r="28113" b="30777"/>
            <a:stretch>
              <a:fillRect/>
            </a:stretch>
          </p:blipFill>
          <p:spPr bwMode="auto">
            <a:xfrm>
              <a:off x="1943" y="1662"/>
              <a:ext cx="3478" cy="2190"/>
            </a:xfrm>
            <a:prstGeom prst="rect">
              <a:avLst/>
            </a:prstGeom>
            <a:noFill/>
            <a:ln>
              <a:noFill/>
            </a:ln>
            <a:effectLst>
              <a:outerShdw dist="152928" dir="2901988" algn="ctr" rotWithShape="0">
                <a:schemeClr val="bg2">
                  <a:alpha val="50000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1" name="Rectangle 1029">
            <a:extLst>
              <a:ext uri="{FF2B5EF4-FFF2-40B4-BE49-F238E27FC236}">
                <a16:creationId xmlns:a16="http://schemas.microsoft.com/office/drawing/2014/main" id="{C2166CAE-3C9D-57C2-5FCB-114E6E6ABE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552450"/>
            <a:ext cx="7083425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çÕÆÉáØíÄµ æÕ{ßMÞ¿ßæa 'ÈæGÜïí":</a:t>
            </a:r>
          </a:p>
          <a:p>
            <a:pPr algn="ctr"/>
            <a:r>
              <a:rPr lang="en-US" altLang="en-US" sz="3200" b="0">
                <a:solidFill>
                  <a:srgbClr val="DDEE5E"/>
                </a:solidFill>
                <a:latin typeface="Kerala" pitchFamily="2" charset="0"/>
              </a:rPr>
              <a:t>èÆÕJßæa ©ÉÞÇßøÙßÄ ©¿O¿ß ÉiÄß</a:t>
            </a:r>
            <a:endParaRPr lang="en-US" altLang="en-US" sz="3200">
              <a:solidFill>
                <a:srgbClr val="DDEE5E"/>
              </a:solidFill>
              <a:latin typeface="Kerala" pitchFamily="2" charset="0"/>
            </a:endParaRPr>
          </a:p>
        </p:txBody>
      </p:sp>
      <p:sp>
        <p:nvSpPr>
          <p:cNvPr id="527367" name="Oval 1031">
            <a:extLst>
              <a:ext uri="{FF2B5EF4-FFF2-40B4-BE49-F238E27FC236}">
                <a16:creationId xmlns:a16="http://schemas.microsoft.com/office/drawing/2014/main" id="{2A6D488B-DD5D-44BC-49F5-31604EF47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2288" y="5799138"/>
            <a:ext cx="4816475" cy="1058862"/>
          </a:xfrm>
          <a:prstGeom prst="ellips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32773" name="Text Box 1032">
            <a:extLst>
              <a:ext uri="{FF2B5EF4-FFF2-40B4-BE49-F238E27FC236}">
                <a16:creationId xmlns:a16="http://schemas.microsoft.com/office/drawing/2014/main" id="{58CE157B-A969-D604-9677-3A7A8B43D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" y="66675"/>
            <a:ext cx="3543300" cy="3365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 sz="1400">
                <a:solidFill>
                  <a:schemeClr val="tx1"/>
                </a:solidFill>
              </a:rPr>
              <a:t> 15:9-21</a:t>
            </a:r>
          </a:p>
        </p:txBody>
      </p:sp>
      <p:sp>
        <p:nvSpPr>
          <p:cNvPr id="527369" name="AutoShape 1033">
            <a:extLst>
              <a:ext uri="{FF2B5EF4-FFF2-40B4-BE49-F238E27FC236}">
                <a16:creationId xmlns:a16="http://schemas.microsoft.com/office/drawing/2014/main" id="{8EBDAA56-273F-D490-0CE0-7B96E1904EE1}"/>
              </a:ext>
            </a:extLst>
          </p:cNvPr>
          <p:cNvSpPr>
            <a:spLocks noChangeArrowheads="1"/>
          </p:cNvSpPr>
          <p:nvPr/>
        </p:nvSpPr>
        <p:spPr bwMode="auto">
          <a:xfrm rot="4670237">
            <a:off x="510382" y="4377531"/>
            <a:ext cx="1104900" cy="414337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7370" name="AutoShape 1034">
            <a:extLst>
              <a:ext uri="{FF2B5EF4-FFF2-40B4-BE49-F238E27FC236}">
                <a16:creationId xmlns:a16="http://schemas.microsoft.com/office/drawing/2014/main" id="{0EC4D5F0-4876-82DB-BEA4-070BD1351C60}"/>
              </a:ext>
            </a:extLst>
          </p:cNvPr>
          <p:cNvSpPr>
            <a:spLocks noChangeArrowheads="1"/>
          </p:cNvSpPr>
          <p:nvPr/>
        </p:nvSpPr>
        <p:spPr bwMode="auto">
          <a:xfrm rot="6436271">
            <a:off x="1929607" y="4320381"/>
            <a:ext cx="1104900" cy="414337"/>
          </a:xfrm>
          <a:prstGeom prst="rightArrow">
            <a:avLst>
              <a:gd name="adj1" fmla="val 50000"/>
              <a:gd name="adj2" fmla="val 66667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1320" dir="3080412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27371" name="Text Box 1035">
            <a:extLst>
              <a:ext uri="{FF2B5EF4-FFF2-40B4-BE49-F238E27FC236}">
                <a16:creationId xmlns:a16="http://schemas.microsoft.com/office/drawing/2014/main" id="{EE323C08-8794-5396-8110-0B7DE50EEB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2963" y="4937125"/>
            <a:ext cx="566737" cy="941388"/>
          </a:xfrm>
          <a:prstGeom prst="rect">
            <a:avLst/>
          </a:prstGeom>
          <a:noFill/>
          <a:ln>
            <a:noFill/>
          </a:ln>
          <a:effectLst>
            <a:outerShdw dist="56796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527372" name="Text Box 1036">
            <a:extLst>
              <a:ext uri="{FF2B5EF4-FFF2-40B4-BE49-F238E27FC236}">
                <a16:creationId xmlns:a16="http://schemas.microsoft.com/office/drawing/2014/main" id="{3CF33A68-4771-4297-0790-5CB911C27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375" y="4922838"/>
            <a:ext cx="552450" cy="941387"/>
          </a:xfrm>
          <a:prstGeom prst="rect">
            <a:avLst/>
          </a:prstGeom>
          <a:noFill/>
          <a:ln>
            <a:noFill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>
                <a:solidFill>
                  <a:srgbClr val="0000FF"/>
                </a:solidFill>
              </a:rPr>
              <a:t>X</a:t>
            </a:r>
          </a:p>
        </p:txBody>
      </p:sp>
      <p:sp>
        <p:nvSpPr>
          <p:cNvPr id="32778" name="Text Box 1046">
            <a:extLst>
              <a:ext uri="{FF2B5EF4-FFF2-40B4-BE49-F238E27FC236}">
                <a16:creationId xmlns:a16="http://schemas.microsoft.com/office/drawing/2014/main" id="{955FB549-62B2-7526-A62E-C45200140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27385" name="AutoShape 1049">
            <a:extLst>
              <a:ext uri="{FF2B5EF4-FFF2-40B4-BE49-F238E27FC236}">
                <a16:creationId xmlns:a16="http://schemas.microsoft.com/office/drawing/2014/main" id="{5ABA4011-6C29-E0D0-0BEA-04A6D525A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" y="5324475"/>
            <a:ext cx="1698625" cy="384175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id-ID" altLang="en-US" sz="1600" b="0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527386" name="AutoShape 1050">
            <a:extLst>
              <a:ext uri="{FF2B5EF4-FFF2-40B4-BE49-F238E27FC236}">
                <a16:creationId xmlns:a16="http://schemas.microsoft.com/office/drawing/2014/main" id="{541FDBBE-6294-3D45-909C-DFD05C9BD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5089525"/>
            <a:ext cx="1338262" cy="371475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87" name="AutoShape 1051">
            <a:extLst>
              <a:ext uri="{FF2B5EF4-FFF2-40B4-BE49-F238E27FC236}">
                <a16:creationId xmlns:a16="http://schemas.microsoft.com/office/drawing/2014/main" id="{AF788470-E15F-FDF1-9382-DAA4360A0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4876800"/>
            <a:ext cx="1077913" cy="357188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88" name="AutoShape 1052">
            <a:extLst>
              <a:ext uri="{FF2B5EF4-FFF2-40B4-BE49-F238E27FC236}">
                <a16:creationId xmlns:a16="http://schemas.microsoft.com/office/drawing/2014/main" id="{3A6DAD97-D8A6-501F-972F-4F755878C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4768850"/>
            <a:ext cx="731837" cy="204788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89" name="AutoShape 1053">
            <a:extLst>
              <a:ext uri="{FF2B5EF4-FFF2-40B4-BE49-F238E27FC236}">
                <a16:creationId xmlns:a16="http://schemas.microsoft.com/office/drawing/2014/main" id="{C824EAE8-50E3-55AF-BD5C-E8FCDA9D83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4578350"/>
            <a:ext cx="482600" cy="176213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90" name="AutoShape 1054">
            <a:extLst>
              <a:ext uri="{FF2B5EF4-FFF2-40B4-BE49-F238E27FC236}">
                <a16:creationId xmlns:a16="http://schemas.microsoft.com/office/drawing/2014/main" id="{56BEB00D-9568-C602-4D41-63A9785D6E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4421188"/>
            <a:ext cx="288925" cy="134937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91" name="AutoShape 1055">
            <a:extLst>
              <a:ext uri="{FF2B5EF4-FFF2-40B4-BE49-F238E27FC236}">
                <a16:creationId xmlns:a16="http://schemas.microsoft.com/office/drawing/2014/main" id="{74E65FF8-2AA6-F6A4-D55E-9FD70C3C07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088" y="5332413"/>
            <a:ext cx="1698625" cy="384175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id-ID" altLang="en-US" sz="1600" b="0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527392" name="AutoShape 1056">
            <a:extLst>
              <a:ext uri="{FF2B5EF4-FFF2-40B4-BE49-F238E27FC236}">
                <a16:creationId xmlns:a16="http://schemas.microsoft.com/office/drawing/2014/main" id="{640B6700-AB2B-BE55-0F26-E232A72D2F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3475" y="5097463"/>
            <a:ext cx="1338263" cy="371475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93" name="AutoShape 1057">
            <a:extLst>
              <a:ext uri="{FF2B5EF4-FFF2-40B4-BE49-F238E27FC236}">
                <a16:creationId xmlns:a16="http://schemas.microsoft.com/office/drawing/2014/main" id="{C8B6EC89-1E20-66EE-1469-08C7D584FD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238" y="4884738"/>
            <a:ext cx="1077912" cy="357187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94" name="AutoShape 1058">
            <a:extLst>
              <a:ext uri="{FF2B5EF4-FFF2-40B4-BE49-F238E27FC236}">
                <a16:creationId xmlns:a16="http://schemas.microsoft.com/office/drawing/2014/main" id="{1926A084-1E7C-D67A-78C4-778D88C58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8275" y="4776788"/>
            <a:ext cx="731838" cy="204787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95" name="AutoShape 1059">
            <a:extLst>
              <a:ext uri="{FF2B5EF4-FFF2-40B4-BE49-F238E27FC236}">
                <a16:creationId xmlns:a16="http://schemas.microsoft.com/office/drawing/2014/main" id="{86876F14-CF28-E8F1-4AD9-0F71B5F175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3688" y="4586288"/>
            <a:ext cx="482600" cy="176212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96" name="AutoShape 1060">
            <a:extLst>
              <a:ext uri="{FF2B5EF4-FFF2-40B4-BE49-F238E27FC236}">
                <a16:creationId xmlns:a16="http://schemas.microsoft.com/office/drawing/2014/main" id="{D1654530-626B-06DE-FEFE-74FA46DC8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0525" y="4429125"/>
            <a:ext cx="288925" cy="134938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97" name="AutoShape 1061">
            <a:extLst>
              <a:ext uri="{FF2B5EF4-FFF2-40B4-BE49-F238E27FC236}">
                <a16:creationId xmlns:a16="http://schemas.microsoft.com/office/drawing/2014/main" id="{806F796F-7188-8E1A-6944-C088DADA9A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850" y="5311775"/>
            <a:ext cx="1698625" cy="384175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lang="id-ID" altLang="en-US" sz="1600" b="0">
              <a:solidFill>
                <a:schemeClr val="tx1"/>
              </a:solidFill>
              <a:latin typeface="Kosher-Normal" charset="0"/>
            </a:endParaRPr>
          </a:p>
        </p:txBody>
      </p:sp>
      <p:sp>
        <p:nvSpPr>
          <p:cNvPr id="527398" name="AutoShape 1062">
            <a:extLst>
              <a:ext uri="{FF2B5EF4-FFF2-40B4-BE49-F238E27FC236}">
                <a16:creationId xmlns:a16="http://schemas.microsoft.com/office/drawing/2014/main" id="{75E921B7-0A42-0893-17CC-2EF28B4915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238" y="5076825"/>
            <a:ext cx="1338262" cy="371475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399" name="AutoShape 1063">
            <a:extLst>
              <a:ext uri="{FF2B5EF4-FFF2-40B4-BE49-F238E27FC236}">
                <a16:creationId xmlns:a16="http://schemas.microsoft.com/office/drawing/2014/main" id="{3A895EAF-0BE2-A40F-32C1-D0AD0A668D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0000" y="4864100"/>
            <a:ext cx="1077913" cy="357188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400" name="AutoShape 1064">
            <a:extLst>
              <a:ext uri="{FF2B5EF4-FFF2-40B4-BE49-F238E27FC236}">
                <a16:creationId xmlns:a16="http://schemas.microsoft.com/office/drawing/2014/main" id="{9E147523-7DEE-3135-8575-9F080A54E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3038" y="4756150"/>
            <a:ext cx="731837" cy="204788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401" name="AutoShape 1065">
            <a:extLst>
              <a:ext uri="{FF2B5EF4-FFF2-40B4-BE49-F238E27FC236}">
                <a16:creationId xmlns:a16="http://schemas.microsoft.com/office/drawing/2014/main" id="{3C3293FE-C98E-BA02-2F16-CE01919311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4565650"/>
            <a:ext cx="482600" cy="176213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527402" name="AutoShape 1066">
            <a:extLst>
              <a:ext uri="{FF2B5EF4-FFF2-40B4-BE49-F238E27FC236}">
                <a16:creationId xmlns:a16="http://schemas.microsoft.com/office/drawing/2014/main" id="{4877D09E-9BC1-4480-178E-6F79B94D37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5288" y="4408488"/>
            <a:ext cx="288925" cy="134937"/>
          </a:xfrm>
          <a:prstGeom prst="triangle">
            <a:avLst>
              <a:gd name="adj" fmla="val 51065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32797" name="Rectangle 1073">
            <a:extLst>
              <a:ext uri="{FF2B5EF4-FFF2-40B4-BE49-F238E27FC236}">
                <a16:creationId xmlns:a16="http://schemas.microsoft.com/office/drawing/2014/main" id="{15E781E2-3B32-E0E3-9BB5-6D45650A6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150" y="1384300"/>
            <a:ext cx="5857875" cy="5440363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="0">
                <a:solidFill>
                  <a:srgbClr val="FFFF00"/>
                </a:solidFill>
                <a:latin typeface="Kerala" pitchFamily="2" charset="0"/>
              </a:rPr>
              <a:t>ÉáøÞÄÈ ©¿O¿ßµZ</a:t>
            </a:r>
            <a:endParaRPr lang="en-US" altLang="en-US" sz="5400" i="1">
              <a:solidFill>
                <a:srgbClr val="FFFF00"/>
              </a:solidFill>
              <a:latin typeface="Keral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4000" i="1">
                <a:solidFill>
                  <a:srgbClr val="FFFF00"/>
                </a:solidFill>
                <a:latin typeface="Kerala" pitchFamily="2" charset="0"/>
              </a:rPr>
              <a:t>	 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b="0">
                <a:solidFill>
                  <a:srgbClr val="91766D"/>
                </a:solidFill>
                <a:latin typeface="Kerala" pitchFamily="2" charset="0"/>
              </a:rPr>
              <a:t>èµ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          	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b="0">
                <a:solidFill>
                  <a:srgbClr val="91766D"/>
                </a:solidFill>
                <a:latin typeface="Kerala" pitchFamily="2" charset="0"/>
              </a:rPr>
              <a:t>æºøßMí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		       </a:t>
            </a:r>
            <a:r>
              <a:rPr lang="en-US" altLang="en-US" i="1">
                <a:solidFill>
                  <a:srgbClr val="8C8073"/>
                </a:solidFill>
                <a:latin typeface="Kerala" pitchFamily="2" charset="0"/>
              </a:rPr>
              <a:t>•</a:t>
            </a:r>
            <a:r>
              <a:rPr lang="en-US" altLang="en-US" sz="3600" i="1">
                <a:solidFill>
                  <a:srgbClr val="8C8073"/>
                </a:solidFill>
                <a:latin typeface="Kerala" pitchFamily="2" charset="0"/>
              </a:rPr>
              <a:t> </a:t>
            </a:r>
            <a:r>
              <a:rPr lang="en-US" altLang="en-US" b="0">
                <a:solidFill>
                  <a:srgbClr val="91766D"/>
                </a:solidFill>
                <a:latin typeface="Kerala" pitchFamily="2" charset="0"/>
              </a:rPr>
              <a:t>©Mí</a:t>
            </a:r>
            <a:endParaRPr lang="en-US" altLang="en-US" i="1">
              <a:solidFill>
                <a:srgbClr val="91766D"/>
              </a:solidFill>
              <a:latin typeface="Kerala" pitchFamily="2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3600" i="1">
                <a:solidFill>
                  <a:srgbClr val="FFFF00"/>
                </a:solidFill>
                <a:latin typeface="Kerala" pitchFamily="2" charset="0"/>
              </a:rPr>
              <a:t>				</a:t>
            </a:r>
            <a:r>
              <a:rPr lang="en-US" altLang="en-US" i="1">
                <a:solidFill>
                  <a:schemeClr val="tx1"/>
                </a:solidFill>
                <a:latin typeface="Kerala" pitchFamily="2" charset="0"/>
              </a:rPr>
              <a:t>•</a:t>
            </a:r>
            <a:r>
              <a:rPr lang="en-US" altLang="en-US" sz="3600" i="1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5400" b="0">
                <a:solidFill>
                  <a:schemeClr val="tx1"/>
                </a:solidFill>
                <a:latin typeface="Kerala" pitchFamily="2" charset="0"/>
              </a:rPr>
              <a:t>øµíÄ¢</a:t>
            </a:r>
          </a:p>
        </p:txBody>
      </p:sp>
      <p:sp>
        <p:nvSpPr>
          <p:cNvPr id="527415" name="Rectangle 1079">
            <a:extLst>
              <a:ext uri="{FF2B5EF4-FFF2-40B4-BE49-F238E27FC236}">
                <a16:creationId xmlns:a16="http://schemas.microsoft.com/office/drawing/2014/main" id="{C3A32E7C-8945-7186-5A01-36181A832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</a:t>
            </a:r>
          </a:p>
        </p:txBody>
      </p:sp>
      <p:sp>
        <p:nvSpPr>
          <p:cNvPr id="32799" name="Text Box 1080">
            <a:extLst>
              <a:ext uri="{FF2B5EF4-FFF2-40B4-BE49-F238E27FC236}">
                <a16:creationId xmlns:a16="http://schemas.microsoft.com/office/drawing/2014/main" id="{7513C7FD-3526-EE67-0145-A56ADA7ABF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  <p:grpSp>
        <p:nvGrpSpPr>
          <p:cNvPr id="527422" name="Group 1086">
            <a:extLst>
              <a:ext uri="{FF2B5EF4-FFF2-40B4-BE49-F238E27FC236}">
                <a16:creationId xmlns:a16="http://schemas.microsoft.com/office/drawing/2014/main" id="{1CBF6D2C-D76E-A869-7B7C-D83067FC88B2}"/>
              </a:ext>
            </a:extLst>
          </p:cNvPr>
          <p:cNvGrpSpPr>
            <a:grpSpLocks/>
          </p:cNvGrpSpPr>
          <p:nvPr/>
        </p:nvGrpSpPr>
        <p:grpSpPr bwMode="auto">
          <a:xfrm>
            <a:off x="196850" y="1624013"/>
            <a:ext cx="8372475" cy="5051425"/>
            <a:chOff x="204" y="1055"/>
            <a:chExt cx="5369" cy="2878"/>
          </a:xfrm>
        </p:grpSpPr>
        <p:sp>
          <p:nvSpPr>
            <p:cNvPr id="32804" name="AutoShape 1087">
              <a:extLst>
                <a:ext uri="{FF2B5EF4-FFF2-40B4-BE49-F238E27FC236}">
                  <a16:creationId xmlns:a16="http://schemas.microsoft.com/office/drawing/2014/main" id="{F2F4A3EA-0216-557D-4C3F-35025F3873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" y="1055"/>
              <a:ext cx="5369" cy="2878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761800"/>
                </a:gs>
                <a:gs pos="50000">
                  <a:srgbClr val="FF3300"/>
                </a:gs>
                <a:gs pos="100000">
                  <a:srgbClr val="761800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05" name="Text Box 1088">
              <a:extLst>
                <a:ext uri="{FF2B5EF4-FFF2-40B4-BE49-F238E27FC236}">
                  <a16:creationId xmlns:a16="http://schemas.microsoft.com/office/drawing/2014/main" id="{035C2684-D9C2-0E9E-46FC-0B2233F7CD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" y="1367"/>
              <a:ext cx="4112" cy="1961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4400" b="0">
                  <a:solidFill>
                    <a:schemeClr val="tx1"/>
                  </a:solidFill>
                  <a:latin typeface="Kerala" pitchFamily="2" charset="0"/>
                </a:rPr>
                <a:t>ÌtæMG µfßµ{ßæÜÞøÞZ ÎøßAáKÄá Õæø 'øµíÄ ©¿O¿ß" µVÖÈÎÞÏß dÉÞÌÜcJßW ÈßWAáKá</a:t>
              </a:r>
            </a:p>
          </p:txBody>
        </p:sp>
      </p:grpSp>
      <p:grpSp>
        <p:nvGrpSpPr>
          <p:cNvPr id="527425" name="Group 1089">
            <a:extLst>
              <a:ext uri="{FF2B5EF4-FFF2-40B4-BE49-F238E27FC236}">
                <a16:creationId xmlns:a16="http://schemas.microsoft.com/office/drawing/2014/main" id="{87DB525E-103D-A11A-3F31-0AB19BE4ADB8}"/>
              </a:ext>
            </a:extLst>
          </p:cNvPr>
          <p:cNvGrpSpPr>
            <a:grpSpLocks/>
          </p:cNvGrpSpPr>
          <p:nvPr/>
        </p:nvGrpSpPr>
        <p:grpSpPr bwMode="auto">
          <a:xfrm>
            <a:off x="285750" y="1638300"/>
            <a:ext cx="8372475" cy="5051425"/>
            <a:chOff x="283" y="978"/>
            <a:chExt cx="5274" cy="3182"/>
          </a:xfrm>
        </p:grpSpPr>
        <p:sp>
          <p:nvSpPr>
            <p:cNvPr id="32802" name="AutoShape 1090">
              <a:extLst>
                <a:ext uri="{FF2B5EF4-FFF2-40B4-BE49-F238E27FC236}">
                  <a16:creationId xmlns:a16="http://schemas.microsoft.com/office/drawing/2014/main" id="{C5CD620B-3AAF-68C6-9D85-696CE23D7D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978"/>
              <a:ext cx="5274" cy="318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2D26FF"/>
                </a:gs>
                <a:gs pos="50000">
                  <a:srgbClr val="000000"/>
                </a:gs>
                <a:gs pos="100000">
                  <a:srgbClr val="2D26FF"/>
                </a:gs>
              </a:gsLst>
              <a:lin ang="5400000" scaled="1"/>
            </a:gradFill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2803" name="Text Box 1091">
              <a:extLst>
                <a:ext uri="{FF2B5EF4-FFF2-40B4-BE49-F238E27FC236}">
                  <a16:creationId xmlns:a16="http://schemas.microsoft.com/office/drawing/2014/main" id="{7594A9B7-52F2-78ED-D246-8BB9350447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8" y="1177"/>
              <a:ext cx="4917" cy="2939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00000"/>
                      </a:gs>
                      <a:gs pos="50000">
                        <a:srgbClr val="2D26FF"/>
                      </a:gs>
                      <a:gs pos="100000">
                        <a:srgbClr val="000000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90000"/>
                </a:lnSpc>
              </a:pPr>
              <a:r>
                <a:rPr lang="en-US" altLang="en-US" sz="3200" b="0">
                  <a:solidFill>
                    <a:schemeClr val="tx1"/>
                  </a:solidFill>
                  <a:latin typeface="Kerala" pitchFamily="2" charset="0"/>
                </a:rPr>
                <a:t>[èÆÕ¢] §ùBßÕKí ¥dÌÙÞÎáÎÞÏß ²øá ´ÉºÞøßµ ©¿O¿ß (¦føàµÎÞÏß, 'ÎáùßAáK") ©IÞAß. ÄæKAÞZ ÕÜßÏ ²øÞ{ßæÈæAÞIí ¦ÃÏßGí ©ùMßAáÕÞÈßÜïÞEÄßÈÞW “ÄæK æAÞIáÄæK” ÄÞÈÞÃÏßGá (®dÌÞ. 6:13). ÎæxÞøá ÕßÇJßW §æÄÞøá ¯µÉfàÏ ©¿O¿ßÏÞÃí. ¥ÄáæµÞIí §ÄßæÜ ÕÞ·íÆJBZ ÉâVHÎÞÏá¢ ©ùMáUÄÞÃí.</a:t>
              </a:r>
            </a:p>
            <a:p>
              <a:pPr algn="ctr">
                <a:lnSpc>
                  <a:spcPct val="90000"/>
                </a:lnSpc>
              </a:pPr>
              <a:endParaRPr lang="en-US" altLang="en-US" sz="3200">
                <a:solidFill>
                  <a:schemeClr val="tx1"/>
                </a:solidFill>
                <a:latin typeface="Kerala" pitchFamily="2" charset="0"/>
              </a:endParaRPr>
            </a:p>
            <a:p>
              <a:pPr algn="ctr">
                <a:lnSpc>
                  <a:spcPct val="70000"/>
                </a:lnSpc>
              </a:pPr>
              <a:r>
                <a:rPr lang="en-US" altLang="en-US" sz="1800" b="0">
                  <a:solidFill>
                    <a:schemeClr val="tx1"/>
                  </a:solidFill>
                  <a:latin typeface="Kerala" pitchFamily="2" charset="0"/>
                </a:rPr>
                <a:t>          ÕWÕâÁí/ ØAí, Æß èÌÌßZ çÈÞ{¼í µÎaùß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7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7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27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27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27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27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27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7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5273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73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273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5273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5273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5273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73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273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5273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273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5273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5273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1" dur="500"/>
                                        <p:tgtEl>
                                          <p:spTgt spid="5273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5273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5273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5274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5274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9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5274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7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527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527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7371" grpId="0" autoUpdateAnimBg="0"/>
      <p:bldP spid="527372" grpId="0" autoUpdateAnimBg="0"/>
      <p:bldP spid="527385" grpId="0" animBg="1" autoUpdateAnimBg="0"/>
      <p:bldP spid="527391" grpId="0" animBg="1" autoUpdateAnimBg="0"/>
      <p:bldP spid="527397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Line 2">
            <a:extLst>
              <a:ext uri="{FF2B5EF4-FFF2-40B4-BE49-F238E27FC236}">
                <a16:creationId xmlns:a16="http://schemas.microsoft.com/office/drawing/2014/main" id="{48180975-FF59-994B-685D-0ED88024179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Line 3">
            <a:extLst>
              <a:ext uri="{FF2B5EF4-FFF2-40B4-BE49-F238E27FC236}">
                <a16:creationId xmlns:a16="http://schemas.microsoft.com/office/drawing/2014/main" id="{715A5664-A346-AD5E-E42B-B5C9BD66409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Line 5">
            <a:extLst>
              <a:ext uri="{FF2B5EF4-FFF2-40B4-BE49-F238E27FC236}">
                <a16:creationId xmlns:a16="http://schemas.microsoft.com/office/drawing/2014/main" id="{399F220A-32E3-70E5-E25A-93E340B5B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Line 6">
            <a:extLst>
              <a:ext uri="{FF2B5EF4-FFF2-40B4-BE49-F238E27FC236}">
                <a16:creationId xmlns:a16="http://schemas.microsoft.com/office/drawing/2014/main" id="{F7BA4AA2-7307-6C6A-3BD4-DC0AFA240F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3807" name="Picture 15">
            <a:extLst>
              <a:ext uri="{FF2B5EF4-FFF2-40B4-BE49-F238E27FC236}">
                <a16:creationId xmlns:a16="http://schemas.microsoft.com/office/drawing/2014/main" id="{77F44458-E825-974C-C634-D9EB9EF00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20">
            <a:extLst>
              <a:ext uri="{FF2B5EF4-FFF2-40B4-BE49-F238E27FC236}">
                <a16:creationId xmlns:a16="http://schemas.microsoft.com/office/drawing/2014/main" id="{F61D525B-FB6D-91C6-C7E3-FB0294612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6" name="Picture 34">
            <a:extLst>
              <a:ext uri="{FF2B5EF4-FFF2-40B4-BE49-F238E27FC236}">
                <a16:creationId xmlns:a16="http://schemas.microsoft.com/office/drawing/2014/main" id="{D16827F3-2CF4-BD7D-7CD0-A5A989BF2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7" name="Picture 35">
            <a:extLst>
              <a:ext uri="{FF2B5EF4-FFF2-40B4-BE49-F238E27FC236}">
                <a16:creationId xmlns:a16="http://schemas.microsoft.com/office/drawing/2014/main" id="{D4AE731D-6014-55E4-3388-FF2577B4F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8" name="Picture 36">
            <a:extLst>
              <a:ext uri="{FF2B5EF4-FFF2-40B4-BE49-F238E27FC236}">
                <a16:creationId xmlns:a16="http://schemas.microsoft.com/office/drawing/2014/main" id="{4B7D0720-ECB9-4836-B515-24E9AE4F6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9" name="Picture 37">
            <a:extLst>
              <a:ext uri="{FF2B5EF4-FFF2-40B4-BE49-F238E27FC236}">
                <a16:creationId xmlns:a16="http://schemas.microsoft.com/office/drawing/2014/main" id="{3FB971CC-D227-85E3-D458-AE2FDB655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18">
            <a:extLst>
              <a:ext uri="{FF2B5EF4-FFF2-40B4-BE49-F238E27FC236}">
                <a16:creationId xmlns:a16="http://schemas.microsoft.com/office/drawing/2014/main" id="{07CFA2CF-48D8-DA33-7531-7E67A9AC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5" name="Picture 33">
            <a:extLst>
              <a:ext uri="{FF2B5EF4-FFF2-40B4-BE49-F238E27FC236}">
                <a16:creationId xmlns:a16="http://schemas.microsoft.com/office/drawing/2014/main" id="{9DAC1DE8-A47B-8303-7854-6FACA68A0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6" name="Picture 14">
            <a:extLst>
              <a:ext uri="{FF2B5EF4-FFF2-40B4-BE49-F238E27FC236}">
                <a16:creationId xmlns:a16="http://schemas.microsoft.com/office/drawing/2014/main" id="{AD938CDF-7AAF-0849-1938-1EA5F8213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830" name="Group 38">
            <a:extLst>
              <a:ext uri="{FF2B5EF4-FFF2-40B4-BE49-F238E27FC236}">
                <a16:creationId xmlns:a16="http://schemas.microsoft.com/office/drawing/2014/main" id="{75D7218D-8F55-BF8E-CFBA-AE29ECDAFF01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588250" cy="1825625"/>
            <a:chOff x="644" y="2697"/>
            <a:chExt cx="4516" cy="1150"/>
          </a:xfrm>
        </p:grpSpPr>
        <p:grpSp>
          <p:nvGrpSpPr>
            <p:cNvPr id="33811" name="Group 39">
              <a:extLst>
                <a:ext uri="{FF2B5EF4-FFF2-40B4-BE49-F238E27FC236}">
                  <a16:creationId xmlns:a16="http://schemas.microsoft.com/office/drawing/2014/main" id="{C81029D4-AE71-985A-052B-DBACAC5318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33813" name="Rectangle 40">
                <a:extLst>
                  <a:ext uri="{FF2B5EF4-FFF2-40B4-BE49-F238E27FC236}">
                    <a16:creationId xmlns:a16="http://schemas.microsoft.com/office/drawing/2014/main" id="{A4BF546F-A5EA-A350-8971-844CFAD979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id-ID" altLang="en-US" sz="2400" b="0">
                  <a:solidFill>
                    <a:schemeClr val="tx1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33814" name="Rectangle 41">
                <a:extLst>
                  <a:ext uri="{FF2B5EF4-FFF2-40B4-BE49-F238E27FC236}">
                    <a16:creationId xmlns:a16="http://schemas.microsoft.com/office/drawing/2014/main" id="{65A6122A-50BE-2C9B-5183-0F98ABD0F0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19812" dir="1920323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id-ID" altLang="en-US" sz="4400">
                  <a:latin typeface="Kerala" pitchFamily="2" charset="0"/>
                </a:endParaRPr>
              </a:p>
            </p:txBody>
          </p:sp>
        </p:grpSp>
        <p:sp>
          <p:nvSpPr>
            <p:cNvPr id="2" name="Text Box 42">
              <a:extLst>
                <a:ext uri="{FF2B5EF4-FFF2-40B4-BE49-F238E27FC236}">
                  <a16:creationId xmlns:a16="http://schemas.microsoft.com/office/drawing/2014/main" id="{87C10079-ABEC-113E-727D-FFB58B6F7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1094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5400" b="0">
                  <a:latin typeface="Kerala" pitchFamily="2" charset="0"/>
                </a:rPr>
                <a:t>§ÕæÏæÏÜïÞ¢ ²KßMßºîá ÈßVJáKÄí ®LÞÃí?</a:t>
              </a:r>
            </a:p>
          </p:txBody>
        </p:sp>
      </p:grpSp>
      <p:sp>
        <p:nvSpPr>
          <p:cNvPr id="33808" name="Text Box 43">
            <a:extLst>
              <a:ext uri="{FF2B5EF4-FFF2-40B4-BE49-F238E27FC236}">
                <a16:creationId xmlns:a16="http://schemas.microsoft.com/office/drawing/2014/main" id="{2A9050B5-7C1B-240D-0BBC-37CB775F0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33841" name="Rectangle 49">
            <a:extLst>
              <a:ext uri="{FF2B5EF4-FFF2-40B4-BE49-F238E27FC236}">
                <a16:creationId xmlns:a16="http://schemas.microsoft.com/office/drawing/2014/main" id="{53F52F66-B0D6-1A0D-816E-5024565D6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27</a:t>
            </a:r>
          </a:p>
        </p:txBody>
      </p:sp>
      <p:sp>
        <p:nvSpPr>
          <p:cNvPr id="3" name="Text Box 50">
            <a:extLst>
              <a:ext uri="{FF2B5EF4-FFF2-40B4-BE49-F238E27FC236}">
                <a16:creationId xmlns:a16="http://schemas.microsoft.com/office/drawing/2014/main" id="{C20711DB-EEDD-EAAA-8D87-29610A66B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38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3" presetClass="entr" presetSubtype="52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8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33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3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40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47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400"/>
                            </p:stCondLst>
                            <p:childTnLst>
                              <p:par>
                                <p:cTn id="54" presetID="23" presetClass="entr" presetSubtype="52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3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1" presetID="7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0" fill="hold"/>
                                        <p:tgtEl>
                                          <p:spTgt spid="33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0" fill="hold"/>
                                        <p:tgtEl>
                                          <p:spTgt spid="33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0" fill="hold"/>
                                        <p:tgtEl>
                                          <p:spTgt spid="33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Line 2">
            <a:extLst>
              <a:ext uri="{FF2B5EF4-FFF2-40B4-BE49-F238E27FC236}">
                <a16:creationId xmlns:a16="http://schemas.microsoft.com/office/drawing/2014/main" id="{8B19C74D-E939-CB8E-61FC-ACDBAD3728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Line 3">
            <a:extLst>
              <a:ext uri="{FF2B5EF4-FFF2-40B4-BE49-F238E27FC236}">
                <a16:creationId xmlns:a16="http://schemas.microsoft.com/office/drawing/2014/main" id="{4B464AE3-EC25-6A41-629A-BA956FCAAB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Line 4">
            <a:extLst>
              <a:ext uri="{FF2B5EF4-FFF2-40B4-BE49-F238E27FC236}">
                <a16:creationId xmlns:a16="http://schemas.microsoft.com/office/drawing/2014/main" id="{81C0E756-F8CD-BEED-4B26-F3481F88B7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Line 5">
            <a:extLst>
              <a:ext uri="{FF2B5EF4-FFF2-40B4-BE49-F238E27FC236}">
                <a16:creationId xmlns:a16="http://schemas.microsoft.com/office/drawing/2014/main" id="{77000028-2809-E70C-4EBD-3B0D0970E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4822" name="Picture 6">
            <a:extLst>
              <a:ext uri="{FF2B5EF4-FFF2-40B4-BE49-F238E27FC236}">
                <a16:creationId xmlns:a16="http://schemas.microsoft.com/office/drawing/2014/main" id="{584A5597-93CE-75A3-C01A-21E0E3A94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>
            <a:extLst>
              <a:ext uri="{FF2B5EF4-FFF2-40B4-BE49-F238E27FC236}">
                <a16:creationId xmlns:a16="http://schemas.microsoft.com/office/drawing/2014/main" id="{F8389FF8-447B-21CB-F57B-3FDF7E8C8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>
            <a:extLst>
              <a:ext uri="{FF2B5EF4-FFF2-40B4-BE49-F238E27FC236}">
                <a16:creationId xmlns:a16="http://schemas.microsoft.com/office/drawing/2014/main" id="{4A4A6E80-1968-1A6F-509D-1256E7910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0">
            <a:extLst>
              <a:ext uri="{FF2B5EF4-FFF2-40B4-BE49-F238E27FC236}">
                <a16:creationId xmlns:a16="http://schemas.microsoft.com/office/drawing/2014/main" id="{D7C789C5-2E60-6CEF-A157-F7F4E1529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1">
            <a:extLst>
              <a:ext uri="{FF2B5EF4-FFF2-40B4-BE49-F238E27FC236}">
                <a16:creationId xmlns:a16="http://schemas.microsoft.com/office/drawing/2014/main" id="{6D8FC9C0-FB8F-915B-6E93-9382B9A40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2">
            <a:extLst>
              <a:ext uri="{FF2B5EF4-FFF2-40B4-BE49-F238E27FC236}">
                <a16:creationId xmlns:a16="http://schemas.microsoft.com/office/drawing/2014/main" id="{8CBEDACE-F3A5-A10B-4947-998CCBB1D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3">
            <a:extLst>
              <a:ext uri="{FF2B5EF4-FFF2-40B4-BE49-F238E27FC236}">
                <a16:creationId xmlns:a16="http://schemas.microsoft.com/office/drawing/2014/main" id="{454A085B-35FF-C176-38F3-97908EE33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4">
            <a:extLst>
              <a:ext uri="{FF2B5EF4-FFF2-40B4-BE49-F238E27FC236}">
                <a16:creationId xmlns:a16="http://schemas.microsoft.com/office/drawing/2014/main" id="{931EDE99-BF16-0E15-A298-533236588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5">
            <a:extLst>
              <a:ext uri="{FF2B5EF4-FFF2-40B4-BE49-F238E27FC236}">
                <a16:creationId xmlns:a16="http://schemas.microsoft.com/office/drawing/2014/main" id="{96DDD13E-4036-26A8-CC36-23459EA0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831" name="Group 21">
            <a:extLst>
              <a:ext uri="{FF2B5EF4-FFF2-40B4-BE49-F238E27FC236}">
                <a16:creationId xmlns:a16="http://schemas.microsoft.com/office/drawing/2014/main" id="{9F0D6061-FCC5-B153-99D5-AF15B8E6DBB3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34835" name="Group 22">
              <a:extLst>
                <a:ext uri="{FF2B5EF4-FFF2-40B4-BE49-F238E27FC236}">
                  <a16:creationId xmlns:a16="http://schemas.microsoft.com/office/drawing/2014/main" id="{05FC280C-35B5-CA4D-40B4-69EC8400FD0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34837" name="Rectangle 23">
                <a:extLst>
                  <a:ext uri="{FF2B5EF4-FFF2-40B4-BE49-F238E27FC236}">
                    <a16:creationId xmlns:a16="http://schemas.microsoft.com/office/drawing/2014/main" id="{470F6277-4B95-74E7-2E9D-0500AE96FB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id-ID" altLang="en-US" sz="2400" b="0">
                  <a:solidFill>
                    <a:schemeClr val="tx1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34838" name="Rectangle 24">
                <a:extLst>
                  <a:ext uri="{FF2B5EF4-FFF2-40B4-BE49-F238E27FC236}">
                    <a16:creationId xmlns:a16="http://schemas.microsoft.com/office/drawing/2014/main" id="{630722D9-400B-9030-76D2-3F1CC3A080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19812" dir="1920323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id-ID" altLang="en-US" sz="4400">
                  <a:latin typeface="Kerala" pitchFamily="2" charset="0"/>
                </a:endParaRPr>
              </a:p>
            </p:txBody>
          </p:sp>
        </p:grpSp>
        <p:sp>
          <p:nvSpPr>
            <p:cNvPr id="34836" name="Text Box 25">
              <a:extLst>
                <a:ext uri="{FF2B5EF4-FFF2-40B4-BE49-F238E27FC236}">
                  <a16:creationId xmlns:a16="http://schemas.microsoft.com/office/drawing/2014/main" id="{182147F5-1E50-1F06-05EF-ED45A0743E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id-ID" altLang="en-US">
                <a:latin typeface="Kerala" pitchFamily="2" charset="0"/>
              </a:endParaRPr>
            </a:p>
          </p:txBody>
        </p:sp>
      </p:grpSp>
      <p:sp>
        <p:nvSpPr>
          <p:cNvPr id="34832" name="Rectangle 26">
            <a:extLst>
              <a:ext uri="{FF2B5EF4-FFF2-40B4-BE49-F238E27FC236}">
                <a16:creationId xmlns:a16="http://schemas.microsoft.com/office/drawing/2014/main" id="{9B9A7D91-8608-BEA7-EF70-5D99DED43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9988" y="4792663"/>
            <a:ext cx="7081837" cy="1490662"/>
          </a:xfrm>
          <a:prstGeom prst="rect">
            <a:avLst/>
          </a:prstGeom>
          <a:noFill/>
          <a:ln>
            <a:noFill/>
          </a:ln>
          <a:effectLst>
            <a:outerShdw dist="119812" dir="192032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latin typeface="Kerala" pitchFamily="2" charset="0"/>
              </a:rPr>
              <a:t>¥çÎøßAX ¼àÕßÄJßæa ÖøßÏÞÏ </a:t>
            </a:r>
            <a:r>
              <a:rPr lang="en-US" altLang="en-US" sz="2800" b="0" u="sng">
                <a:latin typeface="Kerala" pitchFamily="2" charset="0"/>
              </a:rPr>
              <a:t>ÈæGÜïÞÏ</a:t>
            </a:r>
            <a:r>
              <a:rPr lang="en-US" altLang="en-US" sz="4400" b="0">
                <a:latin typeface="Kerala" pitchFamily="2" charset="0"/>
              </a:rPr>
              <a:t> </a:t>
            </a:r>
            <a:r>
              <a:rPr lang="en-US" altLang="en-US" b="0">
                <a:latin typeface="Kerala" pitchFamily="2" charset="0"/>
              </a:rPr>
              <a:t>Ïá. ®Øí. ÍøÃ¸¿È</a:t>
            </a:r>
          </a:p>
        </p:txBody>
      </p:sp>
      <p:sp>
        <p:nvSpPr>
          <p:cNvPr id="34833" name="Text Box 27">
            <a:extLst>
              <a:ext uri="{FF2B5EF4-FFF2-40B4-BE49-F238E27FC236}">
                <a16:creationId xmlns:a16="http://schemas.microsoft.com/office/drawing/2014/main" id="{F4FDAB4F-DEF9-C75C-8FC2-FE57775291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43425" name="Rectangle 33">
            <a:extLst>
              <a:ext uri="{FF2B5EF4-FFF2-40B4-BE49-F238E27FC236}">
                <a16:creationId xmlns:a16="http://schemas.microsoft.com/office/drawing/2014/main" id="{3D52CAA7-9421-E279-7B92-50C7EFAF94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28</a:t>
            </a:r>
          </a:p>
        </p:txBody>
      </p:sp>
    </p:spTree>
  </p:cSld>
  <p:clrMapOvr>
    <a:masterClrMapping/>
  </p:clrMapOvr>
  <p:transition>
    <p:wheel spokes="0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Rectangle 2">
            <a:extLst>
              <a:ext uri="{FF2B5EF4-FFF2-40B4-BE49-F238E27FC236}">
                <a16:creationId xmlns:a16="http://schemas.microsoft.com/office/drawing/2014/main" id="{8EF596B9-2974-AFC5-7EAC-D9ADE1ED4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shade val="0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F425BF9D-F22E-F2CE-0EC3-4CFBB97B33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762000"/>
            <a:ext cx="8086725" cy="59150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DED540F-C6BC-6909-B24A-EFB286774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63" y="6508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7173" name="Rectangle 5">
            <a:extLst>
              <a:ext uri="{FF2B5EF4-FFF2-40B4-BE49-F238E27FC236}">
                <a16:creationId xmlns:a16="http://schemas.microsoft.com/office/drawing/2014/main" id="{F99EF785-A4D0-11B0-7A23-F61083DD6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47750" y="1225550"/>
            <a:ext cx="7870825" cy="564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pic>
        <p:nvPicPr>
          <p:cNvPr id="555014" name="Picture 6">
            <a:extLst>
              <a:ext uri="{FF2B5EF4-FFF2-40B4-BE49-F238E27FC236}">
                <a16:creationId xmlns:a16="http://schemas.microsoft.com/office/drawing/2014/main" id="{04B66A8E-857D-B748-EEC9-ADC6D4176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625475"/>
            <a:ext cx="7854950" cy="564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0161" dir="1106097" algn="ctr" rotWithShape="0">
                    <a:schemeClr val="bg1"/>
                  </a:outerShdw>
                </a:effectLst>
              </a14:hiddenEffects>
            </a:ext>
          </a:extLst>
        </p:spPr>
      </p:pic>
      <p:sp>
        <p:nvSpPr>
          <p:cNvPr id="555015" name="Rectangle 7">
            <a:extLst>
              <a:ext uri="{FF2B5EF4-FFF2-40B4-BE49-F238E27FC236}">
                <a16:creationId xmlns:a16="http://schemas.microsoft.com/office/drawing/2014/main" id="{BB0901CE-CB95-82A6-7700-7A4EA6B85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" y="623888"/>
            <a:ext cx="7859713" cy="5649912"/>
          </a:xfrm>
          <a:prstGeom prst="rect">
            <a:avLst/>
          </a:prstGeom>
          <a:solidFill>
            <a:srgbClr val="080808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76200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5016" name="Text Box 8">
            <a:extLst>
              <a:ext uri="{FF2B5EF4-FFF2-40B4-BE49-F238E27FC236}">
                <a16:creationId xmlns:a16="http://schemas.microsoft.com/office/drawing/2014/main" id="{F032B9B4-1143-9C44-17BD-8942E0BB3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3355975"/>
            <a:ext cx="7769225" cy="16462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ÍÞ·¢ : ¥Fí</a:t>
            </a:r>
            <a:endParaRPr lang="en-US" altLang="en-US" sz="3600">
              <a:solidFill>
                <a:schemeClr val="tx1"/>
              </a:solidFill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43F22C"/>
                </a:solidFill>
                <a:latin typeface="Kerala" pitchFamily="2" charset="0"/>
              </a:rPr>
              <a:t>çÕÆÉáØíÄµÉø ¥¿ßØíÅÞÈÖßÜ</a:t>
            </a:r>
          </a:p>
        </p:txBody>
      </p:sp>
      <p:grpSp>
        <p:nvGrpSpPr>
          <p:cNvPr id="555017" name="Group 9">
            <a:extLst>
              <a:ext uri="{FF2B5EF4-FFF2-40B4-BE49-F238E27FC236}">
                <a16:creationId xmlns:a16="http://schemas.microsoft.com/office/drawing/2014/main" id="{5668F62F-430D-3CF3-475B-F1BDDCF26CFE}"/>
              </a:ext>
            </a:extLst>
          </p:cNvPr>
          <p:cNvGrpSpPr>
            <a:grpSpLocks/>
          </p:cNvGrpSpPr>
          <p:nvPr/>
        </p:nvGrpSpPr>
        <p:grpSpPr bwMode="auto">
          <a:xfrm>
            <a:off x="688975" y="2014538"/>
            <a:ext cx="7696200" cy="1243012"/>
            <a:chOff x="434" y="1269"/>
            <a:chExt cx="4848" cy="783"/>
          </a:xfrm>
        </p:grpSpPr>
        <p:sp>
          <p:nvSpPr>
            <p:cNvPr id="7183" name="Text Box 10">
              <a:extLst>
                <a:ext uri="{FF2B5EF4-FFF2-40B4-BE49-F238E27FC236}">
                  <a16:creationId xmlns:a16="http://schemas.microsoft.com/office/drawing/2014/main" id="{32599ED7-F914-558F-A4D3-9F011E68B3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30" y="1361"/>
              <a:ext cx="23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 i="1">
                  <a:solidFill>
                    <a:srgbClr val="FFFC1E"/>
                  </a:solidFill>
                  <a:latin typeface="Arial" panose="020B0604020202020204" pitchFamily="34" charset="0"/>
                </a:rPr>
                <a:t>®</a:t>
              </a:r>
            </a:p>
          </p:txBody>
        </p:sp>
        <p:sp>
          <p:nvSpPr>
            <p:cNvPr id="7184" name="Text Box 11">
              <a:extLst>
                <a:ext uri="{FF2B5EF4-FFF2-40B4-BE49-F238E27FC236}">
                  <a16:creationId xmlns:a16="http://schemas.microsoft.com/office/drawing/2014/main" id="{BC3A19C3-0F92-79F0-AD4E-80AEDC97A9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4" y="1269"/>
              <a:ext cx="4848" cy="783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140000"/>
                </a:lnSpc>
              </a:pPr>
              <a:r>
                <a:rPr lang="en-US" altLang="en-US" sz="5400" b="0">
                  <a:solidFill>
                    <a:srgbClr val="FBF43D"/>
                  </a:solidFill>
                  <a:latin typeface="Kerala" pitchFamily="2" charset="0"/>
                </a:rPr>
                <a:t>Æß èÌÌßZ…çÌØßAÜß</a:t>
              </a:r>
            </a:p>
          </p:txBody>
        </p:sp>
      </p:grpSp>
      <p:sp>
        <p:nvSpPr>
          <p:cNvPr id="7178" name="Rectangle 12">
            <a:extLst>
              <a:ext uri="{FF2B5EF4-FFF2-40B4-BE49-F238E27FC236}">
                <a16:creationId xmlns:a16="http://schemas.microsoft.com/office/drawing/2014/main" id="{8EC55F46-8E73-2203-9826-909FEDA609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400" y="654050"/>
            <a:ext cx="7870825" cy="5640388"/>
          </a:xfrm>
          <a:prstGeom prst="rect">
            <a:avLst/>
          </a:prstGeom>
          <a:noFill/>
          <a:ln w="190500">
            <a:solidFill>
              <a:srgbClr val="790015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7179" name="Text Box 13">
            <a:extLst>
              <a:ext uri="{FF2B5EF4-FFF2-40B4-BE49-F238E27FC236}">
                <a16:creationId xmlns:a16="http://schemas.microsoft.com/office/drawing/2014/main" id="{8CD632B6-21ED-539C-20ED-2C15618DF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55022" name="Rectangle 14">
            <a:extLst>
              <a:ext uri="{FF2B5EF4-FFF2-40B4-BE49-F238E27FC236}">
                <a16:creationId xmlns:a16="http://schemas.microsoft.com/office/drawing/2014/main" id="{458547D4-76F5-A5C3-1996-94060E4A0A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453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555023" name="Rectangle 15">
            <a:extLst>
              <a:ext uri="{FF2B5EF4-FFF2-40B4-BE49-F238E27FC236}">
                <a16:creationId xmlns:a16="http://schemas.microsoft.com/office/drawing/2014/main" id="{4B6A055D-BD7F-2E91-8EF0-3AA431B00D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651351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02</a:t>
            </a:r>
          </a:p>
        </p:txBody>
      </p:sp>
      <p:sp>
        <p:nvSpPr>
          <p:cNvPr id="555024" name="Text Box 16">
            <a:extLst>
              <a:ext uri="{FF2B5EF4-FFF2-40B4-BE49-F238E27FC236}">
                <a16:creationId xmlns:a16="http://schemas.microsoft.com/office/drawing/2014/main" id="{8E0B7906-8138-BCA4-325D-D0EF42D0A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75" y="1319213"/>
            <a:ext cx="7386638" cy="549275"/>
          </a:xfrm>
          <a:prstGeom prst="rect">
            <a:avLst/>
          </a:prstGeom>
          <a:noFill/>
          <a:ln>
            <a:noFill/>
          </a:ln>
          <a:effectLst>
            <a:outerShdw dist="81320" dir="2319588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altLang="en-US" sz="3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erala" panose="020B0604020202020204" pitchFamily="2" charset="0"/>
              </a:rPr>
              <a:t>(</a:t>
            </a:r>
            <a:r>
              <a:rPr lang="en-US" altLang="en-US" sz="3000" b="0">
                <a:solidFill>
                  <a:schemeClr val="tx1"/>
                </a:solidFill>
                <a:latin typeface="Kerala" panose="020B0604020202020204" pitchFamily="2" charset="0"/>
              </a:rPr>
              <a:t>®LßÈßÄí Ø¢ÍÕßºîá ®Kí §ÄÞ §Õßæ¿!</a:t>
            </a:r>
            <a:r>
              <a:rPr lang="en-US" altLang="en-US" sz="3000" i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erala" panose="020B0604020202020204" pitchFamily="2" charset="0"/>
              </a:rPr>
              <a:t>)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5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5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55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55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550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50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6" grpId="0" autoUpdateAnimBg="0"/>
      <p:bldP spid="555024" grpId="0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Line 2">
            <a:extLst>
              <a:ext uri="{FF2B5EF4-FFF2-40B4-BE49-F238E27FC236}">
                <a16:creationId xmlns:a16="http://schemas.microsoft.com/office/drawing/2014/main" id="{C6EE4304-01D7-30FB-737A-7DBA9D625E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Line 3">
            <a:extLst>
              <a:ext uri="{FF2B5EF4-FFF2-40B4-BE49-F238E27FC236}">
                <a16:creationId xmlns:a16="http://schemas.microsoft.com/office/drawing/2014/main" id="{98628211-6B76-1AA6-5E8D-697423483FF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Line 4">
            <a:extLst>
              <a:ext uri="{FF2B5EF4-FFF2-40B4-BE49-F238E27FC236}">
                <a16:creationId xmlns:a16="http://schemas.microsoft.com/office/drawing/2014/main" id="{F1782914-D1EF-544D-36F4-599216777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Line 5">
            <a:extLst>
              <a:ext uri="{FF2B5EF4-FFF2-40B4-BE49-F238E27FC236}">
                <a16:creationId xmlns:a16="http://schemas.microsoft.com/office/drawing/2014/main" id="{8D143F15-6A21-2872-867D-564E9AC64C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35846" name="Picture 6">
            <a:extLst>
              <a:ext uri="{FF2B5EF4-FFF2-40B4-BE49-F238E27FC236}">
                <a16:creationId xmlns:a16="http://schemas.microsoft.com/office/drawing/2014/main" id="{C0A84BB7-A788-E886-E57F-2CFBE5B8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3" t="22478" r="32263" b="26430"/>
          <a:stretch>
            <a:fillRect/>
          </a:stretch>
        </p:blipFill>
        <p:spPr bwMode="auto">
          <a:xfrm>
            <a:off x="5784850" y="3430588"/>
            <a:ext cx="3181350" cy="21590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>
            <a:extLst>
              <a:ext uri="{FF2B5EF4-FFF2-40B4-BE49-F238E27FC236}">
                <a16:creationId xmlns:a16="http://schemas.microsoft.com/office/drawing/2014/main" id="{7AA246B4-81B2-B0CC-9029-6964EDEDD9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31" t="29182" r="24866" b="14841"/>
          <a:stretch>
            <a:fillRect/>
          </a:stretch>
        </p:blipFill>
        <p:spPr bwMode="auto">
          <a:xfrm>
            <a:off x="3322638" y="3481388"/>
            <a:ext cx="3962400" cy="29924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extLst>
              <a:ext uri="{FF2B5EF4-FFF2-40B4-BE49-F238E27FC236}">
                <a16:creationId xmlns:a16="http://schemas.microsoft.com/office/drawing/2014/main" id="{4CA6A2C2-CF43-EB2B-84E4-AAD512C7B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3276600"/>
            <a:ext cx="2130425" cy="31813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0">
            <a:extLst>
              <a:ext uri="{FF2B5EF4-FFF2-40B4-BE49-F238E27FC236}">
                <a16:creationId xmlns:a16="http://schemas.microsoft.com/office/drawing/2014/main" id="{880BBDD7-EA8F-7A0B-A143-663AAEF5D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80988"/>
            <a:ext cx="4116388" cy="27559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1">
            <a:extLst>
              <a:ext uri="{FF2B5EF4-FFF2-40B4-BE49-F238E27FC236}">
                <a16:creationId xmlns:a16="http://schemas.microsoft.com/office/drawing/2014/main" id="{9BA94C3D-7204-6EAF-DBC2-2A4151234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2571750"/>
            <a:ext cx="3600450" cy="24098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extLst>
              <a:ext uri="{FF2B5EF4-FFF2-40B4-BE49-F238E27FC236}">
                <a16:creationId xmlns:a16="http://schemas.microsoft.com/office/drawing/2014/main" id="{2538D6C0-6202-E12E-B5E2-7927ED66D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8713" y="0"/>
            <a:ext cx="3089275" cy="20669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extLst>
              <a:ext uri="{FF2B5EF4-FFF2-40B4-BE49-F238E27FC236}">
                <a16:creationId xmlns:a16="http://schemas.microsoft.com/office/drawing/2014/main" id="{509C0A53-D206-B852-8A75-5EABA5FF3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30" t="32338" r="35803" b="14844"/>
          <a:stretch>
            <a:fillRect/>
          </a:stretch>
        </p:blipFill>
        <p:spPr bwMode="auto">
          <a:xfrm>
            <a:off x="7050088" y="1244600"/>
            <a:ext cx="1727200" cy="2201863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extLst>
              <a:ext uri="{FF2B5EF4-FFF2-40B4-BE49-F238E27FC236}">
                <a16:creationId xmlns:a16="http://schemas.microsoft.com/office/drawing/2014/main" id="{2E1C9C34-F75A-77AF-686D-5A2FFE1EE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800" y="415925"/>
            <a:ext cx="2992438" cy="200183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extLst>
              <a:ext uri="{FF2B5EF4-FFF2-40B4-BE49-F238E27FC236}">
                <a16:creationId xmlns:a16="http://schemas.microsoft.com/office/drawing/2014/main" id="{E3E7FDF3-A6DA-CC95-794D-0048B3572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6" t="40234" r="34216" b="23566"/>
          <a:stretch>
            <a:fillRect/>
          </a:stretch>
        </p:blipFill>
        <p:spPr bwMode="auto">
          <a:xfrm>
            <a:off x="2184400" y="1443038"/>
            <a:ext cx="4902200" cy="3733800"/>
          </a:xfrm>
          <a:prstGeom prst="rect">
            <a:avLst/>
          </a:prstGeom>
          <a:noFill/>
          <a:ln w="57150">
            <a:solidFill>
              <a:schemeClr val="folHlink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438" name="Picture 22">
            <a:extLst>
              <a:ext uri="{FF2B5EF4-FFF2-40B4-BE49-F238E27FC236}">
                <a16:creationId xmlns:a16="http://schemas.microsoft.com/office/drawing/2014/main" id="{C4E3A82B-90AF-E57F-BF78-517A70CC6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298450"/>
            <a:ext cx="5189537" cy="626268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>
            <a:outerShdw dist="135003" dir="292884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56" name="Group 16">
            <a:extLst>
              <a:ext uri="{FF2B5EF4-FFF2-40B4-BE49-F238E27FC236}">
                <a16:creationId xmlns:a16="http://schemas.microsoft.com/office/drawing/2014/main" id="{4A968129-1BC9-AE92-4F7C-45F4E3375CF1}"/>
              </a:ext>
            </a:extLst>
          </p:cNvPr>
          <p:cNvGrpSpPr>
            <a:grpSpLocks/>
          </p:cNvGrpSpPr>
          <p:nvPr/>
        </p:nvGrpSpPr>
        <p:grpSpPr bwMode="auto">
          <a:xfrm>
            <a:off x="1073150" y="4586288"/>
            <a:ext cx="7169150" cy="1682750"/>
            <a:chOff x="644" y="2697"/>
            <a:chExt cx="4516" cy="1060"/>
          </a:xfrm>
        </p:grpSpPr>
        <p:grpSp>
          <p:nvGrpSpPr>
            <p:cNvPr id="35864" name="Group 17">
              <a:extLst>
                <a:ext uri="{FF2B5EF4-FFF2-40B4-BE49-F238E27FC236}">
                  <a16:creationId xmlns:a16="http://schemas.microsoft.com/office/drawing/2014/main" id="{F1CBFB41-F7F6-DDDF-C076-035F318C5CE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44" y="2697"/>
              <a:ext cx="4516" cy="1060"/>
              <a:chOff x="674" y="2802"/>
              <a:chExt cx="4516" cy="1037"/>
            </a:xfrm>
          </p:grpSpPr>
          <p:sp>
            <p:nvSpPr>
              <p:cNvPr id="35866" name="Rectangle 18">
                <a:extLst>
                  <a:ext uri="{FF2B5EF4-FFF2-40B4-BE49-F238E27FC236}">
                    <a16:creationId xmlns:a16="http://schemas.microsoft.com/office/drawing/2014/main" id="{E6E3B800-8652-EAD3-F71F-470AEABB5E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4" y="2802"/>
                <a:ext cx="4510" cy="1037"/>
              </a:xfrm>
              <a:prstGeom prst="rect">
                <a:avLst/>
              </a:prstGeom>
              <a:gradFill rotWithShape="0">
                <a:gsLst>
                  <a:gs pos="0">
                    <a:srgbClr val="0033CC"/>
                  </a:gs>
                  <a:gs pos="100000">
                    <a:srgbClr val="003300"/>
                  </a:gs>
                </a:gsLst>
                <a:lin ang="5400000" scaled="1"/>
              </a:gradFill>
              <a:ln w="5715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71842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id-ID" altLang="en-US" sz="2400" b="0">
                  <a:solidFill>
                    <a:schemeClr val="tx1"/>
                  </a:solidFill>
                  <a:latin typeface="Times" panose="02020603050405020304" pitchFamily="18" charset="0"/>
                </a:endParaRPr>
              </a:p>
            </p:txBody>
          </p:sp>
          <p:sp>
            <p:nvSpPr>
              <p:cNvPr id="35867" name="Rectangle 19">
                <a:extLst>
                  <a:ext uri="{FF2B5EF4-FFF2-40B4-BE49-F238E27FC236}">
                    <a16:creationId xmlns:a16="http://schemas.microsoft.com/office/drawing/2014/main" id="{167E234C-B408-17CA-E52F-60744C95E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29" y="2990"/>
                <a:ext cx="4461" cy="467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119812" dir="1920323" algn="ctr" rotWithShape="0">
                  <a:schemeClr val="bg2"/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 algn="ctr"/>
                <a:endParaRPr lang="id-ID" altLang="en-US" sz="4400">
                  <a:latin typeface="Kerala" pitchFamily="2" charset="0"/>
                </a:endParaRPr>
              </a:p>
            </p:txBody>
          </p:sp>
        </p:grpSp>
        <p:sp>
          <p:nvSpPr>
            <p:cNvPr id="35865" name="Text Box 20">
              <a:extLst>
                <a:ext uri="{FF2B5EF4-FFF2-40B4-BE49-F238E27FC236}">
                  <a16:creationId xmlns:a16="http://schemas.microsoft.com/office/drawing/2014/main" id="{9F317B9D-8350-71F0-7B15-ACB987D4F6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5" y="2753"/>
              <a:ext cx="4202" cy="519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endParaRPr lang="id-ID" altLang="en-US">
                <a:latin typeface="Kerala" pitchFamily="2" charset="0"/>
              </a:endParaRPr>
            </a:p>
          </p:txBody>
        </p:sp>
      </p:grpSp>
      <p:sp>
        <p:nvSpPr>
          <p:cNvPr id="35857" name="Rectangle 21">
            <a:extLst>
              <a:ext uri="{FF2B5EF4-FFF2-40B4-BE49-F238E27FC236}">
                <a16:creationId xmlns:a16="http://schemas.microsoft.com/office/drawing/2014/main" id="{271B5A1A-9AAA-AA49-7D2D-F2A958D2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0288" y="4822825"/>
            <a:ext cx="7081837" cy="1490663"/>
          </a:xfrm>
          <a:prstGeom prst="rect">
            <a:avLst/>
          </a:prstGeom>
          <a:noFill/>
          <a:ln>
            <a:noFill/>
          </a:ln>
          <a:effectLst>
            <a:outerShdw dist="119812" dir="192032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latin typeface="Kerala" pitchFamily="2" charset="0"/>
              </a:rPr>
              <a:t>¥çÎøßAX ¼àÕßÄJßæa ÖøßÏÞÏ </a:t>
            </a:r>
            <a:r>
              <a:rPr lang="en-US" altLang="en-US" sz="2800" b="0" u="sng">
                <a:latin typeface="Kerala" pitchFamily="2" charset="0"/>
              </a:rPr>
              <a:t>ÈæGÜïÞÏ</a:t>
            </a:r>
            <a:r>
              <a:rPr lang="en-US" altLang="en-US" sz="4400" b="0" u="sng">
                <a:latin typeface="Kerala" pitchFamily="2" charset="0"/>
              </a:rPr>
              <a:t> </a:t>
            </a:r>
            <a:r>
              <a:rPr lang="en-US" altLang="en-US" b="0">
                <a:latin typeface="Kerala" pitchFamily="2" charset="0"/>
              </a:rPr>
              <a:t>Ïá. ®Øí. ÍøÃ¸¿È</a:t>
            </a:r>
          </a:p>
        </p:txBody>
      </p:sp>
      <p:grpSp>
        <p:nvGrpSpPr>
          <p:cNvPr id="444441" name="Group 25">
            <a:extLst>
              <a:ext uri="{FF2B5EF4-FFF2-40B4-BE49-F238E27FC236}">
                <a16:creationId xmlns:a16="http://schemas.microsoft.com/office/drawing/2014/main" id="{9F9B42A2-7730-EDF7-BDAB-A4915CD39864}"/>
              </a:ext>
            </a:extLst>
          </p:cNvPr>
          <p:cNvGrpSpPr>
            <a:grpSpLocks/>
          </p:cNvGrpSpPr>
          <p:nvPr/>
        </p:nvGrpSpPr>
        <p:grpSpPr bwMode="auto">
          <a:xfrm>
            <a:off x="534988" y="1682750"/>
            <a:ext cx="8102600" cy="1836738"/>
            <a:chOff x="337" y="1060"/>
            <a:chExt cx="5104" cy="1157"/>
          </a:xfrm>
        </p:grpSpPr>
        <p:sp>
          <p:nvSpPr>
            <p:cNvPr id="35862" name="Rectangle 23">
              <a:extLst>
                <a:ext uri="{FF2B5EF4-FFF2-40B4-BE49-F238E27FC236}">
                  <a16:creationId xmlns:a16="http://schemas.microsoft.com/office/drawing/2014/main" id="{39FB6AE0-CCD2-E04D-548A-00AB1BC34E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7" y="1060"/>
              <a:ext cx="5104" cy="1157"/>
            </a:xfrm>
            <a:prstGeom prst="rect">
              <a:avLst/>
            </a:prstGeom>
            <a:gradFill rotWithShape="0">
              <a:gsLst>
                <a:gs pos="0">
                  <a:srgbClr val="0000FF"/>
                </a:gs>
                <a:gs pos="100000">
                  <a:srgbClr val="000000"/>
                </a:gs>
              </a:gsLst>
              <a:lin ang="5400000" scaled="1"/>
            </a:gradFill>
            <a:ln w="76200">
              <a:solidFill>
                <a:schemeClr val="fol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63" name="Text Box 24">
              <a:extLst>
                <a:ext uri="{FF2B5EF4-FFF2-40B4-BE49-F238E27FC236}">
                  <a16:creationId xmlns:a16="http://schemas.microsoft.com/office/drawing/2014/main" id="{32BD25E7-3115-71ED-AD84-69540FADAC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" y="1135"/>
              <a:ext cx="4609" cy="1072"/>
            </a:xfrm>
            <a:prstGeom prst="rect">
              <a:avLst/>
            </a:prstGeom>
            <a:noFill/>
            <a:ln>
              <a:noFill/>
            </a:ln>
            <a:effectLst>
              <a:outerShdw dist="45791" dir="337859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en-US" altLang="en-US" sz="4400" b="0">
                  <a:latin typeface="Kerala" pitchFamily="2" charset="0"/>
                </a:rPr>
                <a:t>¼ÈB{á¢ ÄB{áæ¿ ·Õæpaá¢ ÄNßÜáU ÇÞøÃÏáæ¿ ÈßÏÎ çø¶</a:t>
              </a:r>
            </a:p>
          </p:txBody>
        </p:sp>
      </p:grpSp>
      <p:sp>
        <p:nvSpPr>
          <p:cNvPr id="35859" name="Text Box 26">
            <a:extLst>
              <a:ext uri="{FF2B5EF4-FFF2-40B4-BE49-F238E27FC236}">
                <a16:creationId xmlns:a16="http://schemas.microsoft.com/office/drawing/2014/main" id="{0EFE3B73-05BE-9FCD-2EC4-195BF1BEA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444448" name="Rectangle 32">
            <a:extLst>
              <a:ext uri="{FF2B5EF4-FFF2-40B4-BE49-F238E27FC236}">
                <a16:creationId xmlns:a16="http://schemas.microsoft.com/office/drawing/2014/main" id="{C4734D1F-3EED-8D7F-5929-A8650FF1D0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2600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29</a:t>
            </a:r>
          </a:p>
        </p:txBody>
      </p:sp>
      <p:sp>
        <p:nvSpPr>
          <p:cNvPr id="35861" name="Text Box 34">
            <a:extLst>
              <a:ext uri="{FF2B5EF4-FFF2-40B4-BE49-F238E27FC236}">
                <a16:creationId xmlns:a16="http://schemas.microsoft.com/office/drawing/2014/main" id="{FD5F85C3-710B-F3F1-976E-35E5FF487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44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44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507" name="Rectangle 51">
            <a:extLst>
              <a:ext uri="{FF2B5EF4-FFF2-40B4-BE49-F238E27FC236}">
                <a16:creationId xmlns:a16="http://schemas.microsoft.com/office/drawing/2014/main" id="{AC3558F1-B6F9-A5EA-CF2D-F5465061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2546350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/>
              <a:t>12 </a:t>
            </a:r>
            <a:r>
              <a:rPr lang="en-US" altLang="en-US" sz="2800">
                <a:latin typeface="Kerala" pitchFamily="2" charset="0"/>
              </a:rPr>
              <a:t>ç·ÞdÄBZ</a:t>
            </a:r>
            <a:r>
              <a:rPr lang="en-US" altLang="en-US" sz="3200"/>
              <a:t> </a:t>
            </a:r>
          </a:p>
        </p:txBody>
      </p:sp>
      <p:sp>
        <p:nvSpPr>
          <p:cNvPr id="403508" name="Rectangle 52">
            <a:extLst>
              <a:ext uri="{FF2B5EF4-FFF2-40B4-BE49-F238E27FC236}">
                <a16:creationId xmlns:a16="http://schemas.microsoft.com/office/drawing/2014/main" id="{20DA403D-F910-29E0-FFE7-99C361F8B8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2509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403509" name="Rectangle 53">
            <a:extLst>
              <a:ext uri="{FF2B5EF4-FFF2-40B4-BE49-F238E27FC236}">
                <a16:creationId xmlns:a16="http://schemas.microsoft.com/office/drawing/2014/main" id="{0CA102ED-D17E-7D05-7DF5-6FDFF340C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234473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/>
              <a:t>5  </a:t>
            </a:r>
            <a:r>
              <a:rPr lang="en-US" altLang="en-US" sz="2800">
                <a:latin typeface="Kerala" pitchFamily="2" charset="0"/>
              </a:rPr>
              <a:t>dÉØ¢·BZ</a:t>
            </a:r>
          </a:p>
        </p:txBody>
      </p:sp>
      <p:sp>
        <p:nvSpPr>
          <p:cNvPr id="403510" name="Rectangle 54">
            <a:extLst>
              <a:ext uri="{FF2B5EF4-FFF2-40B4-BE49-F238E27FC236}">
                <a16:creationId xmlns:a16="http://schemas.microsoft.com/office/drawing/2014/main" id="{E50C9399-FF96-3253-1A01-0E8CF8923B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203835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99CCFF"/>
                </a:solidFill>
                <a:latin typeface="Kerala" pitchFamily="2" charset="0"/>
              </a:rPr>
              <a:t>çÆÖÕßÍ¼È¢ </a:t>
            </a:r>
          </a:p>
        </p:txBody>
      </p:sp>
      <p:sp>
        <p:nvSpPr>
          <p:cNvPr id="403511" name="Rectangle 55">
            <a:extLst>
              <a:ext uri="{FF2B5EF4-FFF2-40B4-BE49-F238E27FC236}">
                <a16:creationId xmlns:a16="http://schemas.microsoft.com/office/drawing/2014/main" id="{FB7C21C1-DC11-6850-D7C7-2A7E855B8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24034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ÈcÞÏÞÇßÉzÞV</a:t>
            </a:r>
            <a:r>
              <a:rPr lang="en-US" altLang="en-US" sz="2800"/>
              <a:t> </a:t>
            </a:r>
          </a:p>
        </p:txBody>
      </p:sp>
      <p:sp>
        <p:nvSpPr>
          <p:cNvPr id="403512" name="Rectangle 56">
            <a:extLst>
              <a:ext uri="{FF2B5EF4-FFF2-40B4-BE49-F238E27FC236}">
                <a16:creationId xmlns:a16="http://schemas.microsoft.com/office/drawing/2014/main" id="{F5366A06-92AC-F90B-B16D-5969E535C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25003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ØáÕßçÖ×BZ </a:t>
            </a:r>
          </a:p>
        </p:txBody>
      </p:sp>
      <p:sp>
        <p:nvSpPr>
          <p:cNvPr id="403514" name="Rectangle 58">
            <a:extLst>
              <a:ext uri="{FF2B5EF4-FFF2-40B4-BE49-F238E27FC236}">
                <a16:creationId xmlns:a16="http://schemas.microsoft.com/office/drawing/2014/main" id="{8DAACAC8-8DED-F4DB-4AA3-35CE58FFDB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5453063"/>
            <a:ext cx="21415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/>
              <a:t>M - C - C </a:t>
            </a:r>
          </a:p>
        </p:txBody>
      </p:sp>
      <p:sp>
        <p:nvSpPr>
          <p:cNvPr id="403515" name="Rectangle 59">
            <a:extLst>
              <a:ext uri="{FF2B5EF4-FFF2-40B4-BE49-F238E27FC236}">
                <a16:creationId xmlns:a16="http://schemas.microsoft.com/office/drawing/2014/main" id="{3E2B0738-E38A-B7C9-E5F8-EC5FC7033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12738"/>
            <a:ext cx="77152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3300"/>
                </a:solidFill>
                <a:latin typeface="Kerala" pitchFamily="2" charset="0"/>
              </a:rPr>
              <a:t>Õß{ß</a:t>
            </a:r>
          </a:p>
        </p:txBody>
      </p:sp>
      <p:sp>
        <p:nvSpPr>
          <p:cNvPr id="403516" name="Rectangle 60">
            <a:extLst>
              <a:ext uri="{FF2B5EF4-FFF2-40B4-BE49-F238E27FC236}">
                <a16:creationId xmlns:a16="http://schemas.microsoft.com/office/drawing/2014/main" id="{CBD707DE-C91A-C150-7E93-B9EF8E417E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668838"/>
            <a:ext cx="1225550" cy="6556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99CCFF"/>
                </a:solidFill>
              </a:rPr>
              <a:t>I - I</a:t>
            </a:r>
          </a:p>
        </p:txBody>
      </p:sp>
      <p:sp>
        <p:nvSpPr>
          <p:cNvPr id="403517" name="Rectangle 61">
            <a:extLst>
              <a:ext uri="{FF2B5EF4-FFF2-40B4-BE49-F238E27FC236}">
                <a16:creationId xmlns:a16="http://schemas.microsoft.com/office/drawing/2014/main" id="{3E19236B-F6F2-257D-0A8C-C4AB303CC7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13" y="3598863"/>
            <a:ext cx="1500187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¥¿ßÎJ¢</a:t>
            </a:r>
          </a:p>
        </p:txBody>
      </p:sp>
      <p:sp>
        <p:nvSpPr>
          <p:cNvPr id="403518" name="Rectangle 62">
            <a:extLst>
              <a:ext uri="{FF2B5EF4-FFF2-40B4-BE49-F238E27FC236}">
                <a16:creationId xmlns:a16="http://schemas.microsoft.com/office/drawing/2014/main" id="{F5D9ECB4-0A20-AA14-6310-590E6AC6A6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1104900"/>
            <a:ext cx="143510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00CC00"/>
                </a:solidFill>
                <a:latin typeface="Kerala" pitchFamily="2" charset="0"/>
              </a:rPr>
              <a:t>ØàÈÞÏí</a:t>
            </a:r>
            <a:r>
              <a:rPr lang="en-US" altLang="en-US" sz="2400">
                <a:solidFill>
                  <a:srgbClr val="00CC00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403519" name="Rectangle 63">
            <a:extLst>
              <a:ext uri="{FF2B5EF4-FFF2-40B4-BE49-F238E27FC236}">
                <a16:creationId xmlns:a16="http://schemas.microsoft.com/office/drawing/2014/main" id="{D49825E3-A5EE-8C67-E9BE-9A579DA87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26685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2800">
                <a:solidFill>
                  <a:srgbClr val="FF3300"/>
                </a:solidFill>
                <a:latin typeface="Kerala" pitchFamily="2" charset="0"/>
              </a:rPr>
              <a:t>Î¿AÏÞdÄµZ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403520" name="Rectangle 64">
            <a:extLst>
              <a:ext uri="{FF2B5EF4-FFF2-40B4-BE49-F238E27FC236}">
                <a16:creationId xmlns:a16="http://schemas.microsoft.com/office/drawing/2014/main" id="{66D2EDD3-0742-9C99-D9CE-3A787D65F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3006725"/>
            <a:ext cx="193040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3300"/>
                </a:solidFill>
                <a:latin typeface="Kerala" pitchFamily="2" charset="0"/>
              </a:rPr>
              <a:t>ÏßdØÞçÏW</a:t>
            </a: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403522" name="Rectangle 66">
            <a:extLst>
              <a:ext uri="{FF2B5EF4-FFF2-40B4-BE49-F238E27FC236}">
                <a16:creationId xmlns:a16="http://schemas.microsoft.com/office/drawing/2014/main" id="{DBF580DF-DF54-716C-97C8-8A858AD4EA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3394075"/>
            <a:ext cx="1304925" cy="6556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00CC00"/>
                </a:solidFill>
              </a:rPr>
              <a:t>J - E</a:t>
            </a:r>
          </a:p>
        </p:txBody>
      </p:sp>
      <p:sp>
        <p:nvSpPr>
          <p:cNvPr id="403523" name="Rectangle 67">
            <a:extLst>
              <a:ext uri="{FF2B5EF4-FFF2-40B4-BE49-F238E27FC236}">
                <a16:creationId xmlns:a16="http://schemas.microsoft.com/office/drawing/2014/main" id="{92B9D870-9B22-AECC-46D3-D299172D0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111375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/>
              <a:t>430</a:t>
            </a:r>
          </a:p>
        </p:txBody>
      </p:sp>
      <p:sp>
        <p:nvSpPr>
          <p:cNvPr id="403524" name="Rectangle 68">
            <a:extLst>
              <a:ext uri="{FF2B5EF4-FFF2-40B4-BE49-F238E27FC236}">
                <a16:creationId xmlns:a16="http://schemas.microsoft.com/office/drawing/2014/main" id="{55A69E36-6218-963F-954B-DA79759089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850" y="541338"/>
            <a:ext cx="1981200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</a:rPr>
              <a:t>S - D - S</a:t>
            </a:r>
          </a:p>
        </p:txBody>
      </p:sp>
      <p:sp>
        <p:nvSpPr>
          <p:cNvPr id="403525" name="Rectangle 69">
            <a:extLst>
              <a:ext uri="{FF2B5EF4-FFF2-40B4-BE49-F238E27FC236}">
                <a16:creationId xmlns:a16="http://schemas.microsoft.com/office/drawing/2014/main" id="{5BCD6B75-0BD9-6141-A169-A33493EF7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5467350"/>
            <a:ext cx="1989137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00CC00"/>
                </a:solidFill>
              </a:rPr>
              <a:t>Z - E - N</a:t>
            </a:r>
          </a:p>
        </p:txBody>
      </p:sp>
      <p:sp>
        <p:nvSpPr>
          <p:cNvPr id="403526" name="Rectangle 70">
            <a:extLst>
              <a:ext uri="{FF2B5EF4-FFF2-40B4-BE49-F238E27FC236}">
                <a16:creationId xmlns:a16="http://schemas.microsoft.com/office/drawing/2014/main" id="{C7A1EB63-C1F7-D293-63C8-6BFE22577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3673475"/>
            <a:ext cx="18843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dÉÕãJßµZ</a:t>
            </a:r>
          </a:p>
        </p:txBody>
      </p:sp>
      <p:sp>
        <p:nvSpPr>
          <p:cNvPr id="403527" name="Rectangle 71">
            <a:extLst>
              <a:ext uri="{FF2B5EF4-FFF2-40B4-BE49-F238E27FC236}">
                <a16:creationId xmlns:a16="http://schemas.microsoft.com/office/drawing/2014/main" id="{4025BFFB-7F68-15A0-1567-AC4DC94A0A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1047750"/>
            <a:ext cx="19288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3300"/>
                </a:solidFill>
                <a:latin typeface="Kerala" pitchFamily="2" charset="0"/>
              </a:rPr>
              <a:t>çÜ¶ÈBZ</a:t>
            </a: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403529" name="Rectangle 73">
            <a:extLst>
              <a:ext uri="{FF2B5EF4-FFF2-40B4-BE49-F238E27FC236}">
                <a16:creationId xmlns:a16="http://schemas.microsoft.com/office/drawing/2014/main" id="{D1E4D605-FAE1-3FDE-923B-635FCEF1A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217488"/>
            <a:ext cx="230981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00CC00"/>
                </a:solidFill>
                <a:latin typeface="Kerala" pitchFamily="2" charset="0"/>
              </a:rPr>
              <a:t>µÞçÆÖí ÌVK</a:t>
            </a:r>
            <a:r>
              <a:rPr lang="en-US" altLang="en-US" sz="240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403530" name="Rectangle 74">
            <a:extLst>
              <a:ext uri="{FF2B5EF4-FFF2-40B4-BE49-F238E27FC236}">
                <a16:creationId xmlns:a16="http://schemas.microsoft.com/office/drawing/2014/main" id="{86ECD16F-8953-105E-D42D-29F7911522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22763"/>
            <a:ext cx="833438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</a:rPr>
              <a:t>350</a:t>
            </a:r>
          </a:p>
        </p:txBody>
      </p:sp>
      <p:sp>
        <p:nvSpPr>
          <p:cNvPr id="403531" name="Rectangle 75">
            <a:extLst>
              <a:ext uri="{FF2B5EF4-FFF2-40B4-BE49-F238E27FC236}">
                <a16:creationId xmlns:a16="http://schemas.microsoft.com/office/drawing/2014/main" id="{BCEC93D7-50B9-621D-AB3D-36CF4A178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4165600"/>
            <a:ext cx="13541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00CC00"/>
                </a:solidFill>
                <a:latin typeface="Kerala" pitchFamily="2" charset="0"/>
              </a:rPr>
              <a:t> ÏÙâÆÞ</a:t>
            </a:r>
          </a:p>
        </p:txBody>
      </p:sp>
      <p:sp>
        <p:nvSpPr>
          <p:cNvPr id="403532" name="Rectangle 76">
            <a:extLst>
              <a:ext uri="{FF2B5EF4-FFF2-40B4-BE49-F238E27FC236}">
                <a16:creationId xmlns:a16="http://schemas.microsoft.com/office/drawing/2014/main" id="{27942E44-2927-E082-0054-0945F31E6D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050" y="2473325"/>
            <a:ext cx="20208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Times New Roman" panose="02020603050405020304" pitchFamily="18" charset="0"/>
              </a:rPr>
              <a:t>70 </a:t>
            </a:r>
            <a:r>
              <a:rPr lang="en-US" altLang="en-US" sz="2800">
                <a:latin typeface="Kerala" pitchFamily="2" charset="0"/>
              </a:rPr>
              <a:t>ÕV×BZ</a:t>
            </a:r>
          </a:p>
        </p:txBody>
      </p:sp>
      <p:sp>
        <p:nvSpPr>
          <p:cNvPr id="403533" name="Rectangle 77">
            <a:extLst>
              <a:ext uri="{FF2B5EF4-FFF2-40B4-BE49-F238E27FC236}">
                <a16:creationId xmlns:a16="http://schemas.microsoft.com/office/drawing/2014/main" id="{258E510E-9028-2D83-451B-3A115A381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2363788"/>
            <a:ext cx="752475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i="1">
                <a:solidFill>
                  <a:schemeClr val="tx1"/>
                </a:solidFill>
                <a:latin typeface="Kerala" pitchFamily="2" charset="0"/>
              </a:rPr>
              <a:t>ØÍ</a:t>
            </a:r>
          </a:p>
        </p:txBody>
      </p:sp>
      <p:sp>
        <p:nvSpPr>
          <p:cNvPr id="403535" name="Rectangle 79">
            <a:extLst>
              <a:ext uri="{FF2B5EF4-FFF2-40B4-BE49-F238E27FC236}">
                <a16:creationId xmlns:a16="http://schemas.microsoft.com/office/drawing/2014/main" id="{DCD223C0-484A-E5AB-B295-9782C9CE7C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897063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/>
              <a:t>L - S - B</a:t>
            </a:r>
          </a:p>
        </p:txBody>
      </p:sp>
      <p:sp>
        <p:nvSpPr>
          <p:cNvPr id="403536" name="Rectangle 80">
            <a:extLst>
              <a:ext uri="{FF2B5EF4-FFF2-40B4-BE49-F238E27FC236}">
                <a16:creationId xmlns:a16="http://schemas.microsoft.com/office/drawing/2014/main" id="{FCCABF73-D7A9-7A57-CEE6-DC103BCEE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842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/>
              <a:t>40</a:t>
            </a:r>
          </a:p>
        </p:txBody>
      </p:sp>
      <p:sp>
        <p:nvSpPr>
          <p:cNvPr id="403537" name="Rectangle 81">
            <a:extLst>
              <a:ext uri="{FF2B5EF4-FFF2-40B4-BE49-F238E27FC236}">
                <a16:creationId xmlns:a16="http://schemas.microsoft.com/office/drawing/2014/main" id="{5F778646-93FB-531D-8ACD-89634D260F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1557338"/>
            <a:ext cx="151606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00CC00"/>
                </a:solidFill>
                <a:latin typeface="Kerala" pitchFamily="2" charset="0"/>
              </a:rPr>
              <a:t>æÏøßçÙÞ</a:t>
            </a:r>
          </a:p>
        </p:txBody>
      </p:sp>
      <p:sp>
        <p:nvSpPr>
          <p:cNvPr id="403539" name="Rectangle 83">
            <a:extLst>
              <a:ext uri="{FF2B5EF4-FFF2-40B4-BE49-F238E27FC236}">
                <a16:creationId xmlns:a16="http://schemas.microsoft.com/office/drawing/2014/main" id="{15BE9333-6E4B-965D-4CFA-5DC5A7D85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24320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FF3300"/>
                </a:solidFill>
                <a:latin typeface="Kerala" pitchFamily="2" charset="0"/>
              </a:rPr>
              <a:t>dÉÕÞºµzÞVå</a:t>
            </a:r>
            <a:r>
              <a:rPr lang="en-US" altLang="en-US" sz="2800">
                <a:solidFill>
                  <a:srgbClr val="FF33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6894" name="Text Box 87">
            <a:extLst>
              <a:ext uri="{FF2B5EF4-FFF2-40B4-BE49-F238E27FC236}">
                <a16:creationId xmlns:a16="http://schemas.microsoft.com/office/drawing/2014/main" id="{A4DEFA3C-44D4-03DA-DE38-70FA52403F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403549" name="Rectangle 93">
            <a:extLst>
              <a:ext uri="{FF2B5EF4-FFF2-40B4-BE49-F238E27FC236}">
                <a16:creationId xmlns:a16="http://schemas.microsoft.com/office/drawing/2014/main" id="{6CC3480D-F4BF-5BFB-9CF2-9BF732BF5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30</a:t>
            </a:r>
          </a:p>
        </p:txBody>
      </p:sp>
    </p:spTree>
  </p:cSld>
  <p:clrMapOvr>
    <a:masterClrMapping/>
  </p:clrMapOvr>
  <p:transition advTm="0"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0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3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0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03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0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0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03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03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403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8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03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0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03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3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03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2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3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03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8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45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03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2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40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0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3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73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0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8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03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8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03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94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03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507" grpId="0" autoUpdateAnimBg="0"/>
      <p:bldP spid="403508" grpId="0" autoUpdateAnimBg="0"/>
      <p:bldP spid="403509" grpId="0" autoUpdateAnimBg="0"/>
      <p:bldP spid="403510" grpId="0" autoUpdateAnimBg="0"/>
      <p:bldP spid="403511" grpId="0" autoUpdateAnimBg="0"/>
      <p:bldP spid="403512" grpId="0" autoUpdateAnimBg="0"/>
      <p:bldP spid="403514" grpId="0" autoUpdateAnimBg="0"/>
      <p:bldP spid="403515" grpId="0" autoUpdateAnimBg="0"/>
      <p:bldP spid="403516" grpId="0" autoUpdateAnimBg="0"/>
      <p:bldP spid="403517" grpId="0" autoUpdateAnimBg="0"/>
      <p:bldP spid="403518" grpId="0" autoUpdateAnimBg="0"/>
      <p:bldP spid="403519" grpId="0" autoUpdateAnimBg="0"/>
      <p:bldP spid="403520" grpId="0" autoUpdateAnimBg="0"/>
      <p:bldP spid="403522" grpId="0" autoUpdateAnimBg="0"/>
      <p:bldP spid="403523" grpId="0" autoUpdateAnimBg="0"/>
      <p:bldP spid="403524" grpId="0" autoUpdateAnimBg="0"/>
      <p:bldP spid="403525" grpId="0" autoUpdateAnimBg="0"/>
      <p:bldP spid="403526" grpId="0" autoUpdateAnimBg="0"/>
      <p:bldP spid="403527" grpId="0" autoUpdateAnimBg="0"/>
      <p:bldP spid="403529" grpId="0" autoUpdateAnimBg="0"/>
      <p:bldP spid="403530" grpId="0" autoUpdateAnimBg="0"/>
      <p:bldP spid="403531" grpId="0" autoUpdateAnimBg="0"/>
      <p:bldP spid="403532" grpId="0" autoUpdateAnimBg="0"/>
      <p:bldP spid="403533" grpId="0" autoUpdateAnimBg="0"/>
      <p:bldP spid="403535" grpId="0" autoUpdateAnimBg="0"/>
      <p:bldP spid="403536" grpId="0" autoUpdateAnimBg="0"/>
      <p:bldP spid="403537" grpId="0" autoUpdateAnimBg="0"/>
      <p:bldP spid="403539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F5CDFCA3-1AE9-E9C7-8063-C57006A1A4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2230437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ç·ÞdÄBZ</a:t>
            </a:r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7891" name="Rectangle 3">
            <a:extLst>
              <a:ext uri="{FF2B5EF4-FFF2-40B4-BE49-F238E27FC236}">
                <a16:creationId xmlns:a16="http://schemas.microsoft.com/office/drawing/2014/main" id="{FCFFDF77-E4B5-0F54-7D45-8EF7F071E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2509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37892" name="Rectangle 4">
            <a:extLst>
              <a:ext uri="{FF2B5EF4-FFF2-40B4-BE49-F238E27FC236}">
                <a16:creationId xmlns:a16="http://schemas.microsoft.com/office/drawing/2014/main" id="{F3C93B62-2EC2-A883-DF2B-6CF209CA4F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230663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5  dÉØ¢·BZ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id="{F456ABAC-D50C-BBC1-92EB-702E5AE1F5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203835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çÆÖÕßÍ¼È¢ </a:t>
            </a:r>
          </a:p>
        </p:txBody>
      </p:sp>
      <p:sp>
        <p:nvSpPr>
          <p:cNvPr id="37894" name="Rectangle 6">
            <a:extLst>
              <a:ext uri="{FF2B5EF4-FFF2-40B4-BE49-F238E27FC236}">
                <a16:creationId xmlns:a16="http://schemas.microsoft.com/office/drawing/2014/main" id="{9D6AD563-0D16-30E6-0FC1-EAD6A69CF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24034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ÈcÞÏÞÇßÉzÞV</a:t>
            </a:r>
            <a:r>
              <a:rPr lang="en-US" altLang="en-US" sz="2800"/>
              <a:t> </a:t>
            </a:r>
          </a:p>
        </p:txBody>
      </p:sp>
      <p:sp>
        <p:nvSpPr>
          <p:cNvPr id="37895" name="Rectangle 7">
            <a:extLst>
              <a:ext uri="{FF2B5EF4-FFF2-40B4-BE49-F238E27FC236}">
                <a16:creationId xmlns:a16="http://schemas.microsoft.com/office/drawing/2014/main" id="{FA13C2C2-9D50-50DE-8252-6F3C55D250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240982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ØáÕßçÖ×BZ</a:t>
            </a:r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7896" name="Rectangle 8">
            <a:extLst>
              <a:ext uri="{FF2B5EF4-FFF2-40B4-BE49-F238E27FC236}">
                <a16:creationId xmlns:a16="http://schemas.microsoft.com/office/drawing/2014/main" id="{AF15683F-DBFF-ED59-26AE-9CC83E2BB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5453063"/>
            <a:ext cx="214153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M - C - C </a:t>
            </a: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id="{4DD80275-83BF-DDE9-DC7A-67FD869FA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12738"/>
            <a:ext cx="77152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Õß{ß</a:t>
            </a:r>
          </a:p>
        </p:txBody>
      </p:sp>
      <p:sp>
        <p:nvSpPr>
          <p:cNvPr id="37898" name="Rectangle 10">
            <a:extLst>
              <a:ext uri="{FF2B5EF4-FFF2-40B4-BE49-F238E27FC236}">
                <a16:creationId xmlns:a16="http://schemas.microsoft.com/office/drawing/2014/main" id="{268E4DD7-939E-DAD8-CAA9-FADECB3CB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668838"/>
            <a:ext cx="1225550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1C1C1C"/>
                </a:solidFill>
              </a:rPr>
              <a:t>I - I</a:t>
            </a:r>
          </a:p>
        </p:txBody>
      </p:sp>
      <p:sp>
        <p:nvSpPr>
          <p:cNvPr id="37899" name="Rectangle 11">
            <a:extLst>
              <a:ext uri="{FF2B5EF4-FFF2-40B4-BE49-F238E27FC236}">
                <a16:creationId xmlns:a16="http://schemas.microsoft.com/office/drawing/2014/main" id="{7E9FEB4F-EB64-8598-6786-BA341B0C6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13" y="3598863"/>
            <a:ext cx="14986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¥¿ßÎJ¢</a:t>
            </a:r>
          </a:p>
        </p:txBody>
      </p:sp>
      <p:sp>
        <p:nvSpPr>
          <p:cNvPr id="37900" name="Rectangle 12">
            <a:extLst>
              <a:ext uri="{FF2B5EF4-FFF2-40B4-BE49-F238E27FC236}">
                <a16:creationId xmlns:a16="http://schemas.microsoft.com/office/drawing/2014/main" id="{7EFDAA73-414D-CE9A-CCB2-79B940183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1104900"/>
            <a:ext cx="135890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ØàÈÞÏí</a:t>
            </a:r>
            <a:r>
              <a:rPr lang="en-US" altLang="en-US" sz="240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7901" name="Rectangle 13">
            <a:extLst>
              <a:ext uri="{FF2B5EF4-FFF2-40B4-BE49-F238E27FC236}">
                <a16:creationId xmlns:a16="http://schemas.microsoft.com/office/drawing/2014/main" id="{99705212-956E-5E1C-5732-594F9FF0FD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26685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3 </a:t>
            </a:r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Î¿AÏÞdÄµZ</a:t>
            </a:r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...</a:t>
            </a:r>
          </a:p>
        </p:txBody>
      </p:sp>
      <p:sp>
        <p:nvSpPr>
          <p:cNvPr id="37902" name="Rectangle 14">
            <a:extLst>
              <a:ext uri="{FF2B5EF4-FFF2-40B4-BE49-F238E27FC236}">
                <a16:creationId xmlns:a16="http://schemas.microsoft.com/office/drawing/2014/main" id="{B66E8543-66A1-A033-7939-A529E4D1C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3006725"/>
            <a:ext cx="193040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ÏßdØÞçÏW</a:t>
            </a:r>
            <a:r>
              <a:rPr lang="en-US" altLang="en-US" sz="2800">
                <a:solidFill>
                  <a:srgbClr val="FF3300"/>
                </a:solidFill>
              </a:rPr>
              <a:t> </a:t>
            </a:r>
          </a:p>
        </p:txBody>
      </p:sp>
      <p:sp>
        <p:nvSpPr>
          <p:cNvPr id="37903" name="Rectangle 15">
            <a:extLst>
              <a:ext uri="{FF2B5EF4-FFF2-40B4-BE49-F238E27FC236}">
                <a16:creationId xmlns:a16="http://schemas.microsoft.com/office/drawing/2014/main" id="{42F48CF9-CB06-CA97-F083-1923FF1BD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3394075"/>
            <a:ext cx="1304925" cy="57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1C1C1C"/>
                </a:solidFill>
              </a:rPr>
              <a:t>J - E</a:t>
            </a:r>
          </a:p>
        </p:txBody>
      </p:sp>
      <p:sp>
        <p:nvSpPr>
          <p:cNvPr id="37904" name="Rectangle 16">
            <a:extLst>
              <a:ext uri="{FF2B5EF4-FFF2-40B4-BE49-F238E27FC236}">
                <a16:creationId xmlns:a16="http://schemas.microsoft.com/office/drawing/2014/main" id="{9B0ABBB0-6855-E3C6-E970-B2F02E09E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111375"/>
            <a:ext cx="5762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430</a:t>
            </a:r>
          </a:p>
        </p:txBody>
      </p:sp>
      <p:sp>
        <p:nvSpPr>
          <p:cNvPr id="37905" name="Rectangle 17">
            <a:extLst>
              <a:ext uri="{FF2B5EF4-FFF2-40B4-BE49-F238E27FC236}">
                <a16:creationId xmlns:a16="http://schemas.microsoft.com/office/drawing/2014/main" id="{447B5E76-CCF5-0BEA-1874-9D6612D25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850" y="541338"/>
            <a:ext cx="19812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S - D - S</a:t>
            </a:r>
          </a:p>
        </p:txBody>
      </p:sp>
      <p:sp>
        <p:nvSpPr>
          <p:cNvPr id="37906" name="Rectangle 18">
            <a:extLst>
              <a:ext uri="{FF2B5EF4-FFF2-40B4-BE49-F238E27FC236}">
                <a16:creationId xmlns:a16="http://schemas.microsoft.com/office/drawing/2014/main" id="{9917DC56-C597-2B0F-A42C-FE05C9D9D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5467350"/>
            <a:ext cx="19891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Z - E - N</a:t>
            </a:r>
          </a:p>
        </p:txBody>
      </p:sp>
      <p:sp>
        <p:nvSpPr>
          <p:cNvPr id="37907" name="Rectangle 19">
            <a:extLst>
              <a:ext uri="{FF2B5EF4-FFF2-40B4-BE49-F238E27FC236}">
                <a16:creationId xmlns:a16="http://schemas.microsoft.com/office/drawing/2014/main" id="{EB11CEF1-D2AB-71BA-C3E9-FF523FCB58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3673475"/>
            <a:ext cx="18843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dÉÕãJßµZ</a:t>
            </a:r>
          </a:p>
        </p:txBody>
      </p:sp>
      <p:sp>
        <p:nvSpPr>
          <p:cNvPr id="37908" name="Rectangle 20">
            <a:extLst>
              <a:ext uri="{FF2B5EF4-FFF2-40B4-BE49-F238E27FC236}">
                <a16:creationId xmlns:a16="http://schemas.microsoft.com/office/drawing/2014/main" id="{C9D11EBD-3E47-6276-8094-10A7EC39C3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1047750"/>
            <a:ext cx="19288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çÜ¶ÈBZ</a:t>
            </a:r>
            <a:r>
              <a:rPr lang="en-US" altLang="en-US" sz="2800">
                <a:solidFill>
                  <a:srgbClr val="1C1C1C"/>
                </a:solidFill>
              </a:rPr>
              <a:t> </a:t>
            </a:r>
          </a:p>
        </p:txBody>
      </p:sp>
      <p:sp>
        <p:nvSpPr>
          <p:cNvPr id="37909" name="Rectangle 21">
            <a:extLst>
              <a:ext uri="{FF2B5EF4-FFF2-40B4-BE49-F238E27FC236}">
                <a16:creationId xmlns:a16="http://schemas.microsoft.com/office/drawing/2014/main" id="{A094CC63-54C2-CA59-C66E-CD612F9AAC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217488"/>
            <a:ext cx="241141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µÞçÆÖí ÌVK </a:t>
            </a:r>
          </a:p>
        </p:txBody>
      </p:sp>
      <p:sp>
        <p:nvSpPr>
          <p:cNvPr id="37910" name="Rectangle 22">
            <a:extLst>
              <a:ext uri="{FF2B5EF4-FFF2-40B4-BE49-F238E27FC236}">
                <a16:creationId xmlns:a16="http://schemas.microsoft.com/office/drawing/2014/main" id="{73F1E670-AEE0-8F16-2444-F369E31AB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22763"/>
            <a:ext cx="83343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350</a:t>
            </a:r>
          </a:p>
        </p:txBody>
      </p:sp>
      <p:sp>
        <p:nvSpPr>
          <p:cNvPr id="37911" name="Rectangle 23">
            <a:extLst>
              <a:ext uri="{FF2B5EF4-FFF2-40B4-BE49-F238E27FC236}">
                <a16:creationId xmlns:a16="http://schemas.microsoft.com/office/drawing/2014/main" id="{0C9846E6-0077-A89D-92AF-CC18BDC5E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4165600"/>
            <a:ext cx="13541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 ÏÙâÆÞ</a:t>
            </a:r>
          </a:p>
        </p:txBody>
      </p:sp>
      <p:sp>
        <p:nvSpPr>
          <p:cNvPr id="37912" name="Rectangle 24">
            <a:extLst>
              <a:ext uri="{FF2B5EF4-FFF2-40B4-BE49-F238E27FC236}">
                <a16:creationId xmlns:a16="http://schemas.microsoft.com/office/drawing/2014/main" id="{34F1EF9A-EBD1-4CBE-3BC6-5B88A723B2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050" y="2473325"/>
            <a:ext cx="20208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70 </a:t>
            </a:r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ÕV×BZ</a:t>
            </a:r>
          </a:p>
        </p:txBody>
      </p:sp>
      <p:sp>
        <p:nvSpPr>
          <p:cNvPr id="37913" name="Rectangle 25">
            <a:extLst>
              <a:ext uri="{FF2B5EF4-FFF2-40B4-BE49-F238E27FC236}">
                <a16:creationId xmlns:a16="http://schemas.microsoft.com/office/drawing/2014/main" id="{BCDC69C3-899B-966B-1FA6-947D7AE36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2363788"/>
            <a:ext cx="681037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ØÍ</a:t>
            </a:r>
          </a:p>
        </p:txBody>
      </p:sp>
      <p:sp>
        <p:nvSpPr>
          <p:cNvPr id="37914" name="Rectangle 26">
            <a:extLst>
              <a:ext uri="{FF2B5EF4-FFF2-40B4-BE49-F238E27FC236}">
                <a16:creationId xmlns:a16="http://schemas.microsoft.com/office/drawing/2014/main" id="{A145A21C-70B3-08A1-2E2C-751C0D57F9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8970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L - S - B</a:t>
            </a:r>
          </a:p>
        </p:txBody>
      </p:sp>
      <p:sp>
        <p:nvSpPr>
          <p:cNvPr id="37915" name="Rectangle 27">
            <a:extLst>
              <a:ext uri="{FF2B5EF4-FFF2-40B4-BE49-F238E27FC236}">
                <a16:creationId xmlns:a16="http://schemas.microsoft.com/office/drawing/2014/main" id="{74323ECC-6D37-3EF5-4CEC-57272FED27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40</a:t>
            </a:r>
          </a:p>
        </p:txBody>
      </p:sp>
      <p:sp>
        <p:nvSpPr>
          <p:cNvPr id="37916" name="Rectangle 28">
            <a:extLst>
              <a:ext uri="{FF2B5EF4-FFF2-40B4-BE49-F238E27FC236}">
                <a16:creationId xmlns:a16="http://schemas.microsoft.com/office/drawing/2014/main" id="{97162607-8DE0-DD9E-A371-1A514B0636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1557338"/>
            <a:ext cx="151606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æÏøßçÙÞ</a:t>
            </a:r>
          </a:p>
        </p:txBody>
      </p:sp>
      <p:sp>
        <p:nvSpPr>
          <p:cNvPr id="37917" name="Rectangle 29">
            <a:extLst>
              <a:ext uri="{FF2B5EF4-FFF2-40B4-BE49-F238E27FC236}">
                <a16:creationId xmlns:a16="http://schemas.microsoft.com/office/drawing/2014/main" id="{EB8E7460-2CC7-AF42-65A3-9D0CA1BDAB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15224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æÕ{ßMÞ¿í</a:t>
            </a:r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7918" name="Rectangle 30">
            <a:extLst>
              <a:ext uri="{FF2B5EF4-FFF2-40B4-BE49-F238E27FC236}">
                <a16:creationId xmlns:a16="http://schemas.microsoft.com/office/drawing/2014/main" id="{09D9CE47-8F47-286D-BF7F-19FD2445A1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25209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dÉÕÞºµzÞVå </a:t>
            </a:r>
          </a:p>
        </p:txBody>
      </p:sp>
      <p:sp>
        <p:nvSpPr>
          <p:cNvPr id="37919" name="Text Box 31">
            <a:extLst>
              <a:ext uri="{FF2B5EF4-FFF2-40B4-BE49-F238E27FC236}">
                <a16:creationId xmlns:a16="http://schemas.microsoft.com/office/drawing/2014/main" id="{F8877D5A-2299-0845-713E-AB4889F6D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75520" name="Rectangle 32">
            <a:extLst>
              <a:ext uri="{FF2B5EF4-FFF2-40B4-BE49-F238E27FC236}">
                <a16:creationId xmlns:a16="http://schemas.microsoft.com/office/drawing/2014/main" id="{C4952538-8CCE-7CEE-7E2B-6CADC58889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31</a:t>
            </a:r>
          </a:p>
        </p:txBody>
      </p:sp>
      <p:grpSp>
        <p:nvGrpSpPr>
          <p:cNvPr id="575527" name="Group 39">
            <a:extLst>
              <a:ext uri="{FF2B5EF4-FFF2-40B4-BE49-F238E27FC236}">
                <a16:creationId xmlns:a16="http://schemas.microsoft.com/office/drawing/2014/main" id="{74176C60-EB07-5A09-0B4E-8FCD746137D0}"/>
              </a:ext>
            </a:extLst>
          </p:cNvPr>
          <p:cNvGrpSpPr>
            <a:grpSpLocks/>
          </p:cNvGrpSpPr>
          <p:nvPr/>
        </p:nvGrpSpPr>
        <p:grpSpPr bwMode="auto">
          <a:xfrm>
            <a:off x="463550" y="1673225"/>
            <a:ext cx="8870950" cy="2300288"/>
            <a:chOff x="0" y="668"/>
            <a:chExt cx="5588" cy="1449"/>
          </a:xfrm>
        </p:grpSpPr>
        <p:sp>
          <p:nvSpPr>
            <p:cNvPr id="37922" name="Rectangle 37">
              <a:extLst>
                <a:ext uri="{FF2B5EF4-FFF2-40B4-BE49-F238E27FC236}">
                  <a16:creationId xmlns:a16="http://schemas.microsoft.com/office/drawing/2014/main" id="{F7EDBB3D-9481-1B8E-6028-98997233EE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39"/>
              <a:ext cx="5588" cy="978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>
                  <a:latin typeface="Kerala" pitchFamily="2" charset="0"/>
                </a:rPr>
                <a:t>µVJÞÕÞÏ</a:t>
              </a:r>
              <a:endParaRPr lang="en-US" altLang="en-US" sz="2800">
                <a:solidFill>
                  <a:srgbClr val="1C1C1C"/>
                </a:solidFill>
                <a:latin typeface="Kerala" pitchFamily="2" charset="0"/>
              </a:endParaRPr>
            </a:p>
            <a:p>
              <a:pPr algn="ctr"/>
              <a:r>
                <a:rPr lang="en-US" altLang="en-US">
                  <a:latin typeface="Kerala" pitchFamily="2" charset="0"/>
                </a:rPr>
                <a:t>çÏÖádµßØíÄáÕßæa ÖádÖâ×Ïá¢</a:t>
              </a:r>
            </a:p>
          </p:txBody>
        </p:sp>
        <p:sp>
          <p:nvSpPr>
            <p:cNvPr id="37923" name="Rectangle 38">
              <a:extLst>
                <a:ext uri="{FF2B5EF4-FFF2-40B4-BE49-F238E27FC236}">
                  <a16:creationId xmlns:a16="http://schemas.microsoft.com/office/drawing/2014/main" id="{0C341014-AA60-A77C-5E9C-6E0ACC952A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12" y="668"/>
              <a:ext cx="1516" cy="51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>
                  <a:latin typeface="Kerala" pitchFamily="2" charset="0"/>
                </a:rPr>
                <a:t>µâ¿ÞæÄ...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5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5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ECE48FAD-00C2-CF39-56CE-03FE5C215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38813" y="4878388"/>
            <a:ext cx="2230437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12 </a:t>
            </a:r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ç·ÞdÄBZ</a:t>
            </a:r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0D38D868-470C-11E9-26C9-1423737D12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6738" y="2241550"/>
            <a:ext cx="12509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ÉáùMÞ¿í</a:t>
            </a: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E59F3050-98FB-36F7-FC99-01B09BD51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92300" y="5978525"/>
            <a:ext cx="230663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5  dÉØ¢·BZ</a:t>
            </a: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8685C8D8-5EE6-3B58-8152-82372C980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5550" y="1693863"/>
            <a:ext cx="203835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çÆÖÕßÍ¼È¢ </a:t>
            </a:r>
          </a:p>
        </p:txBody>
      </p:sp>
      <p:sp>
        <p:nvSpPr>
          <p:cNvPr id="38918" name="Rectangle 6">
            <a:extLst>
              <a:ext uri="{FF2B5EF4-FFF2-40B4-BE49-F238E27FC236}">
                <a16:creationId xmlns:a16="http://schemas.microsoft.com/office/drawing/2014/main" id="{BD1CA7B4-68EF-DF97-2CDF-3783A36E6A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1613" y="4167188"/>
            <a:ext cx="24034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ÈcÞÏÞÇßÉzÞV</a:t>
            </a:r>
            <a:r>
              <a:rPr lang="en-US" altLang="en-US" sz="2800"/>
              <a:t> </a:t>
            </a:r>
          </a:p>
        </p:txBody>
      </p:sp>
      <p:sp>
        <p:nvSpPr>
          <p:cNvPr id="38919" name="Rectangle 7">
            <a:extLst>
              <a:ext uri="{FF2B5EF4-FFF2-40B4-BE49-F238E27FC236}">
                <a16:creationId xmlns:a16="http://schemas.microsoft.com/office/drawing/2014/main" id="{7034A7C3-0B74-E7FD-1F73-3B005EF9DF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6163" y="939800"/>
            <a:ext cx="2409825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ØáÕßçÖ×BZ</a:t>
            </a:r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8920" name="Rectangle 8">
            <a:extLst>
              <a:ext uri="{FF2B5EF4-FFF2-40B4-BE49-F238E27FC236}">
                <a16:creationId xmlns:a16="http://schemas.microsoft.com/office/drawing/2014/main" id="{4DB99C99-6687-239C-7596-DA17269682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6850" y="5453063"/>
            <a:ext cx="214153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M - C - C </a:t>
            </a:r>
          </a:p>
        </p:txBody>
      </p:sp>
      <p:sp>
        <p:nvSpPr>
          <p:cNvPr id="38921" name="Rectangle 9">
            <a:extLst>
              <a:ext uri="{FF2B5EF4-FFF2-40B4-BE49-F238E27FC236}">
                <a16:creationId xmlns:a16="http://schemas.microsoft.com/office/drawing/2014/main" id="{01112E96-526F-4E64-7D2A-1B2832F18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312738"/>
            <a:ext cx="77152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Õß{ß</a:t>
            </a:r>
          </a:p>
        </p:txBody>
      </p:sp>
      <p:sp>
        <p:nvSpPr>
          <p:cNvPr id="38922" name="Rectangle 10">
            <a:extLst>
              <a:ext uri="{FF2B5EF4-FFF2-40B4-BE49-F238E27FC236}">
                <a16:creationId xmlns:a16="http://schemas.microsoft.com/office/drawing/2014/main" id="{6F98A897-36C7-B5B7-ECF2-5B0C02AF46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1788" y="4668838"/>
            <a:ext cx="1225550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1C1C1C"/>
                </a:solidFill>
              </a:rPr>
              <a:t>I - I</a:t>
            </a: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id="{4966EA17-08F5-6672-0FF1-D0CFEF80E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46813" y="3598863"/>
            <a:ext cx="14986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¥¿ßÎJ¢</a:t>
            </a:r>
          </a:p>
        </p:txBody>
      </p:sp>
      <p:sp>
        <p:nvSpPr>
          <p:cNvPr id="38924" name="Rectangle 12">
            <a:extLst>
              <a:ext uri="{FF2B5EF4-FFF2-40B4-BE49-F238E27FC236}">
                <a16:creationId xmlns:a16="http://schemas.microsoft.com/office/drawing/2014/main" id="{024E6A31-C060-6E95-A03C-1D50FE440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7263" y="1104900"/>
            <a:ext cx="135890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ØàÈÞÏí</a:t>
            </a:r>
            <a:r>
              <a:rPr lang="en-US" altLang="en-US" sz="2400">
                <a:solidFill>
                  <a:srgbClr val="00CC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8925" name="Rectangle 13">
            <a:extLst>
              <a:ext uri="{FF2B5EF4-FFF2-40B4-BE49-F238E27FC236}">
                <a16:creationId xmlns:a16="http://schemas.microsoft.com/office/drawing/2014/main" id="{2E6E6342-8827-DE4E-DD2E-0872B7AE6F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0625" y="5856288"/>
            <a:ext cx="2644775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3 Î¿AÏÞdÄµZ...</a:t>
            </a:r>
          </a:p>
        </p:txBody>
      </p:sp>
      <p:sp>
        <p:nvSpPr>
          <p:cNvPr id="38926" name="Rectangle 14">
            <a:extLst>
              <a:ext uri="{FF2B5EF4-FFF2-40B4-BE49-F238E27FC236}">
                <a16:creationId xmlns:a16="http://schemas.microsoft.com/office/drawing/2014/main" id="{B9193862-2B00-BD15-7694-D61A8D866B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4863" y="3006725"/>
            <a:ext cx="19542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ÏßdØÞçÏW</a:t>
            </a:r>
            <a:r>
              <a:rPr lang="en-US" altLang="en-US" sz="2800">
                <a:solidFill>
                  <a:srgbClr val="FF3300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38927" name="Rectangle 15">
            <a:extLst>
              <a:ext uri="{FF2B5EF4-FFF2-40B4-BE49-F238E27FC236}">
                <a16:creationId xmlns:a16="http://schemas.microsoft.com/office/drawing/2014/main" id="{E7E22CFD-4E7B-237F-FE6B-7B66DFA7E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938" y="3394075"/>
            <a:ext cx="1304925" cy="57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1C1C1C"/>
                </a:solidFill>
              </a:rPr>
              <a:t>J - E</a:t>
            </a:r>
          </a:p>
        </p:txBody>
      </p:sp>
      <p:sp>
        <p:nvSpPr>
          <p:cNvPr id="38928" name="Rectangle 16">
            <a:extLst>
              <a:ext uri="{FF2B5EF4-FFF2-40B4-BE49-F238E27FC236}">
                <a16:creationId xmlns:a16="http://schemas.microsoft.com/office/drawing/2014/main" id="{C8AF70A8-2594-7645-865B-AC7CB34F1C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3775" y="2111375"/>
            <a:ext cx="5762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430</a:t>
            </a:r>
          </a:p>
        </p:txBody>
      </p:sp>
      <p:sp>
        <p:nvSpPr>
          <p:cNvPr id="38929" name="Rectangle 17">
            <a:extLst>
              <a:ext uri="{FF2B5EF4-FFF2-40B4-BE49-F238E27FC236}">
                <a16:creationId xmlns:a16="http://schemas.microsoft.com/office/drawing/2014/main" id="{BEF6EA8F-8473-5C3F-C880-79BEDAD5F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8850" y="541338"/>
            <a:ext cx="1981200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S - D - S</a:t>
            </a:r>
          </a:p>
        </p:txBody>
      </p:sp>
      <p:sp>
        <p:nvSpPr>
          <p:cNvPr id="38930" name="Rectangle 18">
            <a:extLst>
              <a:ext uri="{FF2B5EF4-FFF2-40B4-BE49-F238E27FC236}">
                <a16:creationId xmlns:a16="http://schemas.microsoft.com/office/drawing/2014/main" id="{0F0E00BA-7AD3-5A7D-287E-4AFB06DE79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538" y="5467350"/>
            <a:ext cx="19891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Z - E - N</a:t>
            </a:r>
          </a:p>
        </p:txBody>
      </p:sp>
      <p:sp>
        <p:nvSpPr>
          <p:cNvPr id="38931" name="Rectangle 19">
            <a:extLst>
              <a:ext uri="{FF2B5EF4-FFF2-40B4-BE49-F238E27FC236}">
                <a16:creationId xmlns:a16="http://schemas.microsoft.com/office/drawing/2014/main" id="{B4942373-F88A-D582-29E6-D8D52AD3D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30650" y="3673475"/>
            <a:ext cx="18843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dÉÕãJßµZ</a:t>
            </a:r>
          </a:p>
        </p:txBody>
      </p:sp>
      <p:sp>
        <p:nvSpPr>
          <p:cNvPr id="38932" name="Rectangle 20">
            <a:extLst>
              <a:ext uri="{FF2B5EF4-FFF2-40B4-BE49-F238E27FC236}">
                <a16:creationId xmlns:a16="http://schemas.microsoft.com/office/drawing/2014/main" id="{EE418D36-988B-391D-0A4B-0D7F0E6DA8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96138" y="1047750"/>
            <a:ext cx="192881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çÜ¶ÈBZ</a:t>
            </a:r>
            <a:r>
              <a:rPr lang="en-US" altLang="en-US" sz="2800">
                <a:solidFill>
                  <a:srgbClr val="1C1C1C"/>
                </a:solidFill>
              </a:rPr>
              <a:t> </a:t>
            </a:r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A72599A9-13D9-F786-6616-35C026DAE2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7850" y="217488"/>
            <a:ext cx="241141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µÞçÆÖí ÌVK </a:t>
            </a:r>
          </a:p>
        </p:txBody>
      </p:sp>
      <p:sp>
        <p:nvSpPr>
          <p:cNvPr id="38934" name="Rectangle 22">
            <a:extLst>
              <a:ext uri="{FF2B5EF4-FFF2-40B4-BE49-F238E27FC236}">
                <a16:creationId xmlns:a16="http://schemas.microsoft.com/office/drawing/2014/main" id="{9B20128B-6CDA-8E97-16CF-5426A75C3D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3600" y="4322763"/>
            <a:ext cx="83343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350</a:t>
            </a:r>
          </a:p>
        </p:txBody>
      </p:sp>
      <p:sp>
        <p:nvSpPr>
          <p:cNvPr id="38935" name="Rectangle 23">
            <a:extLst>
              <a:ext uri="{FF2B5EF4-FFF2-40B4-BE49-F238E27FC236}">
                <a16:creationId xmlns:a16="http://schemas.microsoft.com/office/drawing/2014/main" id="{D2E60C64-94FE-DB02-D707-9EED4648C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463" y="4165600"/>
            <a:ext cx="1354137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 ÏÙâÆÞ</a:t>
            </a:r>
          </a:p>
        </p:txBody>
      </p:sp>
      <p:sp>
        <p:nvSpPr>
          <p:cNvPr id="38936" name="Rectangle 24">
            <a:extLst>
              <a:ext uri="{FF2B5EF4-FFF2-40B4-BE49-F238E27FC236}">
                <a16:creationId xmlns:a16="http://schemas.microsoft.com/office/drawing/2014/main" id="{B53CD34C-8AAC-5A86-FDAF-82D44A132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2050" y="2473325"/>
            <a:ext cx="20208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70 </a:t>
            </a:r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ÕV×BZ</a:t>
            </a:r>
          </a:p>
        </p:txBody>
      </p:sp>
      <p:sp>
        <p:nvSpPr>
          <p:cNvPr id="38937" name="Rectangle 25">
            <a:extLst>
              <a:ext uri="{FF2B5EF4-FFF2-40B4-BE49-F238E27FC236}">
                <a16:creationId xmlns:a16="http://schemas.microsoft.com/office/drawing/2014/main" id="{A58C58B3-9AA6-95C3-6890-B85673302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13" y="2363788"/>
            <a:ext cx="681037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ØÍ</a:t>
            </a:r>
          </a:p>
        </p:txBody>
      </p:sp>
      <p:sp>
        <p:nvSpPr>
          <p:cNvPr id="38938" name="Rectangle 26">
            <a:extLst>
              <a:ext uri="{FF2B5EF4-FFF2-40B4-BE49-F238E27FC236}">
                <a16:creationId xmlns:a16="http://schemas.microsoft.com/office/drawing/2014/main" id="{227E2676-9343-29D8-7560-0F46D5FAFF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4075" y="4378325"/>
            <a:ext cx="18970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L - S - B</a:t>
            </a:r>
          </a:p>
        </p:txBody>
      </p:sp>
      <p:sp>
        <p:nvSpPr>
          <p:cNvPr id="38939" name="Rectangle 27">
            <a:extLst>
              <a:ext uri="{FF2B5EF4-FFF2-40B4-BE49-F238E27FC236}">
                <a16:creationId xmlns:a16="http://schemas.microsoft.com/office/drawing/2014/main" id="{EAA128F9-63AF-F1A9-20EB-2CFD136B2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7725" y="904875"/>
            <a:ext cx="6159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</a:rPr>
              <a:t>40</a:t>
            </a:r>
          </a:p>
        </p:txBody>
      </p:sp>
      <p:sp>
        <p:nvSpPr>
          <p:cNvPr id="38940" name="Rectangle 28">
            <a:extLst>
              <a:ext uri="{FF2B5EF4-FFF2-40B4-BE49-F238E27FC236}">
                <a16:creationId xmlns:a16="http://schemas.microsoft.com/office/drawing/2014/main" id="{2A8A1813-DD3A-6359-B42E-2DC2548BA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975" y="1557338"/>
            <a:ext cx="1516063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æÏøßçÙÞ</a:t>
            </a:r>
          </a:p>
        </p:txBody>
      </p:sp>
      <p:sp>
        <p:nvSpPr>
          <p:cNvPr id="38941" name="Rectangle 29">
            <a:extLst>
              <a:ext uri="{FF2B5EF4-FFF2-40B4-BE49-F238E27FC236}">
                <a16:creationId xmlns:a16="http://schemas.microsoft.com/office/drawing/2014/main" id="{A9A9B5DF-AFB7-8192-F8C0-FF22451BF2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889500"/>
            <a:ext cx="152241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æÕ{ßMÞ¿í</a:t>
            </a:r>
            <a:r>
              <a:rPr lang="en-US" altLang="en-US" sz="2800">
                <a:solidFill>
                  <a:srgbClr val="1C1C1C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38942" name="Rectangle 30">
            <a:extLst>
              <a:ext uri="{FF2B5EF4-FFF2-40B4-BE49-F238E27FC236}">
                <a16:creationId xmlns:a16="http://schemas.microsoft.com/office/drawing/2014/main" id="{3FB91675-2381-82B7-2C18-F9D144B9F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42025" y="2876550"/>
            <a:ext cx="2520950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rgbClr val="1C1C1C"/>
                </a:solidFill>
                <a:latin typeface="Kerala" pitchFamily="2" charset="0"/>
              </a:rPr>
              <a:t>dÉÕÞºµzÞVå </a:t>
            </a:r>
          </a:p>
        </p:txBody>
      </p:sp>
      <p:sp>
        <p:nvSpPr>
          <p:cNvPr id="38943" name="Text Box 31">
            <a:extLst>
              <a:ext uri="{FF2B5EF4-FFF2-40B4-BE49-F238E27FC236}">
                <a16:creationId xmlns:a16="http://schemas.microsoft.com/office/drawing/2014/main" id="{8B5E7ADA-59D2-0E47-9065-F30BA5D17B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77568" name="Rectangle 32">
            <a:extLst>
              <a:ext uri="{FF2B5EF4-FFF2-40B4-BE49-F238E27FC236}">
                <a16:creationId xmlns:a16="http://schemas.microsoft.com/office/drawing/2014/main" id="{DC151A3F-B722-75CD-E9BE-33501C8EB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32</a:t>
            </a:r>
          </a:p>
        </p:txBody>
      </p:sp>
      <p:grpSp>
        <p:nvGrpSpPr>
          <p:cNvPr id="577569" name="Group 33">
            <a:extLst>
              <a:ext uri="{FF2B5EF4-FFF2-40B4-BE49-F238E27FC236}">
                <a16:creationId xmlns:a16="http://schemas.microsoft.com/office/drawing/2014/main" id="{DCF77013-76B1-3480-E8BE-1AF9BE242C39}"/>
              </a:ext>
            </a:extLst>
          </p:cNvPr>
          <p:cNvGrpSpPr>
            <a:grpSpLocks/>
          </p:cNvGrpSpPr>
          <p:nvPr/>
        </p:nvGrpSpPr>
        <p:grpSpPr bwMode="auto">
          <a:xfrm>
            <a:off x="227013" y="1587500"/>
            <a:ext cx="8407400" cy="2282825"/>
            <a:chOff x="172" y="679"/>
            <a:chExt cx="5296" cy="1438"/>
          </a:xfrm>
        </p:grpSpPr>
        <p:sp>
          <p:nvSpPr>
            <p:cNvPr id="38949" name="Rectangle 34">
              <a:extLst>
                <a:ext uri="{FF2B5EF4-FFF2-40B4-BE49-F238E27FC236}">
                  <a16:creationId xmlns:a16="http://schemas.microsoft.com/office/drawing/2014/main" id="{803A0D3E-4CD6-94B7-7192-A144643F31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" y="1139"/>
              <a:ext cx="5296" cy="978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>
                  <a:latin typeface="Kerala" pitchFamily="2" charset="0"/>
                </a:rPr>
                <a:t>µVJÞÕÞÏ </a:t>
              </a:r>
            </a:p>
            <a:p>
              <a:r>
                <a:rPr lang="en-US" altLang="en-US">
                  <a:latin typeface="Kerala" pitchFamily="2" charset="0"/>
                </a:rPr>
                <a:t>çÏÖádµßØíÄáÕßæa ÖádÖâ×Ïá¢</a:t>
              </a:r>
              <a:endParaRPr lang="en-US" altLang="en-US" sz="2800">
                <a:solidFill>
                  <a:srgbClr val="1C1C1C"/>
                </a:solidFill>
                <a:latin typeface="Kerala" pitchFamily="2" charset="0"/>
              </a:endParaRPr>
            </a:p>
          </p:txBody>
        </p:sp>
        <p:sp>
          <p:nvSpPr>
            <p:cNvPr id="38950" name="Rectangle 35">
              <a:extLst>
                <a:ext uri="{FF2B5EF4-FFF2-40B4-BE49-F238E27FC236}">
                  <a16:creationId xmlns:a16="http://schemas.microsoft.com/office/drawing/2014/main" id="{409410F5-2D29-DBCD-6C08-25E227B1CF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0" y="679"/>
              <a:ext cx="1804" cy="517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>
                  <a:latin typeface="Kerala" pitchFamily="2" charset="0"/>
                </a:rPr>
                <a:t>µâ¿ÞæÄ</a:t>
              </a:r>
              <a:r>
                <a:rPr lang="en-US" altLang="en-US"/>
                <a:t>...</a:t>
              </a:r>
            </a:p>
          </p:txBody>
        </p:sp>
      </p:grpSp>
      <p:grpSp>
        <p:nvGrpSpPr>
          <p:cNvPr id="577575" name="Group 39">
            <a:extLst>
              <a:ext uri="{FF2B5EF4-FFF2-40B4-BE49-F238E27FC236}">
                <a16:creationId xmlns:a16="http://schemas.microsoft.com/office/drawing/2014/main" id="{EE037709-6B98-C872-88FF-F65E466AB6A9}"/>
              </a:ext>
            </a:extLst>
          </p:cNvPr>
          <p:cNvGrpSpPr>
            <a:grpSpLocks/>
          </p:cNvGrpSpPr>
          <p:nvPr/>
        </p:nvGrpSpPr>
        <p:grpSpPr bwMode="auto">
          <a:xfrm>
            <a:off x="203200" y="4287838"/>
            <a:ext cx="8940800" cy="1643062"/>
            <a:chOff x="128" y="1279"/>
            <a:chExt cx="5632" cy="1035"/>
          </a:xfrm>
        </p:grpSpPr>
        <p:sp>
          <p:nvSpPr>
            <p:cNvPr id="38947" name="Rectangle 37">
              <a:extLst>
                <a:ext uri="{FF2B5EF4-FFF2-40B4-BE49-F238E27FC236}">
                  <a16:creationId xmlns:a16="http://schemas.microsoft.com/office/drawing/2014/main" id="{8F6E946E-D8A2-E3EE-D5A4-BE690E6001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279"/>
              <a:ext cx="5559" cy="1035"/>
            </a:xfrm>
            <a:prstGeom prst="rect">
              <a:avLst/>
            </a:prstGeom>
            <a:solidFill>
              <a:srgbClr val="0000FF"/>
            </a:solidFill>
            <a:ln w="38100">
              <a:solidFill>
                <a:schemeClr val="folHlink"/>
              </a:solidFill>
              <a:miter lim="800000"/>
              <a:headEnd/>
              <a:tailEnd/>
            </a:ln>
            <a:effectLst>
              <a:outerShdw dist="89803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48" name="Text Box 38">
              <a:extLst>
                <a:ext uri="{FF2B5EF4-FFF2-40B4-BE49-F238E27FC236}">
                  <a16:creationId xmlns:a16="http://schemas.microsoft.com/office/drawing/2014/main" id="{1DF1E351-7CA2-8386-5D92-B7E7F948F4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8" y="1307"/>
              <a:ext cx="5522" cy="902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r>
                <a:rPr lang="en-US" altLang="en-US" sz="4400" b="0">
                  <a:latin typeface="Kerala" pitchFamily="2" charset="0"/>
                </a:rPr>
                <a:t>¨ Ø¢ÍÕBZæAÜïÞ¢ ÄNßW ÕÜï ÌtÕá¢ ©çIÞ?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7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7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77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Line 2">
            <a:extLst>
              <a:ext uri="{FF2B5EF4-FFF2-40B4-BE49-F238E27FC236}">
                <a16:creationId xmlns:a16="http://schemas.microsoft.com/office/drawing/2014/main" id="{3A6ED3CD-2615-9A08-B493-1558481A780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Line 3">
            <a:extLst>
              <a:ext uri="{FF2B5EF4-FFF2-40B4-BE49-F238E27FC236}">
                <a16:creationId xmlns:a16="http://schemas.microsoft.com/office/drawing/2014/main" id="{364EBF91-5B8D-6779-9B15-9605338CBA42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Line 4">
            <a:extLst>
              <a:ext uri="{FF2B5EF4-FFF2-40B4-BE49-F238E27FC236}">
                <a16:creationId xmlns:a16="http://schemas.microsoft.com/office/drawing/2014/main" id="{EB3A6157-B292-B225-4D7A-03B8E8EB2AAC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Line 5">
            <a:extLst>
              <a:ext uri="{FF2B5EF4-FFF2-40B4-BE49-F238E27FC236}">
                <a16:creationId xmlns:a16="http://schemas.microsoft.com/office/drawing/2014/main" id="{AD166839-9F9F-FD4E-7746-490E1BF24F7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Line 6">
            <a:extLst>
              <a:ext uri="{FF2B5EF4-FFF2-40B4-BE49-F238E27FC236}">
                <a16:creationId xmlns:a16="http://schemas.microsoft.com/office/drawing/2014/main" id="{C4DB79FC-421E-5B29-E41E-9334A53FF9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Line 7">
            <a:extLst>
              <a:ext uri="{FF2B5EF4-FFF2-40B4-BE49-F238E27FC236}">
                <a16:creationId xmlns:a16="http://schemas.microsoft.com/office/drawing/2014/main" id="{46969DC4-BEEC-2362-17E8-655BCAC93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Line 8">
            <a:extLst>
              <a:ext uri="{FF2B5EF4-FFF2-40B4-BE49-F238E27FC236}">
                <a16:creationId xmlns:a16="http://schemas.microsoft.com/office/drawing/2014/main" id="{F31B372C-B31B-995C-0DD2-2763050AABA7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Line 9">
            <a:extLst>
              <a:ext uri="{FF2B5EF4-FFF2-40B4-BE49-F238E27FC236}">
                <a16:creationId xmlns:a16="http://schemas.microsoft.com/office/drawing/2014/main" id="{F521BFF2-A2C1-DBA3-3369-20395792D2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Line 10">
            <a:extLst>
              <a:ext uri="{FF2B5EF4-FFF2-40B4-BE49-F238E27FC236}">
                <a16:creationId xmlns:a16="http://schemas.microsoft.com/office/drawing/2014/main" id="{7BD0083F-514D-CAFF-FDD4-3394DDB92E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7" name="Line 11">
            <a:extLst>
              <a:ext uri="{FF2B5EF4-FFF2-40B4-BE49-F238E27FC236}">
                <a16:creationId xmlns:a16="http://schemas.microsoft.com/office/drawing/2014/main" id="{856632B2-0E00-4F18-ACF6-AB1C045C886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8" name="Line 12">
            <a:extLst>
              <a:ext uri="{FF2B5EF4-FFF2-40B4-BE49-F238E27FC236}">
                <a16:creationId xmlns:a16="http://schemas.microsoft.com/office/drawing/2014/main" id="{D59DD81B-95EB-6891-05E9-B3117FE747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9" name="Line 13">
            <a:extLst>
              <a:ext uri="{FF2B5EF4-FFF2-40B4-BE49-F238E27FC236}">
                <a16:creationId xmlns:a16="http://schemas.microsoft.com/office/drawing/2014/main" id="{E35C4D06-24A7-4DF9-325D-9F17BC2866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0" name="Line 14">
            <a:extLst>
              <a:ext uri="{FF2B5EF4-FFF2-40B4-BE49-F238E27FC236}">
                <a16:creationId xmlns:a16="http://schemas.microsoft.com/office/drawing/2014/main" id="{52A7AF5D-8E3A-CA04-1B3C-5BE9C5EF30F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1" name="Line 15">
            <a:extLst>
              <a:ext uri="{FF2B5EF4-FFF2-40B4-BE49-F238E27FC236}">
                <a16:creationId xmlns:a16="http://schemas.microsoft.com/office/drawing/2014/main" id="{52C10BC1-E162-9A7C-09D6-41602820EF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2" name="Line 16">
            <a:extLst>
              <a:ext uri="{FF2B5EF4-FFF2-40B4-BE49-F238E27FC236}">
                <a16:creationId xmlns:a16="http://schemas.microsoft.com/office/drawing/2014/main" id="{7F3106AE-F0B0-DDDA-8C6D-A5D7041C43A3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3" name="Line 17">
            <a:extLst>
              <a:ext uri="{FF2B5EF4-FFF2-40B4-BE49-F238E27FC236}">
                <a16:creationId xmlns:a16="http://schemas.microsoft.com/office/drawing/2014/main" id="{F511D23C-3A15-30F1-D2F1-9362F05463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4" name="Line 18">
            <a:extLst>
              <a:ext uri="{FF2B5EF4-FFF2-40B4-BE49-F238E27FC236}">
                <a16:creationId xmlns:a16="http://schemas.microsoft.com/office/drawing/2014/main" id="{5D3508ED-E476-EC2F-682B-71419A4E21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55" name="Line 19">
            <a:extLst>
              <a:ext uri="{FF2B5EF4-FFF2-40B4-BE49-F238E27FC236}">
                <a16:creationId xmlns:a16="http://schemas.microsoft.com/office/drawing/2014/main" id="{34F9F4CA-84F9-809A-6D99-C806F05946EC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6725" y="2511425"/>
            <a:ext cx="6324600" cy="0"/>
          </a:xfrm>
          <a:prstGeom prst="line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2979" name="Rectangle 67">
            <a:extLst>
              <a:ext uri="{FF2B5EF4-FFF2-40B4-BE49-F238E27FC236}">
                <a16:creationId xmlns:a16="http://schemas.microsoft.com/office/drawing/2014/main" id="{40036611-17F1-9E7A-99BF-CB27A395A7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5100"/>
            <a:ext cx="339725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33</a:t>
            </a:r>
          </a:p>
        </p:txBody>
      </p:sp>
      <p:grpSp>
        <p:nvGrpSpPr>
          <p:cNvPr id="39957" name="Group 76">
            <a:extLst>
              <a:ext uri="{FF2B5EF4-FFF2-40B4-BE49-F238E27FC236}">
                <a16:creationId xmlns:a16="http://schemas.microsoft.com/office/drawing/2014/main" id="{CB175608-5808-9567-ECA2-3279001C0459}"/>
              </a:ext>
            </a:extLst>
          </p:cNvPr>
          <p:cNvGrpSpPr>
            <a:grpSpLocks/>
          </p:cNvGrpSpPr>
          <p:nvPr/>
        </p:nvGrpSpPr>
        <p:grpSpPr bwMode="auto">
          <a:xfrm>
            <a:off x="317500" y="231775"/>
            <a:ext cx="8620125" cy="6034088"/>
            <a:chOff x="200" y="146"/>
            <a:chExt cx="5430" cy="3801"/>
          </a:xfrm>
        </p:grpSpPr>
        <p:pic>
          <p:nvPicPr>
            <p:cNvPr id="39963" name="Picture 72">
              <a:extLst>
                <a:ext uri="{FF2B5EF4-FFF2-40B4-BE49-F238E27FC236}">
                  <a16:creationId xmlns:a16="http://schemas.microsoft.com/office/drawing/2014/main" id="{5B79AC1A-CDBC-1B60-5407-E9134BA234E6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" y="146"/>
              <a:ext cx="5430" cy="3801"/>
            </a:xfrm>
            <a:prstGeom prst="rect">
              <a:avLst/>
            </a:prstGeom>
            <a:noFill/>
            <a:ln>
              <a:noFill/>
            </a:ln>
            <a:effectLst>
              <a:outerShdw dist="89803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4" name="Text Box 73">
              <a:extLst>
                <a:ext uri="{FF2B5EF4-FFF2-40B4-BE49-F238E27FC236}">
                  <a16:creationId xmlns:a16="http://schemas.microsoft.com/office/drawing/2014/main" id="{2C1058F2-0AA7-0249-1C3F-2FB9CDD9BF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4" y="3036"/>
              <a:ext cx="4609" cy="86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0">
                  <a:solidFill>
                    <a:schemeClr val="tx1"/>
                  </a:solidFill>
                  <a:latin typeface="Kerala" pitchFamily="2" charset="0"/>
                </a:rPr>
                <a:t>'¶áÎùÞÈß"æa ÉáøÞÄÈ ÈÞÖÞÕÖß×í¿BZ, ºÞÕáµ¿Üßæa ÄàøB{ßÜáIÞÏßøáK '®æTæÈTí" ØÎâÙ¢</a:t>
              </a:r>
              <a:endParaRPr lang="en-US" altLang="en-US" sz="2800">
                <a:solidFill>
                  <a:schemeClr val="tx1"/>
                </a:solidFill>
                <a:latin typeface="Kerala" pitchFamily="2" charset="0"/>
              </a:endParaRPr>
            </a:p>
          </p:txBody>
        </p:sp>
      </p:grpSp>
      <p:grpSp>
        <p:nvGrpSpPr>
          <p:cNvPr id="422987" name="Group 75">
            <a:extLst>
              <a:ext uri="{FF2B5EF4-FFF2-40B4-BE49-F238E27FC236}">
                <a16:creationId xmlns:a16="http://schemas.microsoft.com/office/drawing/2014/main" id="{FB920D30-6FE1-6E2F-8D40-9BC24E170741}"/>
              </a:ext>
            </a:extLst>
          </p:cNvPr>
          <p:cNvGrpSpPr>
            <a:grpSpLocks/>
          </p:cNvGrpSpPr>
          <p:nvPr/>
        </p:nvGrpSpPr>
        <p:grpSpPr bwMode="auto">
          <a:xfrm>
            <a:off x="4090988" y="692150"/>
            <a:ext cx="4214812" cy="3160713"/>
            <a:chOff x="2820" y="355"/>
            <a:chExt cx="2655" cy="1991"/>
          </a:xfrm>
        </p:grpSpPr>
        <p:pic>
          <p:nvPicPr>
            <p:cNvPr id="39961" name="Picture 69">
              <a:extLst>
                <a:ext uri="{FF2B5EF4-FFF2-40B4-BE49-F238E27FC236}">
                  <a16:creationId xmlns:a16="http://schemas.microsoft.com/office/drawing/2014/main" id="{10EF0B56-ECFB-FF50-AAC5-D7B85532D7D4}"/>
                </a:ext>
              </a:extLst>
            </p:cNvPr>
            <p:cNvPicPr preferRelativeResize="0"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20" y="355"/>
              <a:ext cx="2655" cy="1991"/>
            </a:xfrm>
            <a:prstGeom prst="rect">
              <a:avLst/>
            </a:prstGeom>
            <a:noFill/>
            <a:ln>
              <a:noFill/>
            </a:ln>
            <a:effectLst>
              <a:outerShdw dist="99190" dir="301166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blipFill dpi="0" rotWithShape="0">
                    <a:blip r:embed="rId5"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101600" cmpd="thinThick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62" name="Text Box 74">
              <a:extLst>
                <a:ext uri="{FF2B5EF4-FFF2-40B4-BE49-F238E27FC236}">
                  <a16:creationId xmlns:a16="http://schemas.microsoft.com/office/drawing/2014/main" id="{4F147933-66E3-0F63-7FFE-EB4339612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00" y="2070"/>
              <a:ext cx="2382" cy="25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0">
                  <a:solidFill>
                    <a:schemeClr val="tx1"/>
                  </a:solidFill>
                  <a:latin typeface="Kerala" pitchFamily="2" charset="0"/>
                </a:rPr>
                <a:t>ºÞÕáµ¿W ºáøáZ ²{ßAáKá</a:t>
              </a:r>
            </a:p>
          </p:txBody>
        </p:sp>
      </p:grpSp>
      <p:pic>
        <p:nvPicPr>
          <p:cNvPr id="422989" name="Picture 77">
            <a:extLst>
              <a:ext uri="{FF2B5EF4-FFF2-40B4-BE49-F238E27FC236}">
                <a16:creationId xmlns:a16="http://schemas.microsoft.com/office/drawing/2014/main" id="{8B4FEC28-C960-2685-0512-E2C4D8F82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5692" r="16591"/>
          <a:stretch>
            <a:fillRect/>
          </a:stretch>
        </p:blipFill>
        <p:spPr bwMode="auto">
          <a:xfrm>
            <a:off x="1419225" y="396875"/>
            <a:ext cx="2046288" cy="43116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Text Box 79">
            <a:extLst>
              <a:ext uri="{FF2B5EF4-FFF2-40B4-BE49-F238E27FC236}">
                <a16:creationId xmlns:a16="http://schemas.microsoft.com/office/drawing/2014/main" id="{27D22414-1567-EFB4-FB7B-E1BD77D175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2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2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9">
            <a:extLst>
              <a:ext uri="{FF2B5EF4-FFF2-40B4-BE49-F238E27FC236}">
                <a16:creationId xmlns:a16="http://schemas.microsoft.com/office/drawing/2014/main" id="{9EED93D7-F461-DA9F-6916-4F6D9A1E2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2">
            <a:extLst>
              <a:ext uri="{FF2B5EF4-FFF2-40B4-BE49-F238E27FC236}">
                <a16:creationId xmlns:a16="http://schemas.microsoft.com/office/drawing/2014/main" id="{5F87E775-13EF-35D6-AB92-2F2FA7FDCA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0964" name="Line 3">
            <a:extLst>
              <a:ext uri="{FF2B5EF4-FFF2-40B4-BE49-F238E27FC236}">
                <a16:creationId xmlns:a16="http://schemas.microsoft.com/office/drawing/2014/main" id="{3D0F2097-E942-8903-0430-DB03B3CEAA5E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Line 4">
            <a:extLst>
              <a:ext uri="{FF2B5EF4-FFF2-40B4-BE49-F238E27FC236}">
                <a16:creationId xmlns:a16="http://schemas.microsoft.com/office/drawing/2014/main" id="{993A5710-CF7E-B5BE-B701-305B91BD2EA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Line 5">
            <a:extLst>
              <a:ext uri="{FF2B5EF4-FFF2-40B4-BE49-F238E27FC236}">
                <a16:creationId xmlns:a16="http://schemas.microsoft.com/office/drawing/2014/main" id="{2CE45942-F5AB-1F0C-82EF-DCFE176F1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Line 6">
            <a:extLst>
              <a:ext uri="{FF2B5EF4-FFF2-40B4-BE49-F238E27FC236}">
                <a16:creationId xmlns:a16="http://schemas.microsoft.com/office/drawing/2014/main" id="{28663C55-7D48-EFBD-B4CA-6D30DBD43C8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Line 7">
            <a:extLst>
              <a:ext uri="{FF2B5EF4-FFF2-40B4-BE49-F238E27FC236}">
                <a16:creationId xmlns:a16="http://schemas.microsoft.com/office/drawing/2014/main" id="{F58769DE-902F-3B97-65E5-AA07140372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Text Box 8">
            <a:extLst>
              <a:ext uri="{FF2B5EF4-FFF2-40B4-BE49-F238E27FC236}">
                <a16:creationId xmlns:a16="http://schemas.microsoft.com/office/drawing/2014/main" id="{D1C298D6-899F-5441-6CDE-D2EA3EBB7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561161" name="Group 9">
            <a:extLst>
              <a:ext uri="{FF2B5EF4-FFF2-40B4-BE49-F238E27FC236}">
                <a16:creationId xmlns:a16="http://schemas.microsoft.com/office/drawing/2014/main" id="{0EF213D8-574E-D61A-129A-791E9290A7C4}"/>
              </a:ext>
            </a:extLst>
          </p:cNvPr>
          <p:cNvGrpSpPr>
            <a:grpSpLocks/>
          </p:cNvGrpSpPr>
          <p:nvPr/>
        </p:nvGrpSpPr>
        <p:grpSpPr bwMode="auto">
          <a:xfrm>
            <a:off x="3735388" y="520700"/>
            <a:ext cx="4572000" cy="3511550"/>
            <a:chOff x="2324" y="451"/>
            <a:chExt cx="2880" cy="2212"/>
          </a:xfrm>
        </p:grpSpPr>
        <p:pic>
          <p:nvPicPr>
            <p:cNvPr id="40978" name="Picture 10">
              <a:extLst>
                <a:ext uri="{FF2B5EF4-FFF2-40B4-BE49-F238E27FC236}">
                  <a16:creationId xmlns:a16="http://schemas.microsoft.com/office/drawing/2014/main" id="{99CCFDD0-CD43-A308-733D-256B9B65F9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979" name="Text Box 11">
              <a:extLst>
                <a:ext uri="{FF2B5EF4-FFF2-40B4-BE49-F238E27FC236}">
                  <a16:creationId xmlns:a16="http://schemas.microsoft.com/office/drawing/2014/main" id="{D4978102-8013-2717-B7EC-AF4CE6D45F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83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0">
                  <a:latin typeface="Kerala" pitchFamily="2" charset="0"/>
                </a:rPr>
                <a:t>ÉáØíÄµJßæa ¦dÖÎ¢, §dØÞçÏW ÈÞ×ÃW ÎcâØßÏ¢, æÏøáÖçÜ¢, ÏßdØÞçÏW</a:t>
              </a:r>
              <a:endParaRPr lang="en-US" altLang="en-US" sz="2000" i="1">
                <a:latin typeface="Kerala" pitchFamily="2" charset="0"/>
              </a:endParaRPr>
            </a:p>
            <a:p>
              <a:pPr>
                <a:spcBef>
                  <a:spcPct val="50000"/>
                </a:spcBef>
              </a:pPr>
              <a:endParaRPr lang="en-US" altLang="en-US" sz="1400" b="0">
                <a:latin typeface="Kerala" pitchFamily="2" charset="0"/>
              </a:endParaRPr>
            </a:p>
          </p:txBody>
        </p:sp>
      </p:grpSp>
      <p:pic>
        <p:nvPicPr>
          <p:cNvPr id="561164" name="Picture 12">
            <a:extLst>
              <a:ext uri="{FF2B5EF4-FFF2-40B4-BE49-F238E27FC236}">
                <a16:creationId xmlns:a16="http://schemas.microsoft.com/office/drawing/2014/main" id="{AB9946AA-A491-E17C-254D-3B48BAF47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15692" r="16591"/>
          <a:stretch>
            <a:fillRect/>
          </a:stretch>
        </p:blipFill>
        <p:spPr bwMode="auto">
          <a:xfrm>
            <a:off x="1284288" y="701675"/>
            <a:ext cx="2162175" cy="45545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Rectangle 13">
            <a:extLst>
              <a:ext uri="{FF2B5EF4-FFF2-40B4-BE49-F238E27FC236}">
                <a16:creationId xmlns:a16="http://schemas.microsoft.com/office/drawing/2014/main" id="{15977A12-F4E2-A1C4-7E1F-FA66CDEB3B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" y="-981075"/>
            <a:ext cx="184150" cy="37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1600" b="0">
              <a:solidFill>
                <a:schemeClr val="tx1"/>
              </a:solidFill>
            </a:endParaRPr>
          </a:p>
        </p:txBody>
      </p:sp>
      <p:pic>
        <p:nvPicPr>
          <p:cNvPr id="561166" name="Picture 14">
            <a:extLst>
              <a:ext uri="{FF2B5EF4-FFF2-40B4-BE49-F238E27FC236}">
                <a16:creationId xmlns:a16="http://schemas.microsoft.com/office/drawing/2014/main" id="{C56BB992-508D-E100-1676-6089CD771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4148138"/>
            <a:ext cx="2681288" cy="21732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FFFF00"/>
                    </a:gs>
                    <a:gs pos="100000">
                      <a:srgbClr val="FFFF09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1167" name="Rectangle 15">
            <a:extLst>
              <a:ext uri="{FF2B5EF4-FFF2-40B4-BE49-F238E27FC236}">
                <a16:creationId xmlns:a16="http://schemas.microsoft.com/office/drawing/2014/main" id="{69298E60-0021-326F-713E-56C91B221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34</a:t>
            </a:r>
          </a:p>
        </p:txBody>
      </p:sp>
      <p:sp>
        <p:nvSpPr>
          <p:cNvPr id="40975" name="Text Box 16">
            <a:extLst>
              <a:ext uri="{FF2B5EF4-FFF2-40B4-BE49-F238E27FC236}">
                <a16:creationId xmlns:a16="http://schemas.microsoft.com/office/drawing/2014/main" id="{4CEB929C-5AE6-CE57-36C5-BC82B84AC3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61169" name="Rectangle 17">
            <a:extLst>
              <a:ext uri="{FF2B5EF4-FFF2-40B4-BE49-F238E27FC236}">
                <a16:creationId xmlns:a16="http://schemas.microsoft.com/office/drawing/2014/main" id="{1326F6DB-3B12-5308-6090-F7E49FF5B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40977" name="Text Box 20">
            <a:extLst>
              <a:ext uri="{FF2B5EF4-FFF2-40B4-BE49-F238E27FC236}">
                <a16:creationId xmlns:a16="http://schemas.microsoft.com/office/drawing/2014/main" id="{066BE155-19E5-9969-E85B-08B83A5AF3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6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61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61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>
            <a:extLst>
              <a:ext uri="{FF2B5EF4-FFF2-40B4-BE49-F238E27FC236}">
                <a16:creationId xmlns:a16="http://schemas.microsoft.com/office/drawing/2014/main" id="{C93AE4DC-2479-6812-533D-15BED546DD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3">
            <a:extLst>
              <a:ext uri="{FF2B5EF4-FFF2-40B4-BE49-F238E27FC236}">
                <a16:creationId xmlns:a16="http://schemas.microsoft.com/office/drawing/2014/main" id="{1216FAB3-ABBB-E6BE-6AFE-6D53541897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1988" name="Line 4">
            <a:extLst>
              <a:ext uri="{FF2B5EF4-FFF2-40B4-BE49-F238E27FC236}">
                <a16:creationId xmlns:a16="http://schemas.microsoft.com/office/drawing/2014/main" id="{55CA9410-892F-2D6A-CFF6-EDC9603BF65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Line 5">
            <a:extLst>
              <a:ext uri="{FF2B5EF4-FFF2-40B4-BE49-F238E27FC236}">
                <a16:creationId xmlns:a16="http://schemas.microsoft.com/office/drawing/2014/main" id="{9E72A02D-A1F9-C503-F66B-103CC873AF5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Line 6">
            <a:extLst>
              <a:ext uri="{FF2B5EF4-FFF2-40B4-BE49-F238E27FC236}">
                <a16:creationId xmlns:a16="http://schemas.microsoft.com/office/drawing/2014/main" id="{3059E02B-45D6-4001-87EA-2D8428AFAE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Line 7">
            <a:extLst>
              <a:ext uri="{FF2B5EF4-FFF2-40B4-BE49-F238E27FC236}">
                <a16:creationId xmlns:a16="http://schemas.microsoft.com/office/drawing/2014/main" id="{4950BBA6-70D3-02CD-BD3D-66A3F57705B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Line 8">
            <a:extLst>
              <a:ext uri="{FF2B5EF4-FFF2-40B4-BE49-F238E27FC236}">
                <a16:creationId xmlns:a16="http://schemas.microsoft.com/office/drawing/2014/main" id="{5BC123BC-FA94-52D3-5195-25BDF9B5AEA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Text Box 9">
            <a:extLst>
              <a:ext uri="{FF2B5EF4-FFF2-40B4-BE49-F238E27FC236}">
                <a16:creationId xmlns:a16="http://schemas.microsoft.com/office/drawing/2014/main" id="{0AF6A69C-1BDE-364E-3F53-1B05CDB3B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1994" name="Text Box 10">
            <a:extLst>
              <a:ext uri="{FF2B5EF4-FFF2-40B4-BE49-F238E27FC236}">
                <a16:creationId xmlns:a16="http://schemas.microsoft.com/office/drawing/2014/main" id="{AE22C7A7-8B9C-D1AA-7B8B-B9C906287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0638" y="6216650"/>
            <a:ext cx="6569075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i="1">
                <a:solidFill>
                  <a:schemeClr val="accent1"/>
                </a:solidFill>
                <a:latin typeface="Kerala" pitchFamily="2" charset="0"/>
              </a:rPr>
              <a:t>ÉáØíÄµB{áæ¿ ¦dÖÎJßÈáUßW</a:t>
            </a:r>
          </a:p>
        </p:txBody>
      </p:sp>
      <p:grpSp>
        <p:nvGrpSpPr>
          <p:cNvPr id="41995" name="Group 11">
            <a:extLst>
              <a:ext uri="{FF2B5EF4-FFF2-40B4-BE49-F238E27FC236}">
                <a16:creationId xmlns:a16="http://schemas.microsoft.com/office/drawing/2014/main" id="{8577A70F-7B6B-B185-364E-F341AD8CBF32}"/>
              </a:ext>
            </a:extLst>
          </p:cNvPr>
          <p:cNvGrpSpPr>
            <a:grpSpLocks/>
          </p:cNvGrpSpPr>
          <p:nvPr/>
        </p:nvGrpSpPr>
        <p:grpSpPr bwMode="auto">
          <a:xfrm>
            <a:off x="3732213" y="530225"/>
            <a:ext cx="4572000" cy="3511550"/>
            <a:chOff x="2324" y="451"/>
            <a:chExt cx="2880" cy="2212"/>
          </a:xfrm>
        </p:grpSpPr>
        <p:pic>
          <p:nvPicPr>
            <p:cNvPr id="41999" name="Picture 12">
              <a:extLst>
                <a:ext uri="{FF2B5EF4-FFF2-40B4-BE49-F238E27FC236}">
                  <a16:creationId xmlns:a16="http://schemas.microsoft.com/office/drawing/2014/main" id="{FB47B458-0F07-81F9-E14B-328BCF62F8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4" y="451"/>
              <a:ext cx="2880" cy="2088"/>
            </a:xfrm>
            <a:prstGeom prst="rect">
              <a:avLst/>
            </a:prstGeom>
            <a:noFill/>
            <a:ln>
              <a:noFill/>
            </a:ln>
            <a:effectLst>
              <a:outerShdw dist="99190" dir="2388334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00" name="Text Box 13">
              <a:extLst>
                <a:ext uri="{FF2B5EF4-FFF2-40B4-BE49-F238E27FC236}">
                  <a16:creationId xmlns:a16="http://schemas.microsoft.com/office/drawing/2014/main" id="{90CD970A-AB3D-8547-CD62-F80295F191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34" y="1828"/>
              <a:ext cx="2476" cy="835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000" b="0">
                  <a:latin typeface="Kerala" pitchFamily="2" charset="0"/>
                </a:rPr>
                <a:t>ÉáØíÄµJßæa ¦dÖÎ¢, §dØÞçÏW ÈÞ×ÃW ÎcâØßÏ¢, æÏøáÖçÜ¢, ÏßdØÞçÏW</a:t>
              </a:r>
              <a:endParaRPr lang="en-US" altLang="en-US" sz="2000" i="1">
                <a:latin typeface="Kerala" pitchFamily="2" charset="0"/>
              </a:endParaRPr>
            </a:p>
            <a:p>
              <a:pPr>
                <a:spcBef>
                  <a:spcPct val="50000"/>
                </a:spcBef>
              </a:pPr>
              <a:endParaRPr lang="en-US" altLang="en-US" sz="1400" b="0">
                <a:latin typeface="Kerala" pitchFamily="2" charset="0"/>
              </a:endParaRPr>
            </a:p>
          </p:txBody>
        </p:sp>
      </p:grpSp>
      <p:sp>
        <p:nvSpPr>
          <p:cNvPr id="513044" name="Rectangle 20">
            <a:extLst>
              <a:ext uri="{FF2B5EF4-FFF2-40B4-BE49-F238E27FC236}">
                <a16:creationId xmlns:a16="http://schemas.microsoft.com/office/drawing/2014/main" id="{9EC988F4-AF98-4628-3840-254A3D9C05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35</a:t>
            </a:r>
          </a:p>
        </p:txBody>
      </p:sp>
      <p:sp>
        <p:nvSpPr>
          <p:cNvPr id="41997" name="Text Box 21">
            <a:extLst>
              <a:ext uri="{FF2B5EF4-FFF2-40B4-BE49-F238E27FC236}">
                <a16:creationId xmlns:a16="http://schemas.microsoft.com/office/drawing/2014/main" id="{7BA12B46-6CE4-B4D2-51FD-FD735AA815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13046" name="Rectangle 22">
            <a:extLst>
              <a:ext uri="{FF2B5EF4-FFF2-40B4-BE49-F238E27FC236}">
                <a16:creationId xmlns:a16="http://schemas.microsoft.com/office/drawing/2014/main" id="{C809E06E-B9BC-98A2-BA53-5010F28B56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</p:spTree>
  </p:cSld>
  <p:clrMapOvr>
    <a:masterClrMapping/>
  </p:clrMapOvr>
  <p:transition advClick="0">
    <p:wheel spokes="0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1">
            <a:extLst>
              <a:ext uri="{FF2B5EF4-FFF2-40B4-BE49-F238E27FC236}">
                <a16:creationId xmlns:a16="http://schemas.microsoft.com/office/drawing/2014/main" id="{8E3B9ADD-98BB-9DC6-FDA6-2A3D05516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32">
            <a:extLst>
              <a:ext uri="{FF2B5EF4-FFF2-40B4-BE49-F238E27FC236}">
                <a16:creationId xmlns:a16="http://schemas.microsoft.com/office/drawing/2014/main" id="{CD751322-84AC-95DC-CE1C-57E6DB8EAA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4052" name="Rectangle 4">
            <a:extLst>
              <a:ext uri="{FF2B5EF4-FFF2-40B4-BE49-F238E27FC236}">
                <a16:creationId xmlns:a16="http://schemas.microsoft.com/office/drawing/2014/main" id="{7AF8D220-D67C-F50C-EE8C-63EA082EEF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4144962" cy="2722562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43013" name="Rectangle 5">
            <a:extLst>
              <a:ext uri="{FF2B5EF4-FFF2-40B4-BE49-F238E27FC236}">
                <a16:creationId xmlns:a16="http://schemas.microsoft.com/office/drawing/2014/main" id="{7FA6FABD-4918-FF74-B7A6-6F3E2EF91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3014" name="Line 6">
            <a:extLst>
              <a:ext uri="{FF2B5EF4-FFF2-40B4-BE49-F238E27FC236}">
                <a16:creationId xmlns:a16="http://schemas.microsoft.com/office/drawing/2014/main" id="{EAC2255F-14CD-8D18-9C00-CEC4EE1821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>
            <a:extLst>
              <a:ext uri="{FF2B5EF4-FFF2-40B4-BE49-F238E27FC236}">
                <a16:creationId xmlns:a16="http://schemas.microsoft.com/office/drawing/2014/main" id="{F313979F-F756-D8CA-5AB8-CB730B620B9B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Line 8">
            <a:extLst>
              <a:ext uri="{FF2B5EF4-FFF2-40B4-BE49-F238E27FC236}">
                <a16:creationId xmlns:a16="http://schemas.microsoft.com/office/drawing/2014/main" id="{CB8F2F96-FBB9-BED2-CEBE-BD3807796A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Line 9">
            <a:extLst>
              <a:ext uri="{FF2B5EF4-FFF2-40B4-BE49-F238E27FC236}">
                <a16:creationId xmlns:a16="http://schemas.microsoft.com/office/drawing/2014/main" id="{92CC85AB-8A5C-45DE-50B1-57367AF08E4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Line 10">
            <a:extLst>
              <a:ext uri="{FF2B5EF4-FFF2-40B4-BE49-F238E27FC236}">
                <a16:creationId xmlns:a16="http://schemas.microsoft.com/office/drawing/2014/main" id="{0E452512-269D-D646-9959-4A34DEF7F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Text Box 11">
            <a:extLst>
              <a:ext uri="{FF2B5EF4-FFF2-40B4-BE49-F238E27FC236}">
                <a16:creationId xmlns:a16="http://schemas.microsoft.com/office/drawing/2014/main" id="{42308C53-CC32-3751-FBC9-A3661074D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4061" name="Text Box 13">
            <a:extLst>
              <a:ext uri="{FF2B5EF4-FFF2-40B4-BE49-F238E27FC236}">
                <a16:creationId xmlns:a16="http://schemas.microsoft.com/office/drawing/2014/main" id="{40E66A19-4E94-E8DB-A2AA-F62F517DE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1113" y="5940425"/>
            <a:ext cx="4548187" cy="819150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#14 </a:t>
            </a:r>
          </a:p>
        </p:txBody>
      </p:sp>
      <p:grpSp>
        <p:nvGrpSpPr>
          <p:cNvPr id="43021" name="Group 21">
            <a:extLst>
              <a:ext uri="{FF2B5EF4-FFF2-40B4-BE49-F238E27FC236}">
                <a16:creationId xmlns:a16="http://schemas.microsoft.com/office/drawing/2014/main" id="{E5913941-AED1-BE1A-C55B-E7302E3BDE33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43027" name="AutoShape 22">
              <a:extLst>
                <a:ext uri="{FF2B5EF4-FFF2-40B4-BE49-F238E27FC236}">
                  <a16:creationId xmlns:a16="http://schemas.microsoft.com/office/drawing/2014/main" id="{EA0FF017-7B96-0175-02D0-F5D45AA403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8" name="AutoShape 23">
              <a:extLst>
                <a:ext uri="{FF2B5EF4-FFF2-40B4-BE49-F238E27FC236}">
                  <a16:creationId xmlns:a16="http://schemas.microsoft.com/office/drawing/2014/main" id="{D7D2BA6D-F86D-A890-1FA2-FAD8CC8149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29" name="AutoShape 24">
              <a:extLst>
                <a:ext uri="{FF2B5EF4-FFF2-40B4-BE49-F238E27FC236}">
                  <a16:creationId xmlns:a16="http://schemas.microsoft.com/office/drawing/2014/main" id="{72D25B64-B383-37AC-546C-0DC011E64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030" name="AutoShape 25">
              <a:extLst>
                <a:ext uri="{FF2B5EF4-FFF2-40B4-BE49-F238E27FC236}">
                  <a16:creationId xmlns:a16="http://schemas.microsoft.com/office/drawing/2014/main" id="{8D8C1E70-C75A-2FF1-98A6-D7280041A4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4074" name="AutoShape 26">
            <a:extLst>
              <a:ext uri="{FF2B5EF4-FFF2-40B4-BE49-F238E27FC236}">
                <a16:creationId xmlns:a16="http://schemas.microsoft.com/office/drawing/2014/main" id="{4156861E-0786-72C3-BA27-49D1EE35AC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063" y="919163"/>
            <a:ext cx="454025" cy="5446712"/>
          </a:xfrm>
          <a:prstGeom prst="roundRect">
            <a:avLst>
              <a:gd name="adj" fmla="val 16667"/>
            </a:avLst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4075" name="Rectangle 27">
            <a:extLst>
              <a:ext uri="{FF2B5EF4-FFF2-40B4-BE49-F238E27FC236}">
                <a16:creationId xmlns:a16="http://schemas.microsoft.com/office/drawing/2014/main" id="{36D51319-FA56-DC37-7C56-19FA0B5A0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36</a:t>
            </a:r>
          </a:p>
        </p:txBody>
      </p:sp>
      <p:sp>
        <p:nvSpPr>
          <p:cNvPr id="43024" name="Text Box 28">
            <a:extLst>
              <a:ext uri="{FF2B5EF4-FFF2-40B4-BE49-F238E27FC236}">
                <a16:creationId xmlns:a16="http://schemas.microsoft.com/office/drawing/2014/main" id="{0442C1E8-EDC7-2A29-D9AF-4C305EE1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14077" name="Rectangle 29">
            <a:extLst>
              <a:ext uri="{FF2B5EF4-FFF2-40B4-BE49-F238E27FC236}">
                <a16:creationId xmlns:a16="http://schemas.microsoft.com/office/drawing/2014/main" id="{6FED703E-718C-3567-4ACD-03E698DB8B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43026" name="Text Box 30">
            <a:extLst>
              <a:ext uri="{FF2B5EF4-FFF2-40B4-BE49-F238E27FC236}">
                <a16:creationId xmlns:a16="http://schemas.microsoft.com/office/drawing/2014/main" id="{5C7033F6-6BDD-0C27-6848-93ADC9E47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4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4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4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4052" grpId="0" autoUpdateAnimBg="0"/>
      <p:bldP spid="514061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>
            <a:extLst>
              <a:ext uri="{FF2B5EF4-FFF2-40B4-BE49-F238E27FC236}">
                <a16:creationId xmlns:a16="http://schemas.microsoft.com/office/drawing/2014/main" id="{C08BEBA8-0CB3-31C1-0C36-000F0833B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3">
            <a:extLst>
              <a:ext uri="{FF2B5EF4-FFF2-40B4-BE49-F238E27FC236}">
                <a16:creationId xmlns:a16="http://schemas.microsoft.com/office/drawing/2014/main" id="{86A519E8-7FB9-BDA7-860A-22EA4980B4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36" name="Rectangle 4">
            <a:extLst>
              <a:ext uri="{FF2B5EF4-FFF2-40B4-BE49-F238E27FC236}">
                <a16:creationId xmlns:a16="http://schemas.microsoft.com/office/drawing/2014/main" id="{536E32D5-D5A0-25AD-EBE1-E34F7F7032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5263" y="458788"/>
            <a:ext cx="4086225" cy="2722562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44037" name="Rectangle 5">
            <a:extLst>
              <a:ext uri="{FF2B5EF4-FFF2-40B4-BE49-F238E27FC236}">
                <a16:creationId xmlns:a16="http://schemas.microsoft.com/office/drawing/2014/main" id="{F628AE37-1458-9F84-2AE9-61DE10A72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4038" name="Line 6">
            <a:extLst>
              <a:ext uri="{FF2B5EF4-FFF2-40B4-BE49-F238E27FC236}">
                <a16:creationId xmlns:a16="http://schemas.microsoft.com/office/drawing/2014/main" id="{CF81F2AB-5BA5-DCD5-B719-90868C991A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>
            <a:extLst>
              <a:ext uri="{FF2B5EF4-FFF2-40B4-BE49-F238E27FC236}">
                <a16:creationId xmlns:a16="http://schemas.microsoft.com/office/drawing/2014/main" id="{3F1A0279-8E36-5BD0-A985-5388F94AE8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>
            <a:extLst>
              <a:ext uri="{FF2B5EF4-FFF2-40B4-BE49-F238E27FC236}">
                <a16:creationId xmlns:a16="http://schemas.microsoft.com/office/drawing/2014/main" id="{00D817F5-F5DB-97AA-E307-15BB52D0688B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>
            <a:extLst>
              <a:ext uri="{FF2B5EF4-FFF2-40B4-BE49-F238E27FC236}">
                <a16:creationId xmlns:a16="http://schemas.microsoft.com/office/drawing/2014/main" id="{36E9A168-1DEE-9867-F7B6-745DC7865C8C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>
            <a:extLst>
              <a:ext uri="{FF2B5EF4-FFF2-40B4-BE49-F238E27FC236}">
                <a16:creationId xmlns:a16="http://schemas.microsoft.com/office/drawing/2014/main" id="{9EB47A27-AFDB-771C-AAC5-4DC8598E826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Text Box 11">
            <a:extLst>
              <a:ext uri="{FF2B5EF4-FFF2-40B4-BE49-F238E27FC236}">
                <a16:creationId xmlns:a16="http://schemas.microsoft.com/office/drawing/2014/main" id="{5A1FC6CE-0B6C-06EB-E88F-8E42C1C56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grpSp>
        <p:nvGrpSpPr>
          <p:cNvPr id="44044" name="Group 13">
            <a:extLst>
              <a:ext uri="{FF2B5EF4-FFF2-40B4-BE49-F238E27FC236}">
                <a16:creationId xmlns:a16="http://schemas.microsoft.com/office/drawing/2014/main" id="{0CD2E153-8AFD-E9AA-5159-333145F0B58B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44049" name="AutoShape 14">
              <a:extLst>
                <a:ext uri="{FF2B5EF4-FFF2-40B4-BE49-F238E27FC236}">
                  <a16:creationId xmlns:a16="http://schemas.microsoft.com/office/drawing/2014/main" id="{E9AB5102-2F65-582F-958E-E33FEFF50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0" name="AutoShape 15">
              <a:extLst>
                <a:ext uri="{FF2B5EF4-FFF2-40B4-BE49-F238E27FC236}">
                  <a16:creationId xmlns:a16="http://schemas.microsoft.com/office/drawing/2014/main" id="{E34033D0-D9DE-FB84-EF5C-FFD9ABD79E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1" name="AutoShape 16">
              <a:extLst>
                <a:ext uri="{FF2B5EF4-FFF2-40B4-BE49-F238E27FC236}">
                  <a16:creationId xmlns:a16="http://schemas.microsoft.com/office/drawing/2014/main" id="{42DB9492-91DF-9BE0-5ED1-B596D4AE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52" name="AutoShape 17">
              <a:extLst>
                <a:ext uri="{FF2B5EF4-FFF2-40B4-BE49-F238E27FC236}">
                  <a16:creationId xmlns:a16="http://schemas.microsoft.com/office/drawing/2014/main" id="{C19F7CFC-CEB4-0906-2AEF-2CB1004FB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4003" name="Rectangle 19">
            <a:extLst>
              <a:ext uri="{FF2B5EF4-FFF2-40B4-BE49-F238E27FC236}">
                <a16:creationId xmlns:a16="http://schemas.microsoft.com/office/drawing/2014/main" id="{9655F31E-D39A-7EC2-4CED-7D94ED2AD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37</a:t>
            </a:r>
          </a:p>
        </p:txBody>
      </p:sp>
      <p:sp>
        <p:nvSpPr>
          <p:cNvPr id="44046" name="Text Box 20">
            <a:extLst>
              <a:ext uri="{FF2B5EF4-FFF2-40B4-BE49-F238E27FC236}">
                <a16:creationId xmlns:a16="http://schemas.microsoft.com/office/drawing/2014/main" id="{65FFB741-D522-0851-DD04-F46D8A30F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54005" name="Rectangle 21">
            <a:extLst>
              <a:ext uri="{FF2B5EF4-FFF2-40B4-BE49-F238E27FC236}">
                <a16:creationId xmlns:a16="http://schemas.microsoft.com/office/drawing/2014/main" id="{7CEE1D05-088B-305A-0A9A-A25F603DD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554007" name="Rectangle 23">
            <a:extLst>
              <a:ext uri="{FF2B5EF4-FFF2-40B4-BE49-F238E27FC236}">
                <a16:creationId xmlns:a16="http://schemas.microsoft.com/office/drawing/2014/main" id="{44510C52-F380-C170-1D56-70D2F67CB2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925" y="2873375"/>
            <a:ext cx="6794500" cy="31369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rgbClr val="FFFF39"/>
                </a:solidFill>
                <a:latin typeface="Kerala" pitchFamily="2" charset="0"/>
              </a:rPr>
              <a:t>çÕÆÉáØíÄµ æÕ{ßMÞ¿ßæa ÖøßÏÞÏ “ÈæGÜïí” :      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ÕcÕØíÅµZ µâ¿ÞæÄÏáU èÆÕàµ ©¿O¿ß ÉøßÉÞ¿ß §Õßæ¿ Äá¿BáKá</a:t>
            </a:r>
            <a:r>
              <a:rPr lang="en-US" altLang="en-US" sz="4000" i="1">
                <a:solidFill>
                  <a:schemeClr val="tx1"/>
                </a:solidFill>
                <a:latin typeface="Kerala" pitchFamily="2" charset="0"/>
              </a:rPr>
              <a:t>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4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4007" grpId="0" autoUpdateAnimBg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0">
            <a:extLst>
              <a:ext uri="{FF2B5EF4-FFF2-40B4-BE49-F238E27FC236}">
                <a16:creationId xmlns:a16="http://schemas.microsoft.com/office/drawing/2014/main" id="{101A3AFA-9B06-2E33-F995-8136E5962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43">
            <a:extLst>
              <a:ext uri="{FF2B5EF4-FFF2-40B4-BE49-F238E27FC236}">
                <a16:creationId xmlns:a16="http://schemas.microsoft.com/office/drawing/2014/main" id="{7411103B-CFE1-5553-B35F-58B28AAA83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5563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0" name="Rectangle 4">
            <a:extLst>
              <a:ext uri="{FF2B5EF4-FFF2-40B4-BE49-F238E27FC236}">
                <a16:creationId xmlns:a16="http://schemas.microsoft.com/office/drawing/2014/main" id="{92DBD69A-8000-14F5-3E33-AEEE8726AE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2088" y="458788"/>
            <a:ext cx="4102100" cy="2722562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516101" name="Rectangle 5">
            <a:extLst>
              <a:ext uri="{FF2B5EF4-FFF2-40B4-BE49-F238E27FC236}">
                <a16:creationId xmlns:a16="http://schemas.microsoft.com/office/drawing/2014/main" id="{47FCC7B4-C0FD-7DAA-F68C-F5AEBF2BDF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875" y="649288"/>
            <a:ext cx="2378075" cy="13081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rgbClr val="FF0066"/>
                </a:solidFill>
                <a:latin typeface="Kerala" pitchFamily="2" charset="0"/>
              </a:rPr>
              <a:t>¥dÌÙÞÎßæÈ Õß{ßAáKá</a:t>
            </a:r>
          </a:p>
          <a:p>
            <a:pPr algn="ctr"/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400" b="0">
                <a:solidFill>
                  <a:schemeClr val="tx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12:1-3</a:t>
            </a:r>
          </a:p>
        </p:txBody>
      </p:sp>
      <p:sp>
        <p:nvSpPr>
          <p:cNvPr id="45062" name="Rectangle 6">
            <a:extLst>
              <a:ext uri="{FF2B5EF4-FFF2-40B4-BE49-F238E27FC236}">
                <a16:creationId xmlns:a16="http://schemas.microsoft.com/office/drawing/2014/main" id="{057E9030-D597-68F1-1C2A-EE94C4F0FF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63" name="Line 7">
            <a:extLst>
              <a:ext uri="{FF2B5EF4-FFF2-40B4-BE49-F238E27FC236}">
                <a16:creationId xmlns:a16="http://schemas.microsoft.com/office/drawing/2014/main" id="{A440BABD-F8F0-9123-6BF0-5ABEDC49C0C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Line 8">
            <a:extLst>
              <a:ext uri="{FF2B5EF4-FFF2-40B4-BE49-F238E27FC236}">
                <a16:creationId xmlns:a16="http://schemas.microsoft.com/office/drawing/2014/main" id="{E61886FF-A436-617C-BFA2-C36EE0782C6E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Line 9">
            <a:extLst>
              <a:ext uri="{FF2B5EF4-FFF2-40B4-BE49-F238E27FC236}">
                <a16:creationId xmlns:a16="http://schemas.microsoft.com/office/drawing/2014/main" id="{CA15D132-6CF9-8161-B7DD-25CAD30FA30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Line 10">
            <a:extLst>
              <a:ext uri="{FF2B5EF4-FFF2-40B4-BE49-F238E27FC236}">
                <a16:creationId xmlns:a16="http://schemas.microsoft.com/office/drawing/2014/main" id="{599D3467-D8A9-B450-A586-7465109F12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7" name="Line 11">
            <a:extLst>
              <a:ext uri="{FF2B5EF4-FFF2-40B4-BE49-F238E27FC236}">
                <a16:creationId xmlns:a16="http://schemas.microsoft.com/office/drawing/2014/main" id="{6C2DCD47-B8D2-11DF-19EA-53ECEED670A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8" name="Text Box 12">
            <a:extLst>
              <a:ext uri="{FF2B5EF4-FFF2-40B4-BE49-F238E27FC236}">
                <a16:creationId xmlns:a16="http://schemas.microsoft.com/office/drawing/2014/main" id="{1E8ED310-9B80-2EFB-C93F-C99367932E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16109" name="Text Box 13">
            <a:extLst>
              <a:ext uri="{FF2B5EF4-FFF2-40B4-BE49-F238E27FC236}">
                <a16:creationId xmlns:a16="http://schemas.microsoft.com/office/drawing/2014/main" id="{84A200BE-9FD0-0E28-96C1-02D17CFC6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6238" y="665163"/>
            <a:ext cx="2193925" cy="1322387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solidFill>
                  <a:srgbClr val="FF0066"/>
                </a:solidFill>
                <a:latin typeface="Kerala" pitchFamily="2" charset="0"/>
              </a:rPr>
              <a:t>©¿O¿ß</a:t>
            </a:r>
          </a:p>
          <a:p>
            <a:pPr>
              <a:lnSpc>
                <a:spcPct val="70000"/>
              </a:lnSpc>
            </a:pPr>
            <a:endParaRPr lang="en-US" altLang="en-US" sz="3200" b="0">
              <a:solidFill>
                <a:srgbClr val="FF0066"/>
              </a:solidFill>
              <a:latin typeface="Kerala" pitchFamily="2" charset="0"/>
            </a:endParaRPr>
          </a:p>
          <a:p>
            <a:pPr>
              <a:lnSpc>
                <a:spcPct val="110000"/>
              </a:lnSpc>
            </a:pPr>
            <a:r>
              <a:rPr lang="en-US" altLang="en-US" sz="2400" b="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: 15:9-18</a:t>
            </a:r>
          </a:p>
        </p:txBody>
      </p:sp>
      <p:sp>
        <p:nvSpPr>
          <p:cNvPr id="45070" name="Rectangle 31">
            <a:extLst>
              <a:ext uri="{FF2B5EF4-FFF2-40B4-BE49-F238E27FC236}">
                <a16:creationId xmlns:a16="http://schemas.microsoft.com/office/drawing/2014/main" id="{0EA22A0D-C8A9-4D88-0EFC-1F6A86FAD6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7925" y="2873375"/>
            <a:ext cx="6794500" cy="313690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000" b="0">
                <a:solidFill>
                  <a:srgbClr val="FFFF39"/>
                </a:solidFill>
                <a:latin typeface="Kerala" pitchFamily="2" charset="0"/>
              </a:rPr>
              <a:t>çÕÆÉáØíÄµ æÕ{ßMÞ¿ßæa ÖøßÏÞÏ “ÈæGÜïí” :      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ÕcÕØíÅµZ µâ¿ÞæÄÏáU èÆÕàµ ©¿O¿ß ÉøßÉÞ¿ß §Õßæ¿ Äá¿BáKá</a:t>
            </a:r>
            <a:r>
              <a:rPr lang="en-US" altLang="en-US" sz="4000" i="1">
                <a:solidFill>
                  <a:schemeClr val="tx1"/>
                </a:solidFill>
                <a:latin typeface="Kerala" pitchFamily="2" charset="0"/>
              </a:rPr>
              <a:t>.</a:t>
            </a:r>
          </a:p>
        </p:txBody>
      </p:sp>
      <p:sp>
        <p:nvSpPr>
          <p:cNvPr id="516128" name="AutoShape 32">
            <a:extLst>
              <a:ext uri="{FF2B5EF4-FFF2-40B4-BE49-F238E27FC236}">
                <a16:creationId xmlns:a16="http://schemas.microsoft.com/office/drawing/2014/main" id="{D1D7C87F-A40E-9406-C49F-554C1194BA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5111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16129" name="AutoShape 33">
            <a:extLst>
              <a:ext uri="{FF2B5EF4-FFF2-40B4-BE49-F238E27FC236}">
                <a16:creationId xmlns:a16="http://schemas.microsoft.com/office/drawing/2014/main" id="{418DA21F-9747-06DB-661D-3C14E7E1D9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3838" y="511175"/>
            <a:ext cx="2314575" cy="1508125"/>
          </a:xfrm>
          <a:prstGeom prst="roundRect">
            <a:avLst>
              <a:gd name="adj" fmla="val 16667"/>
            </a:avLst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>
            <a:outerShdw dist="81320" dir="2319588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45073" name="Group 34">
            <a:extLst>
              <a:ext uri="{FF2B5EF4-FFF2-40B4-BE49-F238E27FC236}">
                <a16:creationId xmlns:a16="http://schemas.microsoft.com/office/drawing/2014/main" id="{2A0E5BE5-616B-C447-4E52-F54FFA73461D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45080" name="AutoShape 35">
              <a:extLst>
                <a:ext uri="{FF2B5EF4-FFF2-40B4-BE49-F238E27FC236}">
                  <a16:creationId xmlns:a16="http://schemas.microsoft.com/office/drawing/2014/main" id="{0163832B-FD64-A4D4-E30B-70A9754C9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1" name="AutoShape 36">
              <a:extLst>
                <a:ext uri="{FF2B5EF4-FFF2-40B4-BE49-F238E27FC236}">
                  <a16:creationId xmlns:a16="http://schemas.microsoft.com/office/drawing/2014/main" id="{F12B453F-E58D-0BC1-7CF0-D86C0CD5A1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2" name="AutoShape 37">
              <a:extLst>
                <a:ext uri="{FF2B5EF4-FFF2-40B4-BE49-F238E27FC236}">
                  <a16:creationId xmlns:a16="http://schemas.microsoft.com/office/drawing/2014/main" id="{E10E87DE-CCB7-AD00-D053-A92A8433D1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083" name="AutoShape 38">
              <a:extLst>
                <a:ext uri="{FF2B5EF4-FFF2-40B4-BE49-F238E27FC236}">
                  <a16:creationId xmlns:a16="http://schemas.microsoft.com/office/drawing/2014/main" id="{6DAC21B4-60E6-F65E-D9C8-520E226B9F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6135" name="Rectangle 39">
            <a:extLst>
              <a:ext uri="{FF2B5EF4-FFF2-40B4-BE49-F238E27FC236}">
                <a16:creationId xmlns:a16="http://schemas.microsoft.com/office/drawing/2014/main" id="{907C4380-410E-5495-4217-4B11CD6602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38</a:t>
            </a:r>
          </a:p>
        </p:txBody>
      </p:sp>
      <p:sp>
        <p:nvSpPr>
          <p:cNvPr id="45075" name="Text Box 40">
            <a:extLst>
              <a:ext uri="{FF2B5EF4-FFF2-40B4-BE49-F238E27FC236}">
                <a16:creationId xmlns:a16="http://schemas.microsoft.com/office/drawing/2014/main" id="{778C43B4-7BA7-8654-32AE-D16659C2DB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16137" name="Rectangle 41">
            <a:extLst>
              <a:ext uri="{FF2B5EF4-FFF2-40B4-BE49-F238E27FC236}">
                <a16:creationId xmlns:a16="http://schemas.microsoft.com/office/drawing/2014/main" id="{1F1E5A8A-2079-CC0D-FA13-15C635A889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45077" name="Text Box 42">
            <a:extLst>
              <a:ext uri="{FF2B5EF4-FFF2-40B4-BE49-F238E27FC236}">
                <a16:creationId xmlns:a16="http://schemas.microsoft.com/office/drawing/2014/main" id="{F781D4CB-A66B-F251-35BC-652D318C0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516140" name="AutoShape 44">
            <a:extLst>
              <a:ext uri="{FF2B5EF4-FFF2-40B4-BE49-F238E27FC236}">
                <a16:creationId xmlns:a16="http://schemas.microsoft.com/office/drawing/2014/main" id="{CD271C81-A67F-650C-4CC7-724772E3F3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175" y="704850"/>
            <a:ext cx="2111375" cy="793750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id-ID" altLang="en-US" sz="1600">
              <a:solidFill>
                <a:srgbClr val="EF1F1D"/>
              </a:solidFill>
            </a:endParaRPr>
          </a:p>
        </p:txBody>
      </p:sp>
      <p:sp>
        <p:nvSpPr>
          <p:cNvPr id="516141" name="AutoShape 45">
            <a:extLst>
              <a:ext uri="{FF2B5EF4-FFF2-40B4-BE49-F238E27FC236}">
                <a16:creationId xmlns:a16="http://schemas.microsoft.com/office/drawing/2014/main" id="{9787E4AB-A7B4-6552-1588-46FB081D2B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2425" y="649288"/>
            <a:ext cx="1635125" cy="7715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99CCFF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endParaRPr lang="id-ID" altLang="en-US" sz="1600">
              <a:solidFill>
                <a:srgbClr val="EF1F1D"/>
              </a:solidFill>
            </a:endParaRP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6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6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6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6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6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6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6101" grpId="0" autoUpdateAnimBg="0"/>
      <p:bldP spid="516109" grpId="0" autoUpdateAnimBg="0"/>
      <p:bldP spid="516140" grpId="0" animBg="1" autoUpdateAnimBg="0"/>
      <p:bldP spid="516141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D41B6E9-A7D8-93E8-A06C-02C3373E1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6" t="18538" r="18933" b="8284"/>
          <a:stretch>
            <a:fillRect/>
          </a:stretch>
        </p:blipFill>
        <p:spPr bwMode="auto">
          <a:xfrm>
            <a:off x="0" y="-36513"/>
            <a:ext cx="914400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15">
            <a:extLst>
              <a:ext uri="{FF2B5EF4-FFF2-40B4-BE49-F238E27FC236}">
                <a16:creationId xmlns:a16="http://schemas.microsoft.com/office/drawing/2014/main" id="{7DA82984-60FB-09F3-F2EA-6B56B90400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8196" name="Text Box 16">
            <a:extLst>
              <a:ext uri="{FF2B5EF4-FFF2-40B4-BE49-F238E27FC236}">
                <a16:creationId xmlns:a16="http://schemas.microsoft.com/office/drawing/2014/main" id="{A52C5A44-28F5-7115-4461-83F5367B3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79601" name="Rectangle 17">
            <a:extLst>
              <a:ext uri="{FF2B5EF4-FFF2-40B4-BE49-F238E27FC236}">
                <a16:creationId xmlns:a16="http://schemas.microsoft.com/office/drawing/2014/main" id="{7725E3E9-AB78-9F78-3D55-E7164FDF3A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7.2.05a.</a:t>
            </a:r>
          </a:p>
        </p:txBody>
      </p:sp>
      <p:sp>
        <p:nvSpPr>
          <p:cNvPr id="579602" name="Rectangle 18">
            <a:extLst>
              <a:ext uri="{FF2B5EF4-FFF2-40B4-BE49-F238E27FC236}">
                <a16:creationId xmlns:a16="http://schemas.microsoft.com/office/drawing/2014/main" id="{0953DFAD-4B57-AC6F-5C72-8EAC53172D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03</a:t>
            </a:r>
          </a:p>
        </p:txBody>
      </p:sp>
      <p:sp>
        <p:nvSpPr>
          <p:cNvPr id="8199" name="Rectangle 19">
            <a:extLst>
              <a:ext uri="{FF2B5EF4-FFF2-40B4-BE49-F238E27FC236}">
                <a16:creationId xmlns:a16="http://schemas.microsoft.com/office/drawing/2014/main" id="{151BDE53-F3FB-2DA6-E84A-78DE6144E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1575" y="2530475"/>
            <a:ext cx="7356475" cy="592138"/>
          </a:xfrm>
          <a:prstGeom prst="rect">
            <a:avLst/>
          </a:prstGeom>
          <a:solidFill>
            <a:srgbClr val="333399"/>
          </a:solidFill>
          <a:ln w="76200">
            <a:solidFill>
              <a:srgbClr val="8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id-ID" altLang="en-US" sz="2800">
                <a:latin typeface="Kerala" pitchFamily="2" charset="0"/>
              </a:rPr>
              <a:t>çÏÞÖáÕÏíAáU ÍâÎßÖÞØídÄÉøÎÞÏ æÕÜïáÕß{ßµZ</a:t>
            </a:r>
          </a:p>
        </p:txBody>
      </p:sp>
      <p:pic>
        <p:nvPicPr>
          <p:cNvPr id="579604" name="Picture 20">
            <a:extLst>
              <a:ext uri="{FF2B5EF4-FFF2-40B4-BE49-F238E27FC236}">
                <a16:creationId xmlns:a16="http://schemas.microsoft.com/office/drawing/2014/main" id="{847459C4-66FA-D296-BEE7-62A119D50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6" t="18925" r="18640" b="7047"/>
          <a:stretch>
            <a:fillRect/>
          </a:stretch>
        </p:blipFill>
        <p:spPr bwMode="auto">
          <a:xfrm>
            <a:off x="669925" y="274638"/>
            <a:ext cx="7802563" cy="585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9605" name="Rectangle 21">
            <a:extLst>
              <a:ext uri="{FF2B5EF4-FFF2-40B4-BE49-F238E27FC236}">
                <a16:creationId xmlns:a16="http://schemas.microsoft.com/office/drawing/2014/main" id="{050B8B26-7A75-5691-A637-BCCFBCCBF4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8125" y="765175"/>
            <a:ext cx="5657850" cy="920750"/>
          </a:xfrm>
          <a:prstGeom prst="rect">
            <a:avLst/>
          </a:prstGeom>
          <a:gradFill rotWithShape="1">
            <a:gsLst>
              <a:gs pos="0">
                <a:srgbClr val="C1C999"/>
              </a:gs>
              <a:gs pos="100000">
                <a:srgbClr val="595D47"/>
              </a:gs>
            </a:gsLst>
            <a:lin ang="540000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id-ID" altLang="en-US" sz="3200" b="0">
                <a:solidFill>
                  <a:srgbClr val="FF00FF"/>
                </a:solidFill>
                <a:latin typeface="Kerala" pitchFamily="2" charset="0"/>
              </a:rPr>
              <a:t>æÏdØàW ÄÞÝíÕø _ </a:t>
            </a:r>
            <a:r>
              <a:rPr lang="en-US" altLang="en-US" sz="3200" b="0">
                <a:solidFill>
                  <a:srgbClr val="FF00FF"/>
                </a:solidFill>
                <a:latin typeface="Kerala" pitchFamily="2" charset="0"/>
              </a:rPr>
              <a:t>     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id-ID" altLang="en-US" sz="3200" b="0">
                <a:solidFill>
                  <a:srgbClr val="FF00FF"/>
                </a:solidFill>
                <a:latin typeface="Kerala" pitchFamily="2" charset="0"/>
              </a:rPr>
              <a:t>ÎìIí ÄÞçÌÞøßWÈßKáU ÆãÖc¢</a:t>
            </a:r>
          </a:p>
        </p:txBody>
      </p:sp>
      <p:grpSp>
        <p:nvGrpSpPr>
          <p:cNvPr id="579606" name="Group 22">
            <a:extLst>
              <a:ext uri="{FF2B5EF4-FFF2-40B4-BE49-F238E27FC236}">
                <a16:creationId xmlns:a16="http://schemas.microsoft.com/office/drawing/2014/main" id="{82756D1E-B14D-BF55-57DE-8AA1294CC7ED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2565400"/>
            <a:ext cx="4502150" cy="4106863"/>
            <a:chOff x="385" y="1616"/>
            <a:chExt cx="2836" cy="2587"/>
          </a:xfrm>
        </p:grpSpPr>
        <p:pic>
          <p:nvPicPr>
            <p:cNvPr id="8250" name="Picture 23">
              <a:extLst>
                <a:ext uri="{FF2B5EF4-FFF2-40B4-BE49-F238E27FC236}">
                  <a16:creationId xmlns:a16="http://schemas.microsoft.com/office/drawing/2014/main" id="{51EFE1EC-AA3C-4BB3-62CD-8B3132D02A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06" t="18538" r="20117" b="8284"/>
            <a:stretch>
              <a:fillRect/>
            </a:stretch>
          </p:blipFill>
          <p:spPr bwMode="auto">
            <a:xfrm>
              <a:off x="385" y="1616"/>
              <a:ext cx="2836" cy="2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51" name="Rectangle 24">
              <a:extLst>
                <a:ext uri="{FF2B5EF4-FFF2-40B4-BE49-F238E27FC236}">
                  <a16:creationId xmlns:a16="http://schemas.microsoft.com/office/drawing/2014/main" id="{48A37397-E83F-F273-DD98-0B2C41DC9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6" y="1752"/>
              <a:ext cx="2631" cy="2036"/>
            </a:xfrm>
            <a:prstGeom prst="rect">
              <a:avLst/>
            </a:prstGeom>
            <a:gradFill rotWithShape="1">
              <a:gsLst>
                <a:gs pos="0">
                  <a:srgbClr val="3F423A"/>
                </a:gs>
                <a:gs pos="50000">
                  <a:srgbClr val="898E7E"/>
                </a:gs>
                <a:gs pos="100000">
                  <a:srgbClr val="3F423A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lnSpc>
                  <a:spcPct val="90000"/>
                </a:lnSpc>
                <a:spcBef>
                  <a:spcPct val="50000"/>
                </a:spcBef>
              </a:pPr>
              <a:r>
                <a:rPr lang="id-ID" altLang="en-US" sz="3200">
                  <a:solidFill>
                    <a:srgbClr val="DC04B8"/>
                  </a:solidFill>
                  <a:latin typeface="Kerala" pitchFamily="2" charset="0"/>
                </a:rPr>
                <a:t>Öß¢çÖÞX</a:t>
              </a:r>
            </a:p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3200">
                  <a:solidFill>
                    <a:srgbClr val="DC04B8"/>
                  </a:solidFill>
                  <a:latin typeface="Kerala" pitchFamily="2" charset="0"/>
                </a:rPr>
                <a:t>	       </a:t>
              </a:r>
              <a:r>
                <a:rPr lang="id-ID" altLang="en-US" sz="3200">
                  <a:solidFill>
                    <a:srgbClr val="DC04B8"/>
                  </a:solidFill>
                  <a:latin typeface="Kerala" pitchFamily="2" charset="0"/>
                </a:rPr>
                <a:t>·ßÆçÏÞY</a:t>
              </a: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altLang="en-US" sz="3200">
                <a:solidFill>
                  <a:srgbClr val="DC04B8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r>
                <a:rPr lang="id-ID" altLang="en-US" sz="3200">
                  <a:solidFill>
                    <a:srgbClr val="DC04B8"/>
                  </a:solidFill>
                  <a:latin typeface="Kerala" pitchFamily="2" charset="0"/>
                </a:rPr>
                <a:t>æÆçÌÞù</a:t>
              </a:r>
              <a:endParaRPr lang="en-US" altLang="en-US" sz="3200">
                <a:solidFill>
                  <a:srgbClr val="DC04B8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altLang="en-US" sz="3200">
                <a:solidFill>
                  <a:srgbClr val="DC04B8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altLang="en-US" sz="2800" b="0">
                <a:solidFill>
                  <a:srgbClr val="DC04B8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altLang="en-US" sz="2800" b="0">
                <a:solidFill>
                  <a:srgbClr val="00DFCA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altLang="en-US" sz="2800" b="0">
                <a:solidFill>
                  <a:srgbClr val="00DFCA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altLang="en-US" sz="2800" b="0">
                <a:solidFill>
                  <a:srgbClr val="00DFCA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endParaRPr lang="en-US" altLang="en-US" sz="2800" b="0">
                <a:solidFill>
                  <a:srgbClr val="00DFCA"/>
                </a:solidFill>
                <a:latin typeface="Kerala" pitchFamily="2" charset="0"/>
              </a:endParaRPr>
            </a:p>
            <a:p>
              <a:pPr>
                <a:lnSpc>
                  <a:spcPct val="0"/>
                </a:lnSpc>
                <a:spcBef>
                  <a:spcPct val="50000"/>
                </a:spcBef>
              </a:pPr>
              <a:r>
                <a:rPr lang="en-US" altLang="en-US" sz="2800" b="0">
                  <a:solidFill>
                    <a:srgbClr val="00DFCA"/>
                  </a:solidFill>
                  <a:latin typeface="Kerala" pitchFamily="2" charset="0"/>
                </a:rPr>
                <a:t>.</a:t>
              </a:r>
              <a:endParaRPr lang="id-ID" altLang="en-US" sz="2800" b="0">
                <a:solidFill>
                  <a:srgbClr val="00DFCA"/>
                </a:solidFill>
                <a:latin typeface="Kerala" pitchFamily="2" charset="0"/>
              </a:endParaRPr>
            </a:p>
          </p:txBody>
        </p:sp>
        <p:sp>
          <p:nvSpPr>
            <p:cNvPr id="8252" name="Rectangle 25">
              <a:extLst>
                <a:ext uri="{FF2B5EF4-FFF2-40B4-BE49-F238E27FC236}">
                  <a16:creationId xmlns:a16="http://schemas.microsoft.com/office/drawing/2014/main" id="{044A2DBF-CA2B-A027-20AD-181B7F7990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2069"/>
              <a:ext cx="1835" cy="113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id-ID" altLang="en-US" sz="2800" b="0">
                  <a:solidFill>
                    <a:schemeClr val="tx1"/>
                  </a:solidFill>
                  <a:latin typeface="Kerala" pitchFamily="2" charset="0"/>
                </a:rPr>
                <a:t>¥ÕØÞÈæJ13</a:t>
              </a:r>
              <a:endParaRPr lang="en-US" altLang="en-US" sz="28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spcBef>
                  <a:spcPct val="50000"/>
                </a:spcBef>
              </a:pPr>
              <a:r>
                <a:rPr lang="id-ID" altLang="en-US" sz="2800" b="0">
                  <a:solidFill>
                    <a:schemeClr val="tx1"/>
                  </a:solidFill>
                  <a:latin typeface="Kerala" pitchFamily="2" charset="0"/>
                </a:rPr>
                <a:t> ÈcÞÏÞÇßÉzÞøßW </a:t>
              </a:r>
              <a:endParaRPr lang="en-US" altLang="en-US" sz="2800" b="0">
                <a:solidFill>
                  <a:schemeClr val="tx1"/>
                </a:solidFill>
                <a:latin typeface="Kerala" pitchFamily="2" charset="0"/>
              </a:endParaRPr>
            </a:p>
            <a:p>
              <a:pPr>
                <a:spcBef>
                  <a:spcPct val="50000"/>
                </a:spcBef>
              </a:pPr>
              <a:r>
                <a:rPr lang="id-ID" altLang="en-US" sz="2800" b="0">
                  <a:solidFill>
                    <a:schemeClr val="tx1"/>
                  </a:solidFill>
                  <a:latin typeface="Kerala" pitchFamily="2" charset="0"/>
                </a:rPr>
                <a:t>ÎÙÞzÞøÞÏ</a:t>
              </a:r>
            </a:p>
          </p:txBody>
        </p:sp>
        <p:sp>
          <p:nvSpPr>
            <p:cNvPr id="8253" name="WordArt 26">
              <a:extLst>
                <a:ext uri="{FF2B5EF4-FFF2-40B4-BE49-F238E27FC236}">
                  <a16:creationId xmlns:a16="http://schemas.microsoft.com/office/drawing/2014/main" id="{FC4A1034-F8EC-437A-30BE-F797E1CC32F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 rot="385062">
              <a:off x="567" y="2614"/>
              <a:ext cx="2498" cy="1589"/>
            </a:xfrm>
            <a:prstGeom prst="rect">
              <a:avLst/>
            </a:prstGeom>
          </p:spPr>
          <p:txBody>
            <a:bodyPr wrap="none" fromWordArt="1">
              <a:prstTxWarp prst="textCascadeUp">
                <a:avLst>
                  <a:gd name="adj" fmla="val 53181"/>
                </a:avLst>
              </a:prstTxWarp>
              <a:scene3d>
                <a:camera prst="legacyPerspectiveFront">
                  <a:rot lat="20519997" lon="1080000" rev="0"/>
                </a:camera>
                <a:lightRig rig="legacyHarsh2" dir="b"/>
              </a:scene3d>
              <a:sp3d extrusionH="430200" prstMaterial="legacyMatte">
                <a:extrusionClr>
                  <a:srgbClr val="FF6600"/>
                </a:extrusionClr>
                <a:contourClr>
                  <a:srgbClr val="FFE701"/>
                </a:contourClr>
              </a:sp3d>
            </a:bodyPr>
            <a:lstStyle/>
            <a:p>
              <a:pPr algn="ctr"/>
              <a:r>
                <a:rPr lang="en-US" sz="9600" kern="10">
                  <a:ln w="9525"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E701"/>
                      </a:gs>
                      <a:gs pos="100000">
                        <a:srgbClr val="FE3E02"/>
                      </a:gs>
                    </a:gsLst>
                    <a:lin ang="4980000" scaled="1"/>
                  </a:gradFill>
                  <a:latin typeface="Kerala" pitchFamily="2" charset="0"/>
                </a:rPr>
                <a:t>ÖÎáçÕW</a:t>
              </a:r>
            </a:p>
          </p:txBody>
        </p:sp>
      </p:grpSp>
      <p:grpSp>
        <p:nvGrpSpPr>
          <p:cNvPr id="579611" name="Group 27">
            <a:extLst>
              <a:ext uri="{FF2B5EF4-FFF2-40B4-BE49-F238E27FC236}">
                <a16:creationId xmlns:a16="http://schemas.microsoft.com/office/drawing/2014/main" id="{671DDB5A-45A1-AEA2-25AB-CF2462D5EA68}"/>
              </a:ext>
            </a:extLst>
          </p:cNvPr>
          <p:cNvGrpSpPr>
            <a:grpSpLocks/>
          </p:cNvGrpSpPr>
          <p:nvPr/>
        </p:nvGrpSpPr>
        <p:grpSpPr bwMode="auto">
          <a:xfrm>
            <a:off x="3779838" y="1412875"/>
            <a:ext cx="3805237" cy="2824163"/>
            <a:chOff x="1610" y="436"/>
            <a:chExt cx="2397" cy="1779"/>
          </a:xfrm>
        </p:grpSpPr>
        <p:pic>
          <p:nvPicPr>
            <p:cNvPr id="8244" name="Picture 28">
              <a:extLst>
                <a:ext uri="{FF2B5EF4-FFF2-40B4-BE49-F238E27FC236}">
                  <a16:creationId xmlns:a16="http://schemas.microsoft.com/office/drawing/2014/main" id="{3D8300C1-E4D2-7DB9-57BC-0BF604E6A5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7" t="18146" r="18652" b="8675"/>
            <a:stretch>
              <a:fillRect/>
            </a:stretch>
          </p:blipFill>
          <p:spPr bwMode="auto">
            <a:xfrm>
              <a:off x="1610" y="436"/>
              <a:ext cx="2397" cy="1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5" name="Rectangle 29">
              <a:extLst>
                <a:ext uri="{FF2B5EF4-FFF2-40B4-BE49-F238E27FC236}">
                  <a16:creationId xmlns:a16="http://schemas.microsoft.com/office/drawing/2014/main" id="{5E82B58F-DF6F-FA6D-F126-1EB96571DE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663"/>
              <a:ext cx="2065" cy="288"/>
            </a:xfrm>
            <a:prstGeom prst="rect">
              <a:avLst/>
            </a:prstGeom>
            <a:solidFill>
              <a:srgbClr val="9E182E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400" b="0">
                  <a:solidFill>
                    <a:srgbClr val="FEFE58"/>
                  </a:solidFill>
                  <a:latin typeface="Kerala" pitchFamily="2" charset="0"/>
                </a:rPr>
                <a:t>  </a:t>
              </a:r>
              <a:r>
                <a:rPr lang="id-ID" altLang="en-US" sz="2400" b="0">
                  <a:solidFill>
                    <a:srgbClr val="FEFE58"/>
                  </a:solidFill>
                  <a:latin typeface="Kerala" pitchFamily="2" charset="0"/>
                </a:rPr>
                <a:t>¯µçÆÖ µÞÜ¢</a:t>
              </a:r>
              <a:r>
                <a:rPr lang="en-US" altLang="en-US" sz="2400" b="0">
                  <a:solidFill>
                    <a:srgbClr val="FEFE58"/>
                  </a:solidFill>
                  <a:latin typeface="Kerala" pitchFamily="2" charset="0"/>
                </a:rPr>
                <a:t>:      </a:t>
              </a:r>
              <a:endParaRPr lang="id-ID" altLang="en-US" sz="2400" b="0">
                <a:solidFill>
                  <a:srgbClr val="FEFE58"/>
                </a:solidFill>
                <a:latin typeface="Kerala" pitchFamily="2" charset="0"/>
              </a:endParaRPr>
            </a:p>
          </p:txBody>
        </p:sp>
        <p:sp>
          <p:nvSpPr>
            <p:cNvPr id="8246" name="Rectangle 30">
              <a:extLst>
                <a:ext uri="{FF2B5EF4-FFF2-40B4-BE49-F238E27FC236}">
                  <a16:creationId xmlns:a16="http://schemas.microsoft.com/office/drawing/2014/main" id="{308F86A5-1192-8146-E026-80C45E8A3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0" y="935"/>
              <a:ext cx="2082" cy="250"/>
            </a:xfrm>
            <a:prstGeom prst="rect">
              <a:avLst/>
            </a:prstGeom>
            <a:solidFill>
              <a:srgbClr val="9E182E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d-ID" altLang="en-US" sz="2000" b="0">
                  <a:solidFill>
                    <a:srgbClr val="FEFE58"/>
                  </a:solidFill>
                  <a:latin typeface="Kerala" pitchFamily="2" charset="0"/>
                </a:rPr>
                <a:t>¥dÌÙÞ¢_ç¼ÞØËí 2000Ìß.Øß.</a:t>
              </a:r>
            </a:p>
          </p:txBody>
        </p:sp>
        <p:sp>
          <p:nvSpPr>
            <p:cNvPr id="8247" name="Rectangle 31">
              <a:extLst>
                <a:ext uri="{FF2B5EF4-FFF2-40B4-BE49-F238E27FC236}">
                  <a16:creationId xmlns:a16="http://schemas.microsoft.com/office/drawing/2014/main" id="{E0DEE533-AFA8-167A-6AC2-6F1307638A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1162"/>
              <a:ext cx="2086" cy="327"/>
            </a:xfrm>
            <a:prstGeom prst="rect">
              <a:avLst/>
            </a:prstGeom>
            <a:solidFill>
              <a:srgbClr val="9E182E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d-ID" altLang="en-US" sz="2000" b="0">
                  <a:solidFill>
                    <a:srgbClr val="FEFE58"/>
                  </a:solidFill>
                  <a:latin typeface="Kerala" pitchFamily="2" charset="0"/>
                </a:rPr>
                <a:t>çÎÞæÖ _ çÏÞÖáÕ 1500Ìß.Øß</a:t>
              </a:r>
              <a:r>
                <a:rPr lang="id-ID" altLang="en-US" sz="2800" b="0">
                  <a:solidFill>
                    <a:srgbClr val="FEFE58"/>
                  </a:solidFill>
                  <a:latin typeface="Kerala" pitchFamily="2" charset="0"/>
                </a:rPr>
                <a:t>.</a:t>
              </a:r>
            </a:p>
          </p:txBody>
        </p:sp>
        <p:sp>
          <p:nvSpPr>
            <p:cNvPr id="8248" name="Rectangle 32">
              <a:extLst>
                <a:ext uri="{FF2B5EF4-FFF2-40B4-BE49-F238E27FC236}">
                  <a16:creationId xmlns:a16="http://schemas.microsoft.com/office/drawing/2014/main" id="{F1148DAD-E3A5-32A1-914B-C5153E302C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1" y="1479"/>
              <a:ext cx="2086" cy="538"/>
            </a:xfrm>
            <a:prstGeom prst="rect">
              <a:avLst/>
            </a:prstGeom>
            <a:solidFill>
              <a:srgbClr val="9E182E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d-ID" altLang="en-US" sz="2000" b="0">
                  <a:solidFill>
                    <a:srgbClr val="FEFE58"/>
                  </a:solidFill>
                  <a:latin typeface="Kerala" pitchFamily="2" charset="0"/>
                </a:rPr>
                <a:t>¥øÞ¼µÄb¢_øÞ¼Äb¢ 100Ìß.Øß.</a:t>
              </a:r>
              <a:endParaRPr lang="en-US" altLang="en-US" sz="20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spcBef>
                  <a:spcPct val="50000"/>
                </a:spcBef>
              </a:pPr>
              <a:endParaRPr lang="id-ID" altLang="en-US" sz="2000" b="0">
                <a:solidFill>
                  <a:srgbClr val="FEFE58"/>
                </a:solidFill>
                <a:latin typeface="Kerala" pitchFamily="2" charset="0"/>
              </a:endParaRPr>
            </a:p>
          </p:txBody>
        </p:sp>
        <p:sp>
          <p:nvSpPr>
            <p:cNvPr id="8249" name="Oval 33">
              <a:extLst>
                <a:ext uri="{FF2B5EF4-FFF2-40B4-BE49-F238E27FC236}">
                  <a16:creationId xmlns:a16="http://schemas.microsoft.com/office/drawing/2014/main" id="{246A9CD6-0E74-8114-DE25-1E55DD38AD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0" y="1434"/>
              <a:ext cx="2223" cy="408"/>
            </a:xfrm>
            <a:prstGeom prst="ellipse">
              <a:avLst/>
            </a:prstGeom>
            <a:noFill/>
            <a:ln w="28575">
              <a:solidFill>
                <a:srgbClr val="FFFF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>
                      <a:alpha val="0"/>
                    </a:schemeClr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grpSp>
        <p:nvGrpSpPr>
          <p:cNvPr id="579618" name="Group 34">
            <a:extLst>
              <a:ext uri="{FF2B5EF4-FFF2-40B4-BE49-F238E27FC236}">
                <a16:creationId xmlns:a16="http://schemas.microsoft.com/office/drawing/2014/main" id="{AE202E6A-2038-B655-3A31-EF2249918568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3429000"/>
            <a:ext cx="4189412" cy="3049588"/>
            <a:chOff x="1927" y="845"/>
            <a:chExt cx="2639" cy="1921"/>
          </a:xfrm>
        </p:grpSpPr>
        <p:pic>
          <p:nvPicPr>
            <p:cNvPr id="8242" name="Picture 35">
              <a:extLst>
                <a:ext uri="{FF2B5EF4-FFF2-40B4-BE49-F238E27FC236}">
                  <a16:creationId xmlns:a16="http://schemas.microsoft.com/office/drawing/2014/main" id="{6A95C2F9-71F6-3FC3-B42E-186790D91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6" t="20117" r="18652" b="8673"/>
            <a:stretch>
              <a:fillRect/>
            </a:stretch>
          </p:blipFill>
          <p:spPr bwMode="auto">
            <a:xfrm>
              <a:off x="1927" y="845"/>
              <a:ext cx="2639" cy="19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3" name="Rectangle 36">
              <a:extLst>
                <a:ext uri="{FF2B5EF4-FFF2-40B4-BE49-F238E27FC236}">
                  <a16:creationId xmlns:a16="http://schemas.microsoft.com/office/drawing/2014/main" id="{88021C4F-C260-8AA6-29C7-515EB745F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1842"/>
              <a:ext cx="1258" cy="357"/>
            </a:xfrm>
            <a:prstGeom prst="rect">
              <a:avLst/>
            </a:prstGeom>
            <a:solidFill>
              <a:srgbClr val="898E7E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id-ID" altLang="en-US" sz="2400">
                  <a:solidFill>
                    <a:srgbClr val="FEFE58"/>
                  </a:solidFill>
                  <a:latin typeface="Kerala" pitchFamily="2" charset="0"/>
                </a:rPr>
                <a:t>¦æÄXØßæÜ </a:t>
              </a:r>
              <a:endParaRPr lang="en-US" altLang="en-US" sz="240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40000"/>
                </a:lnSpc>
                <a:spcBef>
                  <a:spcPct val="50000"/>
                </a:spcBef>
              </a:pPr>
              <a:r>
                <a:rPr lang="id-ID" altLang="en-US" sz="2400">
                  <a:solidFill>
                    <a:srgbClr val="FEFE58"/>
                  </a:solidFill>
                  <a:latin typeface="Kerala" pitchFamily="2" charset="0"/>
                </a:rPr>
                <a:t>²øá çfdÄ¢</a:t>
              </a:r>
            </a:p>
          </p:txBody>
        </p:sp>
      </p:grpSp>
      <p:grpSp>
        <p:nvGrpSpPr>
          <p:cNvPr id="579621" name="Group 37">
            <a:extLst>
              <a:ext uri="{FF2B5EF4-FFF2-40B4-BE49-F238E27FC236}">
                <a16:creationId xmlns:a16="http://schemas.microsoft.com/office/drawing/2014/main" id="{5481522F-D9A1-AF90-D542-3C7EB3064515}"/>
              </a:ext>
            </a:extLst>
          </p:cNvPr>
          <p:cNvGrpSpPr>
            <a:grpSpLocks/>
          </p:cNvGrpSpPr>
          <p:nvPr/>
        </p:nvGrpSpPr>
        <p:grpSpPr bwMode="auto">
          <a:xfrm>
            <a:off x="0" y="911225"/>
            <a:ext cx="5426075" cy="4083050"/>
            <a:chOff x="2517" y="1026"/>
            <a:chExt cx="3418" cy="2572"/>
          </a:xfrm>
        </p:grpSpPr>
        <p:pic>
          <p:nvPicPr>
            <p:cNvPr id="8238" name="Picture 38">
              <a:extLst>
                <a:ext uri="{FF2B5EF4-FFF2-40B4-BE49-F238E27FC236}">
                  <a16:creationId xmlns:a16="http://schemas.microsoft.com/office/drawing/2014/main" id="{540CA295-9528-76D1-27A9-D880E4552F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04" t="19727" r="18640" b="9863"/>
            <a:stretch>
              <a:fillRect/>
            </a:stretch>
          </p:blipFill>
          <p:spPr bwMode="auto">
            <a:xfrm>
              <a:off x="2517" y="1026"/>
              <a:ext cx="3418" cy="25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239" name="Rectangle 39">
              <a:extLst>
                <a:ext uri="{FF2B5EF4-FFF2-40B4-BE49-F238E27FC236}">
                  <a16:creationId xmlns:a16="http://schemas.microsoft.com/office/drawing/2014/main" id="{3064E178-4F66-CAE1-3BC9-2A43C69D7D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51" y="2633"/>
              <a:ext cx="1214" cy="365"/>
            </a:xfrm>
            <a:prstGeom prst="rect">
              <a:avLst/>
            </a:prstGeom>
            <a:gradFill rotWithShape="1">
              <a:gsLst>
                <a:gs pos="0">
                  <a:srgbClr val="3F423A"/>
                </a:gs>
                <a:gs pos="50000">
                  <a:srgbClr val="898E7E"/>
                </a:gs>
                <a:gs pos="100000">
                  <a:srgbClr val="3F423A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000">
                  <a:solidFill>
                    <a:srgbClr val="FEFE58"/>
                  </a:solidFill>
                  <a:latin typeface="Kerala" pitchFamily="2" charset="0"/>
                </a:rPr>
                <a:t>     </a:t>
              </a:r>
              <a:r>
                <a:rPr lang="id-ID" altLang="en-US" sz="2000">
                  <a:solidFill>
                    <a:srgbClr val="FEFE58"/>
                  </a:solidFill>
                  <a:latin typeface="Kerala" pitchFamily="2" charset="0"/>
                </a:rPr>
                <a:t>·áøá:</a:t>
              </a:r>
              <a:r>
                <a:rPr lang="en-US" altLang="en-US" sz="2000">
                  <a:solidFill>
                    <a:srgbClr val="FEFE58"/>
                  </a:solidFill>
                  <a:latin typeface="Kerala" pitchFamily="2" charset="0"/>
                </a:rPr>
                <a:t>    </a:t>
              </a:r>
              <a:r>
                <a:rPr lang="id-ID" altLang="en-US" sz="2000">
                  <a:solidFill>
                    <a:srgbClr val="FEFE58"/>
                  </a:solidFill>
                  <a:latin typeface="Kerala" pitchFamily="2" charset="0"/>
                </a:rPr>
                <a:t> </a:t>
              </a:r>
              <a:endParaRPr lang="en-US" altLang="en-US" sz="200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10000"/>
                </a:lnSpc>
                <a:spcBef>
                  <a:spcPct val="50000"/>
                </a:spcBef>
              </a:pPr>
              <a:r>
                <a:rPr lang="id-ID" altLang="en-US" sz="2000">
                  <a:solidFill>
                    <a:srgbClr val="FEFE58"/>
                  </a:solidFill>
                  <a:latin typeface="Kerala" pitchFamily="2" charset="0"/>
                </a:rPr>
                <a:t>¥øßØíçxÞGßW</a:t>
              </a:r>
            </a:p>
          </p:txBody>
        </p:sp>
        <p:sp>
          <p:nvSpPr>
            <p:cNvPr id="8240" name="Rectangle 40">
              <a:extLst>
                <a:ext uri="{FF2B5EF4-FFF2-40B4-BE49-F238E27FC236}">
                  <a16:creationId xmlns:a16="http://schemas.microsoft.com/office/drawing/2014/main" id="{159AF6E1-0FF0-8CC7-5F46-693C2AC08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30" y="1207"/>
              <a:ext cx="2249" cy="327"/>
            </a:xfrm>
            <a:prstGeom prst="rect">
              <a:avLst/>
            </a:prstGeom>
            <a:solidFill>
              <a:srgbClr val="7A9289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d-ID" altLang="en-US" sz="2800">
                  <a:solidFill>
                    <a:srgbClr val="FEFE58"/>
                  </a:solidFill>
                  <a:latin typeface="Kerala" pitchFamily="2" charset="0"/>
                </a:rPr>
                <a:t>ÎÙÞÈÞÏ ¥ÜµíØÞIV</a:t>
              </a:r>
            </a:p>
          </p:txBody>
        </p:sp>
        <p:sp>
          <p:nvSpPr>
            <p:cNvPr id="8241" name="Rectangle 41">
              <a:extLst>
                <a:ext uri="{FF2B5EF4-FFF2-40B4-BE49-F238E27FC236}">
                  <a16:creationId xmlns:a16="http://schemas.microsoft.com/office/drawing/2014/main" id="{756897DA-2DCE-E76C-15BD-F5088D6B57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01" y="1906"/>
              <a:ext cx="459" cy="480"/>
            </a:xfrm>
            <a:prstGeom prst="rect">
              <a:avLst/>
            </a:prstGeom>
            <a:gradFill rotWithShape="1">
              <a:gsLst>
                <a:gs pos="0">
                  <a:srgbClr val="7A9289"/>
                </a:gs>
                <a:gs pos="100000">
                  <a:srgbClr val="38443F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4400" b="0">
                  <a:solidFill>
                    <a:srgbClr val="00DFCA"/>
                  </a:solidFill>
                  <a:latin typeface="Kerala" pitchFamily="2" charset="0"/>
                </a:rPr>
                <a:t> </a:t>
              </a:r>
              <a:r>
                <a:rPr lang="en-US" altLang="en-US" sz="4400" b="0">
                  <a:solidFill>
                    <a:srgbClr val="7A9289"/>
                  </a:solidFill>
                  <a:latin typeface="Kerala" pitchFamily="2" charset="0"/>
                </a:rPr>
                <a:t>.</a:t>
              </a:r>
              <a:endParaRPr lang="id-ID" altLang="en-US" sz="4400" b="0">
                <a:solidFill>
                  <a:srgbClr val="7A9289"/>
                </a:solidFill>
                <a:latin typeface="Kerala" pitchFamily="2" charset="0"/>
              </a:endParaRPr>
            </a:p>
          </p:txBody>
        </p:sp>
      </p:grpSp>
      <p:grpSp>
        <p:nvGrpSpPr>
          <p:cNvPr id="579626" name="Group 42">
            <a:extLst>
              <a:ext uri="{FF2B5EF4-FFF2-40B4-BE49-F238E27FC236}">
                <a16:creationId xmlns:a16="http://schemas.microsoft.com/office/drawing/2014/main" id="{FCAE1808-5D36-05C0-B7FA-8FDB517D9205}"/>
              </a:ext>
            </a:extLst>
          </p:cNvPr>
          <p:cNvGrpSpPr>
            <a:grpSpLocks/>
          </p:cNvGrpSpPr>
          <p:nvPr/>
        </p:nvGrpSpPr>
        <p:grpSpPr bwMode="auto">
          <a:xfrm>
            <a:off x="806450" y="517525"/>
            <a:ext cx="5162550" cy="4013200"/>
            <a:chOff x="1111" y="1071"/>
            <a:chExt cx="3252" cy="2528"/>
          </a:xfrm>
        </p:grpSpPr>
        <p:pic>
          <p:nvPicPr>
            <p:cNvPr id="8221" name="Picture 43">
              <a:extLst>
                <a:ext uri="{FF2B5EF4-FFF2-40B4-BE49-F238E27FC236}">
                  <a16:creationId xmlns:a16="http://schemas.microsoft.com/office/drawing/2014/main" id="{7E41CAA0-A623-1C02-CA93-85284CFA3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3" t="18147" r="19824" b="6700"/>
            <a:stretch>
              <a:fillRect/>
            </a:stretch>
          </p:blipFill>
          <p:spPr bwMode="auto">
            <a:xfrm>
              <a:off x="1111" y="1071"/>
              <a:ext cx="3252" cy="2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222" name="Group 44">
              <a:extLst>
                <a:ext uri="{FF2B5EF4-FFF2-40B4-BE49-F238E27FC236}">
                  <a16:creationId xmlns:a16="http://schemas.microsoft.com/office/drawing/2014/main" id="{98DA89DE-58AE-66FE-ED8F-D2EBB6270C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00" y="1344"/>
              <a:ext cx="1361" cy="1859"/>
              <a:chOff x="2880" y="981"/>
              <a:chExt cx="1361" cy="1859"/>
            </a:xfrm>
          </p:grpSpPr>
          <p:sp>
            <p:nvSpPr>
              <p:cNvPr id="8228" name="AutoShape 45">
                <a:extLst>
                  <a:ext uri="{FF2B5EF4-FFF2-40B4-BE49-F238E27FC236}">
                    <a16:creationId xmlns:a16="http://schemas.microsoft.com/office/drawing/2014/main" id="{4CC4CD37-41B3-3F1D-A34F-BEC2FCD0B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020"/>
                <a:ext cx="941" cy="405"/>
              </a:xfrm>
              <a:prstGeom prst="roundRect">
                <a:avLst>
                  <a:gd name="adj" fmla="val 12495"/>
                </a:avLst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endParaRPr lang="en-US" altLang="en-US"/>
              </a:p>
            </p:txBody>
          </p:sp>
          <p:sp>
            <p:nvSpPr>
              <p:cNvPr id="8229" name="Rectangle 46">
                <a:extLst>
                  <a:ext uri="{FF2B5EF4-FFF2-40B4-BE49-F238E27FC236}">
                    <a16:creationId xmlns:a16="http://schemas.microsoft.com/office/drawing/2014/main" id="{C7376072-C3AB-7241-0E83-0F467BEFA6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92" y="981"/>
                <a:ext cx="659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>
                <a:spAutoFit/>
              </a:bodyPr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r>
                  <a:rPr lang="en-US" altLang="en-US" sz="2800">
                    <a:solidFill>
                      <a:schemeClr val="bg2"/>
                    </a:solidFill>
                    <a:latin typeface="Kerala" pitchFamily="2" charset="0"/>
                  </a:rPr>
                  <a:t>çÏÖá</a:t>
                </a:r>
              </a:p>
            </p:txBody>
          </p:sp>
          <p:sp>
            <p:nvSpPr>
              <p:cNvPr id="8230" name="Rectangle 47">
                <a:extLst>
                  <a:ext uri="{FF2B5EF4-FFF2-40B4-BE49-F238E27FC236}">
                    <a16:creationId xmlns:a16="http://schemas.microsoft.com/office/drawing/2014/main" id="{A3E42995-D583-AE7C-1B33-49BC42536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1253"/>
                <a:ext cx="1361" cy="1587"/>
              </a:xfrm>
              <a:prstGeom prst="rect">
                <a:avLst/>
              </a:prstGeom>
              <a:solidFill>
                <a:schemeClr val="tx2"/>
              </a:solidFill>
              <a:ln w="12700">
                <a:solidFill>
                  <a:schemeClr val="folHlink"/>
                </a:solidFill>
                <a:miter lim="800000"/>
                <a:headEnd/>
                <a:tailEnd/>
              </a:ln>
              <a:effectLst>
                <a:outerShdw dist="107763" dir="2700000" algn="ctr" rotWithShape="0">
                  <a:schemeClr val="bg2"/>
                </a:outerShdw>
              </a:effectLst>
            </p:spPr>
            <p:txBody>
              <a:bodyPr wrap="none" anchor="ctr"/>
              <a:lstStyle>
                <a:lvl1pPr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1pPr>
                <a:lvl2pPr marL="742950" indent="-28575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2pPr>
                <a:lvl3pPr marL="11430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3pPr>
                <a:lvl4pPr marL="16002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4pPr>
                <a:lvl5pPr marL="2057400" indent="-228600"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800" b="1">
                    <a:solidFill>
                      <a:schemeClr val="folHlink"/>
                    </a:solidFill>
                    <a:latin typeface="Comic Sans MS" panose="030F0902030302020204" pitchFamily="66" charset="0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d-ID" altLang="en-US" sz="1600" b="0">
                    <a:solidFill>
                      <a:schemeClr val="bg2"/>
                    </a:solidFill>
                    <a:latin typeface="Kerala" pitchFamily="2" charset="0"/>
                  </a:rPr>
                  <a:t>¼àÕßÄ¢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d-ID" altLang="en-US" sz="1600" b="0">
                    <a:solidFill>
                      <a:schemeClr val="bg2"/>
                    </a:solidFill>
                    <a:latin typeface="Kerala" pitchFamily="2" charset="0"/>
                  </a:rPr>
                  <a:t>dµâÖí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d-ID" altLang="en-US" sz="1600">
                    <a:solidFill>
                      <a:schemeClr val="hlink"/>
                    </a:solidFill>
                    <a:latin typeface="Kerala" pitchFamily="2" charset="0"/>
                  </a:rPr>
                  <a:t>ØÍ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d-ID" altLang="en-US" sz="1600">
                    <a:solidFill>
                      <a:schemeClr val="hlink"/>
                    </a:solidFill>
                    <a:latin typeface="Kerala" pitchFamily="2" charset="0"/>
                  </a:rPr>
                  <a:t>ØáÕßçÖ×BZ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d-ID" altLang="en-US" sz="1600">
                    <a:solidFill>
                      <a:schemeClr val="hlink"/>
                    </a:solidFill>
                    <a:latin typeface="Kerala" pitchFamily="2" charset="0"/>
                  </a:rPr>
                  <a:t>¥çMÞ. dÉÕãJßµZ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d-ID" altLang="en-US" sz="1600">
                    <a:solidFill>
                      <a:schemeClr val="hlink"/>
                    </a:solidFill>
                    <a:latin typeface="Kerala" pitchFamily="2" charset="0"/>
                  </a:rPr>
                  <a:t>çÜ¶ÈBZ</a:t>
                </a:r>
              </a:p>
              <a:p>
                <a:pPr>
                  <a:lnSpc>
                    <a:spcPct val="80000"/>
                  </a:lnSpc>
                  <a:spcBef>
                    <a:spcPct val="50000"/>
                  </a:spcBef>
                </a:pPr>
                <a:r>
                  <a:rPr lang="id-ID" altLang="en-US" sz="1800">
                    <a:solidFill>
                      <a:schemeClr val="hlink"/>
                    </a:solidFill>
                    <a:latin typeface="Kerala" pitchFamily="2" charset="0"/>
                  </a:rPr>
                  <a:t>æÕ{ßMÞ¿í</a:t>
                </a:r>
              </a:p>
            </p:txBody>
          </p:sp>
          <p:sp>
            <p:nvSpPr>
              <p:cNvPr id="8231" name="Line 48">
                <a:extLst>
                  <a:ext uri="{FF2B5EF4-FFF2-40B4-BE49-F238E27FC236}">
                    <a16:creationId xmlns:a16="http://schemas.microsoft.com/office/drawing/2014/main" id="{C1423614-EA53-A8E1-5046-8F5EA23F00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525"/>
                <a:ext cx="101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2" name="Line 49">
                <a:extLst>
                  <a:ext uri="{FF2B5EF4-FFF2-40B4-BE49-F238E27FC236}">
                    <a16:creationId xmlns:a16="http://schemas.microsoft.com/office/drawing/2014/main" id="{D631B380-8DEB-1F23-73B7-EEA3304AD9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2085"/>
                <a:ext cx="101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3" name="Line 50">
                <a:extLst>
                  <a:ext uri="{FF2B5EF4-FFF2-40B4-BE49-F238E27FC236}">
                    <a16:creationId xmlns:a16="http://schemas.microsoft.com/office/drawing/2014/main" id="{8422709B-022A-FBD3-2BC4-EF6ECFEFD5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2523"/>
                <a:ext cx="101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4" name="Line 51">
                <a:extLst>
                  <a:ext uri="{FF2B5EF4-FFF2-40B4-BE49-F238E27FC236}">
                    <a16:creationId xmlns:a16="http://schemas.microsoft.com/office/drawing/2014/main" id="{A3498CF0-D972-F310-0E9D-908AB6A82D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2704"/>
                <a:ext cx="101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5" name="Line 52">
                <a:extLst>
                  <a:ext uri="{FF2B5EF4-FFF2-40B4-BE49-F238E27FC236}">
                    <a16:creationId xmlns:a16="http://schemas.microsoft.com/office/drawing/2014/main" id="{BD970478-9324-90C6-0F4D-53C103C54D3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888"/>
                <a:ext cx="101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6" name="Line 53">
                <a:extLst>
                  <a:ext uri="{FF2B5EF4-FFF2-40B4-BE49-F238E27FC236}">
                    <a16:creationId xmlns:a16="http://schemas.microsoft.com/office/drawing/2014/main" id="{2890F614-66B6-5001-5119-8D16C515284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2341"/>
                <a:ext cx="101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37" name="Line 54">
                <a:extLst>
                  <a:ext uri="{FF2B5EF4-FFF2-40B4-BE49-F238E27FC236}">
                    <a16:creationId xmlns:a16="http://schemas.microsoft.com/office/drawing/2014/main" id="{7E5B8576-A93A-378B-CD64-14390BA361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80" y="1706"/>
                <a:ext cx="1018" cy="0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223" name="Rectangle 55">
              <a:extLst>
                <a:ext uri="{FF2B5EF4-FFF2-40B4-BE49-F238E27FC236}">
                  <a16:creationId xmlns:a16="http://schemas.microsoft.com/office/drawing/2014/main" id="{0AF0D8D2-26E8-8350-215D-D0588A3534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34" y="1298"/>
              <a:ext cx="983" cy="2056"/>
            </a:xfrm>
            <a:prstGeom prst="rect">
              <a:avLst/>
            </a:prstGeom>
            <a:gradFill rotWithShape="1">
              <a:gsLst>
                <a:gs pos="0">
                  <a:srgbClr val="181613"/>
                </a:gs>
                <a:gs pos="50000">
                  <a:srgbClr val="968876"/>
                </a:gs>
                <a:gs pos="100000">
                  <a:srgbClr val="181613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çÕÆÖÞØídÄ¢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ÕØíÄáÄµZ</a:t>
              </a: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endParaRPr lang="id-ID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ØÍÞ</a:t>
              </a: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ºøßdÄ¢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ØÍÞ</a:t>
              </a: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dÉÖíÈBZ</a:t>
              </a: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endParaRPr lang="en-US" altLang="en-US" sz="1800" b="0">
                <a:solidFill>
                  <a:srgbClr val="FEFE58"/>
                </a:solidFill>
                <a:latin typeface="Kerala" pitchFamily="2" charset="0"/>
              </a:endParaRP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 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ÈßÄcÄ</a:t>
              </a:r>
            </a:p>
            <a:p>
              <a:pPr algn="ctr">
                <a:lnSpc>
                  <a:spcPct val="30000"/>
                </a:lnSpc>
                <a:spcBef>
                  <a:spcPct val="50000"/>
                </a:spcBef>
              </a:pPr>
              <a:r>
                <a:rPr lang="id-ID" altLang="en-US" sz="1800" b="0">
                  <a:solidFill>
                    <a:srgbClr val="FEFE58"/>
                  </a:solidFill>
                  <a:latin typeface="Kerala" pitchFamily="2" charset="0"/>
                </a:rPr>
                <a:t>ÍÞÕß</a:t>
              </a:r>
            </a:p>
          </p:txBody>
        </p:sp>
        <p:sp>
          <p:nvSpPr>
            <p:cNvPr id="8224" name="Line 56">
              <a:extLst>
                <a:ext uri="{FF2B5EF4-FFF2-40B4-BE49-F238E27FC236}">
                  <a16:creationId xmlns:a16="http://schemas.microsoft.com/office/drawing/2014/main" id="{F77FF510-30A0-82CE-962B-C37751D9A1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152" y="1434"/>
              <a:ext cx="544" cy="953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5" name="Line 57">
              <a:extLst>
                <a:ext uri="{FF2B5EF4-FFF2-40B4-BE49-F238E27FC236}">
                  <a16:creationId xmlns:a16="http://schemas.microsoft.com/office/drawing/2014/main" id="{0655A19E-C34E-54F9-B374-D8C60CD5DC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80" y="2614"/>
              <a:ext cx="725" cy="182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6" name="Line 58">
              <a:extLst>
                <a:ext uri="{FF2B5EF4-FFF2-40B4-BE49-F238E27FC236}">
                  <a16:creationId xmlns:a16="http://schemas.microsoft.com/office/drawing/2014/main" id="{05F969F3-F520-E629-FE92-4E4E70F3C9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8" y="2024"/>
              <a:ext cx="544" cy="454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27" name="Line 59">
              <a:extLst>
                <a:ext uri="{FF2B5EF4-FFF2-40B4-BE49-F238E27FC236}">
                  <a16:creationId xmlns:a16="http://schemas.microsoft.com/office/drawing/2014/main" id="{E873D5C2-B447-88B8-0A2D-92C701CE3A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35" y="3022"/>
              <a:ext cx="681" cy="91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 type="triangle" w="med" len="med"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9644" name="Group 60">
            <a:extLst>
              <a:ext uri="{FF2B5EF4-FFF2-40B4-BE49-F238E27FC236}">
                <a16:creationId xmlns:a16="http://schemas.microsoft.com/office/drawing/2014/main" id="{697E7AF0-4920-9D40-9976-089BEA5CD2BE}"/>
              </a:ext>
            </a:extLst>
          </p:cNvPr>
          <p:cNvGrpSpPr>
            <a:grpSpLocks/>
          </p:cNvGrpSpPr>
          <p:nvPr/>
        </p:nvGrpSpPr>
        <p:grpSpPr bwMode="auto">
          <a:xfrm>
            <a:off x="2776538" y="1844675"/>
            <a:ext cx="4664075" cy="3530600"/>
            <a:chOff x="2822" y="1171"/>
            <a:chExt cx="2938" cy="2224"/>
          </a:xfrm>
        </p:grpSpPr>
        <p:pic>
          <p:nvPicPr>
            <p:cNvPr id="8219" name="Picture 61">
              <a:extLst>
                <a:ext uri="{FF2B5EF4-FFF2-40B4-BE49-F238E27FC236}">
                  <a16:creationId xmlns:a16="http://schemas.microsoft.com/office/drawing/2014/main" id="{012A258E-AD08-A798-B3A2-B968AC51855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0" t="18391" r="18872" b="7483"/>
            <a:stretch>
              <a:fillRect/>
            </a:stretch>
          </p:blipFill>
          <p:spPr bwMode="auto">
            <a:xfrm>
              <a:off x="2822" y="1171"/>
              <a:ext cx="2938" cy="2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0" name="Rectangle 62">
              <a:extLst>
                <a:ext uri="{FF2B5EF4-FFF2-40B4-BE49-F238E27FC236}">
                  <a16:creationId xmlns:a16="http://schemas.microsoft.com/office/drawing/2014/main" id="{EE22F0EE-E194-811F-1E18-FA55DE5AC8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1" y="2931"/>
              <a:ext cx="2676" cy="426"/>
            </a:xfrm>
            <a:prstGeom prst="rect">
              <a:avLst/>
            </a:prstGeom>
            <a:gradFill rotWithShape="1">
              <a:gsLst>
                <a:gs pos="0">
                  <a:srgbClr val="968876"/>
                </a:gs>
                <a:gs pos="50000">
                  <a:srgbClr val="453F37"/>
                </a:gs>
                <a:gs pos="100000">
                  <a:srgbClr val="968876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id-ID" altLang="en-US" sz="2400" b="0">
                  <a:solidFill>
                    <a:srgbClr val="FEFE58"/>
                  </a:solidFill>
                  <a:latin typeface="Kerala" pitchFamily="2" charset="0"/>
                </a:rPr>
                <a:t>ÎÙÞÈÞÏ æÙçøÞÆÞÕßæa æÏøáÖçÜÎßæÜ çfdÄ¢</a:t>
              </a:r>
            </a:p>
          </p:txBody>
        </p:sp>
      </p:grpSp>
      <p:grpSp>
        <p:nvGrpSpPr>
          <p:cNvPr id="579647" name="Group 63">
            <a:extLst>
              <a:ext uri="{FF2B5EF4-FFF2-40B4-BE49-F238E27FC236}">
                <a16:creationId xmlns:a16="http://schemas.microsoft.com/office/drawing/2014/main" id="{5C830970-8FCA-7459-6230-9B5E0B53DA2C}"/>
              </a:ext>
            </a:extLst>
          </p:cNvPr>
          <p:cNvGrpSpPr>
            <a:grpSpLocks/>
          </p:cNvGrpSpPr>
          <p:nvPr/>
        </p:nvGrpSpPr>
        <p:grpSpPr bwMode="auto">
          <a:xfrm>
            <a:off x="3556000" y="2682875"/>
            <a:ext cx="4691063" cy="3446463"/>
            <a:chOff x="1973" y="709"/>
            <a:chExt cx="2955" cy="2171"/>
          </a:xfrm>
        </p:grpSpPr>
        <p:pic>
          <p:nvPicPr>
            <p:cNvPr id="8217" name="Picture 64">
              <a:extLst>
                <a:ext uri="{FF2B5EF4-FFF2-40B4-BE49-F238E27FC236}">
                  <a16:creationId xmlns:a16="http://schemas.microsoft.com/office/drawing/2014/main" id="{C93E4E74-CFB2-72CD-4975-3A85AB896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96" t="19336" r="20129" b="10254"/>
            <a:stretch>
              <a:fillRect/>
            </a:stretch>
          </p:blipFill>
          <p:spPr bwMode="auto">
            <a:xfrm>
              <a:off x="1973" y="709"/>
              <a:ext cx="2955" cy="2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8" name="Rectangle 65">
              <a:extLst>
                <a:ext uri="{FF2B5EF4-FFF2-40B4-BE49-F238E27FC236}">
                  <a16:creationId xmlns:a16="http://schemas.microsoft.com/office/drawing/2014/main" id="{5D1EC32E-FDF6-2278-C071-99BD22329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2614"/>
              <a:ext cx="2590" cy="231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d-ID" altLang="en-US" sz="1800" b="0">
                  <a:solidFill>
                    <a:srgbClr val="0000FF"/>
                  </a:solidFill>
                  <a:latin typeface="Kerala" pitchFamily="2" charset="0"/>
                </a:rPr>
                <a:t>çùÞÎßæÜå'¦VAí ³Ëí çµÞYØíxaÏßX"</a:t>
              </a:r>
            </a:p>
          </p:txBody>
        </p:sp>
      </p:grpSp>
      <p:grpSp>
        <p:nvGrpSpPr>
          <p:cNvPr id="579650" name="Group 66">
            <a:extLst>
              <a:ext uri="{FF2B5EF4-FFF2-40B4-BE49-F238E27FC236}">
                <a16:creationId xmlns:a16="http://schemas.microsoft.com/office/drawing/2014/main" id="{0AF4E297-FE48-631A-F5E0-A4301C78C969}"/>
              </a:ext>
            </a:extLst>
          </p:cNvPr>
          <p:cNvGrpSpPr>
            <a:grpSpLocks/>
          </p:cNvGrpSpPr>
          <p:nvPr/>
        </p:nvGrpSpPr>
        <p:grpSpPr bwMode="auto">
          <a:xfrm>
            <a:off x="2552700" y="1079500"/>
            <a:ext cx="4262438" cy="3008313"/>
            <a:chOff x="1411" y="1322"/>
            <a:chExt cx="2685" cy="1895"/>
          </a:xfrm>
        </p:grpSpPr>
        <p:pic>
          <p:nvPicPr>
            <p:cNvPr id="8215" name="Picture 67">
              <a:extLst>
                <a:ext uri="{FF2B5EF4-FFF2-40B4-BE49-F238E27FC236}">
                  <a16:creationId xmlns:a16="http://schemas.microsoft.com/office/drawing/2014/main" id="{9DF52513-8759-ADA1-99F3-13ED21083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7" t="17232" r="19165" b="7294"/>
            <a:stretch>
              <a:fillRect/>
            </a:stretch>
          </p:blipFill>
          <p:spPr bwMode="auto">
            <a:xfrm>
              <a:off x="1411" y="1322"/>
              <a:ext cx="2685" cy="18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6" name="Rectangle 68">
              <a:extLst>
                <a:ext uri="{FF2B5EF4-FFF2-40B4-BE49-F238E27FC236}">
                  <a16:creationId xmlns:a16="http://schemas.microsoft.com/office/drawing/2014/main" id="{E369CF6D-1C24-93AF-0371-581262225A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2886"/>
              <a:ext cx="2217" cy="288"/>
            </a:xfrm>
            <a:prstGeom prst="rect">
              <a:avLst/>
            </a:prstGeom>
            <a:gradFill rotWithShape="1">
              <a:gsLst>
                <a:gs pos="0">
                  <a:srgbClr val="7A9289"/>
                </a:gs>
                <a:gs pos="50000">
                  <a:srgbClr val="38443F"/>
                </a:gs>
                <a:gs pos="100000">
                  <a:srgbClr val="7A9289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d-ID" altLang="en-US" sz="2400" b="0">
                  <a:solidFill>
                    <a:srgbClr val="FEFE58"/>
                  </a:solidFill>
                  <a:latin typeface="Kerala" pitchFamily="2" charset="0"/>
                </a:rPr>
                <a:t>µËVKÙâÎßæÜ ØßÈç·Þ·í</a:t>
              </a:r>
            </a:p>
          </p:txBody>
        </p:sp>
      </p:grpSp>
      <p:grpSp>
        <p:nvGrpSpPr>
          <p:cNvPr id="579653" name="Group 69">
            <a:extLst>
              <a:ext uri="{FF2B5EF4-FFF2-40B4-BE49-F238E27FC236}">
                <a16:creationId xmlns:a16="http://schemas.microsoft.com/office/drawing/2014/main" id="{C6418144-7A9A-6DB9-3FB7-99855824D365}"/>
              </a:ext>
            </a:extLst>
          </p:cNvPr>
          <p:cNvGrpSpPr>
            <a:grpSpLocks/>
          </p:cNvGrpSpPr>
          <p:nvPr/>
        </p:nvGrpSpPr>
        <p:grpSpPr bwMode="auto">
          <a:xfrm>
            <a:off x="395288" y="3068638"/>
            <a:ext cx="3602037" cy="3225800"/>
            <a:chOff x="748" y="1706"/>
            <a:chExt cx="2269" cy="2032"/>
          </a:xfrm>
        </p:grpSpPr>
        <p:pic>
          <p:nvPicPr>
            <p:cNvPr id="8211" name="Picture 70">
              <a:extLst>
                <a:ext uri="{FF2B5EF4-FFF2-40B4-BE49-F238E27FC236}">
                  <a16:creationId xmlns:a16="http://schemas.microsoft.com/office/drawing/2014/main" id="{59B40A89-C944-2887-2699-97E28718651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3" t="19727" r="19287" b="9863"/>
            <a:stretch>
              <a:fillRect/>
            </a:stretch>
          </p:blipFill>
          <p:spPr bwMode="auto">
            <a:xfrm>
              <a:off x="748" y="2115"/>
              <a:ext cx="2244" cy="16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79655" name="Rectangle 71">
              <a:extLst>
                <a:ext uri="{FF2B5EF4-FFF2-40B4-BE49-F238E27FC236}">
                  <a16:creationId xmlns:a16="http://schemas.microsoft.com/office/drawing/2014/main" id="{DD25D8FF-DB2B-9668-5D9A-D0369E65A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3521"/>
              <a:ext cx="2224" cy="173"/>
            </a:xfrm>
            <a:prstGeom prst="rect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shade val="0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d-ID" altLang="en-US" sz="1200">
                  <a:solidFill>
                    <a:srgbClr val="FFE181"/>
                  </a:solidFill>
                  <a:latin typeface="Kerala" panose="020B0604020202020204" pitchFamily="2" charset="0"/>
                </a:rPr>
                <a:t>çÕÆÉáØíÄµ µÞÜÕßÕøÃ ¸¿È</a:t>
              </a:r>
            </a:p>
          </p:txBody>
        </p:sp>
        <p:sp>
          <p:nvSpPr>
            <p:cNvPr id="8213" name="Rectangle 72">
              <a:extLst>
                <a:ext uri="{FF2B5EF4-FFF2-40B4-BE49-F238E27FC236}">
                  <a16:creationId xmlns:a16="http://schemas.microsoft.com/office/drawing/2014/main" id="{E3F47888-E614-742E-DD51-57147EB6AB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0" y="2523"/>
              <a:ext cx="1951" cy="905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chemeClr val="accent1"/>
                      </a:gs>
                      <a:gs pos="100000">
                        <a:schemeClr val="bg1"/>
                      </a:gs>
                    </a:gsLst>
                    <a:lin ang="5400000" scaled="1"/>
                  </a:gra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id-ID" altLang="en-US" sz="1600">
                  <a:solidFill>
                    <a:schemeClr val="tx1"/>
                  </a:solidFill>
                  <a:latin typeface="Kerala" pitchFamily="2" charset="0"/>
                </a:rPr>
                <a:t>¥dÌÙÞÎßçÈÞ¿áU ©¿O¿ß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600">
                  <a:solidFill>
                    <a:schemeClr val="tx1"/>
                  </a:solidFill>
                  <a:latin typeface="Kerala" pitchFamily="2" charset="0"/>
                </a:rPr>
                <a:t>   </a:t>
              </a:r>
              <a:r>
                <a:rPr lang="id-ID" altLang="en-US" sz="1600">
                  <a:solidFill>
                    <a:schemeClr val="tx1"/>
                  </a:solidFill>
                  <a:latin typeface="Kerala" pitchFamily="2" charset="0"/>
                </a:rPr>
                <a:t>ÉÞÜØíÄàÈßÏX ©¿O¿ß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600">
                  <a:solidFill>
                    <a:schemeClr val="tx1"/>
                  </a:solidFill>
                  <a:latin typeface="Kerala" pitchFamily="2" charset="0"/>
                </a:rPr>
                <a:t>          </a:t>
              </a:r>
              <a:r>
                <a:rPr lang="id-ID" altLang="en-US" sz="1400">
                  <a:solidFill>
                    <a:schemeClr val="tx1"/>
                  </a:solidFill>
                  <a:latin typeface="Kerala" pitchFamily="2" charset="0"/>
                </a:rPr>
                <a:t>ÆÞÕàÆßçÈÞ¿áU ©¿O¿ß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1600">
                  <a:solidFill>
                    <a:schemeClr val="tx1"/>
                  </a:solidFill>
                  <a:latin typeface="Kerala" pitchFamily="2" charset="0"/>
                </a:rPr>
                <a:t>          </a:t>
              </a:r>
              <a:r>
                <a:rPr lang="id-ID" altLang="en-US" sz="1600">
                  <a:solidFill>
                    <a:schemeClr val="tx1"/>
                  </a:solidFill>
                  <a:latin typeface="Kerala" pitchFamily="2" charset="0"/>
                </a:rPr>
                <a:t>ÉáÄßÏ ©¿O¿ß</a:t>
              </a:r>
            </a:p>
          </p:txBody>
        </p:sp>
        <p:sp>
          <p:nvSpPr>
            <p:cNvPr id="579657" name="Rectangle 73">
              <a:extLst>
                <a:ext uri="{FF2B5EF4-FFF2-40B4-BE49-F238E27FC236}">
                  <a16:creationId xmlns:a16="http://schemas.microsoft.com/office/drawing/2014/main" id="{5204BD13-0B2A-50D8-3F26-F257AA8CF47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2036" y="1779"/>
              <a:ext cx="757" cy="612"/>
            </a:xfrm>
            <a:prstGeom prst="rect">
              <a:avLst/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5400000" scaled="1"/>
            </a:gradFill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id-ID" altLang="en-US" sz="1200" b="0">
                  <a:solidFill>
                    <a:srgbClr val="DC04B8"/>
                  </a:solidFill>
                  <a:latin typeface="Kerala" panose="020B0604020202020204" pitchFamily="2" charset="0"/>
                </a:rPr>
                <a:t>ØÍÞ Ïá·¢ (ÈßBZ)</a:t>
              </a:r>
            </a:p>
            <a:p>
              <a:pPr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id-ID" altLang="en-US" sz="1200" b="0">
                  <a:solidFill>
                    <a:srgbClr val="DC04B8"/>
                  </a:solidFill>
                  <a:latin typeface="Kerala" panose="020B0604020202020204" pitchFamily="2" charset="0"/>
                </a:rPr>
                <a:t>©WdÉÞÉÃ¢</a:t>
              </a:r>
            </a:p>
            <a:p>
              <a:pPr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id-ID" altLang="en-US" sz="1200" b="0">
                  <a:solidFill>
                    <a:srgbClr val="DC04B8"/>
                  </a:solidFill>
                  <a:latin typeface="Kerala" panose="020B0604020202020204" pitchFamily="2" charset="0"/>
                </a:rPr>
                <a:t>ÎçÙÞÉdÆÕµÞÜ¢</a:t>
              </a:r>
            </a:p>
            <a:p>
              <a:pPr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id-ID" altLang="en-US" sz="1200" b="0">
                  <a:solidFill>
                    <a:srgbClr val="DC04B8"/>
                  </a:solidFill>
                  <a:latin typeface="Kerala" panose="020B0604020202020204" pitchFamily="2" charset="0"/>
                </a:rPr>
                <a:t>øIÞ¢ ÕøÕí</a:t>
              </a:r>
            </a:p>
            <a:p>
              <a:pPr>
                <a:lnSpc>
                  <a:spcPct val="40000"/>
                </a:lnSpc>
                <a:spcBef>
                  <a:spcPct val="50000"/>
                </a:spcBef>
                <a:defRPr/>
              </a:pPr>
              <a:r>
                <a:rPr lang="id-ID" altLang="en-US" sz="1200" b="0">
                  <a:solidFill>
                    <a:srgbClr val="DC04B8"/>
                  </a:solidFill>
                  <a:latin typeface="Kerala" panose="020B0604020202020204" pitchFamily="2" charset="0"/>
                </a:rPr>
                <a:t>ØÙdØÞÌíÆ µÞÜ¢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9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579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79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6" presetID="3" presetClass="entr" presetSubtype="5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8" dur="500"/>
                                        <p:tgtEl>
                                          <p:spTgt spid="579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1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79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579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79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9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4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579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37" presetID="1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579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796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796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1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2000"/>
                                        <p:tgtEl>
                                          <p:spTgt spid="57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960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Rectangle 2">
            <a:extLst>
              <a:ext uri="{FF2B5EF4-FFF2-40B4-BE49-F238E27FC236}">
                <a16:creationId xmlns:a16="http://schemas.microsoft.com/office/drawing/2014/main" id="{DE0B353F-461C-43D2-1FDE-BED253664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688" y="649288"/>
            <a:ext cx="8853487" cy="2284412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2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Times New Roman" panose="02020603050405020304" pitchFamily="18" charset="0"/>
              </a:rPr>
              <a:t>1</a:t>
            </a: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ÏçÙÞÕ ¥dÌÙÞÎßçÈÞ¿í ¥øá{ßæºîÏíÄÄí ®æLKÞW: “Èà Èßæa çÆÖæJÏá¢ ºÞVºîAÞçøÏá¢ ÉßÄãÍÕÈçJÏá¢ ÕßGá ÉáùæMGá ¾ÞX ÈßæK µÞÃßMÞÈßøßAáK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çÆÖçJAá 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çÉÞµ.</a:t>
            </a:r>
          </a:p>
        </p:txBody>
      </p:sp>
      <p:sp>
        <p:nvSpPr>
          <p:cNvPr id="46083" name="Rectangle 9">
            <a:extLst>
              <a:ext uri="{FF2B5EF4-FFF2-40B4-BE49-F238E27FC236}">
                <a16:creationId xmlns:a16="http://schemas.microsoft.com/office/drawing/2014/main" id="{4C6A9832-154F-2FBB-594B-D2B5CD38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DDEE5E"/>
                </a:solidFill>
                <a:latin typeface="Kerala" pitchFamily="2" charset="0"/>
              </a:rPr>
              <a:t>©ÜíÉJß 12 :1_3</a:t>
            </a:r>
          </a:p>
          <a:p>
            <a:pPr algn="ctr"/>
            <a:r>
              <a:rPr lang="en-US" altLang="en-US" sz="3200">
                <a:solidFill>
                  <a:srgbClr val="DDEE5E"/>
                </a:solidFill>
                <a:latin typeface="Kerala" pitchFamily="2" charset="0"/>
              </a:rPr>
              <a:t>¥dÌÙÞÎßçÈÞ¿áU ÕÞ·íÆJBZ</a:t>
            </a:r>
          </a:p>
        </p:txBody>
      </p:sp>
      <p:sp>
        <p:nvSpPr>
          <p:cNvPr id="46084" name="Text Box 10">
            <a:extLst>
              <a:ext uri="{FF2B5EF4-FFF2-40B4-BE49-F238E27FC236}">
                <a16:creationId xmlns:a16="http://schemas.microsoft.com/office/drawing/2014/main" id="{ED37F0F3-53D2-D64F-0867-4AAF9BA8F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1588" y="-17463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30445" name="Text Box 13">
            <a:extLst>
              <a:ext uri="{FF2B5EF4-FFF2-40B4-BE49-F238E27FC236}">
                <a16:creationId xmlns:a16="http://schemas.microsoft.com/office/drawing/2014/main" id="{30C11B05-ADF6-E1BF-50B7-784CC4A10F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0088" y="2895600"/>
            <a:ext cx="7553325" cy="1373188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Kerala" pitchFamily="2" charset="0"/>
              </a:rPr>
              <a:t>2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¾ÞX ÈßæK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ÕÜßçÏÞøá ¼ÞÄßÏÞAá¢;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ÈßæK ¥Èád·Ùßºîá Èßæa çÉV ÕÜáÄÞAá¢; Èà ²øá ¥Èád·ÙÎÞÏßøßAá¢.</a:t>
            </a: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</a:p>
        </p:txBody>
      </p:sp>
      <p:grpSp>
        <p:nvGrpSpPr>
          <p:cNvPr id="46086" name="Group 19">
            <a:extLst>
              <a:ext uri="{FF2B5EF4-FFF2-40B4-BE49-F238E27FC236}">
                <a16:creationId xmlns:a16="http://schemas.microsoft.com/office/drawing/2014/main" id="{AC080C52-AC8B-5B07-F671-E0AE9EB3881F}"/>
              </a:ext>
            </a:extLst>
          </p:cNvPr>
          <p:cNvGrpSpPr>
            <a:grpSpLocks/>
          </p:cNvGrpSpPr>
          <p:nvPr/>
        </p:nvGrpSpPr>
        <p:grpSpPr bwMode="auto">
          <a:xfrm>
            <a:off x="7870825" y="4098925"/>
            <a:ext cx="1000125" cy="1231900"/>
            <a:chOff x="5042" y="2162"/>
            <a:chExt cx="630" cy="776"/>
          </a:xfrm>
        </p:grpSpPr>
        <p:sp>
          <p:nvSpPr>
            <p:cNvPr id="46101" name="Freeform 20">
              <a:extLst>
                <a:ext uri="{FF2B5EF4-FFF2-40B4-BE49-F238E27FC236}">
                  <a16:creationId xmlns:a16="http://schemas.microsoft.com/office/drawing/2014/main" id="{DF93DB14-2388-11AD-2335-26290816F9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1" y="2246"/>
              <a:ext cx="129" cy="49"/>
            </a:xfrm>
            <a:custGeom>
              <a:avLst/>
              <a:gdLst>
                <a:gd name="T0" fmla="*/ 128 w 129"/>
                <a:gd name="T1" fmla="*/ 48 h 49"/>
                <a:gd name="T2" fmla="*/ 0 w 129"/>
                <a:gd name="T3" fmla="*/ 48 h 49"/>
                <a:gd name="T4" fmla="*/ 0 w 129"/>
                <a:gd name="T5" fmla="*/ 0 h 49"/>
                <a:gd name="T6" fmla="*/ 128 w 129"/>
                <a:gd name="T7" fmla="*/ 48 h 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9" h="49">
                  <a:moveTo>
                    <a:pt x="128" y="48"/>
                  </a:moveTo>
                  <a:lnTo>
                    <a:pt x="0" y="48"/>
                  </a:lnTo>
                  <a:lnTo>
                    <a:pt x="0" y="0"/>
                  </a:lnTo>
                  <a:lnTo>
                    <a:pt x="128" y="48"/>
                  </a:lnTo>
                </a:path>
              </a:pathLst>
            </a:cu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rnd" cmpd="sng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2" name="AutoShape 21">
              <a:extLst>
                <a:ext uri="{FF2B5EF4-FFF2-40B4-BE49-F238E27FC236}">
                  <a16:creationId xmlns:a16="http://schemas.microsoft.com/office/drawing/2014/main" id="{EDC610FB-7245-5132-0779-6C672535C0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3" y="2178"/>
              <a:ext cx="460" cy="569"/>
            </a:xfrm>
            <a:prstGeom prst="roundRect">
              <a:avLst>
                <a:gd name="adj" fmla="val 16667"/>
              </a:avLst>
            </a:prstGeom>
            <a:solidFill>
              <a:srgbClr val="E7EC26"/>
            </a:solidFill>
            <a:ln w="381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3" name="Rectangle 22">
              <a:extLst>
                <a:ext uri="{FF2B5EF4-FFF2-40B4-BE49-F238E27FC236}">
                  <a16:creationId xmlns:a16="http://schemas.microsoft.com/office/drawing/2014/main" id="{6919B3E2-BD93-8493-390B-849CCE7108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2" y="2277"/>
              <a:ext cx="600" cy="661"/>
            </a:xfrm>
            <a:prstGeom prst="rect">
              <a:avLst/>
            </a:prstGeom>
            <a:solidFill>
              <a:srgbClr val="FFFF00"/>
            </a:solidFill>
            <a:ln w="381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4" name="AutoShape 23">
              <a:extLst>
                <a:ext uri="{FF2B5EF4-FFF2-40B4-BE49-F238E27FC236}">
                  <a16:creationId xmlns:a16="http://schemas.microsoft.com/office/drawing/2014/main" id="{3EEF92FD-2A60-78E9-65EB-203271F781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5" y="2194"/>
              <a:ext cx="436" cy="569"/>
            </a:xfrm>
            <a:prstGeom prst="roundRect">
              <a:avLst>
                <a:gd name="adj" fmla="val 16667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>
                  <a:solidFill>
                    <a:schemeClr val="bg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5" name="Line 24">
              <a:extLst>
                <a:ext uri="{FF2B5EF4-FFF2-40B4-BE49-F238E27FC236}">
                  <a16:creationId xmlns:a16="http://schemas.microsoft.com/office/drawing/2014/main" id="{51303B41-6090-0B0C-5CD1-63D48A35DC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529"/>
              <a:ext cx="528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6" name="Line 25">
              <a:extLst>
                <a:ext uri="{FF2B5EF4-FFF2-40B4-BE49-F238E27FC236}">
                  <a16:creationId xmlns:a16="http://schemas.microsoft.com/office/drawing/2014/main" id="{4AF54DE3-19FB-E2F5-0B58-995239268D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11" y="2657"/>
              <a:ext cx="53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07" name="Rectangle 26">
              <a:extLst>
                <a:ext uri="{FF2B5EF4-FFF2-40B4-BE49-F238E27FC236}">
                  <a16:creationId xmlns:a16="http://schemas.microsoft.com/office/drawing/2014/main" id="{0947696C-C2F4-8EAE-B905-6BF16963CC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5" y="2558"/>
              <a:ext cx="208" cy="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108" name="Rectangle 27">
              <a:extLst>
                <a:ext uri="{FF2B5EF4-FFF2-40B4-BE49-F238E27FC236}">
                  <a16:creationId xmlns:a16="http://schemas.microsoft.com/office/drawing/2014/main" id="{BBE14A5F-FF37-D25C-8634-BD1A9325EF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7" y="2414"/>
              <a:ext cx="398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Times" panose="02020603050405020304" pitchFamily="18" charset="0"/>
                </a:rPr>
                <a:t>L - S - B</a:t>
              </a:r>
            </a:p>
          </p:txBody>
        </p:sp>
        <p:sp>
          <p:nvSpPr>
            <p:cNvPr id="46109" name="Rectangle 28">
              <a:extLst>
                <a:ext uri="{FF2B5EF4-FFF2-40B4-BE49-F238E27FC236}">
                  <a16:creationId xmlns:a16="http://schemas.microsoft.com/office/drawing/2014/main" id="{9FD81694-5019-D8E9-418C-FA592AA4B9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0" y="2659"/>
              <a:ext cx="274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Times" panose="02020603050405020304" pitchFamily="18" charset="0"/>
                </a:rPr>
                <a:t>J - E</a:t>
              </a:r>
            </a:p>
          </p:txBody>
        </p:sp>
        <p:sp>
          <p:nvSpPr>
            <p:cNvPr id="46110" name="Rectangle 29">
              <a:extLst>
                <a:ext uri="{FF2B5EF4-FFF2-40B4-BE49-F238E27FC236}">
                  <a16:creationId xmlns:a16="http://schemas.microsoft.com/office/drawing/2014/main" id="{FB836146-9566-FF87-F47E-85CE2FEF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4" y="2779"/>
              <a:ext cx="202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Kerala" pitchFamily="2" charset="0"/>
                </a:rPr>
                <a:t>12</a:t>
              </a:r>
            </a:p>
          </p:txBody>
        </p:sp>
        <p:sp>
          <p:nvSpPr>
            <p:cNvPr id="46111" name="Rectangle 30">
              <a:extLst>
                <a:ext uri="{FF2B5EF4-FFF2-40B4-BE49-F238E27FC236}">
                  <a16:creationId xmlns:a16="http://schemas.microsoft.com/office/drawing/2014/main" id="{7069D3A3-3E8F-A5BB-5ACE-5B1CBE3515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0" y="2302"/>
              <a:ext cx="247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rgbClr val="000000"/>
                  </a:solidFill>
                  <a:latin typeface="Kerala" pitchFamily="2" charset="0"/>
                </a:rPr>
                <a:t>Õß{ß</a:t>
              </a:r>
            </a:p>
          </p:txBody>
        </p:sp>
        <p:sp>
          <p:nvSpPr>
            <p:cNvPr id="46112" name="Rectangle 31">
              <a:extLst>
                <a:ext uri="{FF2B5EF4-FFF2-40B4-BE49-F238E27FC236}">
                  <a16:creationId xmlns:a16="http://schemas.microsoft.com/office/drawing/2014/main" id="{58FCD770-C80B-F4BD-AB9F-7E20A1224A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42" y="2162"/>
              <a:ext cx="419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 b="0">
                  <a:solidFill>
                    <a:srgbClr val="000000"/>
                  </a:solidFill>
                  <a:latin typeface="Kerala" pitchFamily="2" charset="0"/>
                </a:rPr>
                <a:t>¥dÌÙÞ¢</a:t>
              </a:r>
            </a:p>
          </p:txBody>
        </p:sp>
        <p:sp>
          <p:nvSpPr>
            <p:cNvPr id="46113" name="Rectangle 32">
              <a:extLst>
                <a:ext uri="{FF2B5EF4-FFF2-40B4-BE49-F238E27FC236}">
                  <a16:creationId xmlns:a16="http://schemas.microsoft.com/office/drawing/2014/main" id="{119F7DC8-1BE8-52D6-4765-C6FAB70E7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42" y="2541"/>
              <a:ext cx="243" cy="1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1000">
                  <a:solidFill>
                    <a:srgbClr val="000000"/>
                  </a:solidFill>
                  <a:latin typeface="Times" panose="02020603050405020304" pitchFamily="18" charset="0"/>
                </a:rPr>
                <a:t>I - I</a:t>
              </a:r>
            </a:p>
          </p:txBody>
        </p:sp>
        <p:sp>
          <p:nvSpPr>
            <p:cNvPr id="46114" name="Line 33">
              <a:extLst>
                <a:ext uri="{FF2B5EF4-FFF2-40B4-BE49-F238E27FC236}">
                  <a16:creationId xmlns:a16="http://schemas.microsoft.com/office/drawing/2014/main" id="{9CC6FB89-17BF-C90F-9507-D0DC3A40989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409"/>
              <a:ext cx="52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5" name="Line 34">
              <a:extLst>
                <a:ext uri="{FF2B5EF4-FFF2-40B4-BE49-F238E27FC236}">
                  <a16:creationId xmlns:a16="http://schemas.microsoft.com/office/drawing/2014/main" id="{5DE10F73-E0FB-2D1D-4AC8-4C9FAAC18D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772"/>
              <a:ext cx="533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6" name="Line 35">
              <a:extLst>
                <a:ext uri="{FF2B5EF4-FFF2-40B4-BE49-F238E27FC236}">
                  <a16:creationId xmlns:a16="http://schemas.microsoft.com/office/drawing/2014/main" id="{8CE8A06E-C8C8-8044-BFBF-E0FFC36F0A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107" y="2896"/>
              <a:ext cx="528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30468" name="Oval 36">
            <a:extLst>
              <a:ext uri="{FF2B5EF4-FFF2-40B4-BE49-F238E27FC236}">
                <a16:creationId xmlns:a16="http://schemas.microsoft.com/office/drawing/2014/main" id="{5C6DFF9A-F689-49E8-30FF-0626C27EE6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5575" y="4484688"/>
            <a:ext cx="1196975" cy="320675"/>
          </a:xfrm>
          <a:prstGeom prst="ellipse">
            <a:avLst/>
          </a:prstGeom>
          <a:noFill/>
          <a:ln w="57150">
            <a:solidFill>
              <a:srgbClr val="FF1722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0469" name="Text Box 37">
            <a:extLst>
              <a:ext uri="{FF2B5EF4-FFF2-40B4-BE49-F238E27FC236}">
                <a16:creationId xmlns:a16="http://schemas.microsoft.com/office/drawing/2014/main" id="{991481A8-1CFB-E05B-753E-66CA0102B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450" y="4217988"/>
            <a:ext cx="8437563" cy="137318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ÈßæK ¥Èád·ÙßAáKÕæø ¾ÞX </a:t>
            </a:r>
          </a:p>
          <a:p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¥Èád·ÙßAá¢. ÈßæK ÖÉßAáKÕæø ¾ÞX ÖÉßAá¢; ÈßKßW ÍâÎßÏßæÜ ØµÜ Õ¢ÖB{á¢ ¥Èád·ÙßAæM¿á¢.”</a:t>
            </a:r>
          </a:p>
        </p:txBody>
      </p:sp>
      <p:sp>
        <p:nvSpPr>
          <p:cNvPr id="530470" name="Oval 38">
            <a:extLst>
              <a:ext uri="{FF2B5EF4-FFF2-40B4-BE49-F238E27FC236}">
                <a16:creationId xmlns:a16="http://schemas.microsoft.com/office/drawing/2014/main" id="{A270E0DC-C3F9-35B1-3A1A-108C21B58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15238" y="4397375"/>
            <a:ext cx="1528762" cy="485775"/>
          </a:xfrm>
          <a:prstGeom prst="ellipse">
            <a:avLst/>
          </a:prstGeom>
          <a:noFill/>
          <a:ln w="57150">
            <a:solidFill>
              <a:srgbClr val="66FF78"/>
            </a:solidFill>
            <a:round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0471" name="Rectangle 39">
            <a:extLst>
              <a:ext uri="{FF2B5EF4-FFF2-40B4-BE49-F238E27FC236}">
                <a16:creationId xmlns:a16="http://schemas.microsoft.com/office/drawing/2014/main" id="{1086A009-6B5A-F3BA-423F-8FCF751BF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39</a:t>
            </a:r>
          </a:p>
        </p:txBody>
      </p:sp>
      <p:sp>
        <p:nvSpPr>
          <p:cNvPr id="46091" name="Text Box 40">
            <a:extLst>
              <a:ext uri="{FF2B5EF4-FFF2-40B4-BE49-F238E27FC236}">
                <a16:creationId xmlns:a16="http://schemas.microsoft.com/office/drawing/2014/main" id="{75D4B341-9187-857F-E432-D83341118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8</a:t>
            </a:r>
          </a:p>
        </p:txBody>
      </p:sp>
      <p:grpSp>
        <p:nvGrpSpPr>
          <p:cNvPr id="530448" name="Group 16">
            <a:extLst>
              <a:ext uri="{FF2B5EF4-FFF2-40B4-BE49-F238E27FC236}">
                <a16:creationId xmlns:a16="http://schemas.microsoft.com/office/drawing/2014/main" id="{05799606-B924-6E44-131F-E66CC61AAF10}"/>
              </a:ext>
            </a:extLst>
          </p:cNvPr>
          <p:cNvGrpSpPr>
            <a:grpSpLocks/>
          </p:cNvGrpSpPr>
          <p:nvPr/>
        </p:nvGrpSpPr>
        <p:grpSpPr bwMode="auto">
          <a:xfrm>
            <a:off x="5859463" y="3778250"/>
            <a:ext cx="2058987" cy="561975"/>
            <a:chOff x="3504" y="2238"/>
            <a:chExt cx="1297" cy="354"/>
          </a:xfrm>
        </p:grpSpPr>
        <p:sp>
          <p:nvSpPr>
            <p:cNvPr id="46099" name="Oval 5">
              <a:extLst>
                <a:ext uri="{FF2B5EF4-FFF2-40B4-BE49-F238E27FC236}">
                  <a16:creationId xmlns:a16="http://schemas.microsoft.com/office/drawing/2014/main" id="{79DBD5C2-31AB-4D6A-8714-64FEA9DCCD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2238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lIns="90487" tIns="44450" rIns="90487" bIns="44450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id-ID" altLang="en-US" sz="1200" b="0" i="1">
                <a:solidFill>
                  <a:srgbClr val="DDEE5E"/>
                </a:solidFill>
                <a:latin typeface="Kerala" pitchFamily="2" charset="0"/>
              </a:endParaRPr>
            </a:p>
          </p:txBody>
        </p:sp>
        <p:sp>
          <p:nvSpPr>
            <p:cNvPr id="46100" name="Rectangle 8">
              <a:extLst>
                <a:ext uri="{FF2B5EF4-FFF2-40B4-BE49-F238E27FC236}">
                  <a16:creationId xmlns:a16="http://schemas.microsoft.com/office/drawing/2014/main" id="{66D4D9E8-350F-2A10-9E91-1B9B9F102E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68" y="2296"/>
              <a:ext cx="788" cy="286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0">
                  <a:solidFill>
                    <a:srgbClr val="FBF43D"/>
                  </a:solidFill>
                  <a:latin typeface="Kerala" pitchFamily="2" charset="0"/>
                </a:rPr>
                <a:t>ØLÄß</a:t>
              </a:r>
            </a:p>
          </p:txBody>
        </p:sp>
      </p:grpSp>
      <p:grpSp>
        <p:nvGrpSpPr>
          <p:cNvPr id="530447" name="Group 15">
            <a:extLst>
              <a:ext uri="{FF2B5EF4-FFF2-40B4-BE49-F238E27FC236}">
                <a16:creationId xmlns:a16="http://schemas.microsoft.com/office/drawing/2014/main" id="{CDFB442D-BDCD-26DD-7787-FBD8F81AC77F}"/>
              </a:ext>
            </a:extLst>
          </p:cNvPr>
          <p:cNvGrpSpPr>
            <a:grpSpLocks/>
          </p:cNvGrpSpPr>
          <p:nvPr/>
        </p:nvGrpSpPr>
        <p:grpSpPr bwMode="auto">
          <a:xfrm>
            <a:off x="6765925" y="2373313"/>
            <a:ext cx="2058988" cy="561975"/>
            <a:chOff x="4176" y="1710"/>
            <a:chExt cx="1297" cy="354"/>
          </a:xfrm>
        </p:grpSpPr>
        <p:sp>
          <p:nvSpPr>
            <p:cNvPr id="46097" name="Oval 6">
              <a:extLst>
                <a:ext uri="{FF2B5EF4-FFF2-40B4-BE49-F238E27FC236}">
                  <a16:creationId xmlns:a16="http://schemas.microsoft.com/office/drawing/2014/main" id="{C0878D09-774C-674C-4D06-7CDA51B661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710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63500" dir="3187806" algn="ctr" rotWithShape="0">
                <a:schemeClr val="bg2"/>
              </a:outerShdw>
            </a:effectLst>
          </p:spPr>
          <p:txBody>
            <a:bodyPr wrap="none" lIns="90487" tIns="44450" rIns="90487" bIns="44450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id-ID" altLang="en-US" sz="1200" b="0" i="1">
                <a:solidFill>
                  <a:srgbClr val="DDEE5E"/>
                </a:solidFill>
                <a:latin typeface="Kerala" pitchFamily="2" charset="0"/>
              </a:endParaRPr>
            </a:p>
          </p:txBody>
        </p:sp>
        <p:sp>
          <p:nvSpPr>
            <p:cNvPr id="46098" name="Rectangle 7">
              <a:extLst>
                <a:ext uri="{FF2B5EF4-FFF2-40B4-BE49-F238E27FC236}">
                  <a16:creationId xmlns:a16="http://schemas.microsoft.com/office/drawing/2014/main" id="{443A2085-F4B8-BD19-464F-5569765E0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768"/>
              <a:ext cx="788" cy="286"/>
            </a:xfrm>
            <a:prstGeom prst="rect">
              <a:avLst/>
            </a:prstGeom>
            <a:noFill/>
            <a:ln>
              <a:noFill/>
            </a:ln>
            <a:effectLst>
              <a:outerShdw dist="63500" dir="3187806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0">
                  <a:solidFill>
                    <a:srgbClr val="FBF43D"/>
                  </a:solidFill>
                  <a:latin typeface="Kerala" pitchFamily="2" charset="0"/>
                </a:rPr>
                <a:t>çÆÖ¢</a:t>
              </a:r>
            </a:p>
          </p:txBody>
        </p:sp>
      </p:grpSp>
      <p:grpSp>
        <p:nvGrpSpPr>
          <p:cNvPr id="530449" name="Group 17">
            <a:extLst>
              <a:ext uri="{FF2B5EF4-FFF2-40B4-BE49-F238E27FC236}">
                <a16:creationId xmlns:a16="http://schemas.microsoft.com/office/drawing/2014/main" id="{1A904996-827C-C261-BBBB-5CF0599AADE1}"/>
              </a:ext>
            </a:extLst>
          </p:cNvPr>
          <p:cNvGrpSpPr>
            <a:grpSpLocks/>
          </p:cNvGrpSpPr>
          <p:nvPr/>
        </p:nvGrpSpPr>
        <p:grpSpPr bwMode="auto">
          <a:xfrm>
            <a:off x="5237163" y="5638800"/>
            <a:ext cx="2098675" cy="561975"/>
            <a:chOff x="3576" y="3534"/>
            <a:chExt cx="1322" cy="354"/>
          </a:xfrm>
        </p:grpSpPr>
        <p:sp>
          <p:nvSpPr>
            <p:cNvPr id="46095" name="Oval 3">
              <a:extLst>
                <a:ext uri="{FF2B5EF4-FFF2-40B4-BE49-F238E27FC236}">
                  <a16:creationId xmlns:a16="http://schemas.microsoft.com/office/drawing/2014/main" id="{E442E684-08DB-D4CB-3349-9F30C158B3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76" y="3534"/>
              <a:ext cx="1297" cy="354"/>
            </a:xfrm>
            <a:prstGeom prst="ellipse">
              <a:avLst/>
            </a:prstGeom>
            <a:solidFill>
              <a:srgbClr val="B20000"/>
            </a:solidFill>
            <a:ln w="50800">
              <a:solidFill>
                <a:schemeClr val="tx1"/>
              </a:solidFill>
              <a:round/>
              <a:headEnd/>
              <a:tailEnd/>
            </a:ln>
            <a:effectLst>
              <a:outerShdw dist="81320" dir="3080412" algn="ctr" rotWithShape="0">
                <a:schemeClr val="bg2"/>
              </a:outerShdw>
            </a:effectLst>
          </p:spPr>
          <p:txBody>
            <a:bodyPr wrap="none" lIns="90487" tIns="44450" rIns="90487" bIns="44450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/>
              <a:endParaRPr lang="id-ID" altLang="en-US" sz="1200" b="0" i="1">
                <a:solidFill>
                  <a:srgbClr val="DDEE5E"/>
                </a:solidFill>
                <a:latin typeface="Kerala" pitchFamily="2" charset="0"/>
              </a:endParaRPr>
            </a:p>
          </p:txBody>
        </p:sp>
        <p:sp>
          <p:nvSpPr>
            <p:cNvPr id="46096" name="Rectangle 4">
              <a:extLst>
                <a:ext uri="{FF2B5EF4-FFF2-40B4-BE49-F238E27FC236}">
                  <a16:creationId xmlns:a16="http://schemas.microsoft.com/office/drawing/2014/main" id="{F25BB1A8-7FA1-EB75-AC01-227662EA9D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64" y="3600"/>
              <a:ext cx="1234" cy="286"/>
            </a:xfrm>
            <a:prstGeom prst="rect">
              <a:avLst/>
            </a:prstGeom>
            <a:noFill/>
            <a:ln>
              <a:noFill/>
            </a:ln>
            <a:effectLst>
              <a:outerShdw dist="81320" dir="3080412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C6082C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0">
                  <a:solidFill>
                    <a:srgbClr val="FBF43D"/>
                  </a:solidFill>
                  <a:latin typeface="Kerala" pitchFamily="2" charset="0"/>
                </a:rPr>
                <a:t>¥Èád·Ù¢</a:t>
              </a:r>
            </a:p>
          </p:txBody>
        </p:sp>
      </p:grp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0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0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04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0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304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530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0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30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0434" grpId="0" autoUpdateAnimBg="0"/>
      <p:bldP spid="530445" grpId="0" autoUpdateAnimBg="0"/>
      <p:bldP spid="530469" grpId="0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>
            <a:extLst>
              <a:ext uri="{FF2B5EF4-FFF2-40B4-BE49-F238E27FC236}">
                <a16:creationId xmlns:a16="http://schemas.microsoft.com/office/drawing/2014/main" id="{3367382D-0C3B-EF5D-A85C-8ABA81D223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DB386-409F-5118-C00E-1092B34B3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08" name="Rectangle 4">
            <a:extLst>
              <a:ext uri="{FF2B5EF4-FFF2-40B4-BE49-F238E27FC236}">
                <a16:creationId xmlns:a16="http://schemas.microsoft.com/office/drawing/2014/main" id="{34CF44C8-94E8-AE2A-6C55-B69C55E25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5400" y="490538"/>
            <a:ext cx="4302125" cy="2722562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47109" name="Rectangle 5">
            <a:extLst>
              <a:ext uri="{FF2B5EF4-FFF2-40B4-BE49-F238E27FC236}">
                <a16:creationId xmlns:a16="http://schemas.microsoft.com/office/drawing/2014/main" id="{696A3020-1A4F-EE92-D7F0-596BD12870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2068513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r"/>
            <a:r>
              <a:rPr lang="en-US" altLang="en-US" sz="2400">
                <a:solidFill>
                  <a:srgbClr val="FD2558"/>
                </a:solidFill>
                <a:latin typeface="Kerala" pitchFamily="2" charset="0"/>
              </a:rPr>
              <a:t>¥dÌÞÙÞÎßçÈÞ¿áU Õß{ß</a:t>
            </a:r>
          </a:p>
          <a:p>
            <a:pPr algn="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 12:1-3</a:t>
            </a:r>
          </a:p>
        </p:txBody>
      </p:sp>
      <p:sp>
        <p:nvSpPr>
          <p:cNvPr id="517126" name="Rectangle 6">
            <a:extLst>
              <a:ext uri="{FF2B5EF4-FFF2-40B4-BE49-F238E27FC236}">
                <a16:creationId xmlns:a16="http://schemas.microsoft.com/office/drawing/2014/main" id="{077CD8AD-E12E-989B-8583-017979AD62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7763" y="3603625"/>
            <a:ext cx="1573212" cy="57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69FF7B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47111" name="Rectangle 7">
            <a:extLst>
              <a:ext uri="{FF2B5EF4-FFF2-40B4-BE49-F238E27FC236}">
                <a16:creationId xmlns:a16="http://schemas.microsoft.com/office/drawing/2014/main" id="{CC0D513F-9F7A-A9EC-2CCE-BE8C5115F5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7112" name="Line 8">
            <a:extLst>
              <a:ext uri="{FF2B5EF4-FFF2-40B4-BE49-F238E27FC236}">
                <a16:creationId xmlns:a16="http://schemas.microsoft.com/office/drawing/2014/main" id="{3537D4D7-BDE4-6F42-984F-19424AD3005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3" name="Line 9">
            <a:extLst>
              <a:ext uri="{FF2B5EF4-FFF2-40B4-BE49-F238E27FC236}">
                <a16:creationId xmlns:a16="http://schemas.microsoft.com/office/drawing/2014/main" id="{D927CDFE-45EC-DAF2-EA8E-916202AC29D8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4" name="Line 10">
            <a:extLst>
              <a:ext uri="{FF2B5EF4-FFF2-40B4-BE49-F238E27FC236}">
                <a16:creationId xmlns:a16="http://schemas.microsoft.com/office/drawing/2014/main" id="{9A1F5B7C-5AFC-753C-565C-7EA9AB78FF7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5" name="Line 11">
            <a:extLst>
              <a:ext uri="{FF2B5EF4-FFF2-40B4-BE49-F238E27FC236}">
                <a16:creationId xmlns:a16="http://schemas.microsoft.com/office/drawing/2014/main" id="{19F2D0A2-6D5F-70B3-FB55-FEDA2D9CC4E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6" name="Line 12">
            <a:extLst>
              <a:ext uri="{FF2B5EF4-FFF2-40B4-BE49-F238E27FC236}">
                <a16:creationId xmlns:a16="http://schemas.microsoft.com/office/drawing/2014/main" id="{AEE32D4A-89C9-B6BA-CC62-ADF271D53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17" name="Text Box 13">
            <a:extLst>
              <a:ext uri="{FF2B5EF4-FFF2-40B4-BE49-F238E27FC236}">
                <a16:creationId xmlns:a16="http://schemas.microsoft.com/office/drawing/2014/main" id="{58D7593F-0490-A14B-95C8-A9C000E95B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7118" name="Text Box 14">
            <a:extLst>
              <a:ext uri="{FF2B5EF4-FFF2-40B4-BE49-F238E27FC236}">
                <a16:creationId xmlns:a16="http://schemas.microsoft.com/office/drawing/2014/main" id="{9246C0AF-6975-C428-DAA1-1DD9CC250F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D2558"/>
                </a:solidFill>
                <a:latin typeface="Kerala" pitchFamily="2" charset="0"/>
              </a:rPr>
              <a:t>©¿O¿ß </a:t>
            </a:r>
          </a:p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©ÜíÉ: 15:9_18</a:t>
            </a:r>
          </a:p>
        </p:txBody>
      </p:sp>
      <p:sp>
        <p:nvSpPr>
          <p:cNvPr id="517135" name="Rectangle 15">
            <a:extLst>
              <a:ext uri="{FF2B5EF4-FFF2-40B4-BE49-F238E27FC236}">
                <a16:creationId xmlns:a16="http://schemas.microsoft.com/office/drawing/2014/main" id="{6849B43E-DD21-9580-C6BE-C2C964153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3582988"/>
            <a:ext cx="1571625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69FF7B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517136" name="Rectangle 16">
            <a:extLst>
              <a:ext uri="{FF2B5EF4-FFF2-40B4-BE49-F238E27FC236}">
                <a16:creationId xmlns:a16="http://schemas.microsoft.com/office/drawing/2014/main" id="{36D896F7-6EFE-13EC-C303-379CF00A0A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>
                <a:solidFill>
                  <a:srgbClr val="69FF7B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517137" name="Rectangle 17">
            <a:extLst>
              <a:ext uri="{FF2B5EF4-FFF2-40B4-BE49-F238E27FC236}">
                <a16:creationId xmlns:a16="http://schemas.microsoft.com/office/drawing/2014/main" id="{8784F079-AFBD-47EB-3FF9-EEFAAECE0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4900" y="4032250"/>
            <a:ext cx="150812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©ÜíÉ. 12:1</a:t>
            </a:r>
          </a:p>
        </p:txBody>
      </p:sp>
      <p:sp>
        <p:nvSpPr>
          <p:cNvPr id="517138" name="Rectangle 18">
            <a:extLst>
              <a:ext uri="{FF2B5EF4-FFF2-40B4-BE49-F238E27FC236}">
                <a16:creationId xmlns:a16="http://schemas.microsoft.com/office/drawing/2014/main" id="{8EEF8A1F-AE6D-F2A0-136C-565C4DEC5E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8" y="4035425"/>
            <a:ext cx="1514475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©ÜíÉ 12:2</a:t>
            </a:r>
          </a:p>
        </p:txBody>
      </p:sp>
      <p:sp>
        <p:nvSpPr>
          <p:cNvPr id="517139" name="Rectangle 19">
            <a:extLst>
              <a:ext uri="{FF2B5EF4-FFF2-40B4-BE49-F238E27FC236}">
                <a16:creationId xmlns:a16="http://schemas.microsoft.com/office/drawing/2014/main" id="{47B005ED-1958-412D-0499-E945ACBC6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3937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©ÜíÉ 12:3</a:t>
            </a:r>
          </a:p>
        </p:txBody>
      </p:sp>
      <p:sp>
        <p:nvSpPr>
          <p:cNvPr id="47124" name="Rectangle 20">
            <a:extLst>
              <a:ext uri="{FF2B5EF4-FFF2-40B4-BE49-F238E27FC236}">
                <a16:creationId xmlns:a16="http://schemas.microsoft.com/office/drawing/2014/main" id="{655CE293-F6DF-296A-DCC5-A1B2BA60D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5159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800" b="0">
                <a:solidFill>
                  <a:srgbClr val="FFFF39"/>
                </a:solidFill>
                <a:latin typeface="Kerala" pitchFamily="2" charset="0"/>
              </a:rPr>
              <a:t>ÖøßÏÞÏ çÕÆÉáØíÄµ æÕ{ßMÞ¿ßæa 'ÈæGÜïí":</a:t>
            </a:r>
          </a:p>
        </p:txBody>
      </p:sp>
      <p:sp>
        <p:nvSpPr>
          <p:cNvPr id="47125" name="Line 21">
            <a:extLst>
              <a:ext uri="{FF2B5EF4-FFF2-40B4-BE49-F238E27FC236}">
                <a16:creationId xmlns:a16="http://schemas.microsoft.com/office/drawing/2014/main" id="{70323D71-7FC2-13DB-34A1-A8F601F378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873250" y="2043113"/>
            <a:ext cx="1362075" cy="156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0322" dir="11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6" name="Line 22">
            <a:extLst>
              <a:ext uri="{FF2B5EF4-FFF2-40B4-BE49-F238E27FC236}">
                <a16:creationId xmlns:a16="http://schemas.microsoft.com/office/drawing/2014/main" id="{8F2241F7-0E32-F42E-143F-B70CAA9B202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438" y="2036763"/>
            <a:ext cx="1282700" cy="1590675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0322" dir="11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127" name="Line 23">
            <a:extLst>
              <a:ext uri="{FF2B5EF4-FFF2-40B4-BE49-F238E27FC236}">
                <a16:creationId xmlns:a16="http://schemas.microsoft.com/office/drawing/2014/main" id="{3E5BAE55-4AD7-5AB4-B616-C7F9F73D55C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14176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80322" dir="11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28" name="Group 27">
            <a:extLst>
              <a:ext uri="{FF2B5EF4-FFF2-40B4-BE49-F238E27FC236}">
                <a16:creationId xmlns:a16="http://schemas.microsoft.com/office/drawing/2014/main" id="{E9FE0FAE-972C-D32C-EDEE-A4164DBD9649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47133" name="AutoShape 28">
              <a:extLst>
                <a:ext uri="{FF2B5EF4-FFF2-40B4-BE49-F238E27FC236}">
                  <a16:creationId xmlns:a16="http://schemas.microsoft.com/office/drawing/2014/main" id="{818516E0-8E5C-1A5B-18E6-0C6DCD25B0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4" name="AutoShape 29">
              <a:extLst>
                <a:ext uri="{FF2B5EF4-FFF2-40B4-BE49-F238E27FC236}">
                  <a16:creationId xmlns:a16="http://schemas.microsoft.com/office/drawing/2014/main" id="{D9FFCDC6-FE71-A3CC-1A1A-5DB323256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5" name="AutoShape 30">
              <a:extLst>
                <a:ext uri="{FF2B5EF4-FFF2-40B4-BE49-F238E27FC236}">
                  <a16:creationId xmlns:a16="http://schemas.microsoft.com/office/drawing/2014/main" id="{98F9B69E-17F3-A4BF-5961-BAC90EA02A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36" name="AutoShape 31">
              <a:extLst>
                <a:ext uri="{FF2B5EF4-FFF2-40B4-BE49-F238E27FC236}">
                  <a16:creationId xmlns:a16="http://schemas.microsoft.com/office/drawing/2014/main" id="{78C51C0B-47B3-480D-2BAE-C16698D1E7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7156" name="Rectangle 36">
            <a:extLst>
              <a:ext uri="{FF2B5EF4-FFF2-40B4-BE49-F238E27FC236}">
                <a16:creationId xmlns:a16="http://schemas.microsoft.com/office/drawing/2014/main" id="{F6456565-13F2-1E51-88A8-1B555AD131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40</a:t>
            </a:r>
          </a:p>
        </p:txBody>
      </p:sp>
      <p:sp>
        <p:nvSpPr>
          <p:cNvPr id="47130" name="Text Box 37">
            <a:extLst>
              <a:ext uri="{FF2B5EF4-FFF2-40B4-BE49-F238E27FC236}">
                <a16:creationId xmlns:a16="http://schemas.microsoft.com/office/drawing/2014/main" id="{F99394C5-BE66-AE92-E192-86F3BA387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17158" name="Rectangle 38">
            <a:extLst>
              <a:ext uri="{FF2B5EF4-FFF2-40B4-BE49-F238E27FC236}">
                <a16:creationId xmlns:a16="http://schemas.microsoft.com/office/drawing/2014/main" id="{E6A302B5-16E2-4B92-760A-113DCE710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47132" name="Text Box 39">
            <a:extLst>
              <a:ext uri="{FF2B5EF4-FFF2-40B4-BE49-F238E27FC236}">
                <a16:creationId xmlns:a16="http://schemas.microsoft.com/office/drawing/2014/main" id="{19A8E95A-87CE-81DA-49B8-830DCEB803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7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7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7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7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17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517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126" grpId="0" autoUpdateAnimBg="0"/>
      <p:bldP spid="517135" grpId="0" autoUpdateAnimBg="0"/>
      <p:bldP spid="517136" grpId="0" autoUpdateAnimBg="0"/>
      <p:bldP spid="517137" grpId="0" autoUpdateAnimBg="0"/>
      <p:bldP spid="517138" grpId="0" autoUpdateAnimBg="0"/>
      <p:bldP spid="517139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5EFD208-3B77-5893-3FC9-CDB679C51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2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1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ÏçÙÞÕ ¥dÌÙÞÎßçÈÞ¿í ¥øá{ßæºîÏíÄÄí ®æLKÞW: “Èà Èßæa çÆÖæJÏá¢ ºÞVºîAÞçøÏá¢ ÉßÄãÍÕÈçJÏá¢ ÕßGá ÉáùæMGá ¾ÞX ÈßæK µÞÃßMÞÈßøßAáK çÆÖçJAá çÉÞµ.</a:t>
            </a:r>
          </a:p>
          <a:p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2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¾ÞX ÈßæK ÕÜßçÏÞøá ¼ÞÄßÏÞAá¢; ÈßæK ¥Èád·Ùßºîá Èßæa çÉV ÕÜáÄÞAá¢; Èà ²øá ¥Èád·ÙÎÞÏßøßAá¢.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</a:p>
          <a:p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3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ÈßæK ¥Èád·ÙßAáKÕæø ¾ÞX ¥Èád·ÙßAá¢. ÈßæK ÖÉßAáKÕæø ¾ÞX ÖÉßAá¢; ÈßKßW ÍâÎßÏßæÜ ØµÜ Õ¢ÖB{á¢ ¥Èád·ÙßAæM¿á¢.”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9847C530-DDEC-1AF8-4945-FB91C8D9AE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DDEE5E"/>
                </a:solidFill>
                <a:latin typeface="Kerala" pitchFamily="2" charset="0"/>
              </a:rPr>
              <a:t>©ÜíÉJß 12 :1_3</a:t>
            </a:r>
          </a:p>
          <a:p>
            <a:pPr algn="ctr"/>
            <a:r>
              <a:rPr lang="en-US" altLang="en-US" sz="3200">
                <a:solidFill>
                  <a:srgbClr val="DDEE5E"/>
                </a:solidFill>
                <a:latin typeface="Kerala" pitchFamily="2" charset="0"/>
              </a:rPr>
              <a:t>¥dÌÙÞÎßçÈÞ¿áU ÕÞ·íÆJBZ</a:t>
            </a:r>
          </a:p>
        </p:txBody>
      </p:sp>
      <p:sp>
        <p:nvSpPr>
          <p:cNvPr id="48132" name="Text Box 4">
            <a:extLst>
              <a:ext uri="{FF2B5EF4-FFF2-40B4-BE49-F238E27FC236}">
                <a16:creationId xmlns:a16="http://schemas.microsoft.com/office/drawing/2014/main" id="{0DA4DC1D-FEC7-DFD8-FA90-C823656FCE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21228" name="Rectangle 12">
            <a:extLst>
              <a:ext uri="{FF2B5EF4-FFF2-40B4-BE49-F238E27FC236}">
                <a16:creationId xmlns:a16="http://schemas.microsoft.com/office/drawing/2014/main" id="{AD883148-E12A-7BA8-584C-F51503854D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41</a:t>
            </a:r>
          </a:p>
        </p:txBody>
      </p:sp>
      <p:sp>
        <p:nvSpPr>
          <p:cNvPr id="48134" name="Rectangle 15">
            <a:extLst>
              <a:ext uri="{FF2B5EF4-FFF2-40B4-BE49-F238E27FC236}">
                <a16:creationId xmlns:a16="http://schemas.microsoft.com/office/drawing/2014/main" id="{8BAFD5AC-415C-D4B6-A926-0498507409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3B3B3B">
              <a:alpha val="50195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8135" name="Text Box 16">
            <a:extLst>
              <a:ext uri="{FF2B5EF4-FFF2-40B4-BE49-F238E27FC236}">
                <a16:creationId xmlns:a16="http://schemas.microsoft.com/office/drawing/2014/main" id="{639D13E7-D0A5-5396-BA19-F6B665892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1760538"/>
            <a:ext cx="7585075" cy="3749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6000" b="0">
                <a:solidFill>
                  <a:srgbClr val="FBF43D"/>
                </a:solidFill>
                <a:latin typeface="Kerala" pitchFamily="2" charset="0"/>
              </a:rPr>
              <a:t>§çMÞZ ¨ ÕÞAáµ{ßçÜAí ²øá dÉÞÕÖc¢ µâ¿ß ²Ká çÈÞAâ…</a:t>
            </a:r>
          </a:p>
        </p:txBody>
      </p:sp>
    </p:spTree>
  </p:cSld>
  <p:clrMapOvr>
    <a:masterClrMapping/>
  </p:clrMapOvr>
  <p:transition>
    <p:wheel spokes="0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1C07AAB7-883A-EC4F-D331-892D7EAB67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273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2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Kerala" pitchFamily="2" charset="0"/>
              </a:rPr>
              <a:t>1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ÏçÙÞÕ ¥dÌÙÞÎßçÈÞ¿í ¥øá{ßæºîÏíÄÄí ®æLKÞW: “Èà Èßæa çÆÖæJÏá¢ ºÞVºîAÞçøÏá¢ ÉßÄãÍÕÈçJÏá¢ ÕßGá ÉáùæMGá ¾ÞX ÈßæK µÞÃßMÞÈßøßAáK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çÆÖçJAá 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çÉÞµ.</a:t>
            </a:r>
          </a:p>
          <a:p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Kerala" pitchFamily="2" charset="0"/>
              </a:rPr>
              <a:t>2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¾ÞX ÈßæK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ÕÜßçÏÞøá ¼ÞÄßÏÞAá¢;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ÈßæK ¥Èád·Ùßºîá Èßæa çÉV ÕÜáÄÞAá¢; Èà ²øá ¥Èád·ÙÎÞÏßøßAá¢.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 </a:t>
            </a:r>
          </a:p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Kerala" pitchFamily="2" charset="0"/>
              </a:rPr>
              <a:t>3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ÈßæK ¥Èád·ÙßAáKÕæø ¾ÞX ¥Èád·ÙßAá¢.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ÈßæK ÖÉßAáKÕæø ¾ÞX ÖÉßAá¢; ÈßKßW ÍâÎßÏßæÜ ØµÜ Õ¢ÖB{á¢ ¥Èád·ÙßAæM¿á¢.”</a:t>
            </a:r>
            <a:endParaRPr lang="en-US" altLang="en-US" sz="280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47708172-2F63-56C2-09AE-BC00F1610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DDEE5E"/>
                </a:solidFill>
                <a:latin typeface="Kerala" pitchFamily="2" charset="0"/>
              </a:rPr>
              <a:t>©ÜíÉJß 12 :1_3</a:t>
            </a:r>
          </a:p>
          <a:p>
            <a:pPr algn="ctr"/>
            <a:r>
              <a:rPr lang="en-US" altLang="en-US" sz="3600">
                <a:solidFill>
                  <a:srgbClr val="DDEE5E"/>
                </a:solidFill>
                <a:latin typeface="Kerala" pitchFamily="2" charset="0"/>
              </a:rPr>
              <a:t>¥dÌÙÞÎßçÈÞ¿áU ÕÞ·íÆJBZ</a:t>
            </a:r>
          </a:p>
        </p:txBody>
      </p:sp>
      <p:sp>
        <p:nvSpPr>
          <p:cNvPr id="49156" name="Text Box 4">
            <a:extLst>
              <a:ext uri="{FF2B5EF4-FFF2-40B4-BE49-F238E27FC236}">
                <a16:creationId xmlns:a16="http://schemas.microsoft.com/office/drawing/2014/main" id="{405D5EBC-C344-CFB6-0B13-F1CB3F9148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69349" name="Rectangle 5">
            <a:extLst>
              <a:ext uri="{FF2B5EF4-FFF2-40B4-BE49-F238E27FC236}">
                <a16:creationId xmlns:a16="http://schemas.microsoft.com/office/drawing/2014/main" id="{4608C8DE-82F7-8B69-37E3-EE4EC210F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42</a:t>
            </a:r>
          </a:p>
        </p:txBody>
      </p:sp>
    </p:spTree>
  </p:cSld>
  <p:clrMapOvr>
    <a:masterClrMapping/>
  </p:clrMapOvr>
  <p:transition>
    <p:wheel spokes="0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026">
            <a:extLst>
              <a:ext uri="{FF2B5EF4-FFF2-40B4-BE49-F238E27FC236}">
                <a16:creationId xmlns:a16="http://schemas.microsoft.com/office/drawing/2014/main" id="{EE09C7A8-FA7F-0050-CA8D-5F018294EE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27367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2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tx1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Kerala" pitchFamily="2" charset="0"/>
              </a:rPr>
              <a:t>1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ÏçÙÞÕ ¥dÌÙÞÎßçÈÞ¿í ¥øá{ßæºîÏíÄÄí ®æLKÞW: “Èà Èßæa çÆÖæJÏá¢ ºÞVºîAÞçøÏá¢ ÉßÄãÍÕÈçJÏá¢ ÕßGá ÉáùæMGá ¾ÞX ÈßæK µÞÃßMÞÈßøßAáK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çÆÖçJAá 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çÉÞµ.</a:t>
            </a:r>
          </a:p>
          <a:p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Kerala" pitchFamily="2" charset="0"/>
              </a:rPr>
              <a:t>2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¾ÞX ÈßæK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ÕÜßçÏÞøá ¼ÞÄßÏÞAá¢;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ÈßæK ¥Èád·Ùßºîá Èßæa çÉV ÕÜáÄÞAá¢; Èà ²øá ¥Èád·ÙÎÞÏßøßAá¢.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 </a:t>
            </a:r>
          </a:p>
          <a:p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tx1"/>
                </a:solidFill>
                <a:latin typeface="Kerala" pitchFamily="2" charset="0"/>
              </a:rPr>
              <a:t>3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rgbClr val="FBF43D"/>
                </a:solidFill>
                <a:latin typeface="Kerala" pitchFamily="2" charset="0"/>
              </a:rPr>
              <a:t>ÈßæK ¥Èád·ÙßAáKÕæø ¾ÞX ¥Èád·ÙßAá¢. ÈßæK ÖÉßAáKÕæø ¾ÞX ÖÉßAá¢; ÈßKßW ÍâÎßÏßæÜ ØµÜ Õ¢ÖB{á¢ ¥Èád·ÙßAæM¿á¢.”</a:t>
            </a:r>
          </a:p>
        </p:txBody>
      </p:sp>
      <p:sp>
        <p:nvSpPr>
          <p:cNvPr id="50179" name="Rectangle 1027">
            <a:extLst>
              <a:ext uri="{FF2B5EF4-FFF2-40B4-BE49-F238E27FC236}">
                <a16:creationId xmlns:a16="http://schemas.microsoft.com/office/drawing/2014/main" id="{CD1ADC88-EB11-D412-8775-3B83D7A88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18745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600">
                <a:solidFill>
                  <a:srgbClr val="DDEE5E"/>
                </a:solidFill>
                <a:latin typeface="Kerala" pitchFamily="2" charset="0"/>
              </a:rPr>
              <a:t>©ÜíÉJß 12 :1_3</a:t>
            </a:r>
          </a:p>
          <a:p>
            <a:pPr algn="ctr"/>
            <a:r>
              <a:rPr lang="en-US" altLang="en-US" sz="3600">
                <a:solidFill>
                  <a:srgbClr val="DDEE5E"/>
                </a:solidFill>
                <a:latin typeface="Kerala" pitchFamily="2" charset="0"/>
              </a:rPr>
              <a:t>¥dÌÙÞÎßçÈÞ¿áU ÕÞ·íÆJBZ</a:t>
            </a:r>
          </a:p>
        </p:txBody>
      </p:sp>
      <p:sp>
        <p:nvSpPr>
          <p:cNvPr id="50180" name="Text Box 1028">
            <a:extLst>
              <a:ext uri="{FF2B5EF4-FFF2-40B4-BE49-F238E27FC236}">
                <a16:creationId xmlns:a16="http://schemas.microsoft.com/office/drawing/2014/main" id="{F26DDF4D-2B62-19E9-9C3A-B7668DEC6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71397" name="Rectangle 1029">
            <a:extLst>
              <a:ext uri="{FF2B5EF4-FFF2-40B4-BE49-F238E27FC236}">
                <a16:creationId xmlns:a16="http://schemas.microsoft.com/office/drawing/2014/main" id="{315F8034-4926-5CB6-BC4C-F0DA557F8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43</a:t>
            </a:r>
          </a:p>
        </p:txBody>
      </p:sp>
      <p:sp>
        <p:nvSpPr>
          <p:cNvPr id="571398" name="Oval 1030">
            <a:extLst>
              <a:ext uri="{FF2B5EF4-FFF2-40B4-BE49-F238E27FC236}">
                <a16:creationId xmlns:a16="http://schemas.microsoft.com/office/drawing/2014/main" id="{79F21B5F-B0E6-31E9-5F7D-8EB1F65C56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8338" y="2533650"/>
            <a:ext cx="2327275" cy="627063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1399" name="Oval 1031">
            <a:extLst>
              <a:ext uri="{FF2B5EF4-FFF2-40B4-BE49-F238E27FC236}">
                <a16:creationId xmlns:a16="http://schemas.microsoft.com/office/drawing/2014/main" id="{17C2084B-0299-EEB5-D48A-CFA4C6F497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0138" y="3048000"/>
            <a:ext cx="3694112" cy="714375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71400" name="Oval 1032">
            <a:extLst>
              <a:ext uri="{FF2B5EF4-FFF2-40B4-BE49-F238E27FC236}">
                <a16:creationId xmlns:a16="http://schemas.microsoft.com/office/drawing/2014/main" id="{56BC2651-FAE3-F1C6-7D97-10E3DA6B2A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257675"/>
            <a:ext cx="8677275" cy="2114550"/>
          </a:xfrm>
          <a:prstGeom prst="ellipse">
            <a:avLst/>
          </a:prstGeom>
          <a:noFill/>
          <a:ln w="76200">
            <a:solidFill>
              <a:srgbClr val="FF1722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1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1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1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1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1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1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71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D22E7394-E212-E495-7CBF-5697D867C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2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1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ÏçÙÞÕ ¥dÌÙÞÎßçÈÞ¿í ¥øá{ßæºîÏíÄÄí ®æLKÞW: “Èà Èßæa çÆÖæJÏá¢ ºÞVºîAÞçøÏá¢ ÉßÄãÍÕÈçJÏá¢ ÕßGá ÉáùæMGá ¾ÞX ÈßæK µÞÃßMÞÈßøßAáK çÆÖçJAá çÉÞµ.</a:t>
            </a:r>
          </a:p>
          <a:p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2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¾ÞX ÈßæK ÕÜßçÏÞøá ¼ÞÄßÏÞAá¢; ÈßæK ¥Èád·Ùßºîá Èßæa çÉV ÕÜáÄÞAá¢; Èà ²øá ¥Èád·ÙÎÞÏßøßAá¢.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</a:p>
          <a:p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3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ÈßæK ¥Èád·ÙßAáKÕæø ¾ÞX ¥Èád·ÙßAá¢. ÈßæK ÖÉßAáKÕæø ¾ÞX ÖÉßAá¢; ÈßKßW ÍâÎßÏßæÜ ØµÜ Õ¢ÖB{á¢ ¥Èád·ÙßAæM¿á¢.”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F08E5D8E-9039-EC8F-1830-604B2C4725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DDEE5E"/>
                </a:solidFill>
                <a:latin typeface="Kerala" pitchFamily="2" charset="0"/>
              </a:rPr>
              <a:t>©ÜíÉJß 12 :1_3</a:t>
            </a:r>
          </a:p>
          <a:p>
            <a:pPr algn="ctr"/>
            <a:r>
              <a:rPr lang="en-US" altLang="en-US" sz="3200">
                <a:solidFill>
                  <a:srgbClr val="DDEE5E"/>
                </a:solidFill>
                <a:latin typeface="Kerala" pitchFamily="2" charset="0"/>
              </a:rPr>
              <a:t>¥dÌÙÞÎßçÈÞ¿áU ÕÞ·íÆJBZ</a:t>
            </a:r>
          </a:p>
        </p:txBody>
      </p:sp>
      <p:sp>
        <p:nvSpPr>
          <p:cNvPr id="51204" name="Text Box 4">
            <a:extLst>
              <a:ext uri="{FF2B5EF4-FFF2-40B4-BE49-F238E27FC236}">
                <a16:creationId xmlns:a16="http://schemas.microsoft.com/office/drawing/2014/main" id="{500F3EA7-D432-0953-5C6B-715EE1B8B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72421" name="Rectangle 5">
            <a:extLst>
              <a:ext uri="{FF2B5EF4-FFF2-40B4-BE49-F238E27FC236}">
                <a16:creationId xmlns:a16="http://schemas.microsoft.com/office/drawing/2014/main" id="{8438C724-E5BB-C4BB-AE2C-F01B9F526D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44</a:t>
            </a:r>
          </a:p>
        </p:txBody>
      </p:sp>
      <p:sp>
        <p:nvSpPr>
          <p:cNvPr id="51206" name="Text Box 8">
            <a:extLst>
              <a:ext uri="{FF2B5EF4-FFF2-40B4-BE49-F238E27FC236}">
                <a16:creationId xmlns:a16="http://schemas.microsoft.com/office/drawing/2014/main" id="{6B19450B-2819-DE72-B0F5-250EA658D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" y="1574800"/>
            <a:ext cx="7939088" cy="4359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>
                <a:latin typeface="Times New Roman" panose="02020603050405020304" pitchFamily="18" charset="0"/>
              </a:rPr>
              <a:t>¨ </a:t>
            </a:r>
            <a:r>
              <a:rPr lang="en-US" altLang="en-US" sz="4000" b="0">
                <a:latin typeface="Kerala" pitchFamily="2" charset="0"/>
              </a:rPr>
              <a:t>ÕÞAáµZAí ¥dÌÙÞÎßæa µÞÜæJçMÞæÜ §Kí dÉØµíÄßÏáçIÞ?           §æÜïCßW çÕÆÉáØíÄµJßæÜ </a:t>
            </a:r>
            <a:r>
              <a:rPr lang="en-US" altLang="en-US" sz="4000" b="0">
                <a:solidFill>
                  <a:srgbClr val="66FFFF"/>
                </a:solidFill>
                <a:latin typeface="Kerala" pitchFamily="2" charset="0"/>
              </a:rPr>
              <a:t>ÎçxæÄÜïÞ¢ ÍÞ·BZ</a:t>
            </a:r>
            <a:r>
              <a:rPr lang="en-US" altLang="en-US" sz="4000" b="0">
                <a:latin typeface="Kerala" pitchFamily="2" charset="0"/>
              </a:rPr>
              <a:t> çÎÜßW dÉØµíÄÎÜïÞæÏKí ÉùEí ÎÞxß ÕÏíAá¢</a:t>
            </a:r>
            <a:r>
              <a:rPr lang="en-US" altLang="en-US" sz="4000">
                <a:latin typeface="Kerala" pitchFamily="2" charset="0"/>
              </a:rPr>
              <a:t>? </a:t>
            </a:r>
          </a:p>
        </p:txBody>
      </p:sp>
    </p:spTree>
  </p:cSld>
  <p:clrMapOvr>
    <a:masterClrMapping/>
  </p:clrMapOvr>
  <p:transition>
    <p:wheel spokes="0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EAA30805-4374-5F60-FB48-73B07C3F3C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52488"/>
            <a:ext cx="7847013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3378596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sz="3200">
              <a:solidFill>
                <a:schemeClr val="accent2"/>
              </a:solidFill>
              <a:latin typeface="Times New Roman" panose="02020603050405020304" pitchFamily="18" charset="0"/>
            </a:endParaRPr>
          </a:p>
          <a:p>
            <a:r>
              <a:rPr lang="en-US" altLang="en-US" sz="2800">
                <a:solidFill>
                  <a:schemeClr val="accent2"/>
                </a:solidFill>
                <a:latin typeface="Times New Roman" panose="02020603050405020304" pitchFamily="18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1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ÏçÙÞÕ ¥dÌÙÞÎßçÈÞ¿í ¥øá{ßæºîÏíÄÄí ®æLKÞW: “Èà Èßæa çÆÖæJÏá¢ ºÞVºîAÞçøÏá¢ ÉßÄãÍÕÈçJÏá¢ ÕßGá ÉáùæMGá ¾ÞX ÈßæK µÞÃßMÞÈßøßAáK çÆÖçJAá çÉÞµ.</a:t>
            </a:r>
          </a:p>
          <a:p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2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¾ÞX ÈßæK ÕÜßçÏÞøá ¼ÞÄßÏÞAá¢; ÈßæK ¥Èád·Ùßºîá Èßæa çÉV ÕÜáÄÞAá¢; Èà ²øá ¥Èád·ÙÎÞÏßøßAá¢.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</a:p>
          <a:p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	 </a:t>
            </a:r>
            <a:r>
              <a:rPr lang="en-US" altLang="en-US" sz="2800" baseline="30000">
                <a:solidFill>
                  <a:schemeClr val="bg1"/>
                </a:solidFill>
                <a:latin typeface="Kerala" pitchFamily="2" charset="0"/>
              </a:rPr>
              <a:t>3</a:t>
            </a:r>
            <a:r>
              <a:rPr lang="en-US" altLang="en-US" sz="2800">
                <a:solidFill>
                  <a:schemeClr val="bg1"/>
                </a:solidFill>
                <a:latin typeface="Kerala" pitchFamily="2" charset="0"/>
              </a:rPr>
              <a:t> </a:t>
            </a:r>
            <a:r>
              <a:rPr lang="en-US" altLang="en-US" sz="2800" b="0">
                <a:solidFill>
                  <a:schemeClr val="bg1"/>
                </a:solidFill>
                <a:latin typeface="Kerala" pitchFamily="2" charset="0"/>
              </a:rPr>
              <a:t>ÈßæK ¥Èád·ÙßAáKÕæø ¾ÞX ¥Èád·ÙßAá¢. ÈßæK ÖÉßAáKÕæø ¾ÞX ÖÉßAá¢; ÈßKßW ÍâÎßÏßæÜ ØµÜ Õ¢ÖB{á¢ ¥Èád·ÙßAæM¿á¢.”</a:t>
            </a:r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03D40161-71EA-56CA-A23D-62C8B6D793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175"/>
            <a:ext cx="6450013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solidFill>
                  <a:srgbClr val="DDEE5E"/>
                </a:solidFill>
                <a:latin typeface="Kerala" pitchFamily="2" charset="0"/>
              </a:rPr>
              <a:t>©ÜíÉJß 12 :1_3</a:t>
            </a:r>
          </a:p>
          <a:p>
            <a:pPr algn="ctr"/>
            <a:r>
              <a:rPr lang="en-US" altLang="en-US" sz="3200">
                <a:solidFill>
                  <a:srgbClr val="DDEE5E"/>
                </a:solidFill>
                <a:latin typeface="Kerala" pitchFamily="2" charset="0"/>
              </a:rPr>
              <a:t>¥dÌÙÞÎßçÈÞ¿áU ÕÞ·íÆJBZ</a:t>
            </a:r>
          </a:p>
        </p:txBody>
      </p:sp>
      <p:sp>
        <p:nvSpPr>
          <p:cNvPr id="52228" name="Text Box 4">
            <a:extLst>
              <a:ext uri="{FF2B5EF4-FFF2-40B4-BE49-F238E27FC236}">
                <a16:creationId xmlns:a16="http://schemas.microsoft.com/office/drawing/2014/main" id="{D70B7A69-8386-3802-7F5D-FA29897B70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73445" name="Rectangle 5">
            <a:extLst>
              <a:ext uri="{FF2B5EF4-FFF2-40B4-BE49-F238E27FC236}">
                <a16:creationId xmlns:a16="http://schemas.microsoft.com/office/drawing/2014/main" id="{8FB98CBC-4BE8-F019-3455-7D9A7B8E84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30975"/>
            <a:ext cx="339725" cy="24447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45</a:t>
            </a:r>
          </a:p>
        </p:txBody>
      </p:sp>
      <p:sp>
        <p:nvSpPr>
          <p:cNvPr id="52230" name="Text Box 7">
            <a:extLst>
              <a:ext uri="{FF2B5EF4-FFF2-40B4-BE49-F238E27FC236}">
                <a16:creationId xmlns:a16="http://schemas.microsoft.com/office/drawing/2014/main" id="{AD4D8D1C-5C88-216A-A32D-5122985659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144713"/>
            <a:ext cx="7426325" cy="2835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6000" b="0">
                <a:solidFill>
                  <a:srgbClr val="FFFF00"/>
                </a:solidFill>
                <a:latin typeface="Kerala" pitchFamily="2" charset="0"/>
              </a:rPr>
              <a:t>Öøß, ®CßW… ÎæxæLCßÜá¢ §Õßæ¿ dÉÞçÏÞ·ßµÎÞçÃÞ?</a:t>
            </a:r>
          </a:p>
        </p:txBody>
      </p:sp>
    </p:spTree>
  </p:cSld>
  <p:clrMapOvr>
    <a:masterClrMapping/>
  </p:clrMapOvr>
  <p:transition>
    <p:wheel spokes="0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>
            <a:extLst>
              <a:ext uri="{FF2B5EF4-FFF2-40B4-BE49-F238E27FC236}">
                <a16:creationId xmlns:a16="http://schemas.microsoft.com/office/drawing/2014/main" id="{AA21FA7D-A71C-E71B-3719-5439999ED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Rectangle 3">
            <a:extLst>
              <a:ext uri="{FF2B5EF4-FFF2-40B4-BE49-F238E27FC236}">
                <a16:creationId xmlns:a16="http://schemas.microsoft.com/office/drawing/2014/main" id="{4FACE824-023C-3B88-A8A5-E8EC236FB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52" name="Rectangle 4">
            <a:extLst>
              <a:ext uri="{FF2B5EF4-FFF2-40B4-BE49-F238E27FC236}">
                <a16:creationId xmlns:a16="http://schemas.microsoft.com/office/drawing/2014/main" id="{744FD7CE-8053-FCF0-3462-520CF2A0F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9988" y="458788"/>
            <a:ext cx="4024312" cy="2722562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53253" name="Rectangle 5">
            <a:extLst>
              <a:ext uri="{FF2B5EF4-FFF2-40B4-BE49-F238E27FC236}">
                <a16:creationId xmlns:a16="http://schemas.microsoft.com/office/drawing/2014/main" id="{C9D5BCAE-3C5E-DD2B-EF21-21AD3A10C5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2098675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D2558"/>
                </a:solidFill>
                <a:latin typeface="Kerala" pitchFamily="2" charset="0"/>
              </a:rPr>
              <a:t>¥dÌÞÙÞÎßçÈÞ¿áU Õß{ß </a:t>
            </a:r>
          </a:p>
          <a:p>
            <a:pPr algn="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 12:1-3</a:t>
            </a:r>
          </a:p>
        </p:txBody>
      </p:sp>
      <p:sp>
        <p:nvSpPr>
          <p:cNvPr id="53254" name="Rectangle 6">
            <a:extLst>
              <a:ext uri="{FF2B5EF4-FFF2-40B4-BE49-F238E27FC236}">
                <a16:creationId xmlns:a16="http://schemas.microsoft.com/office/drawing/2014/main" id="{1B6E4AE1-654D-88E9-5173-1D9736A061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576263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69FF7B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53255" name="Rectangle 7">
            <a:extLst>
              <a:ext uri="{FF2B5EF4-FFF2-40B4-BE49-F238E27FC236}">
                <a16:creationId xmlns:a16="http://schemas.microsoft.com/office/drawing/2014/main" id="{AB45FD6B-D7FE-C675-E7BA-AC9469B841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3256" name="Line 8">
            <a:extLst>
              <a:ext uri="{FF2B5EF4-FFF2-40B4-BE49-F238E27FC236}">
                <a16:creationId xmlns:a16="http://schemas.microsoft.com/office/drawing/2014/main" id="{033863EC-1483-2F90-52AE-6009A0B2F83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Line 9">
            <a:extLst>
              <a:ext uri="{FF2B5EF4-FFF2-40B4-BE49-F238E27FC236}">
                <a16:creationId xmlns:a16="http://schemas.microsoft.com/office/drawing/2014/main" id="{5E745F4A-8B47-A30E-7966-AB81947F7F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Line 10">
            <a:extLst>
              <a:ext uri="{FF2B5EF4-FFF2-40B4-BE49-F238E27FC236}">
                <a16:creationId xmlns:a16="http://schemas.microsoft.com/office/drawing/2014/main" id="{98967D8F-73B9-8515-8F31-07B35B3BF1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9" name="Line 11">
            <a:extLst>
              <a:ext uri="{FF2B5EF4-FFF2-40B4-BE49-F238E27FC236}">
                <a16:creationId xmlns:a16="http://schemas.microsoft.com/office/drawing/2014/main" id="{7C9089C5-8982-F355-0AC7-26ADEFD2C5E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0" name="Line 12">
            <a:extLst>
              <a:ext uri="{FF2B5EF4-FFF2-40B4-BE49-F238E27FC236}">
                <a16:creationId xmlns:a16="http://schemas.microsoft.com/office/drawing/2014/main" id="{3E86D5BE-CF46-D33D-2433-C9E4655781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61" name="Text Box 13">
            <a:extLst>
              <a:ext uri="{FF2B5EF4-FFF2-40B4-BE49-F238E27FC236}">
                <a16:creationId xmlns:a16="http://schemas.microsoft.com/office/drawing/2014/main" id="{5F29FBB3-817A-636C-16DF-0022CF99C7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3262" name="Text Box 14">
            <a:extLst>
              <a:ext uri="{FF2B5EF4-FFF2-40B4-BE49-F238E27FC236}">
                <a16:creationId xmlns:a16="http://schemas.microsoft.com/office/drawing/2014/main" id="{7854B34D-6F2E-C32E-F1F1-D3B70D85D7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D2558"/>
                </a:solidFill>
                <a:latin typeface="Kerala" pitchFamily="2" charset="0"/>
              </a:rPr>
              <a:t>©¿O¿ß </a:t>
            </a:r>
          </a:p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©ÜíÉ: 15:9-18</a:t>
            </a:r>
          </a:p>
        </p:txBody>
      </p:sp>
      <p:sp>
        <p:nvSpPr>
          <p:cNvPr id="53263" name="Rectangle 15">
            <a:extLst>
              <a:ext uri="{FF2B5EF4-FFF2-40B4-BE49-F238E27FC236}">
                <a16:creationId xmlns:a16="http://schemas.microsoft.com/office/drawing/2014/main" id="{81BB6741-68B0-68A1-0332-ABFDADD96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1288" y="3582988"/>
            <a:ext cx="1571625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69FF7B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53264" name="Rectangle 16">
            <a:extLst>
              <a:ext uri="{FF2B5EF4-FFF2-40B4-BE49-F238E27FC236}">
                <a16:creationId xmlns:a16="http://schemas.microsoft.com/office/drawing/2014/main" id="{DF8C2A16-EDFC-26D1-BD1C-D0EF1C1214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69FF7B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518161" name="Rectangle 17">
            <a:extLst>
              <a:ext uri="{FF2B5EF4-FFF2-40B4-BE49-F238E27FC236}">
                <a16:creationId xmlns:a16="http://schemas.microsoft.com/office/drawing/2014/main" id="{95D358D1-8E2C-5425-2AFA-B479E9B87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13:15</a:t>
            </a:r>
          </a:p>
        </p:txBody>
      </p:sp>
      <p:sp>
        <p:nvSpPr>
          <p:cNvPr id="53266" name="Rectangle 18">
            <a:extLst>
              <a:ext uri="{FF2B5EF4-FFF2-40B4-BE49-F238E27FC236}">
                <a16:creationId xmlns:a16="http://schemas.microsoft.com/office/drawing/2014/main" id="{EA22D480-50D1-66BD-DEE4-74CC6FEAF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5213" y="4032250"/>
            <a:ext cx="1925637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12:1</a:t>
            </a:r>
          </a:p>
        </p:txBody>
      </p:sp>
      <p:sp>
        <p:nvSpPr>
          <p:cNvPr id="53267" name="Rectangle 19">
            <a:extLst>
              <a:ext uri="{FF2B5EF4-FFF2-40B4-BE49-F238E27FC236}">
                <a16:creationId xmlns:a16="http://schemas.microsoft.com/office/drawing/2014/main" id="{0DA79DA4-2A19-091D-8283-5F85DAB3C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84613" y="4035425"/>
            <a:ext cx="151447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12:2</a:t>
            </a:r>
          </a:p>
        </p:txBody>
      </p:sp>
      <p:sp>
        <p:nvSpPr>
          <p:cNvPr id="53268" name="Rectangle 20">
            <a:extLst>
              <a:ext uri="{FF2B5EF4-FFF2-40B4-BE49-F238E27FC236}">
                <a16:creationId xmlns:a16="http://schemas.microsoft.com/office/drawing/2014/main" id="{A62AD713-E5BD-970A-4521-B7855744DD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043363"/>
            <a:ext cx="1487487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12:3</a:t>
            </a:r>
          </a:p>
        </p:txBody>
      </p:sp>
      <p:sp>
        <p:nvSpPr>
          <p:cNvPr id="53269" name="Rectangle 23">
            <a:extLst>
              <a:ext uri="{FF2B5EF4-FFF2-40B4-BE49-F238E27FC236}">
                <a16:creationId xmlns:a16="http://schemas.microsoft.com/office/drawing/2014/main" id="{717BF464-665C-67C5-DFDB-E12C575CD3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57626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>
                <a:latin typeface="Kerala" pitchFamily="2" charset="0"/>
              </a:rPr>
              <a:t>ÖøßÏÞÏ çÕÆÉáØíÄµ æÕ{ßMÞ¿ßæa 'ÈæGÜïí"</a:t>
            </a:r>
          </a:p>
        </p:txBody>
      </p:sp>
      <p:sp>
        <p:nvSpPr>
          <p:cNvPr id="53270" name="Line 24">
            <a:extLst>
              <a:ext uri="{FF2B5EF4-FFF2-40B4-BE49-F238E27FC236}">
                <a16:creationId xmlns:a16="http://schemas.microsoft.com/office/drawing/2014/main" id="{36D2BF16-6EE2-815A-92F3-A3BC9C803BC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171" name="Rectangle 27">
            <a:extLst>
              <a:ext uri="{FF2B5EF4-FFF2-40B4-BE49-F238E27FC236}">
                <a16:creationId xmlns:a16="http://schemas.microsoft.com/office/drawing/2014/main" id="{480D6555-B084-EED7-CC41-4DE58CA00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76262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3200" b="0">
                <a:latin typeface="Kerala" pitchFamily="2" charset="0"/>
              </a:rPr>
              <a:t>ÈßÄcÎÞÏÄí</a:t>
            </a:r>
          </a:p>
        </p:txBody>
      </p:sp>
      <p:grpSp>
        <p:nvGrpSpPr>
          <p:cNvPr id="53272" name="Group 31">
            <a:extLst>
              <a:ext uri="{FF2B5EF4-FFF2-40B4-BE49-F238E27FC236}">
                <a16:creationId xmlns:a16="http://schemas.microsoft.com/office/drawing/2014/main" id="{5AF2A66D-16BC-B811-E1AD-C14EBBA0CA56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3276" name="AutoShape 32">
              <a:extLst>
                <a:ext uri="{FF2B5EF4-FFF2-40B4-BE49-F238E27FC236}">
                  <a16:creationId xmlns:a16="http://schemas.microsoft.com/office/drawing/2014/main" id="{F0DA9C87-29B9-34FE-0720-E3F053D66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7" name="AutoShape 33">
              <a:extLst>
                <a:ext uri="{FF2B5EF4-FFF2-40B4-BE49-F238E27FC236}">
                  <a16:creationId xmlns:a16="http://schemas.microsoft.com/office/drawing/2014/main" id="{CAD83460-0BF1-8F18-77F3-959AAEA38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8" name="AutoShape 34">
              <a:extLst>
                <a:ext uri="{FF2B5EF4-FFF2-40B4-BE49-F238E27FC236}">
                  <a16:creationId xmlns:a16="http://schemas.microsoft.com/office/drawing/2014/main" id="{A919FF91-1ED2-34C5-E7BA-393E0DB756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79" name="AutoShape 35">
              <a:extLst>
                <a:ext uri="{FF2B5EF4-FFF2-40B4-BE49-F238E27FC236}">
                  <a16:creationId xmlns:a16="http://schemas.microsoft.com/office/drawing/2014/main" id="{B6AA4EC9-35A0-C2BA-B569-91D6147CC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8184" name="Rectangle 40">
            <a:extLst>
              <a:ext uri="{FF2B5EF4-FFF2-40B4-BE49-F238E27FC236}">
                <a16:creationId xmlns:a16="http://schemas.microsoft.com/office/drawing/2014/main" id="{469561AB-496C-B1B0-80E9-EFFD1CD2FA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46</a:t>
            </a:r>
          </a:p>
        </p:txBody>
      </p:sp>
      <p:sp>
        <p:nvSpPr>
          <p:cNvPr id="53274" name="Text Box 41">
            <a:extLst>
              <a:ext uri="{FF2B5EF4-FFF2-40B4-BE49-F238E27FC236}">
                <a16:creationId xmlns:a16="http://schemas.microsoft.com/office/drawing/2014/main" id="{02DAB931-8CED-FAC6-8747-640C9644F7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18186" name="Rectangle 42">
            <a:extLst>
              <a:ext uri="{FF2B5EF4-FFF2-40B4-BE49-F238E27FC236}">
                <a16:creationId xmlns:a16="http://schemas.microsoft.com/office/drawing/2014/main" id="{74715CD5-E24C-368C-0877-F17ECE8D1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8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18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8161" grpId="0" autoUpdateAnimBg="0"/>
      <p:bldP spid="518171" grpId="0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A09ABA7-50A4-EA7D-67C5-EFDAF7D48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9600" y="779463"/>
            <a:ext cx="6540500" cy="728662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US" altLang="en-US" sz="4000">
                <a:solidFill>
                  <a:schemeClr val="accent1"/>
                </a:solidFill>
                <a:latin typeface="Kerala" pitchFamily="2" charset="0"/>
              </a:rPr>
              <a:t>ÈßÄcÎÞÏáUÄí</a:t>
            </a:r>
            <a:r>
              <a:rPr lang="en-US" altLang="en-US" sz="3600" i="1">
                <a:solidFill>
                  <a:schemeClr val="tx1"/>
                </a:solidFill>
                <a:latin typeface="Kerala" pitchFamily="2" charset="0"/>
              </a:rPr>
              <a:t>... </a:t>
            </a: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 sz="3600" i="1">
                <a:solidFill>
                  <a:schemeClr val="tx1"/>
                </a:solidFill>
                <a:latin typeface="Kerala" pitchFamily="2" charset="0"/>
              </a:rPr>
              <a:t> 13:15</a:t>
            </a:r>
          </a:p>
        </p:txBody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E728966-2B28-3649-FA10-52B9C58E4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2559050"/>
            <a:ext cx="6683375" cy="252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aseline="32000">
                <a:solidFill>
                  <a:schemeClr val="tx1"/>
                </a:solidFill>
                <a:latin typeface="Kerala" pitchFamily="2" charset="0"/>
              </a:rPr>
              <a:t>15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Èà µÞÃáK ÍâÎß ²æAÏá¢ ¾ÞX ÈßÈAá¢ Èßæa ØLÄßÏíAá¢ </a:t>
            </a:r>
            <a:r>
              <a:rPr lang="en-US" altLang="en-US" sz="4000" b="0">
                <a:solidFill>
                  <a:srgbClr val="EF1F1D"/>
                </a:solidFill>
                <a:latin typeface="Kerala" pitchFamily="2" charset="0"/>
              </a:rPr>
              <a:t>ÖÞÖbÄÎÞÏß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 Äøá¢.</a:t>
            </a:r>
            <a:endParaRPr lang="en-US" altLang="en-US" sz="400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94213" name="Oval 5">
            <a:extLst>
              <a:ext uri="{FF2B5EF4-FFF2-40B4-BE49-F238E27FC236}">
                <a16:creationId xmlns:a16="http://schemas.microsoft.com/office/drawing/2014/main" id="{5E623668-8AC0-B929-B03D-8E1F66A18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9425" y="3603625"/>
            <a:ext cx="2803525" cy="1077913"/>
          </a:xfrm>
          <a:prstGeom prst="ellipse">
            <a:avLst/>
          </a:prstGeom>
          <a:noFill/>
          <a:ln w="76200">
            <a:solidFill>
              <a:srgbClr val="FF0F07"/>
            </a:solidFill>
            <a:round/>
            <a:headEnd/>
            <a:tailEnd/>
          </a:ln>
          <a:effectLst>
            <a:outerShdw dist="68392" dir="409191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4277" name="Text Box 6">
            <a:extLst>
              <a:ext uri="{FF2B5EF4-FFF2-40B4-BE49-F238E27FC236}">
                <a16:creationId xmlns:a16="http://schemas.microsoft.com/office/drawing/2014/main" id="{5A8097FE-4AFC-DC17-EE99-DC94C7834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94220" name="Rectangle 12">
            <a:extLst>
              <a:ext uri="{FF2B5EF4-FFF2-40B4-BE49-F238E27FC236}">
                <a16:creationId xmlns:a16="http://schemas.microsoft.com/office/drawing/2014/main" id="{D0C67D34-4DC9-1B01-22A9-ECAE5AB314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47</a:t>
            </a:r>
          </a:p>
        </p:txBody>
      </p:sp>
      <p:sp>
        <p:nvSpPr>
          <p:cNvPr id="54279" name="Text Box 14">
            <a:extLst>
              <a:ext uri="{FF2B5EF4-FFF2-40B4-BE49-F238E27FC236}">
                <a16:creationId xmlns:a16="http://schemas.microsoft.com/office/drawing/2014/main" id="{5BB8B4D7-B862-F790-C905-A3073F334F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4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>
            <a:extLst>
              <a:ext uri="{FF2B5EF4-FFF2-40B4-BE49-F238E27FC236}">
                <a16:creationId xmlns:a16="http://schemas.microsoft.com/office/drawing/2014/main" id="{749E3AE3-D672-FAFF-CF71-C7300EFD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3">
            <a:extLst>
              <a:ext uri="{FF2B5EF4-FFF2-40B4-BE49-F238E27FC236}">
                <a16:creationId xmlns:a16="http://schemas.microsoft.com/office/drawing/2014/main" id="{B147D894-6FE7-A15A-6AE4-309CE8C4E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00" name="Rectangle 4">
            <a:extLst>
              <a:ext uri="{FF2B5EF4-FFF2-40B4-BE49-F238E27FC236}">
                <a16:creationId xmlns:a16="http://schemas.microsoft.com/office/drawing/2014/main" id="{5F2725B9-A33D-01BB-DA7C-6678904A8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825" y="442913"/>
            <a:ext cx="4179888" cy="2722562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55301" name="Rectangle 5">
            <a:extLst>
              <a:ext uri="{FF2B5EF4-FFF2-40B4-BE49-F238E27FC236}">
                <a16:creationId xmlns:a16="http://schemas.microsoft.com/office/drawing/2014/main" id="{D2DD22AC-E775-4183-2B93-3EE6C68C6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2138363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D2558"/>
                </a:solidFill>
                <a:latin typeface="Kerala" pitchFamily="2" charset="0"/>
              </a:rPr>
              <a:t>¥dÌÞÙÞÎßçÈÞ¿áU Õß{ß</a:t>
            </a:r>
          </a:p>
          <a:p>
            <a:pPr algn="ct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 12:1_3</a:t>
            </a:r>
          </a:p>
        </p:txBody>
      </p:sp>
      <p:sp>
        <p:nvSpPr>
          <p:cNvPr id="55302" name="Rectangle 6">
            <a:extLst>
              <a:ext uri="{FF2B5EF4-FFF2-40B4-BE49-F238E27FC236}">
                <a16:creationId xmlns:a16="http://schemas.microsoft.com/office/drawing/2014/main" id="{E7E62D2D-BCA7-DD2D-4E58-088470C90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698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b="0">
                <a:solidFill>
                  <a:srgbClr val="69FF7B"/>
                </a:solidFill>
                <a:latin typeface="Kerala" pitchFamily="2" charset="0"/>
              </a:rPr>
              <a:t>çÆÖ</a:t>
            </a:r>
            <a:r>
              <a:rPr lang="en-US" altLang="en-US" sz="3200">
                <a:solidFill>
                  <a:srgbClr val="69FF7B"/>
                </a:solidFill>
                <a:latin typeface="Kerala" pitchFamily="2" charset="0"/>
              </a:rPr>
              <a:t>¢</a:t>
            </a:r>
          </a:p>
        </p:txBody>
      </p:sp>
      <p:sp>
        <p:nvSpPr>
          <p:cNvPr id="55303" name="Rectangle 7">
            <a:extLst>
              <a:ext uri="{FF2B5EF4-FFF2-40B4-BE49-F238E27FC236}">
                <a16:creationId xmlns:a16="http://schemas.microsoft.com/office/drawing/2014/main" id="{52014358-372D-DB5B-41F0-6A2811FB82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5304" name="Line 8">
            <a:extLst>
              <a:ext uri="{FF2B5EF4-FFF2-40B4-BE49-F238E27FC236}">
                <a16:creationId xmlns:a16="http://schemas.microsoft.com/office/drawing/2014/main" id="{603C49BF-591B-7219-ED12-8D495E2E9B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Line 9">
            <a:extLst>
              <a:ext uri="{FF2B5EF4-FFF2-40B4-BE49-F238E27FC236}">
                <a16:creationId xmlns:a16="http://schemas.microsoft.com/office/drawing/2014/main" id="{D01BE56E-BA5A-08B1-9230-359BF490A907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Line 10">
            <a:extLst>
              <a:ext uri="{FF2B5EF4-FFF2-40B4-BE49-F238E27FC236}">
                <a16:creationId xmlns:a16="http://schemas.microsoft.com/office/drawing/2014/main" id="{B5E77907-B65E-6B3D-7130-1E5D80052F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7" name="Line 11">
            <a:extLst>
              <a:ext uri="{FF2B5EF4-FFF2-40B4-BE49-F238E27FC236}">
                <a16:creationId xmlns:a16="http://schemas.microsoft.com/office/drawing/2014/main" id="{F7CA8B84-0329-2A72-B11C-6E62E786A694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Line 12">
            <a:extLst>
              <a:ext uri="{FF2B5EF4-FFF2-40B4-BE49-F238E27FC236}">
                <a16:creationId xmlns:a16="http://schemas.microsoft.com/office/drawing/2014/main" id="{DFC18EB1-3A42-7636-6F60-E064CE787EFA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9" name="Text Box 13">
            <a:extLst>
              <a:ext uri="{FF2B5EF4-FFF2-40B4-BE49-F238E27FC236}">
                <a16:creationId xmlns:a16="http://schemas.microsoft.com/office/drawing/2014/main" id="{7835AB07-91F0-50B3-7537-635D9D69C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55310" name="Text Box 14">
            <a:extLst>
              <a:ext uri="{FF2B5EF4-FFF2-40B4-BE49-F238E27FC236}">
                <a16:creationId xmlns:a16="http://schemas.microsoft.com/office/drawing/2014/main" id="{4D1D71BE-4051-2D8C-5F60-F166BF3502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D2558"/>
                </a:solidFill>
                <a:latin typeface="Kerala" pitchFamily="2" charset="0"/>
              </a:rPr>
              <a:t>©¿O¿ß </a:t>
            </a:r>
          </a:p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©ÜíÉ: 15:9_18</a:t>
            </a:r>
          </a:p>
        </p:txBody>
      </p:sp>
      <p:sp>
        <p:nvSpPr>
          <p:cNvPr id="55311" name="Rectangle 15">
            <a:extLst>
              <a:ext uri="{FF2B5EF4-FFF2-40B4-BE49-F238E27FC236}">
                <a16:creationId xmlns:a16="http://schemas.microsoft.com/office/drawing/2014/main" id="{39A2478E-D961-0724-B078-39F8282D5B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3582988"/>
            <a:ext cx="1819275" cy="698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b="0">
                <a:solidFill>
                  <a:srgbClr val="69FF7B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55312" name="Rectangle 16">
            <a:extLst>
              <a:ext uri="{FF2B5EF4-FFF2-40B4-BE49-F238E27FC236}">
                <a16:creationId xmlns:a16="http://schemas.microsoft.com/office/drawing/2014/main" id="{CAE06FA5-F6F6-F254-4FBC-A51FB58110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698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b="0">
                <a:solidFill>
                  <a:srgbClr val="69FF7B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55313" name="Rectangle 17">
            <a:extLst>
              <a:ext uri="{FF2B5EF4-FFF2-40B4-BE49-F238E27FC236}">
                <a16:creationId xmlns:a16="http://schemas.microsoft.com/office/drawing/2014/main" id="{BD93AD4B-9B43-F870-18D5-1AB9D4E28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13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:15</a:t>
            </a:r>
          </a:p>
        </p:txBody>
      </p:sp>
      <p:sp>
        <p:nvSpPr>
          <p:cNvPr id="55314" name="Rectangle 18">
            <a:extLst>
              <a:ext uri="{FF2B5EF4-FFF2-40B4-BE49-F238E27FC236}">
                <a16:creationId xmlns:a16="http://schemas.microsoft.com/office/drawing/2014/main" id="{E2E672CB-F712-4593-D486-D748534D6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63" y="4078288"/>
            <a:ext cx="1449387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12:1</a:t>
            </a:r>
          </a:p>
        </p:txBody>
      </p:sp>
      <p:sp>
        <p:nvSpPr>
          <p:cNvPr id="55315" name="Rectangle 19">
            <a:extLst>
              <a:ext uri="{FF2B5EF4-FFF2-40B4-BE49-F238E27FC236}">
                <a16:creationId xmlns:a16="http://schemas.microsoft.com/office/drawing/2014/main" id="{CF06193B-4204-3CE8-27AD-DFCB5FA19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8738" y="4097338"/>
            <a:ext cx="151447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12:2</a:t>
            </a:r>
          </a:p>
        </p:txBody>
      </p:sp>
      <p:sp>
        <p:nvSpPr>
          <p:cNvPr id="55316" name="Rectangle 20">
            <a:extLst>
              <a:ext uri="{FF2B5EF4-FFF2-40B4-BE49-F238E27FC236}">
                <a16:creationId xmlns:a16="http://schemas.microsoft.com/office/drawing/2014/main" id="{4A9E2FA2-B69A-C226-7115-770930D6D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1613" y="4121150"/>
            <a:ext cx="1487487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12:3</a:t>
            </a:r>
          </a:p>
        </p:txBody>
      </p:sp>
      <p:sp>
        <p:nvSpPr>
          <p:cNvPr id="519189" name="Rectangle 21">
            <a:extLst>
              <a:ext uri="{FF2B5EF4-FFF2-40B4-BE49-F238E27FC236}">
                <a16:creationId xmlns:a16="http://schemas.microsoft.com/office/drawing/2014/main" id="{FB0F61BC-A4F2-4D1D-95E8-35B1DAC95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51150"/>
            <a:ext cx="222567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13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:14-16</a:t>
            </a:r>
          </a:p>
        </p:txBody>
      </p:sp>
      <p:sp>
        <p:nvSpPr>
          <p:cNvPr id="55318" name="Rectangle 23">
            <a:extLst>
              <a:ext uri="{FF2B5EF4-FFF2-40B4-BE49-F238E27FC236}">
                <a16:creationId xmlns:a16="http://schemas.microsoft.com/office/drawing/2014/main" id="{EDD9EFCE-0190-995E-F26D-7E6AA3F828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454025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 i="1">
                <a:solidFill>
                  <a:srgbClr val="FFFF39"/>
                </a:solidFill>
                <a:latin typeface="Kerala" pitchFamily="2" charset="0"/>
              </a:rPr>
              <a:t>ÖøßÏÞÏ çÕÆÉáØíÄµ æÕ{ßMÞ¿ßæa 'ÈæGÜïí"</a:t>
            </a:r>
          </a:p>
        </p:txBody>
      </p:sp>
      <p:sp>
        <p:nvSpPr>
          <p:cNvPr id="55319" name="Line 24">
            <a:extLst>
              <a:ext uri="{FF2B5EF4-FFF2-40B4-BE49-F238E27FC236}">
                <a16:creationId xmlns:a16="http://schemas.microsoft.com/office/drawing/2014/main" id="{60081272-8FEE-8439-3686-05EF82ED47A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20" name="Line 26">
            <a:extLst>
              <a:ext uri="{FF2B5EF4-FFF2-40B4-BE49-F238E27FC236}">
                <a16:creationId xmlns:a16="http://schemas.microsoft.com/office/drawing/2014/main" id="{3810EA13-DFDC-7E08-D12B-3B258E4FD49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21" name="Rectangle 27">
            <a:extLst>
              <a:ext uri="{FF2B5EF4-FFF2-40B4-BE49-F238E27FC236}">
                <a16:creationId xmlns:a16="http://schemas.microsoft.com/office/drawing/2014/main" id="{9B5C9F55-1E3D-4BA1-88D4-C0557712EC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575" y="244316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ÈßÄcÎÞÏÄí</a:t>
            </a:r>
          </a:p>
        </p:txBody>
      </p:sp>
      <p:sp>
        <p:nvSpPr>
          <p:cNvPr id="519196" name="Rectangle 28">
            <a:extLst>
              <a:ext uri="{FF2B5EF4-FFF2-40B4-BE49-F238E27FC236}">
                <a16:creationId xmlns:a16="http://schemas.microsoft.com/office/drawing/2014/main" id="{09641DA5-84CF-5C96-3B4A-7375FB502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5675" y="2438400"/>
            <a:ext cx="2468563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¦føàµÎÞÏÄí</a:t>
            </a:r>
          </a:p>
        </p:txBody>
      </p:sp>
      <p:grpSp>
        <p:nvGrpSpPr>
          <p:cNvPr id="55323" name="Group 31">
            <a:extLst>
              <a:ext uri="{FF2B5EF4-FFF2-40B4-BE49-F238E27FC236}">
                <a16:creationId xmlns:a16="http://schemas.microsoft.com/office/drawing/2014/main" id="{7A0BE812-469A-AB03-B460-55D95B938F6B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55328" name="AutoShape 32">
              <a:extLst>
                <a:ext uri="{FF2B5EF4-FFF2-40B4-BE49-F238E27FC236}">
                  <a16:creationId xmlns:a16="http://schemas.microsoft.com/office/drawing/2014/main" id="{AD4D2756-BF3A-2F91-34AF-D3D3A37B15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AutoShape 33">
              <a:extLst>
                <a:ext uri="{FF2B5EF4-FFF2-40B4-BE49-F238E27FC236}">
                  <a16:creationId xmlns:a16="http://schemas.microsoft.com/office/drawing/2014/main" id="{C191A3E9-3567-2FA2-5E48-F453C3E0E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0" name="AutoShape 34">
              <a:extLst>
                <a:ext uri="{FF2B5EF4-FFF2-40B4-BE49-F238E27FC236}">
                  <a16:creationId xmlns:a16="http://schemas.microsoft.com/office/drawing/2014/main" id="{A9F7FFF1-EE15-CFCB-9519-AD780E7322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1" name="AutoShape 35">
              <a:extLst>
                <a:ext uri="{FF2B5EF4-FFF2-40B4-BE49-F238E27FC236}">
                  <a16:creationId xmlns:a16="http://schemas.microsoft.com/office/drawing/2014/main" id="{50E1A576-8203-DFB8-834B-996505F2D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5324" name="Text Box 37">
            <a:extLst>
              <a:ext uri="{FF2B5EF4-FFF2-40B4-BE49-F238E27FC236}">
                <a16:creationId xmlns:a16="http://schemas.microsoft.com/office/drawing/2014/main" id="{3A40F80C-08E1-2365-CBE4-458AE49A0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19208" name="Rectangle 40">
            <a:extLst>
              <a:ext uri="{FF2B5EF4-FFF2-40B4-BE49-F238E27FC236}">
                <a16:creationId xmlns:a16="http://schemas.microsoft.com/office/drawing/2014/main" id="{39413EB3-F860-BD50-FD39-543AAFD0AF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48</a:t>
            </a:r>
          </a:p>
        </p:txBody>
      </p:sp>
      <p:sp>
        <p:nvSpPr>
          <p:cNvPr id="55326" name="Text Box 41">
            <a:extLst>
              <a:ext uri="{FF2B5EF4-FFF2-40B4-BE49-F238E27FC236}">
                <a16:creationId xmlns:a16="http://schemas.microsoft.com/office/drawing/2014/main" id="{8A315B5B-0F4F-986E-BBB2-9A6C269AA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19210" name="Rectangle 42">
            <a:extLst>
              <a:ext uri="{FF2B5EF4-FFF2-40B4-BE49-F238E27FC236}">
                <a16:creationId xmlns:a16="http://schemas.microsoft.com/office/drawing/2014/main" id="{EE9647FA-1DE7-4C57-4CC8-2E63D6241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9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1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89" grpId="0" autoUpdateAnimBg="0"/>
      <p:bldP spid="519196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06A2D88-7394-51EC-7BDB-0E7724D6F2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309100" cy="6858000"/>
          </a:xfrm>
          <a:prstGeom prst="rect">
            <a:avLst/>
          </a:prstGeom>
          <a:solidFill>
            <a:schemeClr val="bg2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104DECE3-E429-9CE3-BD0F-F6B6D4BE6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9" t="33138" r="23572" b="185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4" name="WordArt 4">
            <a:extLst>
              <a:ext uri="{FF2B5EF4-FFF2-40B4-BE49-F238E27FC236}">
                <a16:creationId xmlns:a16="http://schemas.microsoft.com/office/drawing/2014/main" id="{DDA60D01-E8D0-EC9A-67C0-9D80F110B8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266700"/>
            <a:ext cx="8742363" cy="620395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Kerala" pitchFamily="2" charset="0"/>
              </a:rPr>
              <a:t>çÕÆÉáØíÄµJßæÜ </a:t>
            </a:r>
          </a:p>
          <a:p>
            <a:pPr algn="ctr"/>
            <a:r>
              <a:rPr lang="en-US" sz="80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Kerala" pitchFamily="2" charset="0"/>
              </a:rPr>
              <a:t>¥¿ßØíÅÞÈÖßÜ</a:t>
            </a:r>
          </a:p>
        </p:txBody>
      </p:sp>
      <p:sp>
        <p:nvSpPr>
          <p:cNvPr id="583685" name="Text Box 5">
            <a:extLst>
              <a:ext uri="{FF2B5EF4-FFF2-40B4-BE49-F238E27FC236}">
                <a16:creationId xmlns:a16="http://schemas.microsoft.com/office/drawing/2014/main" id="{CCCE27D0-393D-27CD-4640-627E5DF8B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1475" y="4160838"/>
            <a:ext cx="4962525" cy="2697162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r">
              <a:lnSpc>
                <a:spcPct val="95000"/>
              </a:lnSpc>
              <a:spcBef>
                <a:spcPct val="50000"/>
              </a:spcBef>
            </a:pPr>
            <a:r>
              <a:rPr lang="en-US" altLang="en-US" sz="6000" b="0">
                <a:solidFill>
                  <a:srgbClr val="FB2E05"/>
                </a:solidFill>
                <a:latin typeface="Kerala" pitchFamily="2" charset="0"/>
              </a:rPr>
              <a:t>®Õßæ¿ÏÞÃß   æÄÜïÞ¢ Äá¿BáKÄí</a:t>
            </a:r>
            <a:r>
              <a:rPr lang="en-US" altLang="en-US">
                <a:solidFill>
                  <a:srgbClr val="FB2E05"/>
                </a:solidFill>
                <a:latin typeface="Kerala" pitchFamily="2" charset="0"/>
              </a:rPr>
              <a:t>!</a:t>
            </a:r>
          </a:p>
        </p:txBody>
      </p:sp>
      <p:sp>
        <p:nvSpPr>
          <p:cNvPr id="9222" name="Text Box 6">
            <a:extLst>
              <a:ext uri="{FF2B5EF4-FFF2-40B4-BE49-F238E27FC236}">
                <a16:creationId xmlns:a16="http://schemas.microsoft.com/office/drawing/2014/main" id="{F3C5B6AC-4737-9F04-161C-E1174A52C9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BA23153C-C125-5CCD-B1F1-05BFFFB7C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401638"/>
            <a:ext cx="3352800" cy="7016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000">
                <a:solidFill>
                  <a:srgbClr val="FBF43D"/>
                </a:solidFill>
                <a:latin typeface="Kerala" pitchFamily="2" charset="0"/>
              </a:rPr>
              <a:t>ÍÞ·¢ : ¥Fí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E4BD76BD-D173-3934-68FB-06B8C279A7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83689" name="Rectangle 9">
            <a:extLst>
              <a:ext uri="{FF2B5EF4-FFF2-40B4-BE49-F238E27FC236}">
                <a16:creationId xmlns:a16="http://schemas.microsoft.com/office/drawing/2014/main" id="{037B14F4-FEA1-E96D-7564-DCF9739DA5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80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583690" name="Rectangle 10">
            <a:extLst>
              <a:ext uri="{FF2B5EF4-FFF2-40B4-BE49-F238E27FC236}">
                <a16:creationId xmlns:a16="http://schemas.microsoft.com/office/drawing/2014/main" id="{978313D6-4E8C-EC8B-9931-665FFED7C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91488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04</a:t>
            </a:r>
          </a:p>
        </p:txBody>
      </p:sp>
      <p:sp>
        <p:nvSpPr>
          <p:cNvPr id="9227" name="Text Box 11">
            <a:extLst>
              <a:ext uri="{FF2B5EF4-FFF2-40B4-BE49-F238E27FC236}">
                <a16:creationId xmlns:a16="http://schemas.microsoft.com/office/drawing/2014/main" id="{08396663-F615-1BA9-457D-8DF0FD25A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9313" y="6483350"/>
            <a:ext cx="635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20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8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83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85" grpId="0" autoUpdateAnimBg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FF45CDF6-F32E-7571-13AC-10C76BC21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325" y="349250"/>
            <a:ext cx="7700963" cy="9731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4400">
                <a:solidFill>
                  <a:schemeClr val="accent1"/>
                </a:solidFill>
                <a:latin typeface="Kerala" pitchFamily="2" charset="0"/>
              </a:rPr>
              <a:t>¥føàµÎÞÏß</a:t>
            </a:r>
            <a:r>
              <a:rPr lang="en-US" altLang="en-US" sz="4000" i="1">
                <a:solidFill>
                  <a:schemeClr val="tx1"/>
                </a:solidFill>
                <a:latin typeface="Kerala" pitchFamily="2" charset="0"/>
              </a:rPr>
              <a:t>...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 sz="4000" i="1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600" i="1">
                <a:solidFill>
                  <a:schemeClr val="tx1"/>
                </a:solidFill>
                <a:latin typeface="Times" panose="02020603050405020304" pitchFamily="18" charset="0"/>
              </a:rPr>
              <a:t>13:14-17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3E2657D-DF3F-35CB-26AE-F722BDCADE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6975" y="1604963"/>
            <a:ext cx="6683375" cy="43561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aseline="32000">
                <a:solidFill>
                  <a:schemeClr val="tx1"/>
                </a:solidFill>
                <a:latin typeface="Times New Roman" panose="02020603050405020304" pitchFamily="18" charset="0"/>
              </a:rPr>
              <a:t>14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çÜÞJí ¥dÌÞÎßæÈ ÕßGá ÉßøßEçÖ×¢ ÏçÙÞÕ ¥dÌÞÎßçÈÞ¿í ¥øá{ßæºîÏíÄÄí: “ÄÜæÉÞAß, Èà §øßAáK ØíÅÜJáÈßKá </a:t>
            </a:r>
            <a:r>
              <a:rPr lang="en-US" altLang="en-US" sz="4000">
                <a:solidFill>
                  <a:srgbClr val="EF1F1D"/>
                </a:solidFill>
                <a:latin typeface="Kerala" pitchFamily="2" charset="0"/>
              </a:rPr>
              <a:t>Õ¿çAÞGá¢ æÄçAÞGá¢ µßÝçAÞGá¢ É¿ßEÞçùÞGá¢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 çÈÞAáµ.</a:t>
            </a:r>
            <a:endParaRPr lang="en-US" altLang="en-US" sz="4000">
              <a:solidFill>
                <a:schemeClr val="tx1"/>
              </a:solidFill>
              <a:latin typeface="Kerala" pitchFamily="2" charset="0"/>
            </a:endParaRPr>
          </a:p>
        </p:txBody>
      </p:sp>
      <p:sp>
        <p:nvSpPr>
          <p:cNvPr id="56324" name="Text Box 5">
            <a:extLst>
              <a:ext uri="{FF2B5EF4-FFF2-40B4-BE49-F238E27FC236}">
                <a16:creationId xmlns:a16="http://schemas.microsoft.com/office/drawing/2014/main" id="{4E23C1FA-0594-4610-656C-16F3B398F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40971" name="Rectangle 11">
            <a:extLst>
              <a:ext uri="{FF2B5EF4-FFF2-40B4-BE49-F238E27FC236}">
                <a16:creationId xmlns:a16="http://schemas.microsoft.com/office/drawing/2014/main" id="{9778C437-0C83-9293-F290-684F33A3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49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09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build="p" autoUpdateAnimBg="0" advAuto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>
            <a:extLst>
              <a:ext uri="{FF2B5EF4-FFF2-40B4-BE49-F238E27FC236}">
                <a16:creationId xmlns:a16="http://schemas.microsoft.com/office/drawing/2014/main" id="{A300FF65-CE32-B08D-68DB-30A5960DA4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250" y="504825"/>
            <a:ext cx="7654925" cy="97313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4400">
                <a:solidFill>
                  <a:schemeClr val="accent1"/>
                </a:solidFill>
                <a:latin typeface="Kerala" pitchFamily="2" charset="0"/>
              </a:rPr>
              <a:t>¥føàµÎÞÏß</a:t>
            </a:r>
            <a:r>
              <a:rPr lang="en-US" altLang="en-US" sz="4000" i="1">
                <a:solidFill>
                  <a:schemeClr val="tx1"/>
                </a:solidFill>
                <a:latin typeface="Kerala" pitchFamily="2" charset="0"/>
              </a:rPr>
              <a:t>...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 sz="4000" i="1">
                <a:solidFill>
                  <a:schemeClr val="tx1"/>
                </a:solidFill>
                <a:latin typeface="Times New Roman" panose="02020603050405020304" pitchFamily="18" charset="0"/>
              </a:rPr>
              <a:t> 13:14-17</a:t>
            </a:r>
          </a:p>
        </p:txBody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D4957CC5-D004-F6F4-F1E9-3253601A1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3163" y="1984375"/>
            <a:ext cx="6683375" cy="252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aseline="32000">
                <a:solidFill>
                  <a:schemeClr val="tx1"/>
                </a:solidFill>
                <a:latin typeface="Times New Roman" panose="02020603050405020304" pitchFamily="18" charset="0"/>
              </a:rPr>
              <a:t>15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Èà µÞÃáK ÍâÎß ²æAÏá¢ ¾ÞX ÈßÈAá¢ Èßæa ØLÄßÏíAá¢ </a:t>
            </a:r>
            <a:r>
              <a:rPr lang="en-US" altLang="en-US" sz="4000" b="0">
                <a:solidFill>
                  <a:srgbClr val="EF1F1D"/>
                </a:solidFill>
                <a:latin typeface="Kerala" pitchFamily="2" charset="0"/>
              </a:rPr>
              <a:t>ÖÞÖbÄÎÞÏß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 Äøá¢.</a:t>
            </a:r>
          </a:p>
        </p:txBody>
      </p:sp>
      <p:sp>
        <p:nvSpPr>
          <p:cNvPr id="57348" name="Text Box 5">
            <a:extLst>
              <a:ext uri="{FF2B5EF4-FFF2-40B4-BE49-F238E27FC236}">
                <a16:creationId xmlns:a16="http://schemas.microsoft.com/office/drawing/2014/main" id="{AE49843B-E484-98C9-5A34-E202E911AB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273419" name="Rectangle 11">
            <a:extLst>
              <a:ext uri="{FF2B5EF4-FFF2-40B4-BE49-F238E27FC236}">
                <a16:creationId xmlns:a16="http://schemas.microsoft.com/office/drawing/2014/main" id="{9641B4C8-9B5E-5E2E-2DA4-F589827ABA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50</a:t>
            </a:r>
          </a:p>
        </p:txBody>
      </p:sp>
    </p:spTree>
  </p:cSld>
  <p:clrMapOvr>
    <a:masterClrMapping/>
  </p:clrMapOvr>
  <p:transition>
    <p:wheel spokes="0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AA4B1199-5A98-472E-26BA-105AE3BF3C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2350" y="504825"/>
            <a:ext cx="7480300" cy="1220788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4400">
                <a:solidFill>
                  <a:schemeClr val="accent1"/>
                </a:solidFill>
                <a:latin typeface="Kerala" pitchFamily="2" charset="0"/>
              </a:rPr>
              <a:t>¥føàµÎÞÏß</a:t>
            </a:r>
            <a:r>
              <a:rPr lang="en-US" altLang="en-US" sz="4000" i="1">
                <a:solidFill>
                  <a:schemeClr val="tx1"/>
                </a:solidFill>
                <a:latin typeface="Kerala" pitchFamily="2" charset="0"/>
              </a:rPr>
              <a:t>...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 sz="4000" i="1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600" i="1">
                <a:solidFill>
                  <a:schemeClr val="tx1"/>
                </a:solidFill>
                <a:latin typeface="Times" panose="02020603050405020304" pitchFamily="18" charset="0"/>
              </a:rPr>
              <a:t>13:14-17</a:t>
            </a:r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906D7EC2-D93F-1245-ECE8-823E6ADB37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438" y="1755775"/>
            <a:ext cx="6683375" cy="3136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aseline="32000">
                <a:solidFill>
                  <a:schemeClr val="tx1"/>
                </a:solidFill>
                <a:latin typeface="Times New Roman" panose="02020603050405020304" pitchFamily="18" charset="0"/>
              </a:rPr>
              <a:t>16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¾ÞX Èßæa ØLÄßæÏ ÍâÎßÏßæÜ æÉÞ¿ßçÉÞæÜ ¦Aá¢: ÍâÎßÏßæÜ æÉÞ¿ßæÏ ®HáÕÞX µÝßÏáæÎCßW Èßæa ØLÄßçÏÏá¢ ®HÞ¢</a:t>
            </a:r>
            <a:r>
              <a:rPr lang="en-US" altLang="en-US" sz="4000">
                <a:solidFill>
                  <a:schemeClr val="tx1"/>
                </a:solidFill>
                <a:latin typeface="Kerala" pitchFamily="2" charset="0"/>
              </a:rPr>
              <a:t>.</a:t>
            </a:r>
          </a:p>
        </p:txBody>
      </p:sp>
      <p:sp>
        <p:nvSpPr>
          <p:cNvPr id="58372" name="Text Box 5">
            <a:extLst>
              <a:ext uri="{FF2B5EF4-FFF2-40B4-BE49-F238E27FC236}">
                <a16:creationId xmlns:a16="http://schemas.microsoft.com/office/drawing/2014/main" id="{DED98C8B-35F1-AE0C-E44F-BCD3182FB7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274444" name="Rectangle 12">
            <a:extLst>
              <a:ext uri="{FF2B5EF4-FFF2-40B4-BE49-F238E27FC236}">
                <a16:creationId xmlns:a16="http://schemas.microsoft.com/office/drawing/2014/main" id="{70574580-2D08-D1F1-3D03-08623B3570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51</a:t>
            </a:r>
          </a:p>
        </p:txBody>
      </p:sp>
    </p:spTree>
  </p:cSld>
  <p:clrMapOvr>
    <a:masterClrMapping/>
  </p:clrMapOvr>
  <p:transition>
    <p:wheel spokes="0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B8EC97EB-16D9-B663-1E09-13E18E345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573088"/>
            <a:ext cx="7723188" cy="973137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4400">
                <a:solidFill>
                  <a:schemeClr val="accent1"/>
                </a:solidFill>
                <a:latin typeface="Kerala" pitchFamily="2" charset="0"/>
              </a:rPr>
              <a:t>¥føàµÎÞÏß</a:t>
            </a:r>
            <a:r>
              <a:rPr lang="en-US" altLang="en-US" sz="4000" i="1">
                <a:solidFill>
                  <a:schemeClr val="tx1"/>
                </a:solidFill>
                <a:latin typeface="Kerala" pitchFamily="2" charset="0"/>
              </a:rPr>
              <a:t>...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 sz="4000" i="1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>
                <a:solidFill>
                  <a:schemeClr val="tx1"/>
                </a:solidFill>
                <a:latin typeface="Times New Roman" panose="02020603050405020304" pitchFamily="18" charset="0"/>
              </a:rPr>
              <a:t>13:14-17</a:t>
            </a:r>
          </a:p>
        </p:txBody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5F1F7979-65EE-A9E3-CCFA-0F23B7899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2312988"/>
            <a:ext cx="7491413" cy="25273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4400" baseline="32000">
                <a:solidFill>
                  <a:schemeClr val="tx1"/>
                </a:solidFill>
                <a:latin typeface="Times New Roman" panose="02020603050405020304" pitchFamily="18" charset="0"/>
              </a:rPr>
              <a:t>17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Èà ÉáùæMGá çÆÖJá æÈ¿áæµÏá¢ µáùáæµÏá¢ ØFøßA; </a:t>
            </a:r>
            <a:r>
              <a:rPr lang="en-US" altLang="en-US" sz="4000" b="0">
                <a:solidFill>
                  <a:srgbClr val="EF1F1D"/>
                </a:solidFill>
                <a:latin typeface="Kerala" pitchFamily="2" charset="0"/>
              </a:rPr>
              <a:t>¾ÞX ¥Äá ÈßÈAá Äøá¢.</a:t>
            </a:r>
            <a:r>
              <a:rPr lang="en-US" altLang="en-US" sz="4000">
                <a:solidFill>
                  <a:schemeClr val="tx1"/>
                </a:solidFill>
                <a:latin typeface="Kerala" pitchFamily="2" charset="0"/>
              </a:rPr>
              <a:t>”</a:t>
            </a:r>
            <a:r>
              <a:rPr lang="en-US" altLang="en-US" sz="4000">
                <a:solidFill>
                  <a:schemeClr val="tx1"/>
                </a:solidFill>
                <a:latin typeface="Times New Roman" panose="02020603050405020304" pitchFamily="18" charset="0"/>
              </a:rPr>
              <a:t>                   			</a:t>
            </a:r>
          </a:p>
        </p:txBody>
      </p:sp>
      <p:sp>
        <p:nvSpPr>
          <p:cNvPr id="59396" name="Text Box 5">
            <a:extLst>
              <a:ext uri="{FF2B5EF4-FFF2-40B4-BE49-F238E27FC236}">
                <a16:creationId xmlns:a16="http://schemas.microsoft.com/office/drawing/2014/main" id="{E9755A1A-1B9B-4ACF-2B66-866836DFDD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275467" name="Rectangle 11">
            <a:extLst>
              <a:ext uri="{FF2B5EF4-FFF2-40B4-BE49-F238E27FC236}">
                <a16:creationId xmlns:a16="http://schemas.microsoft.com/office/drawing/2014/main" id="{2AA04477-365A-D2C5-7654-45E029A8D1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52</a:t>
            </a:r>
          </a:p>
        </p:txBody>
      </p:sp>
      <p:sp>
        <p:nvSpPr>
          <p:cNvPr id="59398" name="Text Box 12">
            <a:extLst>
              <a:ext uri="{FF2B5EF4-FFF2-40B4-BE49-F238E27FC236}">
                <a16:creationId xmlns:a16="http://schemas.microsoft.com/office/drawing/2014/main" id="{3FA9717E-54C9-3314-1B79-9E55B3237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75469" name="Oval 13">
            <a:extLst>
              <a:ext uri="{FF2B5EF4-FFF2-40B4-BE49-F238E27FC236}">
                <a16:creationId xmlns:a16="http://schemas.microsoft.com/office/drawing/2014/main" id="{4E91C3DE-39E2-7B07-0B1D-D94835DE50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288" y="3462338"/>
            <a:ext cx="6008687" cy="1038225"/>
          </a:xfrm>
          <a:prstGeom prst="ellipse">
            <a:avLst/>
          </a:prstGeom>
          <a:noFill/>
          <a:ln w="7620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5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>
            <a:extLst>
              <a:ext uri="{FF2B5EF4-FFF2-40B4-BE49-F238E27FC236}">
                <a16:creationId xmlns:a16="http://schemas.microsoft.com/office/drawing/2014/main" id="{5F13E7F7-99DD-9A2A-29F6-9D7961DAC9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>
            <a:extLst>
              <a:ext uri="{FF2B5EF4-FFF2-40B4-BE49-F238E27FC236}">
                <a16:creationId xmlns:a16="http://schemas.microsoft.com/office/drawing/2014/main" id="{71D271D5-68A5-776B-1000-29012C4DB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0420" name="Rectangle 4">
            <a:extLst>
              <a:ext uri="{FF2B5EF4-FFF2-40B4-BE49-F238E27FC236}">
                <a16:creationId xmlns:a16="http://schemas.microsoft.com/office/drawing/2014/main" id="{2BA47F52-3CF9-578D-48CC-7B5C05B8F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1588" y="458788"/>
            <a:ext cx="4070350" cy="2722562"/>
          </a:xfrm>
          <a:prstGeom prst="rect">
            <a:avLst/>
          </a:prstGeom>
          <a:noFill/>
          <a:ln>
            <a:noFill/>
          </a:ln>
          <a:effectLst>
            <a:outerShdw dist="102391" dir="1784693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altLang="en-US" sz="7200" b="0">
                <a:solidFill>
                  <a:schemeClr val="tx2"/>
                </a:solidFill>
                <a:latin typeface="Kerala" pitchFamily="2" charset="0"/>
              </a:rPr>
              <a:t>¥dÌÙÞÎßçÈÞ¿áU ©¿O¿ß</a:t>
            </a:r>
          </a:p>
        </p:txBody>
      </p:sp>
      <p:sp>
        <p:nvSpPr>
          <p:cNvPr id="60421" name="Rectangle 5">
            <a:extLst>
              <a:ext uri="{FF2B5EF4-FFF2-40B4-BE49-F238E27FC236}">
                <a16:creationId xmlns:a16="http://schemas.microsoft.com/office/drawing/2014/main" id="{282C3E86-5249-E296-5634-2AF2E0A60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875" y="681038"/>
            <a:ext cx="2089150" cy="11842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>
                <a:solidFill>
                  <a:srgbClr val="FD2558"/>
                </a:solidFill>
                <a:latin typeface="Kerala" pitchFamily="2" charset="0"/>
              </a:rPr>
              <a:t>¥dÌÞÙÞÎßçÈÞ¿áU Õß{ß </a:t>
            </a:r>
          </a:p>
          <a:p>
            <a:pPr algn="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 12:1-3</a:t>
            </a:r>
          </a:p>
        </p:txBody>
      </p:sp>
      <p:sp>
        <p:nvSpPr>
          <p:cNvPr id="60422" name="Rectangle 6">
            <a:extLst>
              <a:ext uri="{FF2B5EF4-FFF2-40B4-BE49-F238E27FC236}">
                <a16:creationId xmlns:a16="http://schemas.microsoft.com/office/drawing/2014/main" id="{C101AFEF-BD3E-A3C6-065C-AE9CE60691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8075" y="3603625"/>
            <a:ext cx="1573213" cy="698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b="0">
                <a:solidFill>
                  <a:srgbClr val="69FF7B"/>
                </a:solidFill>
                <a:latin typeface="Kerala" pitchFamily="2" charset="0"/>
              </a:rPr>
              <a:t>çÆÖ¢</a:t>
            </a:r>
          </a:p>
        </p:txBody>
      </p:sp>
      <p:sp>
        <p:nvSpPr>
          <p:cNvPr id="60423" name="Rectangle 7">
            <a:extLst>
              <a:ext uri="{FF2B5EF4-FFF2-40B4-BE49-F238E27FC236}">
                <a16:creationId xmlns:a16="http://schemas.microsoft.com/office/drawing/2014/main" id="{B6EB476E-94F9-4F4B-A62A-953AF21C3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8588" y="1206500"/>
            <a:ext cx="6324600" cy="46482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1919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0424" name="Line 8">
            <a:extLst>
              <a:ext uri="{FF2B5EF4-FFF2-40B4-BE49-F238E27FC236}">
                <a16:creationId xmlns:a16="http://schemas.microsoft.com/office/drawing/2014/main" id="{3D4BC190-5E84-B0E8-3AAD-2A99C62AB9C8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5" name="Line 9">
            <a:extLst>
              <a:ext uri="{FF2B5EF4-FFF2-40B4-BE49-F238E27FC236}">
                <a16:creationId xmlns:a16="http://schemas.microsoft.com/office/drawing/2014/main" id="{66C4BA66-5A3A-2222-2419-6BAB844D16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97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6" name="Line 10">
            <a:extLst>
              <a:ext uri="{FF2B5EF4-FFF2-40B4-BE49-F238E27FC236}">
                <a16:creationId xmlns:a16="http://schemas.microsoft.com/office/drawing/2014/main" id="{F1D0D285-B8FA-DA04-1C41-E05129663B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7" name="Line 11">
            <a:extLst>
              <a:ext uri="{FF2B5EF4-FFF2-40B4-BE49-F238E27FC236}">
                <a16:creationId xmlns:a16="http://schemas.microsoft.com/office/drawing/2014/main" id="{C1774F67-880C-9ABB-66B6-08F6A3A161DA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4950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8" name="Line 12">
            <a:extLst>
              <a:ext uri="{FF2B5EF4-FFF2-40B4-BE49-F238E27FC236}">
                <a16:creationId xmlns:a16="http://schemas.microsoft.com/office/drawing/2014/main" id="{31B43710-8F9A-F72B-4046-6298DBE09DC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38550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29" name="Text Box 13">
            <a:extLst>
              <a:ext uri="{FF2B5EF4-FFF2-40B4-BE49-F238E27FC236}">
                <a16:creationId xmlns:a16="http://schemas.microsoft.com/office/drawing/2014/main" id="{45EEE858-F03D-1F98-03AA-A83F501D57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26488" y="82550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60430" name="Text Box 14">
            <a:extLst>
              <a:ext uri="{FF2B5EF4-FFF2-40B4-BE49-F238E27FC236}">
                <a16:creationId xmlns:a16="http://schemas.microsoft.com/office/drawing/2014/main" id="{D3D1B6BA-5E98-3F14-9191-37CEEFCE1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0" y="649288"/>
            <a:ext cx="2193925" cy="822325"/>
          </a:xfrm>
          <a:prstGeom prst="rect">
            <a:avLst/>
          </a:prstGeom>
          <a:noFill/>
          <a:ln>
            <a:noFill/>
          </a:ln>
          <a:effectLst>
            <a:outerShdw dist="45791" dir="3378596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rgbClr val="FD2558"/>
                </a:solidFill>
                <a:latin typeface="Kerala" pitchFamily="2" charset="0"/>
              </a:rPr>
              <a:t>©¿O¿ß  </a:t>
            </a:r>
          </a:p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©ÜíÉ: 15:9-18</a:t>
            </a:r>
          </a:p>
        </p:txBody>
      </p:sp>
      <p:sp>
        <p:nvSpPr>
          <p:cNvPr id="60431" name="Rectangle 15">
            <a:extLst>
              <a:ext uri="{FF2B5EF4-FFF2-40B4-BE49-F238E27FC236}">
                <a16:creationId xmlns:a16="http://schemas.microsoft.com/office/drawing/2014/main" id="{2C441048-80EA-05DC-12E4-631DDA240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1263" y="3613150"/>
            <a:ext cx="1725612" cy="698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b="0">
                <a:solidFill>
                  <a:srgbClr val="69FF7B"/>
                </a:solidFill>
                <a:latin typeface="Kerala" pitchFamily="2" charset="0"/>
              </a:rPr>
              <a:t>ØLÄß</a:t>
            </a:r>
          </a:p>
        </p:txBody>
      </p:sp>
      <p:sp>
        <p:nvSpPr>
          <p:cNvPr id="60432" name="Rectangle 16">
            <a:extLst>
              <a:ext uri="{FF2B5EF4-FFF2-40B4-BE49-F238E27FC236}">
                <a16:creationId xmlns:a16="http://schemas.microsoft.com/office/drawing/2014/main" id="{F782A0B6-6DFB-DDC4-F24A-DE8BBCABE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8225" y="3598863"/>
            <a:ext cx="2487613" cy="6985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b="0">
                <a:solidFill>
                  <a:srgbClr val="69FF7B"/>
                </a:solidFill>
                <a:latin typeface="Kerala" pitchFamily="2" charset="0"/>
              </a:rPr>
              <a:t>¥Èád·Ù¢</a:t>
            </a:r>
          </a:p>
        </p:txBody>
      </p:sp>
      <p:sp>
        <p:nvSpPr>
          <p:cNvPr id="60433" name="Rectangle 17">
            <a:extLst>
              <a:ext uri="{FF2B5EF4-FFF2-40B4-BE49-F238E27FC236}">
                <a16:creationId xmlns:a16="http://schemas.microsoft.com/office/drawing/2014/main" id="{4A2237EA-28F4-8C53-396C-6E001855AC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663" y="2859088"/>
            <a:ext cx="157162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000">
                <a:solidFill>
                  <a:schemeClr val="tx1"/>
                </a:solidFill>
                <a:latin typeface="Times" panose="02020603050405020304" pitchFamily="18" charset="0"/>
              </a:rPr>
              <a:t>13:15</a:t>
            </a:r>
          </a:p>
        </p:txBody>
      </p:sp>
      <p:sp>
        <p:nvSpPr>
          <p:cNvPr id="60434" name="Rectangle 18">
            <a:extLst>
              <a:ext uri="{FF2B5EF4-FFF2-40B4-BE49-F238E27FC236}">
                <a16:creationId xmlns:a16="http://schemas.microsoft.com/office/drawing/2014/main" id="{DE4F2BD3-5E63-28E2-3E6A-1395CFC252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588" y="4094163"/>
            <a:ext cx="1592262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000">
                <a:solidFill>
                  <a:schemeClr val="tx1"/>
                </a:solidFill>
                <a:latin typeface="Times" panose="02020603050405020304" pitchFamily="18" charset="0"/>
              </a:rPr>
              <a:t>12:1</a:t>
            </a:r>
          </a:p>
        </p:txBody>
      </p:sp>
      <p:sp>
        <p:nvSpPr>
          <p:cNvPr id="60435" name="Rectangle 19">
            <a:extLst>
              <a:ext uri="{FF2B5EF4-FFF2-40B4-BE49-F238E27FC236}">
                <a16:creationId xmlns:a16="http://schemas.microsoft.com/office/drawing/2014/main" id="{29EEA40E-AF0D-6C9C-3739-F732643F4C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2863" y="4129088"/>
            <a:ext cx="151447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Times" panose="02020603050405020304" pitchFamily="18" charset="0"/>
              </a:rPr>
              <a:t> 12:2</a:t>
            </a:r>
          </a:p>
        </p:txBody>
      </p:sp>
      <p:sp>
        <p:nvSpPr>
          <p:cNvPr id="60436" name="Rectangle 20">
            <a:extLst>
              <a:ext uri="{FF2B5EF4-FFF2-40B4-BE49-F238E27FC236}">
                <a16:creationId xmlns:a16="http://schemas.microsoft.com/office/drawing/2014/main" id="{09C6F7BD-E678-D50B-B0BD-158EB51E8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5575" y="4089400"/>
            <a:ext cx="1487488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000">
                <a:solidFill>
                  <a:schemeClr val="tx1"/>
                </a:solidFill>
                <a:latin typeface="Times" panose="02020603050405020304" pitchFamily="18" charset="0"/>
              </a:rPr>
              <a:t>12:3</a:t>
            </a:r>
          </a:p>
        </p:txBody>
      </p:sp>
      <p:sp>
        <p:nvSpPr>
          <p:cNvPr id="60437" name="Rectangle 21">
            <a:extLst>
              <a:ext uri="{FF2B5EF4-FFF2-40B4-BE49-F238E27FC236}">
                <a16:creationId xmlns:a16="http://schemas.microsoft.com/office/drawing/2014/main" id="{BAE279FD-8C25-640D-EA2F-CCB9821A1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3463" y="2860675"/>
            <a:ext cx="2225675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000">
                <a:solidFill>
                  <a:schemeClr val="tx1"/>
                </a:solidFill>
                <a:latin typeface="Times" panose="02020603050405020304" pitchFamily="18" charset="0"/>
              </a:rPr>
              <a:t>13:14-16</a:t>
            </a:r>
          </a:p>
        </p:txBody>
      </p:sp>
      <p:sp>
        <p:nvSpPr>
          <p:cNvPr id="520214" name="Rectangle 22">
            <a:extLst>
              <a:ext uri="{FF2B5EF4-FFF2-40B4-BE49-F238E27FC236}">
                <a16:creationId xmlns:a16="http://schemas.microsoft.com/office/drawing/2014/main" id="{C63F61A2-66A4-2CE6-6365-0AFBD80240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5725" y="2860675"/>
            <a:ext cx="1928813" cy="4540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©ÜíÉ</a:t>
            </a:r>
            <a:r>
              <a:rPr lang="en-US" altLang="en-US" sz="2000">
                <a:solidFill>
                  <a:schemeClr val="tx1"/>
                </a:solidFill>
                <a:latin typeface="Kerala" pitchFamily="2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  <a:latin typeface="Times" panose="02020603050405020304" pitchFamily="18" charset="0"/>
              </a:rPr>
              <a:t>15:9-18</a:t>
            </a:r>
          </a:p>
        </p:txBody>
      </p:sp>
      <p:sp>
        <p:nvSpPr>
          <p:cNvPr id="60439" name="Rectangle 23">
            <a:extLst>
              <a:ext uri="{FF2B5EF4-FFF2-40B4-BE49-F238E27FC236}">
                <a16:creationId xmlns:a16="http://schemas.microsoft.com/office/drawing/2014/main" id="{45D62AFB-34AB-3281-C07A-77FAA13B1B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13" y="6365875"/>
            <a:ext cx="8634412" cy="576263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3200" i="1">
                <a:solidFill>
                  <a:srgbClr val="FFFF39"/>
                </a:solidFill>
                <a:latin typeface="Kerala" pitchFamily="2" charset="0"/>
              </a:rPr>
              <a:t>ÖøßÏÞÏ çÕÆÉáØíÄµ æÕ{ßMÞ¿ßæa 'ÈæGÜïí"</a:t>
            </a:r>
          </a:p>
        </p:txBody>
      </p:sp>
      <p:sp>
        <p:nvSpPr>
          <p:cNvPr id="60440" name="Line 24">
            <a:extLst>
              <a:ext uri="{FF2B5EF4-FFF2-40B4-BE49-F238E27FC236}">
                <a16:creationId xmlns:a16="http://schemas.microsoft.com/office/drawing/2014/main" id="{73B347A6-E425-A6EA-1F91-A692F569F2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765300" y="1992313"/>
            <a:ext cx="1495425" cy="41433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1" name="Line 25">
            <a:extLst>
              <a:ext uri="{FF2B5EF4-FFF2-40B4-BE49-F238E27FC236}">
                <a16:creationId xmlns:a16="http://schemas.microsoft.com/office/drawing/2014/main" id="{0CF59444-5F06-41A4-667A-7D61A08588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13438" y="2036763"/>
            <a:ext cx="1389062" cy="334962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2" name="Line 26">
            <a:extLst>
              <a:ext uri="{FF2B5EF4-FFF2-40B4-BE49-F238E27FC236}">
                <a16:creationId xmlns:a16="http://schemas.microsoft.com/office/drawing/2014/main" id="{D736EED2-29E0-1F86-2623-3AA5188BC81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60888" y="2122488"/>
            <a:ext cx="0" cy="293687"/>
          </a:xfrm>
          <a:prstGeom prst="line">
            <a:avLst/>
          </a:prstGeom>
          <a:noFill/>
          <a:ln w="76200" cmpd="tri">
            <a:solidFill>
              <a:schemeClr val="hlink"/>
            </a:solidFill>
            <a:round/>
            <a:headEnd/>
            <a:tailEnd/>
          </a:ln>
          <a:effectLst>
            <a:outerShdw dist="68392" dir="1308085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43" name="Rectangle 27">
            <a:extLst>
              <a:ext uri="{FF2B5EF4-FFF2-40B4-BE49-F238E27FC236}">
                <a16:creationId xmlns:a16="http://schemas.microsoft.com/office/drawing/2014/main" id="{CC8F451F-F464-2783-5E9C-DB02956151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325" y="2335213"/>
            <a:ext cx="2198688" cy="5159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ÈßÄcÎÞÏÄí</a:t>
            </a:r>
          </a:p>
        </p:txBody>
      </p:sp>
      <p:sp>
        <p:nvSpPr>
          <p:cNvPr id="60444" name="Rectangle 28">
            <a:extLst>
              <a:ext uri="{FF2B5EF4-FFF2-40B4-BE49-F238E27FC236}">
                <a16:creationId xmlns:a16="http://schemas.microsoft.com/office/drawing/2014/main" id="{B1E634FA-6DF2-1B6A-DDA7-1515AB27C7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2327275"/>
            <a:ext cx="2516188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¦føàµÎÞÏÄí</a:t>
            </a:r>
          </a:p>
        </p:txBody>
      </p:sp>
      <p:sp>
        <p:nvSpPr>
          <p:cNvPr id="520221" name="Rectangle 29">
            <a:extLst>
              <a:ext uri="{FF2B5EF4-FFF2-40B4-BE49-F238E27FC236}">
                <a16:creationId xmlns:a16="http://schemas.microsoft.com/office/drawing/2014/main" id="{AD873407-82AE-6CD8-74D0-F5E288C610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413" y="2330450"/>
            <a:ext cx="2481262" cy="5159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800">
                <a:latin typeface="Kerala" pitchFamily="2" charset="0"/>
              </a:rPr>
              <a:t>©ÉÞÇßøÙßÄ¢</a:t>
            </a:r>
          </a:p>
        </p:txBody>
      </p:sp>
      <p:grpSp>
        <p:nvGrpSpPr>
          <p:cNvPr id="60446" name="Group 31">
            <a:extLst>
              <a:ext uri="{FF2B5EF4-FFF2-40B4-BE49-F238E27FC236}">
                <a16:creationId xmlns:a16="http://schemas.microsoft.com/office/drawing/2014/main" id="{27AC5B28-513D-B779-EA27-B103460E1212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1152525"/>
            <a:ext cx="307975" cy="4992688"/>
            <a:chOff x="120" y="726"/>
            <a:chExt cx="194" cy="3145"/>
          </a:xfrm>
        </p:grpSpPr>
        <p:sp>
          <p:nvSpPr>
            <p:cNvPr id="60451" name="AutoShape 32">
              <a:extLst>
                <a:ext uri="{FF2B5EF4-FFF2-40B4-BE49-F238E27FC236}">
                  <a16:creationId xmlns:a16="http://schemas.microsoft.com/office/drawing/2014/main" id="{34E85EB2-3E17-FD20-974A-57E073A9A4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726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2" name="AutoShape 33">
              <a:extLst>
                <a:ext uri="{FF2B5EF4-FFF2-40B4-BE49-F238E27FC236}">
                  <a16:creationId xmlns:a16="http://schemas.microsoft.com/office/drawing/2014/main" id="{7F57D9A1-3603-1BA3-C8C1-E5DFB6A0AC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171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3" name="AutoShape 34">
              <a:extLst>
                <a:ext uri="{FF2B5EF4-FFF2-40B4-BE49-F238E27FC236}">
                  <a16:creationId xmlns:a16="http://schemas.microsoft.com/office/drawing/2014/main" id="{678A59C7-D5CA-F483-DD50-4A96915030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" y="2451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54" name="AutoShape 35">
              <a:extLst>
                <a:ext uri="{FF2B5EF4-FFF2-40B4-BE49-F238E27FC236}">
                  <a16:creationId xmlns:a16="http://schemas.microsoft.com/office/drawing/2014/main" id="{94B159D5-BFC2-0113-3857-E0918C3C63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3694"/>
              <a:ext cx="186" cy="177"/>
            </a:xfrm>
            <a:custGeom>
              <a:avLst/>
              <a:gdLst>
                <a:gd name="T0" fmla="*/ 140 w 21600"/>
                <a:gd name="T1" fmla="*/ 0 h 21600"/>
                <a:gd name="T2" fmla="*/ 0 w 21600"/>
                <a:gd name="T3" fmla="*/ 89 h 21600"/>
                <a:gd name="T4" fmla="*/ 140 w 21600"/>
                <a:gd name="T5" fmla="*/ 177 h 21600"/>
                <a:gd name="T6" fmla="*/ 186 w 21600"/>
                <a:gd name="T7" fmla="*/ 89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8 w 21600"/>
                <a:gd name="T13" fmla="*/ 5369 h 21600"/>
                <a:gd name="T14" fmla="*/ 18929 w 21600"/>
                <a:gd name="T15" fmla="*/ 16231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9C0031"/>
            </a:solidFill>
            <a:ln w="9525">
              <a:solidFill>
                <a:srgbClr val="FF99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47" name="Text Box 37">
            <a:extLst>
              <a:ext uri="{FF2B5EF4-FFF2-40B4-BE49-F238E27FC236}">
                <a16:creationId xmlns:a16="http://schemas.microsoft.com/office/drawing/2014/main" id="{3023BE97-FD98-212C-9E16-E91D3A7A6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2850" y="6184900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20232" name="Rectangle 40">
            <a:extLst>
              <a:ext uri="{FF2B5EF4-FFF2-40B4-BE49-F238E27FC236}">
                <a16:creationId xmlns:a16="http://schemas.microsoft.com/office/drawing/2014/main" id="{EF571DA4-A27A-F2AD-82CF-163BE33A40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53</a:t>
            </a:r>
          </a:p>
        </p:txBody>
      </p:sp>
      <p:sp>
        <p:nvSpPr>
          <p:cNvPr id="60449" name="Text Box 41">
            <a:extLst>
              <a:ext uri="{FF2B5EF4-FFF2-40B4-BE49-F238E27FC236}">
                <a16:creationId xmlns:a16="http://schemas.microsoft.com/office/drawing/2014/main" id="{BB933EFE-5D05-E3DF-A747-623509811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20234" name="Rectangle 42">
            <a:extLst>
              <a:ext uri="{FF2B5EF4-FFF2-40B4-BE49-F238E27FC236}">
                <a16:creationId xmlns:a16="http://schemas.microsoft.com/office/drawing/2014/main" id="{01281AFB-BCCD-9142-8B7C-2E6E8F00D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20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75"/>
                                        <p:tgtEl>
                                          <p:spTgt spid="520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0214" grpId="0" autoUpdateAnimBg="0"/>
      <p:bldP spid="520221" grpId="0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>
            <a:extLst>
              <a:ext uri="{FF2B5EF4-FFF2-40B4-BE49-F238E27FC236}">
                <a16:creationId xmlns:a16="http://schemas.microsoft.com/office/drawing/2014/main" id="{55D227B5-3B0D-F204-18F2-6BC192421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3" y="1347788"/>
            <a:ext cx="7259637" cy="7588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200" i="1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²øá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4400" b="0" u="sng">
                <a:solidFill>
                  <a:srgbClr val="FBF43D"/>
                </a:solidFill>
                <a:latin typeface="Kerala" pitchFamily="2" charset="0"/>
              </a:rPr>
              <a:t>©ÉÞÇßÕßçÇÏÎÞÏ</a:t>
            </a: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©¿O¿ß </a:t>
            </a:r>
            <a:r>
              <a:rPr lang="en-US" altLang="en-US" sz="3200" i="1">
                <a:solidFill>
                  <a:schemeClr val="tx1"/>
                </a:solidFill>
                <a:latin typeface="Kerala" pitchFamily="2" charset="0"/>
              </a:rPr>
              <a:t>...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BA877534-0AF6-91B8-ED38-11CC4AB9A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923338" cy="944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85000"/>
              </a:lnSpc>
              <a:spcBef>
                <a:spcPct val="50000"/>
              </a:spcBef>
            </a:pPr>
            <a:r>
              <a:rPr lang="en-US" altLang="en-US" sz="4400" b="0">
                <a:solidFill>
                  <a:srgbClr val="66FF78"/>
                </a:solidFill>
                <a:latin typeface="Kerala" pitchFamily="2" charset="0"/>
              </a:rPr>
              <a:t>ÈßVHÞÏµÎÞÏ øIí 'çËÞVÎáÜµZ’</a:t>
            </a:r>
            <a:r>
              <a:rPr lang="en-US" altLang="en-US" sz="5400" i="1">
                <a:solidFill>
                  <a:srgbClr val="66FF78"/>
                </a:solidFill>
                <a:latin typeface="Kerala" pitchFamily="2" charset="0"/>
              </a:rPr>
              <a:t>...</a:t>
            </a:r>
            <a:r>
              <a:rPr lang="en-US" altLang="en-US" sz="6600" i="1">
                <a:solidFill>
                  <a:srgbClr val="66FF78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501765" name="Rectangle 5">
            <a:extLst>
              <a:ext uri="{FF2B5EF4-FFF2-40B4-BE49-F238E27FC236}">
                <a16:creationId xmlns:a16="http://schemas.microsoft.com/office/drawing/2014/main" id="{82822CA1-FCC4-DF43-8DE6-87AA0144AC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6613" y="2136775"/>
            <a:ext cx="7164387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RÈà </a:t>
            </a:r>
            <a:r>
              <a:rPr lang="en-US" altLang="en-US" sz="4000" b="0" u="sng">
                <a:solidFill>
                  <a:srgbClr val="FBF43D"/>
                </a:solidFill>
                <a:latin typeface="Kerala" pitchFamily="2" charset="0"/>
              </a:rPr>
              <a:t>¥Äá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 æºÏîáæÎCßW</a:t>
            </a:r>
            <a:r>
              <a:rPr lang="en-US" altLang="en-US" sz="3200" b="0">
                <a:solidFill>
                  <a:srgbClr val="CC0000"/>
                </a:solidFill>
                <a:latin typeface="Kerala" pitchFamily="2" charset="0"/>
              </a:rPr>
              <a:t> </a:t>
            </a:r>
            <a:r>
              <a:rPr lang="en-US" altLang="en-US" sz="3200" i="1">
                <a:latin typeface="Kerala" pitchFamily="2" charset="0"/>
              </a:rPr>
              <a:t>…</a:t>
            </a:r>
            <a:endParaRPr lang="en-US" altLang="en-US" sz="3200" i="1">
              <a:solidFill>
                <a:srgbClr val="CC0000"/>
              </a:solidFill>
              <a:latin typeface="Kerala" pitchFamily="2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3200" i="1">
                <a:solidFill>
                  <a:schemeClr val="tx1"/>
                </a:solidFill>
                <a:latin typeface="Kerala" pitchFamily="2" charset="0"/>
              </a:rPr>
              <a:t>		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¾ÞX </a:t>
            </a:r>
            <a:r>
              <a:rPr lang="en-US" altLang="en-US" sz="4000" b="0" u="sng">
                <a:solidFill>
                  <a:srgbClr val="FBF43D"/>
                </a:solidFill>
                <a:latin typeface="Kerala" pitchFamily="2" charset="0"/>
              </a:rPr>
              <a:t>§Äí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 æºÏîá¢</a:t>
            </a:r>
            <a:r>
              <a:rPr lang="en-US" altLang="en-US" sz="3200" i="1">
                <a:solidFill>
                  <a:schemeClr val="tx1"/>
                </a:solidFill>
                <a:latin typeface="Kerala" pitchFamily="2" charset="0"/>
              </a:rPr>
              <a:t>.”</a:t>
            </a:r>
          </a:p>
        </p:txBody>
      </p:sp>
      <p:sp>
        <p:nvSpPr>
          <p:cNvPr id="501766" name="Rectangle 6">
            <a:extLst>
              <a:ext uri="{FF2B5EF4-FFF2-40B4-BE49-F238E27FC236}">
                <a16:creationId xmlns:a16="http://schemas.microsoft.com/office/drawing/2014/main" id="{C64C58AF-1B78-7672-06E0-079343BFC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088" y="3754438"/>
            <a:ext cx="7434262" cy="820737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 u="sng">
                <a:solidFill>
                  <a:srgbClr val="FBF43D"/>
                </a:solidFill>
                <a:latin typeface="Kerala" pitchFamily="2" charset="0"/>
              </a:rPr>
              <a:t>²øá</a:t>
            </a:r>
            <a:r>
              <a:rPr lang="en-US" altLang="en-US" sz="3200" b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0" u="sng">
                <a:solidFill>
                  <a:srgbClr val="FBF43D"/>
                </a:solidFill>
                <a:latin typeface="Kerala" pitchFamily="2" charset="0"/>
              </a:rPr>
              <a:t>©ÉÞÇß øÙßÇ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©¿O¿ß…</a:t>
            </a:r>
          </a:p>
        </p:txBody>
      </p:sp>
      <p:sp>
        <p:nvSpPr>
          <p:cNvPr id="501767" name="Rectangle 7">
            <a:extLst>
              <a:ext uri="{FF2B5EF4-FFF2-40B4-BE49-F238E27FC236}">
                <a16:creationId xmlns:a16="http://schemas.microsoft.com/office/drawing/2014/main" id="{235D7644-4F9C-3E01-6C18-65DAE724B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75" y="4641850"/>
            <a:ext cx="7559675" cy="106362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i="1">
                <a:solidFill>
                  <a:schemeClr val="tx1"/>
                </a:solidFill>
                <a:latin typeface="Kerala" pitchFamily="2" charset="0"/>
              </a:rPr>
              <a:t>“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Èà </a:t>
            </a:r>
            <a:r>
              <a:rPr lang="en-US" altLang="en-US" sz="2800" b="0">
                <a:latin typeface="Kerala" pitchFamily="2" charset="0"/>
              </a:rPr>
              <a:t>æºçÏîIÄí æºÏíÄÞÜá¢ §æÜïCßÜá¢ 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¾ÞX</a:t>
            </a:r>
            <a:r>
              <a:rPr lang="en-US" altLang="en-US" sz="2800" b="0">
                <a:latin typeface="Kerala" pitchFamily="2" charset="0"/>
              </a:rPr>
              <a:t> </a:t>
            </a:r>
            <a:r>
              <a:rPr lang="en-US" altLang="en-US" sz="3200" b="0" u="sng">
                <a:latin typeface="Kerala" pitchFamily="2" charset="0"/>
              </a:rPr>
              <a:t>§çÄÞ ¥çÄÞ</a:t>
            </a:r>
            <a:r>
              <a:rPr lang="en-US" altLang="en-US" sz="2800" b="0">
                <a:latin typeface="Kerala" pitchFamily="2" charset="0"/>
              </a:rPr>
              <a:t> </a:t>
            </a:r>
            <a:r>
              <a:rPr lang="en-US" altLang="en-US" sz="3200" b="0">
                <a:solidFill>
                  <a:schemeClr val="tx1"/>
                </a:solidFill>
                <a:latin typeface="Kerala" pitchFamily="2" charset="0"/>
              </a:rPr>
              <a:t>æºÏîá¢</a:t>
            </a:r>
            <a:r>
              <a:rPr lang="en-US" altLang="en-US" sz="2800" b="0">
                <a:latin typeface="Kerala" pitchFamily="2" charset="0"/>
              </a:rPr>
              <a:t> </a:t>
            </a:r>
            <a:r>
              <a:rPr lang="en-US" altLang="en-US" sz="2800" i="1">
                <a:solidFill>
                  <a:schemeClr val="tx1"/>
                </a:solidFill>
                <a:latin typeface="Kerala" pitchFamily="2" charset="0"/>
              </a:rPr>
              <a:t>.”</a:t>
            </a:r>
          </a:p>
        </p:txBody>
      </p:sp>
      <p:sp>
        <p:nvSpPr>
          <p:cNvPr id="501768" name="AutoShape 8">
            <a:extLst>
              <a:ext uri="{FF2B5EF4-FFF2-40B4-BE49-F238E27FC236}">
                <a16:creationId xmlns:a16="http://schemas.microsoft.com/office/drawing/2014/main" id="{68A69338-D750-2C21-A945-B4834F486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188" y="3797300"/>
            <a:ext cx="7858125" cy="2303463"/>
          </a:xfrm>
          <a:prstGeom prst="roundRect">
            <a:avLst>
              <a:gd name="adj" fmla="val 16667"/>
            </a:avLst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1448" name="Text Box 9">
            <a:extLst>
              <a:ext uri="{FF2B5EF4-FFF2-40B4-BE49-F238E27FC236}">
                <a16:creationId xmlns:a16="http://schemas.microsoft.com/office/drawing/2014/main" id="{30C1358D-43B9-AEF4-C68A-B0BC372F0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01775" name="Rectangle 15">
            <a:extLst>
              <a:ext uri="{FF2B5EF4-FFF2-40B4-BE49-F238E27FC236}">
                <a16:creationId xmlns:a16="http://schemas.microsoft.com/office/drawing/2014/main" id="{9F197F55-BED1-E5C5-6F00-12E0E52B5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54</a:t>
            </a:r>
          </a:p>
        </p:txBody>
      </p:sp>
      <p:sp>
        <p:nvSpPr>
          <p:cNvPr id="61450" name="Text Box 16">
            <a:extLst>
              <a:ext uri="{FF2B5EF4-FFF2-40B4-BE49-F238E27FC236}">
                <a16:creationId xmlns:a16="http://schemas.microsoft.com/office/drawing/2014/main" id="{6491B224-043F-20D9-A6CF-624F747990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7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017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017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017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62" grpId="0" autoUpdateAnimBg="0"/>
      <p:bldP spid="501765" grpId="0" autoUpdateAnimBg="0"/>
      <p:bldP spid="501766" grpId="0" autoUpdateAnimBg="0"/>
      <p:bldP spid="501767" grpId="0" autoUpdateAnimBg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>
            <a:extLst>
              <a:ext uri="{FF2B5EF4-FFF2-40B4-BE49-F238E27FC236}">
                <a16:creationId xmlns:a16="http://schemas.microsoft.com/office/drawing/2014/main" id="{FE0207B3-12D9-CDE6-0520-36FF2599CF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713" y="1912938"/>
            <a:ext cx="8124825" cy="27686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aseline="32000">
                <a:solidFill>
                  <a:schemeClr val="tx1"/>
                </a:solidFill>
                <a:latin typeface="Times New Roman" panose="02020603050405020304" pitchFamily="18" charset="0"/>
              </a:rPr>
              <a:t>17 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ØâøcX ¥ØíÄÎßºîá §øáGÞÏ çÖ×¢ §ÄÞ, ÉáµÏáK ²øá Äàºîâ{; ¦ ÍÞ·B{áæ¿ È¿áæÕ ¼bÜßAáK ²øá ÉL¢ µ¿Ká çÉÞÏß</a:t>
            </a:r>
            <a:r>
              <a:rPr lang="en-US" altLang="en-US" sz="4400" b="0">
                <a:solidFill>
                  <a:schemeClr val="tx1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62467" name="Rectangle 3">
            <a:extLst>
              <a:ext uri="{FF2B5EF4-FFF2-40B4-BE49-F238E27FC236}">
                <a16:creationId xmlns:a16="http://schemas.microsoft.com/office/drawing/2014/main" id="{7B52B1FC-5B9F-2164-6DA6-B07579E939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-293688"/>
            <a:ext cx="6153150" cy="17383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65000"/>
              </a:lnSpc>
              <a:spcBef>
                <a:spcPct val="50000"/>
              </a:spcBef>
            </a:pPr>
            <a:endParaRPr lang="en-US" altLang="en-US" sz="3600" i="1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65000"/>
              </a:lnSpc>
              <a:spcBef>
                <a:spcPct val="50000"/>
              </a:spcBef>
            </a:pPr>
            <a:r>
              <a:rPr lang="en-US" altLang="en-US" sz="4400" b="0">
                <a:solidFill>
                  <a:schemeClr val="accent1"/>
                </a:solidFill>
                <a:latin typeface="Kerala" pitchFamily="2" charset="0"/>
              </a:rPr>
              <a:t>©ÉÞÇßøÙßÄ¢</a:t>
            </a:r>
            <a:r>
              <a:rPr lang="en-US" altLang="en-US" sz="4400" i="1">
                <a:solidFill>
                  <a:schemeClr val="accent1"/>
                </a:solidFill>
                <a:latin typeface="Kerala" pitchFamily="2" charset="0"/>
              </a:rPr>
              <a:t>...</a:t>
            </a:r>
          </a:p>
          <a:p>
            <a:pPr algn="r">
              <a:lnSpc>
                <a:spcPct val="45000"/>
              </a:lnSpc>
              <a:spcBef>
                <a:spcPct val="50000"/>
              </a:spcBef>
            </a:pP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 sz="3600" b="0">
                <a:solidFill>
                  <a:schemeClr val="tx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i="1">
                <a:solidFill>
                  <a:schemeClr val="tx1"/>
                </a:solidFill>
                <a:latin typeface="Times New Roman" panose="02020603050405020304" pitchFamily="18" charset="0"/>
              </a:rPr>
              <a:t>15: 9-18*</a:t>
            </a:r>
          </a:p>
        </p:txBody>
      </p:sp>
      <p:sp>
        <p:nvSpPr>
          <p:cNvPr id="99334" name="Text Box 6">
            <a:extLst>
              <a:ext uri="{FF2B5EF4-FFF2-40B4-BE49-F238E27FC236}">
                <a16:creationId xmlns:a16="http://schemas.microsoft.com/office/drawing/2014/main" id="{B917D5C2-F79B-4317-0CC6-3ED408843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550" y="5851525"/>
            <a:ext cx="8547100" cy="7016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4000" b="0">
                <a:solidFill>
                  <a:srgbClr val="FF0F07"/>
                </a:solidFill>
                <a:latin typeface="Kerala" pitchFamily="2" charset="0"/>
              </a:rPr>
              <a:t>*§æÄÞøá øµíÄ ©¿O¿ßÏáæ¿ ø¢·ÎÞÃí</a:t>
            </a:r>
          </a:p>
        </p:txBody>
      </p:sp>
      <p:sp>
        <p:nvSpPr>
          <p:cNvPr id="62469" name="Text Box 8">
            <a:extLst>
              <a:ext uri="{FF2B5EF4-FFF2-40B4-BE49-F238E27FC236}">
                <a16:creationId xmlns:a16="http://schemas.microsoft.com/office/drawing/2014/main" id="{7E389259-0485-6888-C0CF-8E1200F55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99342" name="Rectangle 14">
            <a:extLst>
              <a:ext uri="{FF2B5EF4-FFF2-40B4-BE49-F238E27FC236}">
                <a16:creationId xmlns:a16="http://schemas.microsoft.com/office/drawing/2014/main" id="{BDFB6CA9-18D4-DCCE-EB3F-D6B166D94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55</a:t>
            </a:r>
          </a:p>
        </p:txBody>
      </p:sp>
      <p:sp>
        <p:nvSpPr>
          <p:cNvPr id="62471" name="Text Box 15">
            <a:extLst>
              <a:ext uri="{FF2B5EF4-FFF2-40B4-BE49-F238E27FC236}">
                <a16:creationId xmlns:a16="http://schemas.microsoft.com/office/drawing/2014/main" id="{24AB7388-3453-F66E-0D0C-72D2505CC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9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9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0" grpId="0" autoUpdateAnimBg="0"/>
      <p:bldP spid="99334" grpId="0" autoUpdateAnimBg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53BE1935-D0F6-7F88-E1DF-3F2E239662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965200"/>
            <a:ext cx="7827963" cy="39909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5400" baseline="32000">
              <a:solidFill>
                <a:schemeClr val="tx1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en-US" altLang="en-US" sz="5400" baseline="32000">
                <a:solidFill>
                  <a:schemeClr val="tx1"/>
                </a:solidFill>
                <a:latin typeface="Times New Roman" panose="02020603050405020304" pitchFamily="18" charset="0"/>
              </a:rPr>
              <a:t>18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¥Ká ÏçÙÞÕ ¥dÌÙÞÎßçÈÞ¿í ²øá ÈßÏÎ¢ æºÏíÄá:</a:t>
            </a:r>
            <a:r>
              <a:rPr lang="en-US" altLang="en-US" sz="4000" b="0">
                <a:latin typeface="Kerala" pitchFamily="2" charset="0"/>
              </a:rPr>
              <a:t> “Èßæa ØLÄßÏíAá ¾ÞX ÎßdØÏà¢ Äá¿Bß dËÞJí ÈÆßÏÞÏ ÎÙÞÈÆßÕæøÏáU ¨ çÆÖæJ... ÄKßøßAáKá”</a:t>
            </a:r>
          </a:p>
        </p:txBody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088D721F-A357-3AD3-6ED4-1D46329DC6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8150" y="-292100"/>
            <a:ext cx="6153150" cy="14954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45000"/>
              </a:lnSpc>
              <a:spcBef>
                <a:spcPct val="50000"/>
              </a:spcBef>
            </a:pPr>
            <a:endParaRPr lang="en-US" altLang="en-US" sz="3600" i="1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>
              <a:lnSpc>
                <a:spcPct val="45000"/>
              </a:lnSpc>
              <a:spcBef>
                <a:spcPct val="50000"/>
              </a:spcBef>
            </a:pPr>
            <a:r>
              <a:rPr lang="en-US" altLang="en-US" sz="4400" b="0">
                <a:solidFill>
                  <a:schemeClr val="tx2"/>
                </a:solidFill>
                <a:latin typeface="Kerala" pitchFamily="2" charset="0"/>
              </a:rPr>
              <a:t>©ÉÞÇßøÙßÄ¢...</a:t>
            </a:r>
          </a:p>
          <a:p>
            <a:pPr algn="r">
              <a:lnSpc>
                <a:spcPct val="45000"/>
              </a:lnSpc>
              <a:spcBef>
                <a:spcPct val="50000"/>
              </a:spcBef>
            </a:pPr>
            <a:r>
              <a:rPr lang="en-US" altLang="en-US" sz="3600" i="1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3600" b="0">
                <a:solidFill>
                  <a:schemeClr val="tx1"/>
                </a:solidFill>
                <a:latin typeface="Kerala" pitchFamily="2" charset="0"/>
              </a:rPr>
              <a:t>©ÜíÉJß</a:t>
            </a:r>
            <a:r>
              <a:rPr lang="en-US" altLang="en-US" sz="3600" i="1">
                <a:solidFill>
                  <a:schemeClr val="tx1"/>
                </a:solidFill>
                <a:latin typeface="Times New Roman" panose="02020603050405020304" pitchFamily="18" charset="0"/>
              </a:rPr>
              <a:t> 15: 9-18*</a:t>
            </a:r>
          </a:p>
        </p:txBody>
      </p:sp>
      <p:sp>
        <p:nvSpPr>
          <p:cNvPr id="276494" name="Rectangle 14">
            <a:extLst>
              <a:ext uri="{FF2B5EF4-FFF2-40B4-BE49-F238E27FC236}">
                <a16:creationId xmlns:a16="http://schemas.microsoft.com/office/drawing/2014/main" id="{4C003FFE-A987-136B-158D-9207C3604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56</a:t>
            </a:r>
          </a:p>
        </p:txBody>
      </p:sp>
    </p:spTree>
  </p:cSld>
  <p:clrMapOvr>
    <a:masterClrMapping/>
  </p:clrMapOvr>
  <p:transition>
    <p:wheel spokes="0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8">
            <a:extLst>
              <a:ext uri="{FF2B5EF4-FFF2-40B4-BE49-F238E27FC236}">
                <a16:creationId xmlns:a16="http://schemas.microsoft.com/office/drawing/2014/main" id="{D99703EF-555A-F44B-E914-FAAE6C6FA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8" t="2574" r="6592" b="2063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9">
            <a:extLst>
              <a:ext uri="{FF2B5EF4-FFF2-40B4-BE49-F238E27FC236}">
                <a16:creationId xmlns:a16="http://schemas.microsoft.com/office/drawing/2014/main" id="{BCD8AAFB-EF81-1142-9F2F-1956A0181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3" y="0"/>
            <a:ext cx="9144000" cy="6556375"/>
          </a:xfrm>
          <a:prstGeom prst="rect">
            <a:avLst/>
          </a:prstGeom>
          <a:solidFill>
            <a:schemeClr val="bg2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62179" name="Rectangle 3">
            <a:extLst>
              <a:ext uri="{FF2B5EF4-FFF2-40B4-BE49-F238E27FC236}">
                <a16:creationId xmlns:a16="http://schemas.microsoft.com/office/drawing/2014/main" id="{36B808E6-70A8-BF39-0C82-BD2703DA43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66875" y="2540000"/>
            <a:ext cx="6153150" cy="944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lnSpc>
                <a:spcPct val="85000"/>
              </a:lnSpc>
              <a:spcBef>
                <a:spcPct val="50000"/>
              </a:spcBef>
            </a:pPr>
            <a:r>
              <a:rPr lang="en-US" altLang="en-US" sz="5400" b="0">
                <a:solidFill>
                  <a:schemeClr val="tx1"/>
                </a:solidFill>
                <a:latin typeface="Kerala" pitchFamily="2" charset="0"/>
              </a:rPr>
              <a:t>®dÌÞÏV </a:t>
            </a:r>
            <a:r>
              <a:rPr lang="en-US" altLang="en-US" sz="6600" b="0">
                <a:solidFill>
                  <a:schemeClr val="tx1"/>
                </a:solidFill>
                <a:latin typeface="Kerala" pitchFamily="2" charset="0"/>
              </a:rPr>
              <a:t>6</a:t>
            </a:r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49173183-212C-C729-43E7-E994B10D3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038" y="180975"/>
            <a:ext cx="8189912" cy="25257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0">
                <a:latin typeface="Kerala" pitchFamily="2" charset="0"/>
              </a:rPr>
              <a:t>ÎáOáIÞÏßøáKÄáçÉÞæÜ, Äæa ØíçÈÙßÄÈÞÏ, ¥dÌÙÞÎßÈáçÕIß èÆÕ¢ ÄçKÞ¿á ÄæK æºÏíÄ, µøÞV ÕÞ·íÆJßÜ¿ßØíÅÞÈæMG ²øá ¯µÉfàÏ øµíÄ ©¿O¿ß ¦ÏßøáKá - '¥dÌÙÞÎßçÈÞ¿áU ©¿O¿ß".</a:t>
            </a:r>
            <a:r>
              <a:rPr lang="en-US" altLang="en-US" sz="3200" i="1">
                <a:latin typeface="Kerala" pitchFamily="2" charset="0"/>
              </a:rPr>
              <a:t>. </a:t>
            </a:r>
          </a:p>
        </p:txBody>
      </p:sp>
      <p:sp>
        <p:nvSpPr>
          <p:cNvPr id="562178" name="Rectangle 2">
            <a:extLst>
              <a:ext uri="{FF2B5EF4-FFF2-40B4-BE49-F238E27FC236}">
                <a16:creationId xmlns:a16="http://schemas.microsoft.com/office/drawing/2014/main" id="{C62E76DA-488E-DAD7-615C-3B13F2214D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200" y="3371850"/>
            <a:ext cx="8178800" cy="2527300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5400" baseline="32000">
                <a:solidFill>
                  <a:schemeClr val="tx1"/>
                </a:solidFill>
                <a:latin typeface="Times New Roman" panose="02020603050405020304" pitchFamily="18" charset="0"/>
              </a:rPr>
              <a:t>13 </a:t>
            </a:r>
            <a:r>
              <a:rPr lang="en-US" altLang="en-US" sz="4000" b="0">
                <a:solidFill>
                  <a:schemeClr val="tx1"/>
                </a:solidFill>
                <a:latin typeface="Kerala" pitchFamily="2" charset="0"/>
              </a:rPr>
              <a:t>èÆÕ¢ ¥dÌÞÙÞÎßçÈÞ¿á ÕÞ·íÆJ¢ æºÏîáçOÞZ ÄæKAÞZ ÕÜßÏÕæÈ æAÞIí ØÄc¢ æºÏîáÕÞX §ÜïÞEßGá ÄæKæAÞIá ÄæK ØÄc¢ æºÏíÄá</a:t>
            </a:r>
            <a:r>
              <a:rPr lang="en-US" altLang="en-US" sz="4000" b="0">
                <a:solidFill>
                  <a:schemeClr val="tx1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562180" name="Rectangle 4">
            <a:extLst>
              <a:ext uri="{FF2B5EF4-FFF2-40B4-BE49-F238E27FC236}">
                <a16:creationId xmlns:a16="http://schemas.microsoft.com/office/drawing/2014/main" id="{357441B2-536C-A628-A31E-345351FEF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57</a:t>
            </a:r>
          </a:p>
        </p:txBody>
      </p:sp>
      <p:sp>
        <p:nvSpPr>
          <p:cNvPr id="64520" name="Text Box 7">
            <a:extLst>
              <a:ext uri="{FF2B5EF4-FFF2-40B4-BE49-F238E27FC236}">
                <a16:creationId xmlns:a16="http://schemas.microsoft.com/office/drawing/2014/main" id="{B4B6369E-9227-D212-FB4A-CA31E2BF7C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64521" name="Text Box 10">
            <a:extLst>
              <a:ext uri="{FF2B5EF4-FFF2-40B4-BE49-F238E27FC236}">
                <a16:creationId xmlns:a16="http://schemas.microsoft.com/office/drawing/2014/main" id="{89C43390-7C37-3A5A-A838-79439B9DE4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62187" name="Rectangle 11">
            <a:extLst>
              <a:ext uri="{FF2B5EF4-FFF2-40B4-BE49-F238E27FC236}">
                <a16:creationId xmlns:a16="http://schemas.microsoft.com/office/drawing/2014/main" id="{850FEA62-FABA-3147-DBE5-3E0FB467C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62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62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2179" grpId="0" autoUpdateAnimBg="0"/>
      <p:bldP spid="562178" grpId="0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11">
            <a:extLst>
              <a:ext uri="{FF2B5EF4-FFF2-40B4-BE49-F238E27FC236}">
                <a16:creationId xmlns:a16="http://schemas.microsoft.com/office/drawing/2014/main" id="{0BD00563-EA61-C4C0-1A3C-96BDF061F2B8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39624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39" name="Line 12">
            <a:extLst>
              <a:ext uri="{FF2B5EF4-FFF2-40B4-BE49-F238E27FC236}">
                <a16:creationId xmlns:a16="http://schemas.microsoft.com/office/drawing/2014/main" id="{7251CC62-B640-0E7E-771F-1A3B47402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0" name="Line 13">
            <a:extLst>
              <a:ext uri="{FF2B5EF4-FFF2-40B4-BE49-F238E27FC236}">
                <a16:creationId xmlns:a16="http://schemas.microsoft.com/office/drawing/2014/main" id="{18A782DD-B794-1AC8-9D1F-AE77F9B863D0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1828800"/>
            <a:ext cx="0" cy="1066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1" name="Line 14">
            <a:extLst>
              <a:ext uri="{FF2B5EF4-FFF2-40B4-BE49-F238E27FC236}">
                <a16:creationId xmlns:a16="http://schemas.microsoft.com/office/drawing/2014/main" id="{46238A4B-3FA6-CDE8-66DD-8CEDE2A4FE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28956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2" name="Line 15">
            <a:extLst>
              <a:ext uri="{FF2B5EF4-FFF2-40B4-BE49-F238E27FC236}">
                <a16:creationId xmlns:a16="http://schemas.microsoft.com/office/drawing/2014/main" id="{8030944B-6BDE-F860-B83E-E240FFDB16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2529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3" name="Line 16">
            <a:extLst>
              <a:ext uri="{FF2B5EF4-FFF2-40B4-BE49-F238E27FC236}">
                <a16:creationId xmlns:a16="http://schemas.microsoft.com/office/drawing/2014/main" id="{0E101A7A-250A-3660-AC12-334DF25884C8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4113" y="3962400"/>
            <a:ext cx="0" cy="19812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4" name="Line 17">
            <a:extLst>
              <a:ext uri="{FF2B5EF4-FFF2-40B4-BE49-F238E27FC236}">
                <a16:creationId xmlns:a16="http://schemas.microsoft.com/office/drawing/2014/main" id="{FB8878DA-6DD5-6FE1-AFCF-09E392A57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2119313" y="4953000"/>
            <a:ext cx="63246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50800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5545" name="Text Box 29">
            <a:extLst>
              <a:ext uri="{FF2B5EF4-FFF2-40B4-BE49-F238E27FC236}">
                <a16:creationId xmlns:a16="http://schemas.microsoft.com/office/drawing/2014/main" id="{281E3BFD-C988-68D9-8C83-B9F93085A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168400"/>
            <a:ext cx="673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endParaRPr lang="id-ID" altLang="en-US" sz="3600" b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2174" name="Rectangle 30">
            <a:extLst>
              <a:ext uri="{FF2B5EF4-FFF2-40B4-BE49-F238E27FC236}">
                <a16:creationId xmlns:a16="http://schemas.microsoft.com/office/drawing/2014/main" id="{22EAF277-4970-76B8-3FFE-CA5ED69D6D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8375" y="1531938"/>
            <a:ext cx="6905625" cy="4598987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 baseline="32000">
              <a:latin typeface="Times New Roman" panose="02020603050405020304" pitchFamily="18" charset="0"/>
            </a:endParaRPr>
          </a:p>
          <a:p>
            <a:r>
              <a:rPr lang="en-US" altLang="en-US" sz="4400" b="0">
                <a:latin typeface="Times New Roman" panose="02020603050405020304" pitchFamily="18" charset="0"/>
              </a:rPr>
              <a:t>¨ </a:t>
            </a:r>
            <a:r>
              <a:rPr lang="en-US" altLang="en-US" sz="4400" b="0">
                <a:latin typeface="Kerala" pitchFamily="2" charset="0"/>
              </a:rPr>
              <a:t>ÕÞ·íÆJBZ ¥ÕÏáæ¿ µÞÜÞÕÇßÏßW 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ÈßÄcÎÞÏÄá¢,</a:t>
            </a:r>
            <a:r>
              <a:rPr lang="en-US" altLang="en-US" sz="4400" b="0">
                <a:latin typeface="Kerala" pitchFamily="2" charset="0"/>
              </a:rPr>
              <a:t> ¥ÕÏáæ¿ ¥VjJßW 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¦føàµÎÞÏÄá¢,</a:t>
            </a:r>
            <a:r>
              <a:rPr lang="en-US" altLang="en-US" sz="4400" b="0">
                <a:latin typeface="Kerala" pitchFamily="2" charset="0"/>
              </a:rPr>
              <a:t> ¥ÕÏáæ¿ ÈßÕãJàµøÃJßW 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©ÉÞÇßøÙßÄÕá¢</a:t>
            </a:r>
            <a:r>
              <a:rPr lang="en-US" altLang="en-US" sz="4400" b="0">
                <a:latin typeface="Kerala" pitchFamily="2" charset="0"/>
              </a:rPr>
              <a:t> ¦µáKá</a:t>
            </a:r>
          </a:p>
        </p:txBody>
      </p:sp>
      <p:sp>
        <p:nvSpPr>
          <p:cNvPr id="65547" name="Text Box 35">
            <a:extLst>
              <a:ext uri="{FF2B5EF4-FFF2-40B4-BE49-F238E27FC236}">
                <a16:creationId xmlns:a16="http://schemas.microsoft.com/office/drawing/2014/main" id="{0059DD36-66E1-1F7A-0D69-DE6E28822E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663" y="958850"/>
            <a:ext cx="3540125" cy="641350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>
                <a:latin typeface="Kerala" pitchFamily="2" charset="0"/>
              </a:rPr>
              <a:t>¥BæÈæÏCßW...</a:t>
            </a:r>
          </a:p>
        </p:txBody>
      </p:sp>
      <p:sp>
        <p:nvSpPr>
          <p:cNvPr id="65548" name="Text Box 36">
            <a:extLst>
              <a:ext uri="{FF2B5EF4-FFF2-40B4-BE49-F238E27FC236}">
                <a16:creationId xmlns:a16="http://schemas.microsoft.com/office/drawing/2014/main" id="{FAD417A0-03D8-B255-B67E-349B161E10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262188" name="Text Box 44">
            <a:extLst>
              <a:ext uri="{FF2B5EF4-FFF2-40B4-BE49-F238E27FC236}">
                <a16:creationId xmlns:a16="http://schemas.microsoft.com/office/drawing/2014/main" id="{D4E6A560-BCB3-4805-C479-8F18095ED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7988" y="2663825"/>
            <a:ext cx="3263900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u="sng">
                <a:solidFill>
                  <a:srgbClr val="00FF00"/>
                </a:solidFill>
                <a:latin typeface="Kerala" pitchFamily="2" charset="0"/>
              </a:rPr>
              <a:t>ÈßÄcÎÞÏÄá¢, </a:t>
            </a:r>
          </a:p>
        </p:txBody>
      </p:sp>
      <p:sp>
        <p:nvSpPr>
          <p:cNvPr id="262189" name="Text Box 45">
            <a:extLst>
              <a:ext uri="{FF2B5EF4-FFF2-40B4-BE49-F238E27FC236}">
                <a16:creationId xmlns:a16="http://schemas.microsoft.com/office/drawing/2014/main" id="{6AAEFA89-6783-BB1C-88DA-A1BD502F6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8375" y="4040188"/>
            <a:ext cx="4113213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u="sng">
                <a:solidFill>
                  <a:srgbClr val="00FF00"/>
                </a:solidFill>
                <a:latin typeface="Kerala" pitchFamily="2" charset="0"/>
              </a:rPr>
              <a:t>¦føàµÎÞÏÄá¢, </a:t>
            </a:r>
          </a:p>
        </p:txBody>
      </p:sp>
      <p:sp>
        <p:nvSpPr>
          <p:cNvPr id="262190" name="Text Box 46">
            <a:extLst>
              <a:ext uri="{FF2B5EF4-FFF2-40B4-BE49-F238E27FC236}">
                <a16:creationId xmlns:a16="http://schemas.microsoft.com/office/drawing/2014/main" id="{A8A75533-4E4A-471D-1218-1FF1D70CDD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0" y="5360988"/>
            <a:ext cx="3821113" cy="762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 b="0" u="sng">
                <a:solidFill>
                  <a:srgbClr val="00FF00"/>
                </a:solidFill>
                <a:latin typeface="Kerala" pitchFamily="2" charset="0"/>
              </a:rPr>
              <a:t>©ÉÞÇßøÙßÄÕá¢ </a:t>
            </a:r>
          </a:p>
        </p:txBody>
      </p:sp>
      <p:sp>
        <p:nvSpPr>
          <p:cNvPr id="262191" name="Rectangle 47">
            <a:extLst>
              <a:ext uri="{FF2B5EF4-FFF2-40B4-BE49-F238E27FC236}">
                <a16:creationId xmlns:a16="http://schemas.microsoft.com/office/drawing/2014/main" id="{14558B57-5885-7F48-CA64-551C149371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58</a:t>
            </a:r>
          </a:p>
        </p:txBody>
      </p:sp>
      <p:sp>
        <p:nvSpPr>
          <p:cNvPr id="65553" name="Text Box 48">
            <a:extLst>
              <a:ext uri="{FF2B5EF4-FFF2-40B4-BE49-F238E27FC236}">
                <a16:creationId xmlns:a16="http://schemas.microsoft.com/office/drawing/2014/main" id="{A655EA9B-BCB3-A1E2-7718-098F4B7293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262193" name="Rectangle 49">
            <a:extLst>
              <a:ext uri="{FF2B5EF4-FFF2-40B4-BE49-F238E27FC236}">
                <a16:creationId xmlns:a16="http://schemas.microsoft.com/office/drawing/2014/main" id="{F1476DA5-50CA-19E9-FE95-97ABEE72C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  <p:sp>
        <p:nvSpPr>
          <p:cNvPr id="65555" name="Text Box 50">
            <a:extLst>
              <a:ext uri="{FF2B5EF4-FFF2-40B4-BE49-F238E27FC236}">
                <a16:creationId xmlns:a16="http://schemas.microsoft.com/office/drawing/2014/main" id="{89CDD842-42E7-753F-5F76-45805EF9C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4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621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2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2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2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174" grpId="0" build="p" autoUpdateAnimBg="0"/>
      <p:bldP spid="262188" grpId="0" autoUpdateAnimBg="0"/>
      <p:bldP spid="262189" grpId="0" autoUpdateAnimBg="0"/>
      <p:bldP spid="262190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357" name="Group 21">
            <a:extLst>
              <a:ext uri="{FF2B5EF4-FFF2-40B4-BE49-F238E27FC236}">
                <a16:creationId xmlns:a16="http://schemas.microsoft.com/office/drawing/2014/main" id="{88134507-18AB-658B-A3EF-2BC1AE60E7E2}"/>
              </a:ext>
            </a:extLst>
          </p:cNvPr>
          <p:cNvGrpSpPr>
            <a:grpSpLocks/>
          </p:cNvGrpSpPr>
          <p:nvPr/>
        </p:nvGrpSpPr>
        <p:grpSpPr bwMode="auto">
          <a:xfrm>
            <a:off x="279400" y="406400"/>
            <a:ext cx="8864600" cy="6075363"/>
            <a:chOff x="176" y="264"/>
            <a:chExt cx="5366" cy="3827"/>
          </a:xfrm>
        </p:grpSpPr>
        <p:sp>
          <p:nvSpPr>
            <p:cNvPr id="10262" name="Text Box 19">
              <a:extLst>
                <a:ext uri="{FF2B5EF4-FFF2-40B4-BE49-F238E27FC236}">
                  <a16:creationId xmlns:a16="http://schemas.microsoft.com/office/drawing/2014/main" id="{3AC67761-466D-A36E-6BE3-841C728D993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" y="3687"/>
              <a:ext cx="5366" cy="404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3600" b="0">
                  <a:solidFill>
                    <a:srgbClr val="EEFF4B"/>
                  </a:solidFill>
                  <a:latin typeface="Kerala" pitchFamily="2" charset="0"/>
                </a:rPr>
                <a:t>çÕÆÉáØíÄµ µÞÜdµÎJßæa ÈâÜßÝµZ</a:t>
              </a:r>
            </a:p>
          </p:txBody>
        </p:sp>
        <p:sp>
          <p:nvSpPr>
            <p:cNvPr id="10263" name="Text Box 20">
              <a:extLst>
                <a:ext uri="{FF2B5EF4-FFF2-40B4-BE49-F238E27FC236}">
                  <a16:creationId xmlns:a16="http://schemas.microsoft.com/office/drawing/2014/main" id="{FC1C7CCC-7C83-1501-2F5A-D22FBA06D4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3" y="264"/>
              <a:ext cx="4997" cy="32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sz="2800" b="0">
                  <a:solidFill>
                    <a:srgbClr val="EEFF4B"/>
                  </a:solidFill>
                  <a:latin typeface="Kerala" pitchFamily="2" charset="0"/>
                </a:rPr>
                <a:t>¥Äí æÈÏíæÄ¿áJßøßAáKÄí ®BæÈ ®Kí ³VAáµ…</a:t>
              </a:r>
            </a:p>
          </p:txBody>
        </p:sp>
      </p:grpSp>
      <p:grpSp>
        <p:nvGrpSpPr>
          <p:cNvPr id="10243" name="Group 29">
            <a:extLst>
              <a:ext uri="{FF2B5EF4-FFF2-40B4-BE49-F238E27FC236}">
                <a16:creationId xmlns:a16="http://schemas.microsoft.com/office/drawing/2014/main" id="{CA655E88-4B22-51AE-C992-14DBBDFBD90B}"/>
              </a:ext>
            </a:extLst>
          </p:cNvPr>
          <p:cNvGrpSpPr>
            <a:grpSpLocks/>
          </p:cNvGrpSpPr>
          <p:nvPr/>
        </p:nvGrpSpPr>
        <p:grpSpPr bwMode="auto">
          <a:xfrm>
            <a:off x="1116013" y="1552575"/>
            <a:ext cx="6527800" cy="3784600"/>
            <a:chOff x="703" y="978"/>
            <a:chExt cx="4112" cy="2384"/>
          </a:xfrm>
        </p:grpSpPr>
        <p:sp>
          <p:nvSpPr>
            <p:cNvPr id="10247" name="Rectangle 4">
              <a:extLst>
                <a:ext uri="{FF2B5EF4-FFF2-40B4-BE49-F238E27FC236}">
                  <a16:creationId xmlns:a16="http://schemas.microsoft.com/office/drawing/2014/main" id="{5F0E194E-B677-EE9A-5B93-E607E166A4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3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48" name="Rectangle 5">
              <a:extLst>
                <a:ext uri="{FF2B5EF4-FFF2-40B4-BE49-F238E27FC236}">
                  <a16:creationId xmlns:a16="http://schemas.microsoft.com/office/drawing/2014/main" id="{CB44C809-2849-59FF-E174-FF9D90BBBF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1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49" name="Rectangle 6">
              <a:extLst>
                <a:ext uri="{FF2B5EF4-FFF2-40B4-BE49-F238E27FC236}">
                  <a16:creationId xmlns:a16="http://schemas.microsoft.com/office/drawing/2014/main" id="{44002015-619C-6686-20AC-EEFAAAB7AC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9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0" name="Rectangle 7">
              <a:extLst>
                <a:ext uri="{FF2B5EF4-FFF2-40B4-BE49-F238E27FC236}">
                  <a16:creationId xmlns:a16="http://schemas.microsoft.com/office/drawing/2014/main" id="{4C22EE68-15F3-07F7-393A-164F56C74B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67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1" name="Rectangle 8">
              <a:extLst>
                <a:ext uri="{FF2B5EF4-FFF2-40B4-BE49-F238E27FC236}">
                  <a16:creationId xmlns:a16="http://schemas.microsoft.com/office/drawing/2014/main" id="{358D70AC-47AB-52AE-7B9F-DA33A65977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5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2" name="Rectangle 9">
              <a:extLst>
                <a:ext uri="{FF2B5EF4-FFF2-40B4-BE49-F238E27FC236}">
                  <a16:creationId xmlns:a16="http://schemas.microsoft.com/office/drawing/2014/main" id="{20B5A04E-5F49-8465-307C-6FA96E4EAA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3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3" name="Rectangle 10">
              <a:extLst>
                <a:ext uri="{FF2B5EF4-FFF2-40B4-BE49-F238E27FC236}">
                  <a16:creationId xmlns:a16="http://schemas.microsoft.com/office/drawing/2014/main" id="{E85B5DAF-65FB-DD42-5B92-08D360131B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1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4" name="Rectangle 11">
              <a:extLst>
                <a:ext uri="{FF2B5EF4-FFF2-40B4-BE49-F238E27FC236}">
                  <a16:creationId xmlns:a16="http://schemas.microsoft.com/office/drawing/2014/main" id="{7B1DF6B4-820F-4668-48FA-06110EC27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19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5" name="Rectangle 12">
              <a:extLst>
                <a:ext uri="{FF2B5EF4-FFF2-40B4-BE49-F238E27FC236}">
                  <a16:creationId xmlns:a16="http://schemas.microsoft.com/office/drawing/2014/main" id="{41E8CF71-1D7A-C668-3555-C92054C2A5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07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6" name="Rectangle 13">
              <a:extLst>
                <a:ext uri="{FF2B5EF4-FFF2-40B4-BE49-F238E27FC236}">
                  <a16:creationId xmlns:a16="http://schemas.microsoft.com/office/drawing/2014/main" id="{9B359B68-1A91-70DC-3D54-E37B81DC42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95" y="978"/>
              <a:ext cx="80" cy="2384"/>
            </a:xfrm>
            <a:prstGeom prst="rect">
              <a:avLst/>
            </a:prstGeom>
            <a:blipFill dpi="0" rotWithShape="0">
              <a:blip r:embed="rId2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7" name="Rectangle 22">
              <a:extLst>
                <a:ext uri="{FF2B5EF4-FFF2-40B4-BE49-F238E27FC236}">
                  <a16:creationId xmlns:a16="http://schemas.microsoft.com/office/drawing/2014/main" id="{15FD4C4B-1BFD-13A2-F0A3-B2677A8670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1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8" name="Rectangle 23">
              <a:extLst>
                <a:ext uri="{FF2B5EF4-FFF2-40B4-BE49-F238E27FC236}">
                  <a16:creationId xmlns:a16="http://schemas.microsoft.com/office/drawing/2014/main" id="{9B0181A5-B2B7-8CE7-DEEA-AC06E97815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7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59" name="Rectangle 24">
              <a:extLst>
                <a:ext uri="{FF2B5EF4-FFF2-40B4-BE49-F238E27FC236}">
                  <a16:creationId xmlns:a16="http://schemas.microsoft.com/office/drawing/2014/main" id="{06148B41-7DF5-5D38-E82D-71BCDA2C02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3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60" name="Rectangle 25">
              <a:extLst>
                <a:ext uri="{FF2B5EF4-FFF2-40B4-BE49-F238E27FC236}">
                  <a16:creationId xmlns:a16="http://schemas.microsoft.com/office/drawing/2014/main" id="{FFFCE84B-5536-086B-97B8-A0A6B6002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9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0261" name="Rectangle 26">
              <a:extLst>
                <a:ext uri="{FF2B5EF4-FFF2-40B4-BE49-F238E27FC236}">
                  <a16:creationId xmlns:a16="http://schemas.microsoft.com/office/drawing/2014/main" id="{FE196AAF-708A-7123-7392-AD64B69275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5" y="978"/>
              <a:ext cx="80" cy="2384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dist="53882" dir="2700000" algn="ctr" rotWithShape="0">
                <a:schemeClr val="bg2"/>
              </a:outerShdw>
            </a:effectLst>
          </p:spPr>
          <p:txBody>
            <a:bodyPr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10244" name="Text Box 32">
            <a:extLst>
              <a:ext uri="{FF2B5EF4-FFF2-40B4-BE49-F238E27FC236}">
                <a16:creationId xmlns:a16="http://schemas.microsoft.com/office/drawing/2014/main" id="{59408B60-0E02-DEDB-704C-67B2076E2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270371" name="Text Box 35">
            <a:extLst>
              <a:ext uri="{FF2B5EF4-FFF2-40B4-BE49-F238E27FC236}">
                <a16:creationId xmlns:a16="http://schemas.microsoft.com/office/drawing/2014/main" id="{3B846969-25D5-2BC4-5B33-516721473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975" y="3830638"/>
            <a:ext cx="3292475" cy="758825"/>
          </a:xfrm>
          <a:prstGeom prst="rect">
            <a:avLst/>
          </a:prstGeom>
          <a:solidFill>
            <a:schemeClr val="hlink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4000">
                <a:solidFill>
                  <a:srgbClr val="FFFF00"/>
                </a:solidFill>
                <a:latin typeface="Kerala" pitchFamily="2" charset="0"/>
              </a:rPr>
              <a:t> </a:t>
            </a:r>
            <a:r>
              <a:rPr lang="en-US" altLang="en-US" sz="2000">
                <a:solidFill>
                  <a:srgbClr val="FFFF00"/>
                </a:solidFill>
                <a:latin typeface="Arial Unicode MS" panose="020B0604020202020204" pitchFamily="34" charset="-128"/>
              </a:rPr>
              <a:t>#08</a:t>
            </a:r>
          </a:p>
        </p:txBody>
      </p:sp>
      <p:sp>
        <p:nvSpPr>
          <p:cNvPr id="270374" name="Rectangle 38">
            <a:extLst>
              <a:ext uri="{FF2B5EF4-FFF2-40B4-BE49-F238E27FC236}">
                <a16:creationId xmlns:a16="http://schemas.microsoft.com/office/drawing/2014/main" id="{FDCB0BDF-2732-23F0-3A88-61CABDCC77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05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70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70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270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371" grpId="0" animBg="1" autoUpdateAnimBg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7" name="AutoShape 11">
            <a:extLst>
              <a:ext uri="{FF2B5EF4-FFF2-40B4-BE49-F238E27FC236}">
                <a16:creationId xmlns:a16="http://schemas.microsoft.com/office/drawing/2014/main" id="{291BA84E-36B8-B13A-73D8-CD09B7B2AF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347663"/>
            <a:ext cx="8582025" cy="62166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rgbClr val="7477C3"/>
              </a:gs>
              <a:gs pos="100000">
                <a:srgbClr val="080D94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044F74F-A8AF-7CCA-1CB8-6C9A20D590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363" y="1041400"/>
            <a:ext cx="7550150" cy="820738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b="0">
                <a:latin typeface="Kerala" pitchFamily="2" charset="0"/>
              </a:rPr>
              <a:t>¥ÕØÞÈÎÞÏß...²øá ÄÜAáùß!</a:t>
            </a:r>
          </a:p>
        </p:txBody>
      </p:sp>
      <p:sp>
        <p:nvSpPr>
          <p:cNvPr id="66564" name="Text Box 7">
            <a:extLst>
              <a:ext uri="{FF2B5EF4-FFF2-40B4-BE49-F238E27FC236}">
                <a16:creationId xmlns:a16="http://schemas.microsoft.com/office/drawing/2014/main" id="{63CEA546-A196-700D-3CC7-EE92332396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45070" name="Rectangle 14">
            <a:extLst>
              <a:ext uri="{FF2B5EF4-FFF2-40B4-BE49-F238E27FC236}">
                <a16:creationId xmlns:a16="http://schemas.microsoft.com/office/drawing/2014/main" id="{23D7BD65-677A-AA41-640E-DED913773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59</a:t>
            </a:r>
          </a:p>
        </p:txBody>
      </p:sp>
      <p:sp>
        <p:nvSpPr>
          <p:cNvPr id="66566" name="Text Box 15">
            <a:extLst>
              <a:ext uri="{FF2B5EF4-FFF2-40B4-BE49-F238E27FC236}">
                <a16:creationId xmlns:a16="http://schemas.microsoft.com/office/drawing/2014/main" id="{7D7A4DEB-00D6-4B2B-9B5B-A1ED951A6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E3F2686-6DA6-A790-367E-71EE555821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8450" y="1504950"/>
            <a:ext cx="6337300" cy="5024438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altLang="en-US" sz="4000" i="1">
              <a:solidFill>
                <a:schemeClr val="tx1"/>
              </a:solidFill>
              <a:latin typeface="Kerala" pitchFamily="2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¥ÕX (¥dÌÞ¢) ÏçÙÞÕÏßW ÕßÖbØßºîá; ¥Äá ¥ÕX (èÆÕ¢) ¥ÕKí </a:t>
            </a:r>
            <a:r>
              <a:rPr lang="en-US" altLang="en-US" sz="4400" b="0">
                <a:latin typeface="Kerala" pitchFamily="2" charset="0"/>
              </a:rPr>
              <a:t>ÈàÄßÏÞÏí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 µÃAßGá</a:t>
            </a:r>
            <a:endParaRPr lang="en-US" altLang="en-US" sz="4400" i="1">
              <a:solidFill>
                <a:schemeClr val="tx1"/>
              </a:solidFill>
              <a:latin typeface="Kerala" pitchFamily="2" charset="0"/>
            </a:endParaRPr>
          </a:p>
          <a:p>
            <a:pPr algn="r">
              <a:spcBef>
                <a:spcPct val="50000"/>
              </a:spcBef>
            </a:pPr>
            <a:r>
              <a:rPr lang="en-US" altLang="en-US" sz="2800" b="0">
                <a:solidFill>
                  <a:schemeClr val="tx1"/>
                </a:solidFill>
                <a:latin typeface="Kerala" pitchFamily="2" charset="0"/>
              </a:rPr>
              <a:t>©ÜíÉJß 15:6</a:t>
            </a:r>
            <a:r>
              <a:rPr lang="en-US" altLang="en-US" sz="2800" i="1">
                <a:solidFill>
                  <a:schemeClr val="tx1"/>
                </a:solidFill>
                <a:latin typeface="Kerala" pitchFamily="2" charset="0"/>
              </a:rPr>
              <a:t>   </a:t>
            </a:r>
          </a:p>
        </p:txBody>
      </p:sp>
      <p:sp>
        <p:nvSpPr>
          <p:cNvPr id="45072" name="AutoShape 16">
            <a:extLst>
              <a:ext uri="{FF2B5EF4-FFF2-40B4-BE49-F238E27FC236}">
                <a16:creationId xmlns:a16="http://schemas.microsoft.com/office/drawing/2014/main" id="{1409E274-1686-EFC8-0E8D-1C771D82E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98925" y="331788"/>
            <a:ext cx="1081088" cy="793750"/>
          </a:xfrm>
          <a:prstGeom prst="triangle">
            <a:avLst>
              <a:gd name="adj" fmla="val 50000"/>
            </a:avLst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shade val="38039"/>
                  <a:invGamma/>
                </a:schemeClr>
              </a:gs>
            </a:gsLst>
            <a:lin ang="2700000" scaled="1"/>
          </a:gra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sp>
        <p:nvSpPr>
          <p:cNvPr id="45074" name="AutoShape 18">
            <a:extLst>
              <a:ext uri="{FF2B5EF4-FFF2-40B4-BE49-F238E27FC236}">
                <a16:creationId xmlns:a16="http://schemas.microsoft.com/office/drawing/2014/main" id="{4F6D9A8D-2929-0264-1ABA-A1FDAEAA4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0075" y="4524375"/>
            <a:ext cx="2670175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45075" name="AutoShape 19">
            <a:extLst>
              <a:ext uri="{FF2B5EF4-FFF2-40B4-BE49-F238E27FC236}">
                <a16:creationId xmlns:a16="http://schemas.microsoft.com/office/drawing/2014/main" id="{52AF5583-8BEA-1C7A-24A6-FAC30B9B3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5888" y="5938838"/>
            <a:ext cx="2824162" cy="581025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EF1F1D"/>
            </a:solidFill>
            <a:round/>
            <a:headEnd/>
            <a:tailEnd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5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5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5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5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97">
            <a:extLst>
              <a:ext uri="{FF2B5EF4-FFF2-40B4-BE49-F238E27FC236}">
                <a16:creationId xmlns:a16="http://schemas.microsoft.com/office/drawing/2014/main" id="{19076C7E-947C-B520-9EEB-243AC6F35053}"/>
              </a:ext>
            </a:extLst>
          </p:cNvPr>
          <p:cNvPicPr preferRelativeResize="0"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 r:embed="rId4"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101600" cmpd="thinThick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0802" name="Rectangle 98">
            <a:extLst>
              <a:ext uri="{FF2B5EF4-FFF2-40B4-BE49-F238E27FC236}">
                <a16:creationId xmlns:a16="http://schemas.microsoft.com/office/drawing/2014/main" id="{BB4690B1-96B7-2992-1492-915D6591B1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25400" y="0"/>
            <a:ext cx="9169400" cy="68580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A3E6CB11-B862-7CCB-4B0A-927288ED3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0708" name="Rectangle 4">
            <a:extLst>
              <a:ext uri="{FF2B5EF4-FFF2-40B4-BE49-F238E27FC236}">
                <a16:creationId xmlns:a16="http://schemas.microsoft.com/office/drawing/2014/main" id="{04B022D1-BE28-77B4-96E5-70B99D3FF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6625" y="290513"/>
            <a:ext cx="4708525" cy="81915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400" b="0">
                <a:latin typeface="Kerala" pitchFamily="2" charset="0"/>
              </a:rPr>
              <a:t>çÎÞæÖÏáæÎÞJáU èÆÕJßæa dÉçÄcµ dµÎàµøÃBZ</a:t>
            </a:r>
          </a:p>
        </p:txBody>
      </p:sp>
      <p:sp>
        <p:nvSpPr>
          <p:cNvPr id="200709" name="Rectangle 5">
            <a:extLst>
              <a:ext uri="{FF2B5EF4-FFF2-40B4-BE49-F238E27FC236}">
                <a16:creationId xmlns:a16="http://schemas.microsoft.com/office/drawing/2014/main" id="{20404D13-FF45-B2C9-3862-6B5C28281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3003550"/>
            <a:ext cx="7802563" cy="911225"/>
          </a:xfrm>
          <a:prstGeom prst="rect">
            <a:avLst/>
          </a:prstGeom>
          <a:noFill/>
          <a:ln>
            <a:noFill/>
          </a:ln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5400" b="0">
                <a:latin typeface="Kerala" pitchFamily="2" charset="0"/>
              </a:rPr>
              <a:t>“çÎÞæÖçÏÞ¿áU ©¿O¿ß”</a:t>
            </a:r>
          </a:p>
        </p:txBody>
      </p:sp>
      <p:sp>
        <p:nvSpPr>
          <p:cNvPr id="67591" name="Rectangle 6">
            <a:extLst>
              <a:ext uri="{FF2B5EF4-FFF2-40B4-BE49-F238E27FC236}">
                <a16:creationId xmlns:a16="http://schemas.microsoft.com/office/drawing/2014/main" id="{6C32F4D5-00EF-C0A0-C0C1-97081CB63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tx1"/>
                </a:solidFill>
                <a:latin typeface="Kerala" pitchFamily="2" charset="0"/>
              </a:rPr>
              <a:t>         </a:t>
            </a:r>
          </a:p>
        </p:txBody>
      </p:sp>
      <p:sp>
        <p:nvSpPr>
          <p:cNvPr id="67592" name="Rectangle 7">
            <a:extLst>
              <a:ext uri="{FF2B5EF4-FFF2-40B4-BE49-F238E27FC236}">
                <a16:creationId xmlns:a16="http://schemas.microsoft.com/office/drawing/2014/main" id="{6A974E87-5A9E-3508-5F8B-0C4BF718C7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chemeClr val="tx1"/>
                </a:solidFill>
                <a:latin typeface="Kerala" pitchFamily="2" charset="0"/>
              </a:rPr>
              <a:t>       </a:t>
            </a:r>
          </a:p>
        </p:txBody>
      </p:sp>
      <p:sp>
        <p:nvSpPr>
          <p:cNvPr id="67593" name="Rectangle 8">
            <a:extLst>
              <a:ext uri="{FF2B5EF4-FFF2-40B4-BE49-F238E27FC236}">
                <a16:creationId xmlns:a16="http://schemas.microsoft.com/office/drawing/2014/main" id="{178F9D00-3958-E5D9-7A8E-A9CD7EB17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i="1">
                <a:solidFill>
                  <a:schemeClr val="tx1"/>
                </a:solidFill>
                <a:latin typeface="Kerala" pitchFamily="2" charset="0"/>
              </a:rPr>
              <a:t>       </a:t>
            </a:r>
          </a:p>
        </p:txBody>
      </p:sp>
      <p:sp>
        <p:nvSpPr>
          <p:cNvPr id="200713" name="Rectangle 9">
            <a:extLst>
              <a:ext uri="{FF2B5EF4-FFF2-40B4-BE49-F238E27FC236}">
                <a16:creationId xmlns:a16="http://schemas.microsoft.com/office/drawing/2014/main" id="{6CCD7188-EDE4-9B92-2747-6FA659573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1550" y="1555750"/>
            <a:ext cx="4667250" cy="1125538"/>
          </a:xfrm>
          <a:prstGeom prst="rect">
            <a:avLst/>
          </a:prstGeom>
          <a:noFill/>
          <a:ln>
            <a:noFill/>
          </a:ln>
          <a:effectLst>
            <a:outerShdw dist="89803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2000" b="0">
                <a:solidFill>
                  <a:schemeClr val="tx1"/>
                </a:solidFill>
                <a:latin typeface="Kerala" pitchFamily="2" charset="0"/>
              </a:rPr>
              <a:t>ÉÝÏÈßÏÎJßW ÈßKá¢…</a:t>
            </a:r>
          </a:p>
          <a:p>
            <a:pPr algn="ctr"/>
            <a:r>
              <a:rPr lang="en-US" altLang="en-US" b="0">
                <a:solidFill>
                  <a:schemeClr val="tx1"/>
                </a:solidFill>
                <a:latin typeface="Kerala" pitchFamily="2" charset="0"/>
              </a:rPr>
              <a:t>ÉáùMÞ¿í ÉáØíÄµ¢:</a:t>
            </a:r>
          </a:p>
        </p:txBody>
      </p:sp>
      <p:sp>
        <p:nvSpPr>
          <p:cNvPr id="67595" name="Rectangle 11">
            <a:extLst>
              <a:ext uri="{FF2B5EF4-FFF2-40B4-BE49-F238E27FC236}">
                <a16:creationId xmlns:a16="http://schemas.microsoft.com/office/drawing/2014/main" id="{B1155936-2F27-4F3B-E6E1-2830AEC6B8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solidFill>
                  <a:schemeClr val="tx1"/>
                </a:solidFill>
                <a:latin typeface="Kerala" pitchFamily="2" charset="0"/>
              </a:rPr>
              <a:t>                   </a:t>
            </a:r>
          </a:p>
        </p:txBody>
      </p:sp>
      <p:sp>
        <p:nvSpPr>
          <p:cNvPr id="67596" name="Rectangle 47">
            <a:extLst>
              <a:ext uri="{FF2B5EF4-FFF2-40B4-BE49-F238E27FC236}">
                <a16:creationId xmlns:a16="http://schemas.microsoft.com/office/drawing/2014/main" id="{7619F649-199A-8D78-8F5B-2F7D32B8F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        </a:t>
            </a:r>
          </a:p>
        </p:txBody>
      </p:sp>
      <p:sp>
        <p:nvSpPr>
          <p:cNvPr id="67597" name="Rectangle 49">
            <a:extLst>
              <a:ext uri="{FF2B5EF4-FFF2-40B4-BE49-F238E27FC236}">
                <a16:creationId xmlns:a16="http://schemas.microsoft.com/office/drawing/2014/main" id="{B8502131-AA04-234F-CB8F-841E9F6F55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chemeClr val="tx1"/>
                </a:solidFill>
                <a:latin typeface="Kerala" pitchFamily="2" charset="0"/>
              </a:rPr>
              <a:t>     </a:t>
            </a:r>
          </a:p>
        </p:txBody>
      </p:sp>
      <p:sp>
        <p:nvSpPr>
          <p:cNvPr id="67598" name="Rectangle 50">
            <a:extLst>
              <a:ext uri="{FF2B5EF4-FFF2-40B4-BE49-F238E27FC236}">
                <a16:creationId xmlns:a16="http://schemas.microsoft.com/office/drawing/2014/main" id="{F006F547-472B-2C82-5CA3-F0AD39CC7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>
                <a:solidFill>
                  <a:schemeClr val="tx1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67599" name="Rectangle 51">
            <a:extLst>
              <a:ext uri="{FF2B5EF4-FFF2-40B4-BE49-F238E27FC236}">
                <a16:creationId xmlns:a16="http://schemas.microsoft.com/office/drawing/2014/main" id="{776B3427-5DE3-ECA1-1FE8-7D423F05E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200775" name="Rectangle 71">
            <a:extLst>
              <a:ext uri="{FF2B5EF4-FFF2-40B4-BE49-F238E27FC236}">
                <a16:creationId xmlns:a16="http://schemas.microsoft.com/office/drawing/2014/main" id="{8125C650-A046-294F-0413-1DA029030C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950" y="4552950"/>
            <a:ext cx="6388100" cy="1428750"/>
          </a:xfrm>
          <a:prstGeom prst="rect">
            <a:avLst/>
          </a:prstGeom>
          <a:noFill/>
          <a:ln>
            <a:noFill/>
          </a:ln>
          <a:effectLst>
            <a:outerShdw dist="143684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/>
            <a:r>
              <a:rPr lang="en-US" altLang="en-US" sz="4400">
                <a:solidFill>
                  <a:srgbClr val="00FF00"/>
                </a:solidFill>
                <a:latin typeface="Kerala" pitchFamily="2" charset="0"/>
              </a:rPr>
              <a:t> </a:t>
            </a:r>
            <a:r>
              <a:rPr lang="en-US" altLang="en-US" sz="4400" b="0">
                <a:solidFill>
                  <a:schemeClr val="tx1"/>
                </a:solidFill>
                <a:latin typeface="Kerala" pitchFamily="2" charset="0"/>
              </a:rPr>
              <a:t>¨ </a:t>
            </a:r>
            <a:r>
              <a:rPr lang="en-US" altLang="en-US" sz="4400" b="0">
                <a:solidFill>
                  <a:srgbClr val="00FF00"/>
                </a:solidFill>
                <a:latin typeface="Kerala" pitchFamily="2" charset="0"/>
              </a:rPr>
              <a:t>dµÎàµøÃæJMxß ®Lá ÉùÏáKá?</a:t>
            </a:r>
          </a:p>
        </p:txBody>
      </p:sp>
      <p:grpSp>
        <p:nvGrpSpPr>
          <p:cNvPr id="200792" name="Group 88">
            <a:extLst>
              <a:ext uri="{FF2B5EF4-FFF2-40B4-BE49-F238E27FC236}">
                <a16:creationId xmlns:a16="http://schemas.microsoft.com/office/drawing/2014/main" id="{C633BF43-4652-9896-8402-8BEA061C9E44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7607" name="Rectangle 74">
              <a:extLst>
                <a:ext uri="{FF2B5EF4-FFF2-40B4-BE49-F238E27FC236}">
                  <a16:creationId xmlns:a16="http://schemas.microsoft.com/office/drawing/2014/main" id="{D2014197-7018-0201-F377-AFF121EA29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8" name="Oval 75">
              <a:extLst>
                <a:ext uri="{FF2B5EF4-FFF2-40B4-BE49-F238E27FC236}">
                  <a16:creationId xmlns:a16="http://schemas.microsoft.com/office/drawing/2014/main" id="{6DDF4BE7-9CBD-D9E3-2E39-10240DFA3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09" name="Rectangle 77">
              <a:extLst>
                <a:ext uri="{FF2B5EF4-FFF2-40B4-BE49-F238E27FC236}">
                  <a16:creationId xmlns:a16="http://schemas.microsoft.com/office/drawing/2014/main" id="{77EBE73F-BAF8-0F36-AEC8-FAF8500D4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0" name="Rectangle 81">
              <a:extLst>
                <a:ext uri="{FF2B5EF4-FFF2-40B4-BE49-F238E27FC236}">
                  <a16:creationId xmlns:a16="http://schemas.microsoft.com/office/drawing/2014/main" id="{676DC56D-FBCD-A83B-38C4-6A59FA416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1" name="Oval 82">
              <a:extLst>
                <a:ext uri="{FF2B5EF4-FFF2-40B4-BE49-F238E27FC236}">
                  <a16:creationId xmlns:a16="http://schemas.microsoft.com/office/drawing/2014/main" id="{8A40D942-4DAC-6921-8367-083C12EAA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8392" dir="4091915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2" name="Rectangle 83">
              <a:extLst>
                <a:ext uri="{FF2B5EF4-FFF2-40B4-BE49-F238E27FC236}">
                  <a16:creationId xmlns:a16="http://schemas.microsoft.com/office/drawing/2014/main" id="{863F20B1-AC14-47E6-7DBF-B8A093ACD7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7613" name="Rectangle 60">
              <a:extLst>
                <a:ext uri="{FF2B5EF4-FFF2-40B4-BE49-F238E27FC236}">
                  <a16:creationId xmlns:a16="http://schemas.microsoft.com/office/drawing/2014/main" id="{5CF0DE75-52C0-F5A1-ECDF-7BC263F9537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67614" name="Rectangle 85">
              <a:extLst>
                <a:ext uri="{FF2B5EF4-FFF2-40B4-BE49-F238E27FC236}">
                  <a16:creationId xmlns:a16="http://schemas.microsoft.com/office/drawing/2014/main" id="{ADDE90EA-C264-5320-5F18-AFD6CBE37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solidFill>
                  <a:schemeClr val="tx1"/>
                </a:solidFill>
                <a:latin typeface="Krone" charset="0"/>
              </a:endParaRPr>
            </a:p>
          </p:txBody>
        </p:sp>
      </p:grpSp>
      <p:sp>
        <p:nvSpPr>
          <p:cNvPr id="67602" name="Text Box 89">
            <a:extLst>
              <a:ext uri="{FF2B5EF4-FFF2-40B4-BE49-F238E27FC236}">
                <a16:creationId xmlns:a16="http://schemas.microsoft.com/office/drawing/2014/main" id="{A013CADE-A00B-F27F-C4DC-B37A7E1403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200799" name="Rectangle 95">
            <a:extLst>
              <a:ext uri="{FF2B5EF4-FFF2-40B4-BE49-F238E27FC236}">
                <a16:creationId xmlns:a16="http://schemas.microsoft.com/office/drawing/2014/main" id="{79E04959-3354-6D0E-523D-C5578928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67604" name="Text Box 96">
            <a:extLst>
              <a:ext uri="{FF2B5EF4-FFF2-40B4-BE49-F238E27FC236}">
                <a16:creationId xmlns:a16="http://schemas.microsoft.com/office/drawing/2014/main" id="{D45B709C-6900-9FE3-D279-40AA3C31D6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67605" name="Text Box 99">
            <a:extLst>
              <a:ext uri="{FF2B5EF4-FFF2-40B4-BE49-F238E27FC236}">
                <a16:creationId xmlns:a16="http://schemas.microsoft.com/office/drawing/2014/main" id="{F955547E-2D5C-F95C-131C-2120E89B6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200804" name="Rectangle 100">
            <a:extLst>
              <a:ext uri="{FF2B5EF4-FFF2-40B4-BE49-F238E27FC236}">
                <a16:creationId xmlns:a16="http://schemas.microsoft.com/office/drawing/2014/main" id="{AF1945F2-B279-FCEB-9ADB-573FB757F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07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07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07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07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0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0708" grpId="0" autoUpdateAnimBg="0"/>
      <p:bldP spid="200709" grpId="0" autoUpdateAnimBg="0"/>
      <p:bldP spid="200713" grpId="0" autoUpdateAnimBg="0"/>
      <p:bldP spid="200775" grpId="0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>
            <a:extLst>
              <a:ext uri="{FF2B5EF4-FFF2-40B4-BE49-F238E27FC236}">
                <a16:creationId xmlns:a16="http://schemas.microsoft.com/office/drawing/2014/main" id="{92AAB5AA-9BFC-FD93-73E4-AC105BB659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75" y="38100"/>
            <a:ext cx="8064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8611" name="Rectangle 5">
            <a:extLst>
              <a:ext uri="{FF2B5EF4-FFF2-40B4-BE49-F238E27FC236}">
                <a16:creationId xmlns:a16="http://schemas.microsoft.com/office/drawing/2014/main" id="{6343CE01-7586-B004-A7AE-9B17E667F3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290638"/>
            <a:ext cx="466725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900">
                <a:solidFill>
                  <a:schemeClr val="tx1"/>
                </a:solidFill>
                <a:latin typeface="Kerala" pitchFamily="2" charset="0"/>
              </a:rPr>
              <a:t>         </a:t>
            </a:r>
          </a:p>
        </p:txBody>
      </p:sp>
      <p:sp>
        <p:nvSpPr>
          <p:cNvPr id="68612" name="Rectangle 6">
            <a:extLst>
              <a:ext uri="{FF2B5EF4-FFF2-40B4-BE49-F238E27FC236}">
                <a16:creationId xmlns:a16="http://schemas.microsoft.com/office/drawing/2014/main" id="{8BA3B7A3-4A3B-7A13-BA97-84F527A72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>
                <a:solidFill>
                  <a:schemeClr val="tx1"/>
                </a:solidFill>
                <a:latin typeface="Kerala" pitchFamily="2" charset="0"/>
              </a:rPr>
              <a:t>       </a:t>
            </a:r>
          </a:p>
        </p:txBody>
      </p:sp>
      <p:sp>
        <p:nvSpPr>
          <p:cNvPr id="68613" name="Rectangle 7">
            <a:extLst>
              <a:ext uri="{FF2B5EF4-FFF2-40B4-BE49-F238E27FC236}">
                <a16:creationId xmlns:a16="http://schemas.microsoft.com/office/drawing/2014/main" id="{EAB03328-1CFC-C64F-CAC1-522954099C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3713" y="1301750"/>
            <a:ext cx="381000" cy="211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800" i="1">
                <a:solidFill>
                  <a:schemeClr val="tx1"/>
                </a:solidFill>
                <a:latin typeface="Kerala" pitchFamily="2" charset="0"/>
              </a:rPr>
              <a:t>       </a:t>
            </a:r>
          </a:p>
        </p:txBody>
      </p:sp>
      <p:sp>
        <p:nvSpPr>
          <p:cNvPr id="68614" name="Rectangle 9">
            <a:extLst>
              <a:ext uri="{FF2B5EF4-FFF2-40B4-BE49-F238E27FC236}">
                <a16:creationId xmlns:a16="http://schemas.microsoft.com/office/drawing/2014/main" id="{B0DBF5B0-0084-C1CE-B642-8996F05DB4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1113" y="1768475"/>
            <a:ext cx="9048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 i="1">
                <a:solidFill>
                  <a:schemeClr val="tx1"/>
                </a:solidFill>
                <a:latin typeface="Kerala" pitchFamily="2" charset="0"/>
              </a:rPr>
              <a:t>                   </a:t>
            </a:r>
          </a:p>
        </p:txBody>
      </p:sp>
      <p:sp>
        <p:nvSpPr>
          <p:cNvPr id="68615" name="Rectangle 10">
            <a:extLst>
              <a:ext uri="{FF2B5EF4-FFF2-40B4-BE49-F238E27FC236}">
                <a16:creationId xmlns:a16="http://schemas.microsoft.com/office/drawing/2014/main" id="{8382A50E-0E21-7A9B-ABC0-CA1457355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674688"/>
            <a:ext cx="938212" cy="45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        </a:t>
            </a:r>
          </a:p>
        </p:txBody>
      </p:sp>
      <p:sp>
        <p:nvSpPr>
          <p:cNvPr id="68616" name="Rectangle 11">
            <a:extLst>
              <a:ext uri="{FF2B5EF4-FFF2-40B4-BE49-F238E27FC236}">
                <a16:creationId xmlns:a16="http://schemas.microsoft.com/office/drawing/2014/main" id="{5861E004-AF2D-2A7D-3BDD-96FCDB8A58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3" y="1054100"/>
            <a:ext cx="395287" cy="27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200">
                <a:solidFill>
                  <a:schemeClr val="tx1"/>
                </a:solidFill>
                <a:latin typeface="Kerala" pitchFamily="2" charset="0"/>
              </a:rPr>
              <a:t>     </a:t>
            </a:r>
          </a:p>
        </p:txBody>
      </p:sp>
      <p:sp>
        <p:nvSpPr>
          <p:cNvPr id="68617" name="Rectangle 12">
            <a:extLst>
              <a:ext uri="{FF2B5EF4-FFF2-40B4-BE49-F238E27FC236}">
                <a16:creationId xmlns:a16="http://schemas.microsoft.com/office/drawing/2014/main" id="{8C8C9776-81D2-56A9-2343-35A6A92679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0413" y="1063625"/>
            <a:ext cx="219075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1100">
                <a:solidFill>
                  <a:schemeClr val="tx1"/>
                </a:solidFill>
                <a:latin typeface="Kerala" pitchFamily="2" charset="0"/>
              </a:rPr>
              <a:t> </a:t>
            </a:r>
          </a:p>
        </p:txBody>
      </p:sp>
      <p:sp>
        <p:nvSpPr>
          <p:cNvPr id="68618" name="Rectangle 13">
            <a:extLst>
              <a:ext uri="{FF2B5EF4-FFF2-40B4-BE49-F238E27FC236}">
                <a16:creationId xmlns:a16="http://schemas.microsoft.com/office/drawing/2014/main" id="{53A7B481-B7CB-5285-F95C-0BC305090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875" y="996950"/>
            <a:ext cx="100647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68619" name="Group 15">
            <a:extLst>
              <a:ext uri="{FF2B5EF4-FFF2-40B4-BE49-F238E27FC236}">
                <a16:creationId xmlns:a16="http://schemas.microsoft.com/office/drawing/2014/main" id="{08BAAB2E-0B0E-0F82-C60C-A2D0D3CD9863}"/>
              </a:ext>
            </a:extLst>
          </p:cNvPr>
          <p:cNvGrpSpPr>
            <a:grpSpLocks/>
          </p:cNvGrpSpPr>
          <p:nvPr/>
        </p:nvGrpSpPr>
        <p:grpSpPr bwMode="auto">
          <a:xfrm>
            <a:off x="7127875" y="304800"/>
            <a:ext cx="1470025" cy="1638300"/>
            <a:chOff x="4490" y="192"/>
            <a:chExt cx="926" cy="1032"/>
          </a:xfrm>
        </p:grpSpPr>
        <p:sp>
          <p:nvSpPr>
            <p:cNvPr id="68624" name="Rectangle 16">
              <a:extLst>
                <a:ext uri="{FF2B5EF4-FFF2-40B4-BE49-F238E27FC236}">
                  <a16:creationId xmlns:a16="http://schemas.microsoft.com/office/drawing/2014/main" id="{70AC45C9-4B0E-A2BB-0773-B723CF968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6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25" name="Oval 17">
              <a:extLst>
                <a:ext uri="{FF2B5EF4-FFF2-40B4-BE49-F238E27FC236}">
                  <a16:creationId xmlns:a16="http://schemas.microsoft.com/office/drawing/2014/main" id="{B01E6CD9-7F76-8C21-C38E-9AC77C6E9D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04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56796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26" name="Rectangle 18">
              <a:extLst>
                <a:ext uri="{FF2B5EF4-FFF2-40B4-BE49-F238E27FC236}">
                  <a16:creationId xmlns:a16="http://schemas.microsoft.com/office/drawing/2014/main" id="{D28BD4B8-EBE9-5E6B-B805-25ACD0EB1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45791" dir="3378596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27" name="Rectangle 19">
              <a:extLst>
                <a:ext uri="{FF2B5EF4-FFF2-40B4-BE49-F238E27FC236}">
                  <a16:creationId xmlns:a16="http://schemas.microsoft.com/office/drawing/2014/main" id="{2D9B0A72-E377-0201-C754-66A9D623E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84" y="512"/>
              <a:ext cx="424" cy="712"/>
            </a:xfrm>
            <a:prstGeom prst="rect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  <a:effectLst>
              <a:outerShdw dist="80322" dir="4293903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28" name="Oval 20">
              <a:extLst>
                <a:ext uri="{FF2B5EF4-FFF2-40B4-BE49-F238E27FC236}">
                  <a16:creationId xmlns:a16="http://schemas.microsoft.com/office/drawing/2014/main" id="{2E888293-9414-CDC2-2F98-5F7FE416FC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92"/>
              <a:ext cx="416" cy="576"/>
            </a:xfrm>
            <a:prstGeom prst="ellipse">
              <a:avLst/>
            </a:prstGeom>
            <a:solidFill>
              <a:schemeClr val="accent1"/>
            </a:solidFill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68392" dir="4091915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29" name="Rectangle 21">
              <a:extLst>
                <a:ext uri="{FF2B5EF4-FFF2-40B4-BE49-F238E27FC236}">
                  <a16:creationId xmlns:a16="http://schemas.microsoft.com/office/drawing/2014/main" id="{7C29DA74-171E-2B85-1B35-B398F78DA8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0" y="520"/>
              <a:ext cx="392" cy="5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56796" dir="3806097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8630" name="Rectangle 22">
              <a:extLst>
                <a:ext uri="{FF2B5EF4-FFF2-40B4-BE49-F238E27FC236}">
                  <a16:creationId xmlns:a16="http://schemas.microsoft.com/office/drawing/2014/main" id="{741755E3-22FE-9DC6-0B8F-AA1D2115D3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8" y="356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IX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X</a:t>
              </a:r>
              <a:endParaRPr lang="en-US" altLang="en-US" sz="1600">
                <a:solidFill>
                  <a:schemeClr val="tx1"/>
                </a:solidFill>
                <a:latin typeface="Krone" charset="0"/>
              </a:endParaRPr>
            </a:p>
          </p:txBody>
        </p:sp>
        <p:sp>
          <p:nvSpPr>
            <p:cNvPr id="68631" name="Rectangle 23">
              <a:extLst>
                <a:ext uri="{FF2B5EF4-FFF2-40B4-BE49-F238E27FC236}">
                  <a16:creationId xmlns:a16="http://schemas.microsoft.com/office/drawing/2014/main" id="{F7759CA8-42B6-3B6D-A5F4-E82C7E6C81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0" y="348"/>
              <a:ext cx="438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III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IV</a:t>
              </a:r>
            </a:p>
            <a:p>
              <a:pPr algn="ctr">
                <a:lnSpc>
                  <a:spcPct val="55000"/>
                </a:lnSpc>
                <a:spcBef>
                  <a:spcPct val="50000"/>
                </a:spcBef>
              </a:pPr>
              <a:r>
                <a:rPr lang="en-US" altLang="en-US" sz="1600">
                  <a:solidFill>
                    <a:schemeClr val="bg2"/>
                  </a:solidFill>
                  <a:latin typeface="Krone" charset="0"/>
                </a:rPr>
                <a:t>V</a:t>
              </a:r>
              <a:endParaRPr lang="en-US" altLang="en-US" sz="1600">
                <a:solidFill>
                  <a:schemeClr val="tx1"/>
                </a:solidFill>
                <a:latin typeface="Krone" charset="0"/>
              </a:endParaRPr>
            </a:p>
          </p:txBody>
        </p:sp>
      </p:grpSp>
      <p:sp>
        <p:nvSpPr>
          <p:cNvPr id="68620" name="Text Box 25">
            <a:extLst>
              <a:ext uri="{FF2B5EF4-FFF2-40B4-BE49-F238E27FC236}">
                <a16:creationId xmlns:a16="http://schemas.microsoft.com/office/drawing/2014/main" id="{5F9DC309-A767-F225-E2CA-4343FDEA3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82550"/>
            <a:ext cx="1841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id-ID" altLang="en-US" sz="2000" b="0">
              <a:solidFill>
                <a:srgbClr val="FFA27C"/>
              </a:solidFill>
            </a:endParaRPr>
          </a:p>
        </p:txBody>
      </p:sp>
      <p:sp>
        <p:nvSpPr>
          <p:cNvPr id="503837" name="Text Box 29">
            <a:extLst>
              <a:ext uri="{FF2B5EF4-FFF2-40B4-BE49-F238E27FC236}">
                <a16:creationId xmlns:a16="http://schemas.microsoft.com/office/drawing/2014/main" id="{C12E7DB2-55B9-57CA-C2E8-A1DC237E4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7000" y="3149600"/>
            <a:ext cx="5308600" cy="819150"/>
          </a:xfrm>
          <a:prstGeom prst="rect">
            <a:avLst/>
          </a:prstGeom>
          <a:solidFill>
            <a:srgbClr val="291EFF"/>
          </a:solidFill>
          <a:ln w="57150">
            <a:solidFill>
              <a:srgbClr val="FFFF00"/>
            </a:solidFill>
            <a:miter lim="800000"/>
            <a:headEnd/>
            <a:tailEnd/>
          </a:ln>
          <a:effectLst>
            <a:outerShdw dist="71842" dir="2700000" algn="ctr" rotWithShape="0">
              <a:schemeClr val="bg2"/>
            </a:outerShdw>
          </a:effectLst>
        </p:spPr>
        <p:txBody>
          <a:bodyPr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400">
                <a:solidFill>
                  <a:srgbClr val="FFFF00"/>
                </a:solidFill>
                <a:latin typeface="Kerala" pitchFamily="2" charset="0"/>
              </a:rPr>
              <a:t>ÉÀÈ ØÙÞÏß</a:t>
            </a:r>
            <a:r>
              <a:rPr lang="en-US" altLang="en-US" sz="4000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>
                <a:solidFill>
                  <a:srgbClr val="FFFF00"/>
                </a:solidFill>
              </a:rPr>
              <a:t>#15</a:t>
            </a:r>
          </a:p>
        </p:txBody>
      </p:sp>
      <p:sp>
        <p:nvSpPr>
          <p:cNvPr id="68622" name="AutoShape 33">
            <a:extLst>
              <a:ext uri="{FF2B5EF4-FFF2-40B4-BE49-F238E27FC236}">
                <a16:creationId xmlns:a16="http://schemas.microsoft.com/office/drawing/2014/main" id="{03A718B2-325F-6843-9FF0-B8ABF553D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7850" y="5940425"/>
            <a:ext cx="627063" cy="366713"/>
          </a:xfrm>
          <a:custGeom>
            <a:avLst/>
            <a:gdLst>
              <a:gd name="T0" fmla="*/ 470297 w 21600"/>
              <a:gd name="T1" fmla="*/ 0 h 21600"/>
              <a:gd name="T2" fmla="*/ 0 w 21600"/>
              <a:gd name="T3" fmla="*/ 183356 h 21600"/>
              <a:gd name="T4" fmla="*/ 470297 w 21600"/>
              <a:gd name="T5" fmla="*/ 366713 h 21600"/>
              <a:gd name="T6" fmla="*/ 627063 w 21600"/>
              <a:gd name="T7" fmla="*/ 18335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3842" name="Rectangle 34">
            <a:extLst>
              <a:ext uri="{FF2B5EF4-FFF2-40B4-BE49-F238E27FC236}">
                <a16:creationId xmlns:a16="http://schemas.microsoft.com/office/drawing/2014/main" id="{6CE66B4E-DA7F-8E97-ED61-8ACCD6176C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61</a:t>
            </a:r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38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3837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>
            <a:extLst>
              <a:ext uri="{FF2B5EF4-FFF2-40B4-BE49-F238E27FC236}">
                <a16:creationId xmlns:a16="http://schemas.microsoft.com/office/drawing/2014/main" id="{7B28C4A2-2540-FB42-8B2A-59485FA43A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69635" name="Rectangle 3">
            <a:extLst>
              <a:ext uri="{FF2B5EF4-FFF2-40B4-BE49-F238E27FC236}">
                <a16:creationId xmlns:a16="http://schemas.microsoft.com/office/drawing/2014/main" id="{7BD2D24C-39D3-5123-9C05-46642B2B24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505864" name="Rectangle 8">
            <a:extLst>
              <a:ext uri="{FF2B5EF4-FFF2-40B4-BE49-F238E27FC236}">
                <a16:creationId xmlns:a16="http://schemas.microsoft.com/office/drawing/2014/main" id="{E2630565-DAC1-A68D-180F-AB495F3AA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9863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62</a:t>
            </a:r>
          </a:p>
        </p:txBody>
      </p:sp>
      <p:sp>
        <p:nvSpPr>
          <p:cNvPr id="69637" name="Text Box 11">
            <a:extLst>
              <a:ext uri="{FF2B5EF4-FFF2-40B4-BE49-F238E27FC236}">
                <a16:creationId xmlns:a16="http://schemas.microsoft.com/office/drawing/2014/main" id="{5E508756-72FE-AE8C-A165-28E837FF6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6545263"/>
            <a:ext cx="9159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900">
                <a:solidFill>
                  <a:srgbClr val="FFFFFF"/>
                </a:solidFill>
                <a:latin typeface="Arial" panose="020B0604020202020204" pitchFamily="34" charset="0"/>
              </a:rPr>
              <a:t>©2003 TBBMI</a:t>
            </a:r>
          </a:p>
        </p:txBody>
      </p:sp>
      <p:sp>
        <p:nvSpPr>
          <p:cNvPr id="505868" name="Rectangle 12">
            <a:extLst>
              <a:ext uri="{FF2B5EF4-FFF2-40B4-BE49-F238E27FC236}">
                <a16:creationId xmlns:a16="http://schemas.microsoft.com/office/drawing/2014/main" id="{D5C92E87-2F1D-ACA9-1016-A1D179A67B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0788" y="6515100"/>
            <a:ext cx="731837" cy="268288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7.5.05a.</a:t>
            </a:r>
          </a:p>
        </p:txBody>
      </p:sp>
    </p:spTree>
  </p:cSld>
  <p:clrMapOvr>
    <a:masterClrMapping/>
  </p:clrMapOvr>
  <p:transition>
    <p:wheel spokes="0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">
            <a:extLst>
              <a:ext uri="{FF2B5EF4-FFF2-40B4-BE49-F238E27FC236}">
                <a16:creationId xmlns:a16="http://schemas.microsoft.com/office/drawing/2014/main" id="{8AC0AA6C-259F-6F75-8FCF-8485D6AF7E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4825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67" name="Rectangle 4">
            <a:extLst>
              <a:ext uri="{FF2B5EF4-FFF2-40B4-BE49-F238E27FC236}">
                <a16:creationId xmlns:a16="http://schemas.microsoft.com/office/drawing/2014/main" id="{F8B45F8F-E76D-1081-C173-E30A955852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68" name="Rectangle 5">
            <a:extLst>
              <a:ext uri="{FF2B5EF4-FFF2-40B4-BE49-F238E27FC236}">
                <a16:creationId xmlns:a16="http://schemas.microsoft.com/office/drawing/2014/main" id="{7ECBAE8F-D402-4863-1035-BBF4CC8CB9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69" name="Rectangle 6">
            <a:extLst>
              <a:ext uri="{FF2B5EF4-FFF2-40B4-BE49-F238E27FC236}">
                <a16:creationId xmlns:a16="http://schemas.microsoft.com/office/drawing/2014/main" id="{955E8DD4-9EA5-EF87-D9E4-3BA657D361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70" name="Rectangle 7">
            <a:extLst>
              <a:ext uri="{FF2B5EF4-FFF2-40B4-BE49-F238E27FC236}">
                <a16:creationId xmlns:a16="http://schemas.microsoft.com/office/drawing/2014/main" id="{E8F0AFCC-2F1A-0C2F-2F1F-554671D85D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71" name="Rectangle 8">
            <a:extLst>
              <a:ext uri="{FF2B5EF4-FFF2-40B4-BE49-F238E27FC236}">
                <a16:creationId xmlns:a16="http://schemas.microsoft.com/office/drawing/2014/main" id="{EC11DDA6-212A-CF4D-7714-929DDE72F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72" name="Rectangle 9">
            <a:extLst>
              <a:ext uri="{FF2B5EF4-FFF2-40B4-BE49-F238E27FC236}">
                <a16:creationId xmlns:a16="http://schemas.microsoft.com/office/drawing/2014/main" id="{A3D0BEFD-626B-A448-96BD-EAE8AADF2B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73" name="Rectangle 10">
            <a:extLst>
              <a:ext uri="{FF2B5EF4-FFF2-40B4-BE49-F238E27FC236}">
                <a16:creationId xmlns:a16="http://schemas.microsoft.com/office/drawing/2014/main" id="{9644555E-9235-13DD-B1ED-D54615E3F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grpSp>
        <p:nvGrpSpPr>
          <p:cNvPr id="11274" name="Group 13">
            <a:extLst>
              <a:ext uri="{FF2B5EF4-FFF2-40B4-BE49-F238E27FC236}">
                <a16:creationId xmlns:a16="http://schemas.microsoft.com/office/drawing/2014/main" id="{37B30C3C-36A7-BA7D-B636-8288461051D5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1074738"/>
            <a:ext cx="4127500" cy="549275"/>
            <a:chOff x="671" y="778"/>
            <a:chExt cx="2600" cy="346"/>
          </a:xfrm>
        </p:grpSpPr>
        <p:sp>
          <p:nvSpPr>
            <p:cNvPr id="11294" name="Rectangle 14">
              <a:extLst>
                <a:ext uri="{FF2B5EF4-FFF2-40B4-BE49-F238E27FC236}">
                  <a16:creationId xmlns:a16="http://schemas.microsoft.com/office/drawing/2014/main" id="{35C044E3-2D16-9DFB-5A54-F451ED1A12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295" name="Rectangle 15">
              <a:extLst>
                <a:ext uri="{FF2B5EF4-FFF2-40B4-BE49-F238E27FC236}">
                  <a16:creationId xmlns:a16="http://schemas.microsoft.com/office/drawing/2014/main" id="{F4A9FCD9-3F60-9338-1F4A-ED7EDA6764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296" name="Rectangle 16">
              <a:extLst>
                <a:ext uri="{FF2B5EF4-FFF2-40B4-BE49-F238E27FC236}">
                  <a16:creationId xmlns:a16="http://schemas.microsoft.com/office/drawing/2014/main" id="{05711155-768D-EE8C-C6C4-E98AC2EC9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778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297" name="Rectangle 17">
              <a:extLst>
                <a:ext uri="{FF2B5EF4-FFF2-40B4-BE49-F238E27FC236}">
                  <a16:creationId xmlns:a16="http://schemas.microsoft.com/office/drawing/2014/main" id="{E2A7A138-69CB-CE5E-9F56-D1585B57F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786"/>
              <a:ext cx="160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M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298" name="Rectangle 18">
              <a:extLst>
                <a:ext uri="{FF2B5EF4-FFF2-40B4-BE49-F238E27FC236}">
                  <a16:creationId xmlns:a16="http://schemas.microsoft.com/office/drawing/2014/main" id="{EF75BB87-70E0-728C-A06E-8CC305248F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786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299" name="Rectangle 19">
              <a:extLst>
                <a:ext uri="{FF2B5EF4-FFF2-40B4-BE49-F238E27FC236}">
                  <a16:creationId xmlns:a16="http://schemas.microsoft.com/office/drawing/2014/main" id="{1C20F2B3-63D3-06AD-8A97-A78D865F97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300" name="Rectangle 20">
              <a:extLst>
                <a:ext uri="{FF2B5EF4-FFF2-40B4-BE49-F238E27FC236}">
                  <a16:creationId xmlns:a16="http://schemas.microsoft.com/office/drawing/2014/main" id="{544F4E7B-4553-D07D-A773-440EED5AB6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R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301" name="Rectangle 21">
              <a:extLst>
                <a:ext uri="{FF2B5EF4-FFF2-40B4-BE49-F238E27FC236}">
                  <a16:creationId xmlns:a16="http://schemas.microsoft.com/office/drawing/2014/main" id="{F0FE4CDB-A248-25E5-48E4-AA9167D7D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302" name="Rectangle 22">
              <a:extLst>
                <a:ext uri="{FF2B5EF4-FFF2-40B4-BE49-F238E27FC236}">
                  <a16:creationId xmlns:a16="http://schemas.microsoft.com/office/drawing/2014/main" id="{B080B776-6D50-E539-1075-DDBB984E96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778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S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1303" name="Rectangle 23">
              <a:extLst>
                <a:ext uri="{FF2B5EF4-FFF2-40B4-BE49-F238E27FC236}">
                  <a16:creationId xmlns:a16="http://schemas.microsoft.com/office/drawing/2014/main" id="{93FF2A9D-F04A-2E55-2FAC-219221DD40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778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11275" name="Text Box 26">
            <a:extLst>
              <a:ext uri="{FF2B5EF4-FFF2-40B4-BE49-F238E27FC236}">
                <a16:creationId xmlns:a16="http://schemas.microsoft.com/office/drawing/2014/main" id="{7C8AE272-8EBB-5485-3B8A-AF3DCFF8D9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41363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11276" name="Text Box 27">
            <a:extLst>
              <a:ext uri="{FF2B5EF4-FFF2-40B4-BE49-F238E27FC236}">
                <a16:creationId xmlns:a16="http://schemas.microsoft.com/office/drawing/2014/main" id="{95D6A1CF-5B64-79F8-B45A-31EB3AFCB4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rgbClr val="EEFF4B"/>
                </a:solidFill>
                <a:latin typeface="Kerala" pitchFamily="2" charset="0"/>
              </a:rPr>
              <a:t>çÕÆÉáØíÄµ µÞÜdµÎJßæa ÈâÜßÝµZ</a:t>
            </a:r>
          </a:p>
        </p:txBody>
      </p:sp>
      <p:sp>
        <p:nvSpPr>
          <p:cNvPr id="11277" name="Rectangle 28">
            <a:extLst>
              <a:ext uri="{FF2B5EF4-FFF2-40B4-BE49-F238E27FC236}">
                <a16:creationId xmlns:a16="http://schemas.microsoft.com/office/drawing/2014/main" id="{5F542F5C-2184-7629-A12E-0DE2770611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78" name="Rectangle 29">
            <a:extLst>
              <a:ext uri="{FF2B5EF4-FFF2-40B4-BE49-F238E27FC236}">
                <a16:creationId xmlns:a16="http://schemas.microsoft.com/office/drawing/2014/main" id="{75AA3BC7-E403-6674-C5B8-A81FABECE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79" name="Rectangle 30">
            <a:extLst>
              <a:ext uri="{FF2B5EF4-FFF2-40B4-BE49-F238E27FC236}">
                <a16:creationId xmlns:a16="http://schemas.microsoft.com/office/drawing/2014/main" id="{DC2DACFE-8709-4F9E-0B20-F8CD93704F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0" name="Rectangle 31">
            <a:extLst>
              <a:ext uri="{FF2B5EF4-FFF2-40B4-BE49-F238E27FC236}">
                <a16:creationId xmlns:a16="http://schemas.microsoft.com/office/drawing/2014/main" id="{0C714ED6-9D52-176A-AB7C-AED9739512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1" name="Rectangle 32">
            <a:extLst>
              <a:ext uri="{FF2B5EF4-FFF2-40B4-BE49-F238E27FC236}">
                <a16:creationId xmlns:a16="http://schemas.microsoft.com/office/drawing/2014/main" id="{0FCA9D33-4ABD-951C-6E39-B666C3CB2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2" name="Rectangle 33">
            <a:extLst>
              <a:ext uri="{FF2B5EF4-FFF2-40B4-BE49-F238E27FC236}">
                <a16:creationId xmlns:a16="http://schemas.microsoft.com/office/drawing/2014/main" id="{AD3A2E34-08C8-8723-6DF1-82645E9793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3" name="Rectangle 34">
            <a:extLst>
              <a:ext uri="{FF2B5EF4-FFF2-40B4-BE49-F238E27FC236}">
                <a16:creationId xmlns:a16="http://schemas.microsoft.com/office/drawing/2014/main" id="{574C00EF-119A-CFE1-C987-33A440A598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84" name="Rectangle 50">
            <a:extLst>
              <a:ext uri="{FF2B5EF4-FFF2-40B4-BE49-F238E27FC236}">
                <a16:creationId xmlns:a16="http://schemas.microsoft.com/office/drawing/2014/main" id="{8075CB95-A91F-D2A2-9E94-244F6D168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-1195388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2400" b="0">
              <a:solidFill>
                <a:srgbClr val="00DFCA"/>
              </a:solidFill>
            </a:endParaRPr>
          </a:p>
        </p:txBody>
      </p:sp>
      <p:sp>
        <p:nvSpPr>
          <p:cNvPr id="11285" name="Text Box 65">
            <a:extLst>
              <a:ext uri="{FF2B5EF4-FFF2-40B4-BE49-F238E27FC236}">
                <a16:creationId xmlns:a16="http://schemas.microsoft.com/office/drawing/2014/main" id="{1487F068-F585-21B1-683E-ADC8157E3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888" y="6407150"/>
            <a:ext cx="32385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800">
                <a:solidFill>
                  <a:srgbClr val="FFFFFF"/>
                </a:solidFill>
              </a:rPr>
              <a:t>1</a:t>
            </a:r>
          </a:p>
        </p:txBody>
      </p:sp>
      <p:grpSp>
        <p:nvGrpSpPr>
          <p:cNvPr id="448578" name="Group 66">
            <a:extLst>
              <a:ext uri="{FF2B5EF4-FFF2-40B4-BE49-F238E27FC236}">
                <a16:creationId xmlns:a16="http://schemas.microsoft.com/office/drawing/2014/main" id="{B1989A7B-C57C-F37C-3496-7642E3F88EB9}"/>
              </a:ext>
            </a:extLst>
          </p:cNvPr>
          <p:cNvGrpSpPr>
            <a:grpSpLocks/>
          </p:cNvGrpSpPr>
          <p:nvPr/>
        </p:nvGrpSpPr>
        <p:grpSpPr bwMode="auto">
          <a:xfrm>
            <a:off x="858838" y="1865313"/>
            <a:ext cx="4527550" cy="3084512"/>
            <a:chOff x="472" y="1196"/>
            <a:chExt cx="2852" cy="1943"/>
          </a:xfrm>
        </p:grpSpPr>
        <p:sp>
          <p:nvSpPr>
            <p:cNvPr id="11292" name="AutoShape 67">
              <a:extLst>
                <a:ext uri="{FF2B5EF4-FFF2-40B4-BE49-F238E27FC236}">
                  <a16:creationId xmlns:a16="http://schemas.microsoft.com/office/drawing/2014/main" id="{0E04A5BD-9D55-3991-C670-C9CFF1F04B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2" y="1196"/>
              <a:ext cx="2852" cy="1943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rgbClr val="3333CC"/>
                </a:gs>
                <a:gs pos="50000">
                  <a:srgbClr val="18185E"/>
                </a:gs>
                <a:gs pos="100000">
                  <a:srgbClr val="3333CC"/>
                </a:gs>
              </a:gsLst>
              <a:lin ang="18900000" scaled="1"/>
            </a:gradFill>
            <a:ln w="57150">
              <a:solidFill>
                <a:schemeClr val="tx1"/>
              </a:solidFill>
              <a:round/>
              <a:headEnd/>
              <a:tailEnd/>
            </a:ln>
            <a:effectLst>
              <a:outerShdw dist="99190" dir="2388334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11293" name="Text Box 68">
              <a:extLst>
                <a:ext uri="{FF2B5EF4-FFF2-40B4-BE49-F238E27FC236}">
                  <a16:creationId xmlns:a16="http://schemas.microsoft.com/office/drawing/2014/main" id="{5EFA85FD-A6D0-DA4D-BEAB-CCDFA16042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" y="1410"/>
              <a:ext cx="2098" cy="1441"/>
            </a:xfrm>
            <a:prstGeom prst="rect">
              <a:avLst/>
            </a:prstGeom>
            <a:noFill/>
            <a:ln>
              <a:noFill/>
            </a:ln>
            <a:effectLst>
              <a:outerShdw dist="7184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altLang="en-US" b="0">
                  <a:solidFill>
                    <a:srgbClr val="FFFF66"/>
                  </a:solidFill>
                  <a:latin typeface="Kerala" pitchFamily="2" charset="0"/>
                </a:rPr>
                <a:t>¦ </a:t>
              </a:r>
              <a:r>
                <a:rPr lang="en-US" altLang="en-US" b="0">
                  <a:solidFill>
                    <a:srgbClr val="66FFFF"/>
                  </a:solidFill>
                  <a:latin typeface="Kerala" pitchFamily="2" charset="0"/>
                </a:rPr>
                <a:t>ÉJí </a:t>
              </a:r>
              <a:r>
                <a:rPr lang="en-US" altLang="en-US" b="0">
                  <a:solidFill>
                    <a:srgbClr val="FFFF66"/>
                  </a:solidFill>
                  <a:latin typeface="Kerala" pitchFamily="2" charset="0"/>
                </a:rPr>
                <a:t>dµÎàµãÄ ÕÞAáµZ</a:t>
              </a:r>
            </a:p>
          </p:txBody>
        </p:sp>
      </p:grpSp>
      <p:sp>
        <p:nvSpPr>
          <p:cNvPr id="448581" name="Rectangle 69">
            <a:extLst>
              <a:ext uri="{FF2B5EF4-FFF2-40B4-BE49-F238E27FC236}">
                <a16:creationId xmlns:a16="http://schemas.microsoft.com/office/drawing/2014/main" id="{F10A8D0C-0774-73BC-81E8-953741009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06</a:t>
            </a:r>
          </a:p>
        </p:txBody>
      </p:sp>
      <p:sp>
        <p:nvSpPr>
          <p:cNvPr id="11288" name="Rectangle 11">
            <a:extLst>
              <a:ext uri="{FF2B5EF4-FFF2-40B4-BE49-F238E27FC236}">
                <a16:creationId xmlns:a16="http://schemas.microsoft.com/office/drawing/2014/main" id="{9FE7B20E-5250-6D93-894A-50EA4A8B04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6810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4P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1289" name="Rectangle 12">
            <a:extLst>
              <a:ext uri="{FF2B5EF4-FFF2-40B4-BE49-F238E27FC236}">
                <a16:creationId xmlns:a16="http://schemas.microsoft.com/office/drawing/2014/main" id="{6F458C65-EF26-5697-2D61-E91556BE0D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6683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3S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1290" name="Rectangle 24">
            <a:extLst>
              <a:ext uri="{FF2B5EF4-FFF2-40B4-BE49-F238E27FC236}">
                <a16:creationId xmlns:a16="http://schemas.microsoft.com/office/drawing/2014/main" id="{C39EE3AC-E82E-43FF-EDE2-C2AA11B26C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1074738"/>
            <a:ext cx="17018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1291" name="Rectangle 25">
            <a:extLst>
              <a:ext uri="{FF2B5EF4-FFF2-40B4-BE49-F238E27FC236}">
                <a16:creationId xmlns:a16="http://schemas.microsoft.com/office/drawing/2014/main" id="{17B46C06-1124-FDB4-8D48-FCFE83C336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1062038"/>
            <a:ext cx="12319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8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8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>
            <a:extLst>
              <a:ext uri="{FF2B5EF4-FFF2-40B4-BE49-F238E27FC236}">
                <a16:creationId xmlns:a16="http://schemas.microsoft.com/office/drawing/2014/main" id="{B232328A-8E5D-8046-4D2A-A191C8020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1" name="Rectangle 4">
            <a:extLst>
              <a:ext uri="{FF2B5EF4-FFF2-40B4-BE49-F238E27FC236}">
                <a16:creationId xmlns:a16="http://schemas.microsoft.com/office/drawing/2014/main" id="{038CF0B4-24B1-220B-9FDB-5EF37535A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2" name="Rectangle 5">
            <a:extLst>
              <a:ext uri="{FF2B5EF4-FFF2-40B4-BE49-F238E27FC236}">
                <a16:creationId xmlns:a16="http://schemas.microsoft.com/office/drawing/2014/main" id="{620C275B-68CC-7BB0-D512-825154E7AF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3" name="Rectangle 6">
            <a:extLst>
              <a:ext uri="{FF2B5EF4-FFF2-40B4-BE49-F238E27FC236}">
                <a16:creationId xmlns:a16="http://schemas.microsoft.com/office/drawing/2014/main" id="{4F45879B-DE69-B160-97E4-141628BC3D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4" name="Rectangle 7">
            <a:extLst>
              <a:ext uri="{FF2B5EF4-FFF2-40B4-BE49-F238E27FC236}">
                <a16:creationId xmlns:a16="http://schemas.microsoft.com/office/drawing/2014/main" id="{9480AC84-A43A-C9E6-4904-C5AD5E29B0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5" name="Rectangle 8">
            <a:extLst>
              <a:ext uri="{FF2B5EF4-FFF2-40B4-BE49-F238E27FC236}">
                <a16:creationId xmlns:a16="http://schemas.microsoft.com/office/drawing/2014/main" id="{39117380-B556-AA4E-2DBA-883B1AA191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6" name="Rectangle 9">
            <a:extLst>
              <a:ext uri="{FF2B5EF4-FFF2-40B4-BE49-F238E27FC236}">
                <a16:creationId xmlns:a16="http://schemas.microsoft.com/office/drawing/2014/main" id="{80C86A09-EEEA-08BA-BF3E-BEFD560ED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7" name="Rectangle 10">
            <a:extLst>
              <a:ext uri="{FF2B5EF4-FFF2-40B4-BE49-F238E27FC236}">
                <a16:creationId xmlns:a16="http://schemas.microsoft.com/office/drawing/2014/main" id="{3B964E2B-821E-974F-1470-D523BC42E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298" name="Text Box 27">
            <a:extLst>
              <a:ext uri="{FF2B5EF4-FFF2-40B4-BE49-F238E27FC236}">
                <a16:creationId xmlns:a16="http://schemas.microsoft.com/office/drawing/2014/main" id="{95E71259-ED12-5E9A-C10A-E97AF2960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rgbClr val="EEFF4B"/>
                </a:solidFill>
                <a:latin typeface="Kerala" pitchFamily="2" charset="0"/>
              </a:rPr>
              <a:t>çÕÆÉáØíÄµ µÞÜdµÎJßæa ÈâÜßÝµZ</a:t>
            </a:r>
          </a:p>
        </p:txBody>
      </p:sp>
      <p:sp>
        <p:nvSpPr>
          <p:cNvPr id="12299" name="Rectangle 28">
            <a:extLst>
              <a:ext uri="{FF2B5EF4-FFF2-40B4-BE49-F238E27FC236}">
                <a16:creationId xmlns:a16="http://schemas.microsoft.com/office/drawing/2014/main" id="{D9F8DC5B-198A-4041-34AA-89F170F1DB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0" name="Rectangle 29">
            <a:extLst>
              <a:ext uri="{FF2B5EF4-FFF2-40B4-BE49-F238E27FC236}">
                <a16:creationId xmlns:a16="http://schemas.microsoft.com/office/drawing/2014/main" id="{6EEC58F4-8A95-9B5E-0AB4-756A9D588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1" name="Rectangle 30">
            <a:extLst>
              <a:ext uri="{FF2B5EF4-FFF2-40B4-BE49-F238E27FC236}">
                <a16:creationId xmlns:a16="http://schemas.microsoft.com/office/drawing/2014/main" id="{7DD28660-3164-620B-4DDE-4A100C08AD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2" name="Rectangle 31">
            <a:extLst>
              <a:ext uri="{FF2B5EF4-FFF2-40B4-BE49-F238E27FC236}">
                <a16:creationId xmlns:a16="http://schemas.microsoft.com/office/drawing/2014/main" id="{FF056CA3-3D44-8CE5-FD46-4AD8226B74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3" name="Rectangle 32">
            <a:extLst>
              <a:ext uri="{FF2B5EF4-FFF2-40B4-BE49-F238E27FC236}">
                <a16:creationId xmlns:a16="http://schemas.microsoft.com/office/drawing/2014/main" id="{78880F43-B209-D7E6-D428-AE24C4AA4C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4" name="AutoShape 66">
            <a:extLst>
              <a:ext uri="{FF2B5EF4-FFF2-40B4-BE49-F238E27FC236}">
                <a16:creationId xmlns:a16="http://schemas.microsoft.com/office/drawing/2014/main" id="{908D3D14-6120-8E34-DC9F-5828B7248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838" y="1865313"/>
            <a:ext cx="4527550" cy="30845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33CC"/>
              </a:gs>
              <a:gs pos="50000">
                <a:srgbClr val="18185E"/>
              </a:gs>
              <a:gs pos="100000">
                <a:srgbClr val="3333CC"/>
              </a:gs>
            </a:gsLst>
            <a:lin ang="18900000" scaled="1"/>
          </a:gradFill>
          <a:ln w="5715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5" name="Rectangle 33">
            <a:extLst>
              <a:ext uri="{FF2B5EF4-FFF2-40B4-BE49-F238E27FC236}">
                <a16:creationId xmlns:a16="http://schemas.microsoft.com/office/drawing/2014/main" id="{EEEF4E33-ED66-1533-420F-BA0530989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6" name="Rectangle 34">
            <a:extLst>
              <a:ext uri="{FF2B5EF4-FFF2-40B4-BE49-F238E27FC236}">
                <a16:creationId xmlns:a16="http://schemas.microsoft.com/office/drawing/2014/main" id="{B8C08639-669C-2B14-2BAA-B0E65B6EA0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07" name="Rectangle 49">
            <a:extLst>
              <a:ext uri="{FF2B5EF4-FFF2-40B4-BE49-F238E27FC236}">
                <a16:creationId xmlns:a16="http://schemas.microsoft.com/office/drawing/2014/main" id="{E3C065AE-32D0-65AF-E214-89BEBCEEA8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-1195388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2400" b="0">
              <a:solidFill>
                <a:srgbClr val="00DFCA"/>
              </a:solidFill>
            </a:endParaRPr>
          </a:p>
        </p:txBody>
      </p:sp>
      <p:sp>
        <p:nvSpPr>
          <p:cNvPr id="462899" name="Text Box 51">
            <a:extLst>
              <a:ext uri="{FF2B5EF4-FFF2-40B4-BE49-F238E27FC236}">
                <a16:creationId xmlns:a16="http://schemas.microsoft.com/office/drawing/2014/main" id="{986149AD-9E0A-2B22-1292-6CB260C561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033588"/>
            <a:ext cx="2474913" cy="2865437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F43D"/>
                </a:solidFill>
                <a:latin typeface="Kerala" pitchFamily="2" charset="0"/>
              </a:rPr>
              <a:t>Øã×í¿ßMí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¥dÌÙÞ¢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ç¼ÞØËí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 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çÎÞæÖ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EF1F1D"/>
                </a:solidFill>
                <a:latin typeface="Kerala" pitchFamily="2" charset="0"/>
              </a:rPr>
              <a:t>      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çÏÞÖáÕ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¥øÞ¼µÄb¢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 øÞ¼ÍøÃ¢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  dÉÕÞØµÞÜ¢</a:t>
            </a:r>
          </a:p>
          <a:p>
            <a:pPr algn="ctr"/>
            <a:r>
              <a:rPr lang="en-US" altLang="en-US" sz="1600" b="0">
                <a:solidFill>
                  <a:srgbClr val="790015"/>
                </a:solidFill>
                <a:latin typeface="Kerala" pitchFamily="2" charset="0"/>
              </a:rPr>
              <a:t>       </a:t>
            </a:r>
            <a:r>
              <a:rPr lang="en-US" altLang="en-US" sz="1800">
                <a:solidFill>
                  <a:srgbClr val="99CCFF"/>
                </a:solidFill>
                <a:latin typeface="Kerala" pitchFamily="2" charset="0"/>
              </a:rPr>
              <a:t>ÈßÖÌíÆ µÞÜ¢</a:t>
            </a:r>
          </a:p>
          <a:p>
            <a:pPr algn="ctr"/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</a:t>
            </a:r>
          </a:p>
        </p:txBody>
      </p:sp>
      <p:sp>
        <p:nvSpPr>
          <p:cNvPr id="12309" name="Text Box 55">
            <a:extLst>
              <a:ext uri="{FF2B5EF4-FFF2-40B4-BE49-F238E27FC236}">
                <a16:creationId xmlns:a16="http://schemas.microsoft.com/office/drawing/2014/main" id="{DC4686B6-EC6D-31C8-D206-9B5F25991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6663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62911" name="Rectangle 63">
            <a:extLst>
              <a:ext uri="{FF2B5EF4-FFF2-40B4-BE49-F238E27FC236}">
                <a16:creationId xmlns:a16="http://schemas.microsoft.com/office/drawing/2014/main" id="{00D9C390-985E-6797-C2CC-46E6308C77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07</a:t>
            </a:r>
          </a:p>
        </p:txBody>
      </p:sp>
      <p:grpSp>
        <p:nvGrpSpPr>
          <p:cNvPr id="12311" name="Group 68">
            <a:extLst>
              <a:ext uri="{FF2B5EF4-FFF2-40B4-BE49-F238E27FC236}">
                <a16:creationId xmlns:a16="http://schemas.microsoft.com/office/drawing/2014/main" id="{81E1F759-2838-B765-EB4C-C541111E9A95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1074738"/>
            <a:ext cx="4127500" cy="549275"/>
            <a:chOff x="671" y="778"/>
            <a:chExt cx="2600" cy="346"/>
          </a:xfrm>
        </p:grpSpPr>
        <p:sp>
          <p:nvSpPr>
            <p:cNvPr id="12317" name="Rectangle 69">
              <a:extLst>
                <a:ext uri="{FF2B5EF4-FFF2-40B4-BE49-F238E27FC236}">
                  <a16:creationId xmlns:a16="http://schemas.microsoft.com/office/drawing/2014/main" id="{1A8B7234-18DE-000B-5483-BED4C3A07E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18" name="Rectangle 70">
              <a:extLst>
                <a:ext uri="{FF2B5EF4-FFF2-40B4-BE49-F238E27FC236}">
                  <a16:creationId xmlns:a16="http://schemas.microsoft.com/office/drawing/2014/main" id="{B5C34C27-96D2-2CB6-3B12-A323917C20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19" name="Rectangle 71">
              <a:extLst>
                <a:ext uri="{FF2B5EF4-FFF2-40B4-BE49-F238E27FC236}">
                  <a16:creationId xmlns:a16="http://schemas.microsoft.com/office/drawing/2014/main" id="{F138FA4D-A584-F3B2-9224-5E28065420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778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20" name="Rectangle 72">
              <a:extLst>
                <a:ext uri="{FF2B5EF4-FFF2-40B4-BE49-F238E27FC236}">
                  <a16:creationId xmlns:a16="http://schemas.microsoft.com/office/drawing/2014/main" id="{B017758C-9A9B-6A9F-00B3-D5FFF14A7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786"/>
              <a:ext cx="160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M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21" name="Rectangle 73">
              <a:extLst>
                <a:ext uri="{FF2B5EF4-FFF2-40B4-BE49-F238E27FC236}">
                  <a16:creationId xmlns:a16="http://schemas.microsoft.com/office/drawing/2014/main" id="{A3A14B55-97DE-E556-F714-00298E0C7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786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22" name="Rectangle 74">
              <a:extLst>
                <a:ext uri="{FF2B5EF4-FFF2-40B4-BE49-F238E27FC236}">
                  <a16:creationId xmlns:a16="http://schemas.microsoft.com/office/drawing/2014/main" id="{62EC2050-3FE9-A4C9-FE14-D37C2F60DC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23" name="Rectangle 75">
              <a:extLst>
                <a:ext uri="{FF2B5EF4-FFF2-40B4-BE49-F238E27FC236}">
                  <a16:creationId xmlns:a16="http://schemas.microsoft.com/office/drawing/2014/main" id="{C7F724A0-E14B-6CB1-F715-3261C90B78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R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24" name="Rectangle 76">
              <a:extLst>
                <a:ext uri="{FF2B5EF4-FFF2-40B4-BE49-F238E27FC236}">
                  <a16:creationId xmlns:a16="http://schemas.microsoft.com/office/drawing/2014/main" id="{1E436088-5A90-C5EC-5677-D30305848C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25" name="Rectangle 77">
              <a:extLst>
                <a:ext uri="{FF2B5EF4-FFF2-40B4-BE49-F238E27FC236}">
                  <a16:creationId xmlns:a16="http://schemas.microsoft.com/office/drawing/2014/main" id="{241858BF-B8DF-085C-9653-34A030385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778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S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2326" name="Rectangle 78">
              <a:extLst>
                <a:ext uri="{FF2B5EF4-FFF2-40B4-BE49-F238E27FC236}">
                  <a16:creationId xmlns:a16="http://schemas.microsoft.com/office/drawing/2014/main" id="{87D1C242-BC11-B165-03AE-D0466950A6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778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12312" name="Text Box 79">
            <a:extLst>
              <a:ext uri="{FF2B5EF4-FFF2-40B4-BE49-F238E27FC236}">
                <a16:creationId xmlns:a16="http://schemas.microsoft.com/office/drawing/2014/main" id="{B729C05B-BDB0-F989-2CE6-F0C7D9CC2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41363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12313" name="Rectangle 80">
            <a:extLst>
              <a:ext uri="{FF2B5EF4-FFF2-40B4-BE49-F238E27FC236}">
                <a16:creationId xmlns:a16="http://schemas.microsoft.com/office/drawing/2014/main" id="{AACDACDB-B40F-5686-D02C-E2C82D7A5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6810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4P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2314" name="Rectangle 81">
            <a:extLst>
              <a:ext uri="{FF2B5EF4-FFF2-40B4-BE49-F238E27FC236}">
                <a16:creationId xmlns:a16="http://schemas.microsoft.com/office/drawing/2014/main" id="{5FC76810-997A-B962-958C-F7CF9D46F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6683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3S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2315" name="Rectangle 82">
            <a:extLst>
              <a:ext uri="{FF2B5EF4-FFF2-40B4-BE49-F238E27FC236}">
                <a16:creationId xmlns:a16="http://schemas.microsoft.com/office/drawing/2014/main" id="{F7C17E46-61BD-CA50-7A8E-3AF643A9B4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1074738"/>
            <a:ext cx="17018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2316" name="Rectangle 83">
            <a:extLst>
              <a:ext uri="{FF2B5EF4-FFF2-40B4-BE49-F238E27FC236}">
                <a16:creationId xmlns:a16="http://schemas.microsoft.com/office/drawing/2014/main" id="{746D667B-796D-5759-6695-0B8FA83E39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1062038"/>
            <a:ext cx="12319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2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2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62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62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2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2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2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62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62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2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62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62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62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62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62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62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62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6289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2899" grpId="0" build="p" autoUpdateAnimBg="0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>
            <a:extLst>
              <a:ext uri="{FF2B5EF4-FFF2-40B4-BE49-F238E27FC236}">
                <a16:creationId xmlns:a16="http://schemas.microsoft.com/office/drawing/2014/main" id="{D7E9314E-6F16-58A5-DE60-9E3FD0E044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1562100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5" name="Rectangle 4">
            <a:extLst>
              <a:ext uri="{FF2B5EF4-FFF2-40B4-BE49-F238E27FC236}">
                <a16:creationId xmlns:a16="http://schemas.microsoft.com/office/drawing/2014/main" id="{A8D9FB23-B6AE-FB73-8254-543A4C40D0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6" name="Rectangle 5">
            <a:extLst>
              <a:ext uri="{FF2B5EF4-FFF2-40B4-BE49-F238E27FC236}">
                <a16:creationId xmlns:a16="http://schemas.microsoft.com/office/drawing/2014/main" id="{944F01A5-F76E-D4AD-A405-9B83B716C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7" name="Rectangle 6">
            <a:extLst>
              <a:ext uri="{FF2B5EF4-FFF2-40B4-BE49-F238E27FC236}">
                <a16:creationId xmlns:a16="http://schemas.microsoft.com/office/drawing/2014/main" id="{B1431472-BF2E-0615-BECC-C18F188C08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6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8" name="Rectangle 7">
            <a:extLst>
              <a:ext uri="{FF2B5EF4-FFF2-40B4-BE49-F238E27FC236}">
                <a16:creationId xmlns:a16="http://schemas.microsoft.com/office/drawing/2014/main" id="{25B32BBD-2BEC-186F-4C12-A62F4F6C3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3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19" name="Rectangle 8">
            <a:extLst>
              <a:ext uri="{FF2B5EF4-FFF2-40B4-BE49-F238E27FC236}">
                <a16:creationId xmlns:a16="http://schemas.microsoft.com/office/drawing/2014/main" id="{AEDDDC47-827A-7ED4-3AD7-A7D4C62A2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0" name="Rectangle 9">
            <a:extLst>
              <a:ext uri="{FF2B5EF4-FFF2-40B4-BE49-F238E27FC236}">
                <a16:creationId xmlns:a16="http://schemas.microsoft.com/office/drawing/2014/main" id="{20C1B916-444E-F846-929F-A9DC089835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20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1" name="Rectangle 10">
            <a:extLst>
              <a:ext uri="{FF2B5EF4-FFF2-40B4-BE49-F238E27FC236}">
                <a16:creationId xmlns:a16="http://schemas.microsoft.com/office/drawing/2014/main" id="{6FA0A9D6-59B3-BFBD-53C3-BC18E0233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0813" y="1552575"/>
            <a:ext cx="127000" cy="3784600"/>
          </a:xfrm>
          <a:prstGeom prst="rect">
            <a:avLst/>
          </a:prstGeom>
          <a:solidFill>
            <a:srgbClr val="FF050D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2" name="Text Box 27">
            <a:extLst>
              <a:ext uri="{FF2B5EF4-FFF2-40B4-BE49-F238E27FC236}">
                <a16:creationId xmlns:a16="http://schemas.microsoft.com/office/drawing/2014/main" id="{616B8498-511D-E8E6-F958-6A28C71F86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900" y="5626100"/>
            <a:ext cx="8407400" cy="6413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600" b="0">
                <a:solidFill>
                  <a:srgbClr val="EEFF4B"/>
                </a:solidFill>
                <a:latin typeface="Kerala" pitchFamily="2" charset="0"/>
              </a:rPr>
              <a:t>çÕÆÉáØíÄµ µÞÜdµÎJßæa ÈâÜßÝµZ</a:t>
            </a:r>
          </a:p>
        </p:txBody>
      </p:sp>
      <p:sp>
        <p:nvSpPr>
          <p:cNvPr id="13323" name="Rectangle 28">
            <a:extLst>
              <a:ext uri="{FF2B5EF4-FFF2-40B4-BE49-F238E27FC236}">
                <a16:creationId xmlns:a16="http://schemas.microsoft.com/office/drawing/2014/main" id="{223667CC-0D61-4999-503E-2B502730E1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04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4" name="Rectangle 29">
            <a:extLst>
              <a:ext uri="{FF2B5EF4-FFF2-40B4-BE49-F238E27FC236}">
                <a16:creationId xmlns:a16="http://schemas.microsoft.com/office/drawing/2014/main" id="{0CB7B58F-C63D-90BA-C62E-6408A4C489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48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5" name="Rectangle 30">
            <a:extLst>
              <a:ext uri="{FF2B5EF4-FFF2-40B4-BE49-F238E27FC236}">
                <a16:creationId xmlns:a16="http://schemas.microsoft.com/office/drawing/2014/main" id="{2B5BFB6F-ABE9-77C2-F6B5-D1219CC60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2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chemeClr val="accent2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6" name="Rectangle 31">
            <a:extLst>
              <a:ext uri="{FF2B5EF4-FFF2-40B4-BE49-F238E27FC236}">
                <a16:creationId xmlns:a16="http://schemas.microsoft.com/office/drawing/2014/main" id="{598212AE-3685-2428-2376-AE3F07420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73613" y="1552575"/>
            <a:ext cx="127000" cy="3784600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7" name="Rectangle 32">
            <a:extLst>
              <a:ext uri="{FF2B5EF4-FFF2-40B4-BE49-F238E27FC236}">
                <a16:creationId xmlns:a16="http://schemas.microsoft.com/office/drawing/2014/main" id="{A2E2629A-190A-E01A-4465-8BC1A58DA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80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8" name="Rectangle 33">
            <a:extLst>
              <a:ext uri="{FF2B5EF4-FFF2-40B4-BE49-F238E27FC236}">
                <a16:creationId xmlns:a16="http://schemas.microsoft.com/office/drawing/2014/main" id="{20499010-3E3A-13C0-0C40-EA6A91306A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4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29" name="Rectangle 34">
            <a:extLst>
              <a:ext uri="{FF2B5EF4-FFF2-40B4-BE49-F238E27FC236}">
                <a16:creationId xmlns:a16="http://schemas.microsoft.com/office/drawing/2014/main" id="{515F8989-00F0-A7B0-F1E4-72BF24B57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16813" y="1552575"/>
            <a:ext cx="127000" cy="37846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30" name="Rectangle 49">
            <a:extLst>
              <a:ext uri="{FF2B5EF4-FFF2-40B4-BE49-F238E27FC236}">
                <a16:creationId xmlns:a16="http://schemas.microsoft.com/office/drawing/2014/main" id="{E6233F41-CBE1-A323-3BF0-4950334E9E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1925" y="-1195388"/>
            <a:ext cx="18415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id-ID" altLang="en-US" sz="2400" b="0">
              <a:solidFill>
                <a:srgbClr val="00DFCA"/>
              </a:solidFill>
            </a:endParaRPr>
          </a:p>
        </p:txBody>
      </p:sp>
      <p:sp>
        <p:nvSpPr>
          <p:cNvPr id="13331" name="AutoShape 52">
            <a:extLst>
              <a:ext uri="{FF2B5EF4-FFF2-40B4-BE49-F238E27FC236}">
                <a16:creationId xmlns:a16="http://schemas.microsoft.com/office/drawing/2014/main" id="{076F8C99-1260-1FCA-BA4C-CA2C49119A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8475" y="2082800"/>
            <a:ext cx="3263900" cy="2733675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33CC"/>
              </a:gs>
              <a:gs pos="50000">
                <a:srgbClr val="18185E"/>
              </a:gs>
              <a:gs pos="100000">
                <a:srgbClr val="3333CC"/>
              </a:gs>
            </a:gsLst>
            <a:lin ang="18900000" scaled="1"/>
          </a:gradFill>
          <a:ln w="57150">
            <a:solidFill>
              <a:schemeClr val="tx1"/>
            </a:solidFill>
            <a:round/>
            <a:headEnd/>
            <a:tailEnd/>
          </a:ln>
          <a:effectLst>
            <a:outerShdw dist="89803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32" name="Text Box 55">
            <a:extLst>
              <a:ext uri="{FF2B5EF4-FFF2-40B4-BE49-F238E27FC236}">
                <a16:creationId xmlns:a16="http://schemas.microsoft.com/office/drawing/2014/main" id="{3DA5026F-7725-82FA-8000-F62A0739AF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5075" y="-17463"/>
            <a:ext cx="260350" cy="4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000" b="0">
                <a:solidFill>
                  <a:srgbClr val="FFA27C"/>
                </a:solidFill>
              </a:rPr>
              <a:t> </a:t>
            </a:r>
          </a:p>
        </p:txBody>
      </p:sp>
      <p:sp>
        <p:nvSpPr>
          <p:cNvPr id="463930" name="Text Box 58">
            <a:extLst>
              <a:ext uri="{FF2B5EF4-FFF2-40B4-BE49-F238E27FC236}">
                <a16:creationId xmlns:a16="http://schemas.microsoft.com/office/drawing/2014/main" id="{8FE73D32-4805-42AD-970F-1B94D8594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0213" y="2333625"/>
            <a:ext cx="3330575" cy="1920875"/>
          </a:xfrm>
          <a:prstGeom prst="rect">
            <a:avLst/>
          </a:prstGeom>
          <a:noFill/>
          <a:ln>
            <a:noFill/>
          </a:ln>
          <a:effectLst>
            <a:outerShdw dist="7184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b="0">
                <a:solidFill>
                  <a:srgbClr val="FFFF66"/>
                </a:solidFill>
                <a:latin typeface="Kerala" pitchFamily="2" charset="0"/>
              </a:rPr>
              <a:t>µâ¿ÞæÄ µáÝÏíAáK ¦ </a:t>
            </a:r>
            <a:r>
              <a:rPr lang="en-US" altLang="en-US" sz="4000" b="0">
                <a:solidFill>
                  <a:srgbClr val="66FFFF"/>
                </a:solidFill>
                <a:latin typeface="Kerala" pitchFamily="2" charset="0"/>
              </a:rPr>
              <a:t>¥LcµÞÜÕá¢</a:t>
            </a:r>
            <a:endParaRPr lang="en-US" altLang="en-US" sz="4000" i="1">
              <a:solidFill>
                <a:srgbClr val="66FFFF"/>
              </a:solidFill>
              <a:latin typeface="Kerala" pitchFamily="2" charset="0"/>
            </a:endParaRPr>
          </a:p>
        </p:txBody>
      </p:sp>
      <p:sp>
        <p:nvSpPr>
          <p:cNvPr id="13334" name="AutoShape 68">
            <a:extLst>
              <a:ext uri="{FF2B5EF4-FFF2-40B4-BE49-F238E27FC236}">
                <a16:creationId xmlns:a16="http://schemas.microsoft.com/office/drawing/2014/main" id="{DAEBA572-AC86-B210-A2F3-34EFA83E4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8838" y="1865313"/>
            <a:ext cx="4527550" cy="3084512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3333CC"/>
              </a:gs>
              <a:gs pos="50000">
                <a:srgbClr val="18185E"/>
              </a:gs>
              <a:gs pos="100000">
                <a:srgbClr val="3333CC"/>
              </a:gs>
            </a:gsLst>
            <a:lin ang="18900000" scaled="1"/>
          </a:gradFill>
          <a:ln w="57150">
            <a:solidFill>
              <a:schemeClr val="tx1"/>
            </a:solidFill>
            <a:round/>
            <a:headEnd/>
            <a:tailEnd/>
          </a:ln>
          <a:effectLst>
            <a:outerShdw dist="99190" dir="2388334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35" name="Text Box 64">
            <a:extLst>
              <a:ext uri="{FF2B5EF4-FFF2-40B4-BE49-F238E27FC236}">
                <a16:creationId xmlns:a16="http://schemas.microsoft.com/office/drawing/2014/main" id="{8C2E1A6B-F16B-81C7-913C-3CC0CC091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8175" y="2033588"/>
            <a:ext cx="2474913" cy="295592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>
                <a:solidFill>
                  <a:srgbClr val="FBF43D"/>
                </a:solidFill>
                <a:latin typeface="Kerala" pitchFamily="2" charset="0"/>
              </a:rPr>
              <a:t>Øã×í¿ßMí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¥dÌÙÞ¢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ç¼ÞØËí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FB2E05"/>
                </a:solidFill>
                <a:latin typeface="Kerala" pitchFamily="2" charset="0"/>
              </a:rPr>
              <a:t>   </a:t>
            </a:r>
            <a:r>
              <a:rPr lang="en-US" altLang="en-US" sz="1600">
                <a:solidFill>
                  <a:srgbClr val="790015"/>
                </a:solidFill>
                <a:latin typeface="Kerala" pitchFamily="2" charset="0"/>
              </a:rPr>
              <a:t>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çÎÞæÖ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600">
                <a:solidFill>
                  <a:srgbClr val="EF1F1D"/>
                </a:solidFill>
                <a:latin typeface="Kerala" pitchFamily="2" charset="0"/>
              </a:rPr>
              <a:t>       </a:t>
            </a:r>
            <a:r>
              <a:rPr lang="en-US" altLang="en-US" sz="1800">
                <a:solidFill>
                  <a:srgbClr val="EF1F1D"/>
                </a:solidFill>
                <a:latin typeface="Kerala" pitchFamily="2" charset="0"/>
              </a:rPr>
              <a:t>çÏÞÖáÕ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¥øÞ¼µÄb¢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 øÞ¼ÍøÃ¢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altLang="en-US" sz="1800" b="0">
                <a:solidFill>
                  <a:srgbClr val="66FF78"/>
                </a:solidFill>
                <a:latin typeface="Kerala" pitchFamily="2" charset="0"/>
              </a:rPr>
              <a:t>         dÉÕÞØµÞÜ¢</a:t>
            </a:r>
          </a:p>
          <a:p>
            <a:pPr algn="ctr"/>
            <a:r>
              <a:rPr lang="en-US" altLang="en-US" sz="1600" b="0">
                <a:solidFill>
                  <a:srgbClr val="790015"/>
                </a:solidFill>
                <a:latin typeface="Kerala" pitchFamily="2" charset="0"/>
              </a:rPr>
              <a:t>       </a:t>
            </a:r>
            <a:r>
              <a:rPr lang="en-US" altLang="en-US" sz="1800">
                <a:solidFill>
                  <a:srgbClr val="99CCFF"/>
                </a:solidFill>
                <a:latin typeface="Kerala" pitchFamily="2" charset="0"/>
              </a:rPr>
              <a:t>ÈßÖÌíÆ µÞÜ¢</a:t>
            </a:r>
            <a:r>
              <a:rPr lang="en-US" altLang="en-US" sz="2400">
                <a:solidFill>
                  <a:schemeClr val="tx1"/>
                </a:solidFill>
                <a:latin typeface="Kerala" pitchFamily="2" charset="0"/>
              </a:rPr>
              <a:t>       </a:t>
            </a:r>
            <a:r>
              <a:rPr lang="en-US" altLang="en-US" sz="2800">
                <a:solidFill>
                  <a:schemeClr val="tx1"/>
                </a:solidFill>
                <a:latin typeface="Kerala" pitchFamily="2" charset="0"/>
              </a:rPr>
              <a:t>çÏÖá</a:t>
            </a:r>
          </a:p>
        </p:txBody>
      </p:sp>
      <p:sp>
        <p:nvSpPr>
          <p:cNvPr id="463939" name="Rectangle 67">
            <a:extLst>
              <a:ext uri="{FF2B5EF4-FFF2-40B4-BE49-F238E27FC236}">
                <a16:creationId xmlns:a16="http://schemas.microsoft.com/office/drawing/2014/main" id="{96225A5F-2761-85C8-7069-1F6FE2B0B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01013" y="6516688"/>
            <a:ext cx="339725" cy="268287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altLang="en-US" sz="1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08</a:t>
            </a:r>
          </a:p>
        </p:txBody>
      </p:sp>
      <p:grpSp>
        <p:nvGrpSpPr>
          <p:cNvPr id="13337" name="Group 69">
            <a:extLst>
              <a:ext uri="{FF2B5EF4-FFF2-40B4-BE49-F238E27FC236}">
                <a16:creationId xmlns:a16="http://schemas.microsoft.com/office/drawing/2014/main" id="{F04E5449-E58A-1AED-1782-9B10BA86D28D}"/>
              </a:ext>
            </a:extLst>
          </p:cNvPr>
          <p:cNvGrpSpPr>
            <a:grpSpLocks/>
          </p:cNvGrpSpPr>
          <p:nvPr/>
        </p:nvGrpSpPr>
        <p:grpSpPr bwMode="auto">
          <a:xfrm>
            <a:off x="1077913" y="1074738"/>
            <a:ext cx="4127500" cy="549275"/>
            <a:chOff x="671" y="778"/>
            <a:chExt cx="2600" cy="346"/>
          </a:xfrm>
        </p:grpSpPr>
        <p:sp>
          <p:nvSpPr>
            <p:cNvPr id="13343" name="Rectangle 70">
              <a:extLst>
                <a:ext uri="{FF2B5EF4-FFF2-40B4-BE49-F238E27FC236}">
                  <a16:creationId xmlns:a16="http://schemas.microsoft.com/office/drawing/2014/main" id="{5EAD2611-6ED4-3108-386D-5FC0DD322D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44" name="Rectangle 71">
              <a:extLst>
                <a:ext uri="{FF2B5EF4-FFF2-40B4-BE49-F238E27FC236}">
                  <a16:creationId xmlns:a16="http://schemas.microsoft.com/office/drawing/2014/main" id="{7A9AF504-5C5A-1C68-78EC-C6F801E53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9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45" name="Rectangle 72">
              <a:extLst>
                <a:ext uri="{FF2B5EF4-FFF2-40B4-BE49-F238E27FC236}">
                  <a16:creationId xmlns:a16="http://schemas.microsoft.com/office/drawing/2014/main" id="{FF4FCAB6-61A2-C8C3-DC46-D6E2B1976E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778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46" name="Rectangle 73">
              <a:extLst>
                <a:ext uri="{FF2B5EF4-FFF2-40B4-BE49-F238E27FC236}">
                  <a16:creationId xmlns:a16="http://schemas.microsoft.com/office/drawing/2014/main" id="{A702D7F9-2DAA-F30F-16F0-0B05A23E7E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03" y="786"/>
              <a:ext cx="160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M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47" name="Rectangle 74">
              <a:extLst>
                <a:ext uri="{FF2B5EF4-FFF2-40B4-BE49-F238E27FC236}">
                  <a16:creationId xmlns:a16="http://schemas.microsoft.com/office/drawing/2014/main" id="{EFF37E3F-6578-7FEF-5561-75A6302743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9" y="786"/>
              <a:ext cx="96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J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48" name="Rectangle 75">
              <a:extLst>
                <a:ext uri="{FF2B5EF4-FFF2-40B4-BE49-F238E27FC236}">
                  <a16:creationId xmlns:a16="http://schemas.microsoft.com/office/drawing/2014/main" id="{5F5C83B5-F53E-D029-8CC9-B5F62856E7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5" y="786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A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49" name="Rectangle 76">
              <a:extLst>
                <a:ext uri="{FF2B5EF4-FFF2-40B4-BE49-F238E27FC236}">
                  <a16:creationId xmlns:a16="http://schemas.microsoft.com/office/drawing/2014/main" id="{22D6E90E-0158-6C65-6567-1370C3ED6E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9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R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50" name="Rectangle 77">
              <a:extLst>
                <a:ext uri="{FF2B5EF4-FFF2-40B4-BE49-F238E27FC236}">
                  <a16:creationId xmlns:a16="http://schemas.microsoft.com/office/drawing/2014/main" id="{059D7440-9C24-C5AE-DE46-1E5F84272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87" y="786"/>
              <a:ext cx="139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C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51" name="Rectangle 78">
              <a:extLst>
                <a:ext uri="{FF2B5EF4-FFF2-40B4-BE49-F238E27FC236}">
                  <a16:creationId xmlns:a16="http://schemas.microsoft.com/office/drawing/2014/main" id="{7A5AF5E9-44D2-4BB7-1E29-DD6D3C37E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83" y="778"/>
              <a:ext cx="128" cy="240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r>
                <a:rPr lang="en-US" altLang="en-US" sz="2400" b="0">
                  <a:solidFill>
                    <a:srgbClr val="EEFF4B"/>
                  </a:solidFill>
                </a:rPr>
                <a:t>S</a:t>
              </a:r>
              <a:endParaRPr lang="en-US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  <p:sp>
          <p:nvSpPr>
            <p:cNvPr id="13352" name="Rectangle 79">
              <a:extLst>
                <a:ext uri="{FF2B5EF4-FFF2-40B4-BE49-F238E27FC236}">
                  <a16:creationId xmlns:a16="http://schemas.microsoft.com/office/drawing/2014/main" id="{416FFC0E-AE9F-0743-967F-913642DE2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71" y="778"/>
              <a:ext cx="0" cy="346"/>
            </a:xfrm>
            <a:prstGeom prst="rect">
              <a:avLst/>
            </a:prstGeom>
            <a:noFill/>
            <a:ln>
              <a:noFill/>
            </a:ln>
            <a:effectLst>
              <a:outerShdw dist="53882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1pPr>
              <a:lvl2pPr marL="742950" indent="-28575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2pPr>
              <a:lvl3pPr marL="11430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3pPr>
              <a:lvl4pPr marL="16002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4pPr>
              <a:lvl5pPr marL="2057400" indent="-228600"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800" b="1">
                  <a:solidFill>
                    <a:schemeClr val="folHlink"/>
                  </a:solidFill>
                  <a:latin typeface="Comic Sans MS" panose="030F0902030302020204" pitchFamily="66" charset="0"/>
                </a:defRPr>
              </a:lvl9pPr>
            </a:lstStyle>
            <a:p>
              <a:endParaRPr lang="id-ID" altLang="en-US" sz="3600" b="0">
                <a:solidFill>
                  <a:srgbClr val="EEFF4B"/>
                </a:solidFill>
                <a:latin typeface="Times" panose="02020603050405020304" pitchFamily="18" charset="0"/>
              </a:endParaRPr>
            </a:p>
          </p:txBody>
        </p:sp>
      </p:grpSp>
      <p:sp>
        <p:nvSpPr>
          <p:cNvPr id="13338" name="Text Box 80">
            <a:extLst>
              <a:ext uri="{FF2B5EF4-FFF2-40B4-BE49-F238E27FC236}">
                <a16:creationId xmlns:a16="http://schemas.microsoft.com/office/drawing/2014/main" id="{7B219680-4A94-D234-01E0-47CA409DF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4600" y="741363"/>
            <a:ext cx="685800" cy="854075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0">
                <a:solidFill>
                  <a:srgbClr val="D83104"/>
                </a:solidFill>
              </a:rPr>
              <a:t>J</a:t>
            </a:r>
          </a:p>
        </p:txBody>
      </p:sp>
      <p:sp>
        <p:nvSpPr>
          <p:cNvPr id="13339" name="Rectangle 81">
            <a:extLst>
              <a:ext uri="{FF2B5EF4-FFF2-40B4-BE49-F238E27FC236}">
                <a16:creationId xmlns:a16="http://schemas.microsoft.com/office/drawing/2014/main" id="{3A00DEE4-DD8C-0E1F-8835-3920E2632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8513" y="6810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4P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3340" name="Rectangle 82">
            <a:extLst>
              <a:ext uri="{FF2B5EF4-FFF2-40B4-BE49-F238E27FC236}">
                <a16:creationId xmlns:a16="http://schemas.microsoft.com/office/drawing/2014/main" id="{7379532F-DE6F-D5FF-F743-0F893B771E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213" y="668338"/>
            <a:ext cx="373062" cy="381000"/>
          </a:xfrm>
          <a:prstGeom prst="rect">
            <a:avLst/>
          </a:prstGeom>
          <a:noFill/>
          <a:ln>
            <a:noFill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r>
              <a:rPr lang="en-US" altLang="en-US" sz="2400" i="1">
                <a:solidFill>
                  <a:srgbClr val="EEFF4B"/>
                </a:solidFill>
              </a:rPr>
              <a:t>3S</a:t>
            </a:r>
            <a:endParaRPr lang="en-US" altLang="en-US" sz="3600" b="0">
              <a:solidFill>
                <a:srgbClr val="EEFF4B"/>
              </a:solidFill>
              <a:latin typeface="Times" panose="02020603050405020304" pitchFamily="18" charset="0"/>
            </a:endParaRPr>
          </a:p>
        </p:txBody>
      </p:sp>
      <p:sp>
        <p:nvSpPr>
          <p:cNvPr id="13341" name="Rectangle 83">
            <a:extLst>
              <a:ext uri="{FF2B5EF4-FFF2-40B4-BE49-F238E27FC236}">
                <a16:creationId xmlns:a16="http://schemas.microsoft.com/office/drawing/2014/main" id="{C9B964BC-4319-4DFC-89C0-013E99065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6213" y="1074738"/>
            <a:ext cx="17018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  <p:sp>
        <p:nvSpPr>
          <p:cNvPr id="13342" name="Rectangle 84">
            <a:extLst>
              <a:ext uri="{FF2B5EF4-FFF2-40B4-BE49-F238E27FC236}">
                <a16:creationId xmlns:a16="http://schemas.microsoft.com/office/drawing/2014/main" id="{D28410A8-9429-BE8D-B3A5-31649E26A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113" y="1062038"/>
            <a:ext cx="1231900" cy="406400"/>
          </a:xfrm>
          <a:prstGeom prst="rect">
            <a:avLst/>
          </a:prstGeom>
          <a:noFill/>
          <a:ln w="25400">
            <a:solidFill>
              <a:srgbClr val="EEFF4B"/>
            </a:solidFill>
            <a:miter lim="800000"/>
            <a:headEnd/>
            <a:tailEnd/>
          </a:ln>
          <a:effectLst>
            <a:outerShdw dist="53882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1pPr>
            <a:lvl2pPr marL="742950" indent="-28575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2pPr>
            <a:lvl3pPr marL="11430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3pPr>
            <a:lvl4pPr marL="16002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4pPr>
            <a:lvl5pPr marL="2057400" indent="-228600"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800" b="1">
                <a:solidFill>
                  <a:schemeClr val="folHlink"/>
                </a:solidFill>
                <a:latin typeface="Comic Sans MS" panose="030F0902030302020204" pitchFamily="66" charset="0"/>
              </a:defRPr>
            </a:lvl9pPr>
          </a:lstStyle>
          <a:p>
            <a:endParaRPr lang="en-US" altLang="en-US"/>
          </a:p>
        </p:txBody>
      </p:sp>
    </p:spTree>
  </p:cSld>
  <p:clrMapOvr>
    <a:masterClrMapping/>
  </p:clrMapOvr>
  <p:transition>
    <p:wheel spokes="0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4639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3930" grpId="0" build="p" autoUpdateAnimBg="0" advAuto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3 Judah adds\062600 Detroit trip\Sheph and Dead Sea\sr\Qumran Cave 4 wide, tb n062500 sr.jp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C:\0Images\Todd Sites\0Adds\011100 Dead Sea day\Sr\Qumran scriptorium, tb n011100 sr.jp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HOTO" val="TRUE"/>
  <p:tag name="FILENAME" val="E:\Todd Sites\6 Egypt\Egypt new sr\Jebel Musa\Sinai view2.jpg"/>
</p:tagLst>
</file>

<file path=ppt/theme/theme1.xml><?xml version="1.0" encoding="utf-8"?>
<a:theme xmlns:a="http://schemas.openxmlformats.org/drawingml/2006/main" name="Pulse">
  <a:themeElements>
    <a:clrScheme name="Pulse 2">
      <a:dk1>
        <a:srgbClr val="000000"/>
      </a:dk1>
      <a:lt1>
        <a:srgbClr val="FFFFFF"/>
      </a:lt1>
      <a:dk2>
        <a:srgbClr val="000066"/>
      </a:dk2>
      <a:lt2>
        <a:srgbClr val="FFCC66"/>
      </a:lt2>
      <a:accent1>
        <a:srgbClr val="FF9900"/>
      </a:accent1>
      <a:accent2>
        <a:srgbClr val="000044"/>
      </a:accent2>
      <a:accent3>
        <a:srgbClr val="AAAAB8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800" b="1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Comic Sans MS" panose="030F0702030302020204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>
          <a:outerShdw dist="35921" dir="2700000" algn="ctr" rotWithShape="0">
            <a:schemeClr val="bg2"/>
          </a:outerShdw>
        </a:effectLst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</a:extLst>
      </a:spPr>
      <a:bodyPr vert="horz" wrap="square" lIns="90487" tIns="44450" rIns="90487" bIns="4445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4800" b="1" i="0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Comic Sans MS" panose="030F0702030302020204" pitchFamily="66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 Designs:Pulse</Template>
  <TotalTime>7320</TotalTime>
  <Words>4014</Words>
  <Application>Microsoft Macintosh PowerPoint</Application>
  <PresentationFormat>On-screen Show (4:3)</PresentationFormat>
  <Paragraphs>798</Paragraphs>
  <Slides>63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63</vt:i4>
      </vt:variant>
    </vt:vector>
  </HeadingPairs>
  <TitlesOfParts>
    <vt:vector size="76" baseType="lpstr">
      <vt:lpstr>Arial</vt:lpstr>
      <vt:lpstr>Skia</vt:lpstr>
      <vt:lpstr>Comic Sans MS</vt:lpstr>
      <vt:lpstr>Times New Roman</vt:lpstr>
      <vt:lpstr>Helvetica</vt:lpstr>
      <vt:lpstr>Times</vt:lpstr>
      <vt:lpstr>Kerala</vt:lpstr>
      <vt:lpstr>Krone</vt:lpstr>
      <vt:lpstr>Arial Unicode MS</vt:lpstr>
      <vt:lpstr>Kosher-Normal</vt:lpstr>
      <vt:lpstr>Pulse</vt:lpstr>
      <vt:lpstr>Microsoft Word 2001 Document</vt:lpstr>
      <vt:lpstr>Microsoft Word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john fryman</dc:creator>
  <cp:lastModifiedBy>Rick Griffith</cp:lastModifiedBy>
  <cp:revision>304</cp:revision>
  <cp:lastPrinted>2003-03-25T22:37:11Z</cp:lastPrinted>
  <dcterms:created xsi:type="dcterms:W3CDTF">2000-11-12T00:20:10Z</dcterms:created>
  <dcterms:modified xsi:type="dcterms:W3CDTF">2024-11-30T20:39:53Z</dcterms:modified>
</cp:coreProperties>
</file>