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>
  <p:sldMasterIdLst>
    <p:sldMasterId id="2147483648" r:id="rId1"/>
  </p:sldMasterIdLst>
  <p:notesMasterIdLst>
    <p:notesMasterId r:id="rId87"/>
  </p:notesMasterIdLst>
  <p:handoutMasterIdLst>
    <p:handoutMasterId r:id="rId88"/>
  </p:handoutMasterIdLst>
  <p:sldIdLst>
    <p:sldId id="746" r:id="rId2"/>
    <p:sldId id="642" r:id="rId3"/>
    <p:sldId id="530" r:id="rId4"/>
    <p:sldId id="416" r:id="rId5"/>
    <p:sldId id="624" r:id="rId6"/>
    <p:sldId id="696" r:id="rId7"/>
    <p:sldId id="732" r:id="rId8"/>
    <p:sldId id="414" r:id="rId9"/>
    <p:sldId id="426" r:id="rId10"/>
    <p:sldId id="439" r:id="rId11"/>
    <p:sldId id="417" r:id="rId12"/>
    <p:sldId id="646" r:id="rId13"/>
    <p:sldId id="631" r:id="rId14"/>
    <p:sldId id="427" r:id="rId15"/>
    <p:sldId id="428" r:id="rId16"/>
    <p:sldId id="715" r:id="rId17"/>
    <p:sldId id="716" r:id="rId18"/>
    <p:sldId id="717" r:id="rId19"/>
    <p:sldId id="718" r:id="rId20"/>
    <p:sldId id="719" r:id="rId21"/>
    <p:sldId id="720" r:id="rId22"/>
    <p:sldId id="721" r:id="rId23"/>
    <p:sldId id="729" r:id="rId24"/>
    <p:sldId id="722" r:id="rId25"/>
    <p:sldId id="723" r:id="rId26"/>
    <p:sldId id="724" r:id="rId27"/>
    <p:sldId id="591" r:id="rId28"/>
    <p:sldId id="725" r:id="rId29"/>
    <p:sldId id="726" r:id="rId30"/>
    <p:sldId id="727" r:id="rId31"/>
    <p:sldId id="728" r:id="rId32"/>
    <p:sldId id="714" r:id="rId33"/>
    <p:sldId id="689" r:id="rId34"/>
    <p:sldId id="731" r:id="rId35"/>
    <p:sldId id="730" r:id="rId36"/>
    <p:sldId id="733" r:id="rId37"/>
    <p:sldId id="735" r:id="rId38"/>
    <p:sldId id="736" r:id="rId39"/>
    <p:sldId id="734" r:id="rId40"/>
    <p:sldId id="437" r:id="rId41"/>
    <p:sldId id="737" r:id="rId42"/>
    <p:sldId id="438" r:id="rId43"/>
    <p:sldId id="690" r:id="rId44"/>
    <p:sldId id="429" r:id="rId45"/>
    <p:sldId id="681" r:id="rId46"/>
    <p:sldId id="430" r:id="rId47"/>
    <p:sldId id="607" r:id="rId48"/>
    <p:sldId id="563" r:id="rId49"/>
    <p:sldId id="419" r:id="rId50"/>
    <p:sldId id="622" r:id="rId51"/>
    <p:sldId id="623" r:id="rId52"/>
    <p:sldId id="420" r:id="rId53"/>
    <p:sldId id="641" r:id="rId54"/>
    <p:sldId id="739" r:id="rId55"/>
    <p:sldId id="519" r:id="rId56"/>
    <p:sldId id="643" r:id="rId57"/>
    <p:sldId id="644" r:id="rId58"/>
    <p:sldId id="645" r:id="rId59"/>
    <p:sldId id="629" r:id="rId60"/>
    <p:sldId id="626" r:id="rId61"/>
    <p:sldId id="635" r:id="rId62"/>
    <p:sldId id="636" r:id="rId63"/>
    <p:sldId id="637" r:id="rId64"/>
    <p:sldId id="698" r:id="rId65"/>
    <p:sldId id="707" r:id="rId66"/>
    <p:sldId id="713" r:id="rId67"/>
    <p:sldId id="708" r:id="rId68"/>
    <p:sldId id="709" r:id="rId69"/>
    <p:sldId id="712" r:id="rId70"/>
    <p:sldId id="710" r:id="rId71"/>
    <p:sldId id="684" r:id="rId72"/>
    <p:sldId id="640" r:id="rId73"/>
    <p:sldId id="655" r:id="rId74"/>
    <p:sldId id="669" r:id="rId75"/>
    <p:sldId id="670" r:id="rId76"/>
    <p:sldId id="666" r:id="rId77"/>
    <p:sldId id="658" r:id="rId78"/>
    <p:sldId id="659" r:id="rId79"/>
    <p:sldId id="660" r:id="rId80"/>
    <p:sldId id="667" r:id="rId81"/>
    <p:sldId id="741" r:id="rId82"/>
    <p:sldId id="744" r:id="rId83"/>
    <p:sldId id="688" r:id="rId84"/>
    <p:sldId id="745" r:id="rId85"/>
    <p:sldId id="691" r:id="rId8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">
          <p15:clr>
            <a:srgbClr val="A4A3A4"/>
          </p15:clr>
        </p15:guide>
        <p15:guide id="2" orient="horz" pos="4220">
          <p15:clr>
            <a:srgbClr val="A4A3A4"/>
          </p15:clr>
        </p15:guide>
        <p15:guide id="3" orient="horz" pos="3909">
          <p15:clr>
            <a:srgbClr val="A4A3A4"/>
          </p15:clr>
        </p15:guide>
        <p15:guide id="4" pos="1714">
          <p15:clr>
            <a:srgbClr val="A4A3A4"/>
          </p15:clr>
        </p15:guide>
        <p15:guide id="5" pos="414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1904" y="176"/>
      </p:cViewPr>
      <p:guideLst>
        <p:guide orient="horz" pos="384"/>
        <p:guide orient="horz" pos="4220"/>
        <p:guide orient="horz" pos="3909"/>
        <p:guide pos="1714"/>
        <p:guide pos="4141"/>
      </p:guideLst>
    </p:cSldViewPr>
  </p:slideViewPr>
  <p:outlineViewPr>
    <p:cViewPr>
      <p:scale>
        <a:sx n="75" d="100"/>
        <a:sy n="75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9540"/>
    </p:cViewPr>
  </p:sorterViewPr>
  <p:notesViewPr>
    <p:cSldViewPr snapToGrid="0">
      <p:cViewPr varScale="1">
        <p:scale>
          <a:sx n="40" d="100"/>
          <a:sy n="40" d="100"/>
        </p:scale>
        <p:origin x="-148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12123520-F8F1-00AF-9144-BAE2FE374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r"/>
            <a:fld id="{AAC5FE54-D691-8B45-97AB-8729DA012264}" type="slidenum">
              <a:rPr lang="en-US" altLang="en-US" sz="1400" b="0">
                <a:solidFill>
                  <a:schemeClr val="tx1"/>
                </a:solidFill>
                <a:latin typeface="Times" panose="02020603050405020304" pitchFamily="18" charset="0"/>
              </a:rPr>
              <a:pPr algn="r"/>
              <a:t>‹#›</a:t>
            </a:fld>
            <a:endParaRPr lang="en-US" altLang="en-US" sz="1400" b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E81D44F-3E35-3824-756E-C3079B637D7A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D34C11E5-808C-C842-CD98-4BF0FF97153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7F353A9C-E0BF-E5C6-751E-BB4B16464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r"/>
            <a:fld id="{263D4598-31BF-E24A-AF98-E1324A85F065}" type="slidenum">
              <a:rPr lang="en-US" altLang="en-US" sz="1400" b="0">
                <a:solidFill>
                  <a:schemeClr val="tx1"/>
                </a:solidFill>
                <a:latin typeface="Times" panose="02020603050405020304" pitchFamily="18" charset="0"/>
              </a:rPr>
              <a:pPr algn="r"/>
              <a:t>‹#›</a:t>
            </a:fld>
            <a:endParaRPr lang="en-US" altLang="en-US" sz="1400" b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D3353BE-220B-B21E-9E44-B27EE1AC95D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8B7C25BB-4A1E-3643-8CCB-E1944B6195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4B2BF3B5-E634-EF21-ACE5-B85CFDAB535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75330189-AC6B-5327-596B-DE92DFE6B4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FCBE9529-53D6-27C8-52DA-825F77898D0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0EF96D78-5CF9-BBB7-DD8D-D399117669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D53AEAB0-EA50-1AE8-81EF-D2BB089CC45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8EAFDF6B-9C23-37AD-5D07-8DA4A60402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87061637"/>
      </p:ext>
    </p:extLst>
  </p:cSld>
  <p:clrMapOvr>
    <a:masterClrMapping/>
  </p:clrMapOvr>
  <p:transition>
    <p:wheel spokes="0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3613582"/>
      </p:ext>
    </p:extLst>
  </p:cSld>
  <p:clrMapOvr>
    <a:masterClrMapping/>
  </p:clrMapOvr>
  <p:transition>
    <p:wheel spokes="0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7499346"/>
      </p:ext>
    </p:extLst>
  </p:cSld>
  <p:clrMapOvr>
    <a:masterClrMapping/>
  </p:clrMapOvr>
  <p:transition>
    <p:wheel spokes="0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5798049"/>
      </p:ext>
    </p:extLst>
  </p:cSld>
  <p:clrMapOvr>
    <a:masterClrMapping/>
  </p:clrMapOvr>
  <p:transition>
    <p:wheel spokes="0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0403547"/>
      </p:ext>
    </p:extLst>
  </p:cSld>
  <p:clrMapOvr>
    <a:masterClrMapping/>
  </p:clrMapOvr>
  <p:transition>
    <p:wheel spokes="0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7476256"/>
      </p:ext>
    </p:extLst>
  </p:cSld>
  <p:clrMapOvr>
    <a:masterClrMapping/>
  </p:clrMapOvr>
  <p:transition>
    <p:wheel spokes="0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1673584"/>
      </p:ext>
    </p:extLst>
  </p:cSld>
  <p:clrMapOvr>
    <a:masterClrMapping/>
  </p:clrMapOvr>
  <p:transition>
    <p:wheel spokes="0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6651363"/>
      </p:ext>
    </p:extLst>
  </p:cSld>
  <p:clrMapOvr>
    <a:masterClrMapping/>
  </p:clrMapOvr>
  <p:transition>
    <p:wheel spokes="0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8076056"/>
      </p:ext>
    </p:extLst>
  </p:cSld>
  <p:clrMapOvr>
    <a:masterClrMapping/>
  </p:clrMapOvr>
  <p:transition>
    <p:wheel spokes="0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4741564"/>
      </p:ext>
    </p:extLst>
  </p:cSld>
  <p:clrMapOvr>
    <a:masterClrMapping/>
  </p:clrMapOvr>
  <p:transition>
    <p:wheel spokes="0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6658535"/>
      </p:ext>
    </p:extLst>
  </p:cSld>
  <p:clrMapOvr>
    <a:masterClrMapping/>
  </p:clrMapOvr>
  <p:transition>
    <p:wheel spokes="0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>
            <a:extLst>
              <a:ext uri="{FF2B5EF4-FFF2-40B4-BE49-F238E27FC236}">
                <a16:creationId xmlns:a16="http://schemas.microsoft.com/office/drawing/2014/main" id="{CB090CB3-4542-3CAD-0531-C9F6D111A19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9" name="Rectangle 2">
              <a:extLst>
                <a:ext uri="{FF2B5EF4-FFF2-40B4-BE49-F238E27FC236}">
                  <a16:creationId xmlns:a16="http://schemas.microsoft.com/office/drawing/2014/main" id="{82F6DB5E-7A8B-C8F8-EE8D-B019277423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030" name="Group 26">
              <a:extLst>
                <a:ext uri="{FF2B5EF4-FFF2-40B4-BE49-F238E27FC236}">
                  <a16:creationId xmlns:a16="http://schemas.microsoft.com/office/drawing/2014/main" id="{979C7595-992C-7163-B198-16C0E6E42E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35" name="Rectangle 3">
                <a:extLst>
                  <a:ext uri="{FF2B5EF4-FFF2-40B4-BE49-F238E27FC236}">
                    <a16:creationId xmlns:a16="http://schemas.microsoft.com/office/drawing/2014/main" id="{1ED43BFC-090D-54F3-29B3-B06D3C4079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dist="197566" dir="2700000" algn="ctr" rotWithShape="0">
                  <a:srgbClr val="000000"/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6" name="Freeform 4">
                <a:extLst>
                  <a:ext uri="{FF2B5EF4-FFF2-40B4-BE49-F238E27FC236}">
                    <a16:creationId xmlns:a16="http://schemas.microsoft.com/office/drawing/2014/main" id="{75878519-AD19-E092-79BD-0E6C6A5CF3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5">
                <a:extLst>
                  <a:ext uri="{FF2B5EF4-FFF2-40B4-BE49-F238E27FC236}">
                    <a16:creationId xmlns:a16="http://schemas.microsoft.com/office/drawing/2014/main" id="{FA874BFA-A428-CDD3-158C-3D183D8923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6">
                <a:extLst>
                  <a:ext uri="{FF2B5EF4-FFF2-40B4-BE49-F238E27FC236}">
                    <a16:creationId xmlns:a16="http://schemas.microsoft.com/office/drawing/2014/main" id="{925A2C77-CF67-6FC0-23CF-55801D5141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7">
                <a:extLst>
                  <a:ext uri="{FF2B5EF4-FFF2-40B4-BE49-F238E27FC236}">
                    <a16:creationId xmlns:a16="http://schemas.microsoft.com/office/drawing/2014/main" id="{BF750C90-A6C2-0850-7DB4-AACBF28513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8">
                <a:extLst>
                  <a:ext uri="{FF2B5EF4-FFF2-40B4-BE49-F238E27FC236}">
                    <a16:creationId xmlns:a16="http://schemas.microsoft.com/office/drawing/2014/main" id="{8B36E01E-8438-3D08-8F4D-571EDEDF26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9">
                <a:extLst>
                  <a:ext uri="{FF2B5EF4-FFF2-40B4-BE49-F238E27FC236}">
                    <a16:creationId xmlns:a16="http://schemas.microsoft.com/office/drawing/2014/main" id="{B60A37B9-7BC0-38C3-6F63-FE646F5D3C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0">
                <a:extLst>
                  <a:ext uri="{FF2B5EF4-FFF2-40B4-BE49-F238E27FC236}">
                    <a16:creationId xmlns:a16="http://schemas.microsoft.com/office/drawing/2014/main" id="{4C3E5646-F8BE-F6EC-0E45-D1D512F8A1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1">
                <a:extLst>
                  <a:ext uri="{FF2B5EF4-FFF2-40B4-BE49-F238E27FC236}">
                    <a16:creationId xmlns:a16="http://schemas.microsoft.com/office/drawing/2014/main" id="{298CCCE3-A607-F8FF-8472-8DD145A7BE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12">
                <a:extLst>
                  <a:ext uri="{FF2B5EF4-FFF2-40B4-BE49-F238E27FC236}">
                    <a16:creationId xmlns:a16="http://schemas.microsoft.com/office/drawing/2014/main" id="{5A45F365-58C3-4317-0708-07BCE3960B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13">
                <a:extLst>
                  <a:ext uri="{FF2B5EF4-FFF2-40B4-BE49-F238E27FC236}">
                    <a16:creationId xmlns:a16="http://schemas.microsoft.com/office/drawing/2014/main" id="{D28A0D56-3F0E-6F12-7A71-0053A8DE66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14">
                <a:extLst>
                  <a:ext uri="{FF2B5EF4-FFF2-40B4-BE49-F238E27FC236}">
                    <a16:creationId xmlns:a16="http://schemas.microsoft.com/office/drawing/2014/main" id="{E6D1DF36-0D16-97CA-36DC-2B4BF52689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15">
                <a:extLst>
                  <a:ext uri="{FF2B5EF4-FFF2-40B4-BE49-F238E27FC236}">
                    <a16:creationId xmlns:a16="http://schemas.microsoft.com/office/drawing/2014/main" id="{16925C42-55B0-DF47-21CB-8611E323CE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16">
                <a:extLst>
                  <a:ext uri="{FF2B5EF4-FFF2-40B4-BE49-F238E27FC236}">
                    <a16:creationId xmlns:a16="http://schemas.microsoft.com/office/drawing/2014/main" id="{BF0D27E7-DE3E-7F3D-B6C3-A78300FF90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17">
                <a:extLst>
                  <a:ext uri="{FF2B5EF4-FFF2-40B4-BE49-F238E27FC236}">
                    <a16:creationId xmlns:a16="http://schemas.microsoft.com/office/drawing/2014/main" id="{18E2F704-813D-9571-EE3F-D5147557B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0" name="Freeform 18">
                <a:extLst>
                  <a:ext uri="{FF2B5EF4-FFF2-40B4-BE49-F238E27FC236}">
                    <a16:creationId xmlns:a16="http://schemas.microsoft.com/office/drawing/2014/main" id="{B91C1AA1-4B66-240B-877F-6297187407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Freeform 19">
                <a:extLst>
                  <a:ext uri="{FF2B5EF4-FFF2-40B4-BE49-F238E27FC236}">
                    <a16:creationId xmlns:a16="http://schemas.microsoft.com/office/drawing/2014/main" id="{789ECF65-9689-73B2-6149-39CC6368D7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2" name="Freeform 20">
                <a:extLst>
                  <a:ext uri="{FF2B5EF4-FFF2-40B4-BE49-F238E27FC236}">
                    <a16:creationId xmlns:a16="http://schemas.microsoft.com/office/drawing/2014/main" id="{F7591359-4181-E8E8-57B5-3969E4EED2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Freeform 21">
                <a:extLst>
                  <a:ext uri="{FF2B5EF4-FFF2-40B4-BE49-F238E27FC236}">
                    <a16:creationId xmlns:a16="http://schemas.microsoft.com/office/drawing/2014/main" id="{66F6BDA0-C63E-E6EB-3539-64C8B54FBD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" name="Freeform 22">
                <a:extLst>
                  <a:ext uri="{FF2B5EF4-FFF2-40B4-BE49-F238E27FC236}">
                    <a16:creationId xmlns:a16="http://schemas.microsoft.com/office/drawing/2014/main" id="{21ECAC8E-22EE-2640-34BB-4E34168C1C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5" name="Freeform 23">
                <a:extLst>
                  <a:ext uri="{FF2B5EF4-FFF2-40B4-BE49-F238E27FC236}">
                    <a16:creationId xmlns:a16="http://schemas.microsoft.com/office/drawing/2014/main" id="{78B1E865-EFA7-3F10-1232-BEB16E8B3F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6" name="Freeform 24">
                <a:extLst>
                  <a:ext uri="{FF2B5EF4-FFF2-40B4-BE49-F238E27FC236}">
                    <a16:creationId xmlns:a16="http://schemas.microsoft.com/office/drawing/2014/main" id="{0E96AAF6-0594-6710-93EC-58B8004EE1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7" name="Freeform 25">
                <a:extLst>
                  <a:ext uri="{FF2B5EF4-FFF2-40B4-BE49-F238E27FC236}">
                    <a16:creationId xmlns:a16="http://schemas.microsoft.com/office/drawing/2014/main" id="{5E50882A-64E8-C8EA-8BAC-408D53A2DE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31" name="Group 30">
              <a:extLst>
                <a:ext uri="{FF2B5EF4-FFF2-40B4-BE49-F238E27FC236}">
                  <a16:creationId xmlns:a16="http://schemas.microsoft.com/office/drawing/2014/main" id="{3E312F46-E78A-7300-F13C-9B4EC72810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32" name="Rectangle 27">
                <a:extLst>
                  <a:ext uri="{FF2B5EF4-FFF2-40B4-BE49-F238E27FC236}">
                    <a16:creationId xmlns:a16="http://schemas.microsoft.com/office/drawing/2014/main" id="{0546750F-5DF3-E7EE-197F-8683375825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3" name="Rectangle 28">
                <a:extLst>
                  <a:ext uri="{FF2B5EF4-FFF2-40B4-BE49-F238E27FC236}">
                    <a16:creationId xmlns:a16="http://schemas.microsoft.com/office/drawing/2014/main" id="{548EC9BC-7558-86CD-BD5C-03C49A1FFE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4" name="Rectangle 29">
                <a:extLst>
                  <a:ext uri="{FF2B5EF4-FFF2-40B4-BE49-F238E27FC236}">
                    <a16:creationId xmlns:a16="http://schemas.microsoft.com/office/drawing/2014/main" id="{ADC817F1-7957-4596-1CAD-C9C2BB1164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sp>
        <p:nvSpPr>
          <p:cNvPr id="1027" name="Text Box 38">
            <a:extLst>
              <a:ext uri="{FF2B5EF4-FFF2-40B4-BE49-F238E27FC236}">
                <a16:creationId xmlns:a16="http://schemas.microsoft.com/office/drawing/2014/main" id="{653F14F6-3C62-0922-0925-FA6849455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1063" name="Rectangle 39">
            <a:extLst>
              <a:ext uri="{FF2B5EF4-FFF2-40B4-BE49-F238E27FC236}">
                <a16:creationId xmlns:a16="http://schemas.microsoft.com/office/drawing/2014/main" id="{74D4C543-137A-F120-EF1F-DF5F51F38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1263" y="6508750"/>
            <a:ext cx="727075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7.5.03f.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4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4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4" Type="http://schemas.openxmlformats.org/officeDocument/2006/relationships/image" Target="../media/image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4" Type="http://schemas.openxmlformats.org/officeDocument/2006/relationships/image" Target="../media/image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4" Type="http://schemas.openxmlformats.org/officeDocument/2006/relationships/image" Target="../media/image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4" Type="http://schemas.openxmlformats.org/officeDocument/2006/relationships/image" Target="../media/image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4" Type="http://schemas.openxmlformats.org/officeDocument/2006/relationships/image" Target="../media/image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4" Type="http://schemas.openxmlformats.org/officeDocument/2006/relationships/image" Target="../media/image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4" Type="http://schemas.openxmlformats.org/officeDocument/2006/relationships/image" Target="../media/image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8.jpeg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emf"/><Relationship Id="rId4" Type="http://schemas.openxmlformats.org/officeDocument/2006/relationships/image" Target="../media/image56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60777BDC-36BA-6988-B6F5-67D45178D89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5" y="681038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dist="152928" dir="29019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099" name="Group 125">
            <a:extLst>
              <a:ext uri="{FF2B5EF4-FFF2-40B4-BE49-F238E27FC236}">
                <a16:creationId xmlns:a16="http://schemas.microsoft.com/office/drawing/2014/main" id="{0BE6D223-2090-CAF6-9446-D8EBFB1B6EE3}"/>
              </a:ext>
            </a:extLst>
          </p:cNvPr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4132" name="Oval 126">
              <a:extLst>
                <a:ext uri="{FF2B5EF4-FFF2-40B4-BE49-F238E27FC236}">
                  <a16:creationId xmlns:a16="http://schemas.microsoft.com/office/drawing/2014/main" id="{931EFBF6-7E22-3B5D-B765-E598B41317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4133" name="Oval 127">
              <a:extLst>
                <a:ext uri="{FF2B5EF4-FFF2-40B4-BE49-F238E27FC236}">
                  <a16:creationId xmlns:a16="http://schemas.microsoft.com/office/drawing/2014/main" id="{7CA194FE-8ECB-1E5B-FD91-0B4422CB90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4134" name="Oval 128">
              <a:extLst>
                <a:ext uri="{FF2B5EF4-FFF2-40B4-BE49-F238E27FC236}">
                  <a16:creationId xmlns:a16="http://schemas.microsoft.com/office/drawing/2014/main" id="{9550D886-9F0F-ED23-C5F8-4E17AFF7A8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4135" name="Oval 129">
              <a:extLst>
                <a:ext uri="{FF2B5EF4-FFF2-40B4-BE49-F238E27FC236}">
                  <a16:creationId xmlns:a16="http://schemas.microsoft.com/office/drawing/2014/main" id="{CC0FCCDB-0B47-ED12-7D44-9D48FD55AB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4100" name="Rectangle 3">
            <a:extLst>
              <a:ext uri="{FF2B5EF4-FFF2-40B4-BE49-F238E27FC236}">
                <a16:creationId xmlns:a16="http://schemas.microsoft.com/office/drawing/2014/main" id="{85B104C4-96AA-F401-90D4-D083FD186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101" name="Rectangle 7">
            <a:extLst>
              <a:ext uri="{FF2B5EF4-FFF2-40B4-BE49-F238E27FC236}">
                <a16:creationId xmlns:a16="http://schemas.microsoft.com/office/drawing/2014/main" id="{220D119A-9CE6-9F31-7B1C-7DE3D21D3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Oval 49">
            <a:extLst>
              <a:ext uri="{FF2B5EF4-FFF2-40B4-BE49-F238E27FC236}">
                <a16:creationId xmlns:a16="http://schemas.microsoft.com/office/drawing/2014/main" id="{C462D703-94E9-2123-C4AE-BE3DCB492E8E}"/>
              </a:ext>
            </a:extLst>
          </p:cNvPr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103" name="Line 50">
            <a:extLst>
              <a:ext uri="{FF2B5EF4-FFF2-40B4-BE49-F238E27FC236}">
                <a16:creationId xmlns:a16="http://schemas.microsoft.com/office/drawing/2014/main" id="{E00F3575-CADB-5234-FED6-4C0EBBD41F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Line 51">
            <a:extLst>
              <a:ext uri="{FF2B5EF4-FFF2-40B4-BE49-F238E27FC236}">
                <a16:creationId xmlns:a16="http://schemas.microsoft.com/office/drawing/2014/main" id="{A222C729-6050-4AE2-5F39-2FBA8F423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5" name="Line 52">
            <a:extLst>
              <a:ext uri="{FF2B5EF4-FFF2-40B4-BE49-F238E27FC236}">
                <a16:creationId xmlns:a16="http://schemas.microsoft.com/office/drawing/2014/main" id="{026E6492-593F-839E-7713-A912A573DB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6" name="Line 53">
            <a:extLst>
              <a:ext uri="{FF2B5EF4-FFF2-40B4-BE49-F238E27FC236}">
                <a16:creationId xmlns:a16="http://schemas.microsoft.com/office/drawing/2014/main" id="{AA46358A-E886-D01D-EB7F-4E7FE47782C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7" name="Line 54">
            <a:extLst>
              <a:ext uri="{FF2B5EF4-FFF2-40B4-BE49-F238E27FC236}">
                <a16:creationId xmlns:a16="http://schemas.microsoft.com/office/drawing/2014/main" id="{81182772-70F3-F457-711F-2112CAD1614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05" name="Rectangle 57">
            <a:extLst>
              <a:ext uri="{FF2B5EF4-FFF2-40B4-BE49-F238E27FC236}">
                <a16:creationId xmlns:a16="http://schemas.microsoft.com/office/drawing/2014/main" id="{F7E9D63B-19A2-F465-F616-AB6D91F1B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3" y="5899150"/>
            <a:ext cx="8408987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altLang="en-US" sz="2800" b="0">
                <a:solidFill>
                  <a:srgbClr val="FFFF00"/>
                </a:solidFill>
                <a:latin typeface="Kerala" panose="020B0604020202020204" pitchFamily="2" charset="0"/>
              </a:rPr>
              <a:t>çÏÖáÕßæa µÞøÎáZ ¦dµáÄßÏßÜáU ÏÞdÄÞÎÞV·¢...</a:t>
            </a:r>
            <a:endParaRPr lang="en-US" altLang="en-US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09" name="AutoShape 104">
            <a:extLst>
              <a:ext uri="{FF2B5EF4-FFF2-40B4-BE49-F238E27FC236}">
                <a16:creationId xmlns:a16="http://schemas.microsoft.com/office/drawing/2014/main" id="{55C8FD47-C5D8-6EBB-015A-5435EBC02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110" name="Rectangle 105">
            <a:extLst>
              <a:ext uri="{FF2B5EF4-FFF2-40B4-BE49-F238E27FC236}">
                <a16:creationId xmlns:a16="http://schemas.microsoft.com/office/drawing/2014/main" id="{A7FE5EE6-B09B-7822-8320-62B5FA4FC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111" name="Line 106">
            <a:extLst>
              <a:ext uri="{FF2B5EF4-FFF2-40B4-BE49-F238E27FC236}">
                <a16:creationId xmlns:a16="http://schemas.microsoft.com/office/drawing/2014/main" id="{E41DEE49-5FEA-EDF2-5F2A-C61C5FD3841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2" name="Line 107">
            <a:extLst>
              <a:ext uri="{FF2B5EF4-FFF2-40B4-BE49-F238E27FC236}">
                <a16:creationId xmlns:a16="http://schemas.microsoft.com/office/drawing/2014/main" id="{42771151-2B14-E99B-596D-A6BC3E0F545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3" name="Line 108">
            <a:extLst>
              <a:ext uri="{FF2B5EF4-FFF2-40B4-BE49-F238E27FC236}">
                <a16:creationId xmlns:a16="http://schemas.microsoft.com/office/drawing/2014/main" id="{A073CB86-3E62-D3CC-CBD2-6B67A7ECD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4" name="Line 109">
            <a:extLst>
              <a:ext uri="{FF2B5EF4-FFF2-40B4-BE49-F238E27FC236}">
                <a16:creationId xmlns:a16="http://schemas.microsoft.com/office/drawing/2014/main" id="{67516983-6615-2A03-FFB6-A950B8385AC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5" name="Line 110">
            <a:extLst>
              <a:ext uri="{FF2B5EF4-FFF2-40B4-BE49-F238E27FC236}">
                <a16:creationId xmlns:a16="http://schemas.microsoft.com/office/drawing/2014/main" id="{122C2AA1-7411-707F-5636-4038858C63E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6" name="Rectangle 111">
            <a:extLst>
              <a:ext uri="{FF2B5EF4-FFF2-40B4-BE49-F238E27FC236}">
                <a16:creationId xmlns:a16="http://schemas.microsoft.com/office/drawing/2014/main" id="{9809378C-6D5F-A826-3BAC-2E4023154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71500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400" b="0">
                <a:solidFill>
                  <a:schemeClr val="bg2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117" name="Rectangle 112">
            <a:extLst>
              <a:ext uri="{FF2B5EF4-FFF2-40B4-BE49-F238E27FC236}">
                <a16:creationId xmlns:a16="http://schemas.microsoft.com/office/drawing/2014/main" id="{3D1C986A-28CF-C767-4845-0BFD0FF17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118" name="Line 113">
            <a:extLst>
              <a:ext uri="{FF2B5EF4-FFF2-40B4-BE49-F238E27FC236}">
                <a16:creationId xmlns:a16="http://schemas.microsoft.com/office/drawing/2014/main" id="{49EB718E-7FC8-8B44-1F82-BECD3F668A3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9" name="Line 114">
            <a:extLst>
              <a:ext uri="{FF2B5EF4-FFF2-40B4-BE49-F238E27FC236}">
                <a16:creationId xmlns:a16="http://schemas.microsoft.com/office/drawing/2014/main" id="{25BF3A84-29F0-9BDB-21C8-295C4D03209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0" name="Rectangle 115">
            <a:extLst>
              <a:ext uri="{FF2B5EF4-FFF2-40B4-BE49-F238E27FC236}">
                <a16:creationId xmlns:a16="http://schemas.microsoft.com/office/drawing/2014/main" id="{BDA4C0A0-B3D7-889C-9DFD-3AAD82BE9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121" name="Rectangle 116">
            <a:extLst>
              <a:ext uri="{FF2B5EF4-FFF2-40B4-BE49-F238E27FC236}">
                <a16:creationId xmlns:a16="http://schemas.microsoft.com/office/drawing/2014/main" id="{B9ED2C68-CD98-C759-DDBF-B8AF16951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122" name="Rectangle 117">
            <a:extLst>
              <a:ext uri="{FF2B5EF4-FFF2-40B4-BE49-F238E27FC236}">
                <a16:creationId xmlns:a16="http://schemas.microsoft.com/office/drawing/2014/main" id="{D52BED1B-C2FE-1EFF-8B5B-F94640431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787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4123" name="Text Box 118">
            <a:extLst>
              <a:ext uri="{FF2B5EF4-FFF2-40B4-BE49-F238E27FC236}">
                <a16:creationId xmlns:a16="http://schemas.microsoft.com/office/drawing/2014/main" id="{B2866276-D8CC-B9CC-4D9C-98BC892DF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124" name="Rectangle 122">
            <a:extLst>
              <a:ext uri="{FF2B5EF4-FFF2-40B4-BE49-F238E27FC236}">
                <a16:creationId xmlns:a16="http://schemas.microsoft.com/office/drawing/2014/main" id="{63783952-41C2-98A3-4015-45E67874B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4125" name="Line 123">
            <a:extLst>
              <a:ext uri="{FF2B5EF4-FFF2-40B4-BE49-F238E27FC236}">
                <a16:creationId xmlns:a16="http://schemas.microsoft.com/office/drawing/2014/main" id="{D582C08C-9F0F-35AD-10FF-6EAF1096F374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78" name="Rectangle 130">
            <a:extLst>
              <a:ext uri="{FF2B5EF4-FFF2-40B4-BE49-F238E27FC236}">
                <a16:creationId xmlns:a16="http://schemas.microsoft.com/office/drawing/2014/main" id="{4513D5D3-E2D7-8578-F159-D08507A8A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08</a:t>
            </a:r>
          </a:p>
        </p:txBody>
      </p:sp>
      <p:sp>
        <p:nvSpPr>
          <p:cNvPr id="4127" name="Text Box 131">
            <a:extLst>
              <a:ext uri="{FF2B5EF4-FFF2-40B4-BE49-F238E27FC236}">
                <a16:creationId xmlns:a16="http://schemas.microsoft.com/office/drawing/2014/main" id="{0A4FBC44-E02C-6414-6F0A-9DA8BC9B1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6888" y="6267450"/>
            <a:ext cx="1924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ÙÞaíÌáAí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sp>
        <p:nvSpPr>
          <p:cNvPr id="4128" name="Text Box 133">
            <a:extLst>
              <a:ext uri="{FF2B5EF4-FFF2-40B4-BE49-F238E27FC236}">
                <a16:creationId xmlns:a16="http://schemas.microsoft.com/office/drawing/2014/main" id="{FFF1F730-ACA3-C910-76EA-3E2BD48A1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420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81383" name="AutoShape 135">
            <a:extLst>
              <a:ext uri="{FF2B5EF4-FFF2-40B4-BE49-F238E27FC236}">
                <a16:creationId xmlns:a16="http://schemas.microsoft.com/office/drawing/2014/main" id="{A5BE52B4-2168-8D45-FBF7-68D8D27CA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472757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81384" name="AutoShape 136">
            <a:extLst>
              <a:ext uri="{FF2B5EF4-FFF2-40B4-BE49-F238E27FC236}">
                <a16:creationId xmlns:a16="http://schemas.microsoft.com/office/drawing/2014/main" id="{01B082F6-5C2E-5134-63B5-49902499A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1350" y="181292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81385" name="AutoShape 137">
            <a:extLst>
              <a:ext uri="{FF2B5EF4-FFF2-40B4-BE49-F238E27FC236}">
                <a16:creationId xmlns:a16="http://schemas.microsoft.com/office/drawing/2014/main" id="{38C35B42-EC26-A9D8-FC4E-31CACBDF6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2100" y="312102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99">
            <a:extLst>
              <a:ext uri="{FF2B5EF4-FFF2-40B4-BE49-F238E27FC236}">
                <a16:creationId xmlns:a16="http://schemas.microsoft.com/office/drawing/2014/main" id="{0748C7E4-E39F-4A6F-A85A-00002FA13FA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5" y="681038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dist="152928" dir="29019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339" name="Rectangle 90">
            <a:extLst>
              <a:ext uri="{FF2B5EF4-FFF2-40B4-BE49-F238E27FC236}">
                <a16:creationId xmlns:a16="http://schemas.microsoft.com/office/drawing/2014/main" id="{149B2530-6526-6FA4-5079-738182D32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14340" name="Line 91">
            <a:extLst>
              <a:ext uri="{FF2B5EF4-FFF2-40B4-BE49-F238E27FC236}">
                <a16:creationId xmlns:a16="http://schemas.microsoft.com/office/drawing/2014/main" id="{B993A27E-FF5E-F613-9539-9BFA298A16E5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341" name="Group 92">
            <a:extLst>
              <a:ext uri="{FF2B5EF4-FFF2-40B4-BE49-F238E27FC236}">
                <a16:creationId xmlns:a16="http://schemas.microsoft.com/office/drawing/2014/main" id="{C03A2A88-42D1-DFEC-EF98-3171B2C9BDEA}"/>
              </a:ext>
            </a:extLst>
          </p:cNvPr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4371" name="Oval 93">
              <a:extLst>
                <a:ext uri="{FF2B5EF4-FFF2-40B4-BE49-F238E27FC236}">
                  <a16:creationId xmlns:a16="http://schemas.microsoft.com/office/drawing/2014/main" id="{C7C69F25-4B95-BCB2-9C72-E58FD61517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4372" name="Oval 94">
              <a:extLst>
                <a:ext uri="{FF2B5EF4-FFF2-40B4-BE49-F238E27FC236}">
                  <a16:creationId xmlns:a16="http://schemas.microsoft.com/office/drawing/2014/main" id="{502808D5-AC87-3305-72D8-9D27486D7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4373" name="Oval 95">
              <a:extLst>
                <a:ext uri="{FF2B5EF4-FFF2-40B4-BE49-F238E27FC236}">
                  <a16:creationId xmlns:a16="http://schemas.microsoft.com/office/drawing/2014/main" id="{23A0CFB7-0F4B-78FF-CB55-1AC46A0F65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4374" name="Oval 96">
              <a:extLst>
                <a:ext uri="{FF2B5EF4-FFF2-40B4-BE49-F238E27FC236}">
                  <a16:creationId xmlns:a16="http://schemas.microsoft.com/office/drawing/2014/main" id="{89924B02-6A37-834B-7FD8-D664D9ADCE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14342" name="Rectangle 3">
            <a:extLst>
              <a:ext uri="{FF2B5EF4-FFF2-40B4-BE49-F238E27FC236}">
                <a16:creationId xmlns:a16="http://schemas.microsoft.com/office/drawing/2014/main" id="{AF9C473B-AE49-41A9-5046-4F07004E5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4343" name="Oval 6">
            <a:extLst>
              <a:ext uri="{FF2B5EF4-FFF2-40B4-BE49-F238E27FC236}">
                <a16:creationId xmlns:a16="http://schemas.microsoft.com/office/drawing/2014/main" id="{7682476C-FB84-3C5B-DBB6-64EEC3805842}"/>
              </a:ext>
            </a:extLst>
          </p:cNvPr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4344" name="Rectangle 7">
            <a:extLst>
              <a:ext uri="{FF2B5EF4-FFF2-40B4-BE49-F238E27FC236}">
                <a16:creationId xmlns:a16="http://schemas.microsoft.com/office/drawing/2014/main" id="{754FB5F0-FD44-FA12-2BD4-BD8E1A5F5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4345" name="Rectangle 8">
            <a:extLst>
              <a:ext uri="{FF2B5EF4-FFF2-40B4-BE49-F238E27FC236}">
                <a16:creationId xmlns:a16="http://schemas.microsoft.com/office/drawing/2014/main" id="{A81D0C73-D72D-7186-6295-577402740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" y="3663950"/>
            <a:ext cx="2405063" cy="21177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r"/>
            <a:r>
              <a:rPr lang="en-US" altLang="en-US" sz="2800" b="0">
                <a:solidFill>
                  <a:schemeClr val="tx1"/>
                </a:solidFill>
                <a:latin typeface="Kerala" pitchFamily="2" charset="0"/>
              </a:rPr>
              <a:t>1</a:t>
            </a:r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2800" b="0">
                <a:solidFill>
                  <a:schemeClr val="tx1"/>
                </a:solidFill>
                <a:latin typeface="Kerala" pitchFamily="2" charset="0"/>
              </a:rPr>
              <a:t>çÏÖáÕßæa ¦Æc </a:t>
            </a:r>
          </a:p>
          <a:p>
            <a:pPr algn="r"/>
            <a:r>
              <a:rPr lang="en-US" altLang="en-US" sz="2800" b="0">
                <a:solidFill>
                  <a:srgbClr val="FFFF00"/>
                </a:solidFill>
                <a:latin typeface="Kerala" pitchFamily="2" charset="0"/>
              </a:rPr>
              <a:t>æÏøáÖçÜ¢</a:t>
            </a:r>
            <a:endParaRPr lang="en-US" altLang="en-US" sz="2800" b="0">
              <a:solidFill>
                <a:schemeClr val="tx1"/>
              </a:solidFill>
              <a:latin typeface="Kerala" pitchFamily="2" charset="0"/>
            </a:endParaRPr>
          </a:p>
          <a:p>
            <a:pPr algn="r"/>
            <a:r>
              <a:rPr lang="en-US" altLang="en-US" sz="2800" b="0">
                <a:solidFill>
                  <a:schemeClr val="tx1"/>
                </a:solidFill>
                <a:latin typeface="Kerala" pitchFamily="2" charset="0"/>
              </a:rPr>
              <a:t>ÖádÖá×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endParaRPr lang="en-US" altLang="en-US" sz="2000">
              <a:solidFill>
                <a:schemeClr val="tx1"/>
              </a:solidFill>
              <a:latin typeface="Krone" charset="0"/>
            </a:endParaRPr>
          </a:p>
        </p:txBody>
      </p:sp>
      <p:sp>
        <p:nvSpPr>
          <p:cNvPr id="14346" name="Oval 9">
            <a:extLst>
              <a:ext uri="{FF2B5EF4-FFF2-40B4-BE49-F238E27FC236}">
                <a16:creationId xmlns:a16="http://schemas.microsoft.com/office/drawing/2014/main" id="{3F2389B4-52FA-24F4-1D03-6230F6A5B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263" y="3613150"/>
            <a:ext cx="423862" cy="500063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4347" name="Oval 10">
            <a:extLst>
              <a:ext uri="{FF2B5EF4-FFF2-40B4-BE49-F238E27FC236}">
                <a16:creationId xmlns:a16="http://schemas.microsoft.com/office/drawing/2014/main" id="{F17D7F13-792D-F398-B4C0-3EA8FDB30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40005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4348" name="Line 11">
            <a:extLst>
              <a:ext uri="{FF2B5EF4-FFF2-40B4-BE49-F238E27FC236}">
                <a16:creationId xmlns:a16="http://schemas.microsoft.com/office/drawing/2014/main" id="{6A9752BD-9575-653F-10AA-D8DA7E3DB5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65400" y="43640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78" name="Rectangle 18">
            <a:extLst>
              <a:ext uri="{FF2B5EF4-FFF2-40B4-BE49-F238E27FC236}">
                <a16:creationId xmlns:a16="http://schemas.microsoft.com/office/drawing/2014/main" id="{8A6ED0DA-1358-C854-3F03-0490E2626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3" y="5827713"/>
            <a:ext cx="8408987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altLang="en-US" sz="2800" b="0">
                <a:solidFill>
                  <a:srgbClr val="FFFF00"/>
                </a:solidFill>
                <a:latin typeface="Kerala" panose="020B0604020202020204" pitchFamily="2" charset="0"/>
              </a:rPr>
              <a:t>çÏÖáÕßæa µÞøÎáZ ¦dµáÄßÏßÜáUÏÞdÄÞÎÞV·¢...</a:t>
            </a:r>
            <a:endParaRPr lang="en-US" altLang="en-US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350" name="Text Box 51">
            <a:extLst>
              <a:ext uri="{FF2B5EF4-FFF2-40B4-BE49-F238E27FC236}">
                <a16:creationId xmlns:a16="http://schemas.microsoft.com/office/drawing/2014/main" id="{47AE6147-FEE8-D1EC-62DD-944759F4D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3238" y="9525"/>
            <a:ext cx="3321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çÏÞÙKÞX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</a:rPr>
              <a:t>2:13-2:25</a:t>
            </a:r>
          </a:p>
        </p:txBody>
      </p:sp>
      <p:sp>
        <p:nvSpPr>
          <p:cNvPr id="14351" name="AutoShape 69">
            <a:extLst>
              <a:ext uri="{FF2B5EF4-FFF2-40B4-BE49-F238E27FC236}">
                <a16:creationId xmlns:a16="http://schemas.microsoft.com/office/drawing/2014/main" id="{547EAD1C-F075-02E2-0FC6-B7B721CB9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4352" name="Rectangle 70">
            <a:extLst>
              <a:ext uri="{FF2B5EF4-FFF2-40B4-BE49-F238E27FC236}">
                <a16:creationId xmlns:a16="http://schemas.microsoft.com/office/drawing/2014/main" id="{17F58CCE-B314-7D40-F639-C93D00C36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4353" name="Line 71">
            <a:extLst>
              <a:ext uri="{FF2B5EF4-FFF2-40B4-BE49-F238E27FC236}">
                <a16:creationId xmlns:a16="http://schemas.microsoft.com/office/drawing/2014/main" id="{C7482D07-15DF-0F6A-118A-4C148F4F8E9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4" name="Line 72">
            <a:extLst>
              <a:ext uri="{FF2B5EF4-FFF2-40B4-BE49-F238E27FC236}">
                <a16:creationId xmlns:a16="http://schemas.microsoft.com/office/drawing/2014/main" id="{3AB078A5-F1D0-4BB0-25F2-C1BBABD005F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5" name="Line 73">
            <a:extLst>
              <a:ext uri="{FF2B5EF4-FFF2-40B4-BE49-F238E27FC236}">
                <a16:creationId xmlns:a16="http://schemas.microsoft.com/office/drawing/2014/main" id="{F8C1BC19-1EFE-53AF-50B2-3BED2E7DB5E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6" name="Line 74">
            <a:extLst>
              <a:ext uri="{FF2B5EF4-FFF2-40B4-BE49-F238E27FC236}">
                <a16:creationId xmlns:a16="http://schemas.microsoft.com/office/drawing/2014/main" id="{8A95C27F-4FC7-A346-3DBC-9A4177FBE64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7" name="Line 75">
            <a:extLst>
              <a:ext uri="{FF2B5EF4-FFF2-40B4-BE49-F238E27FC236}">
                <a16:creationId xmlns:a16="http://schemas.microsoft.com/office/drawing/2014/main" id="{EC667604-12B3-08A2-8FF6-D40A67C010A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8" name="Rectangle 76">
            <a:extLst>
              <a:ext uri="{FF2B5EF4-FFF2-40B4-BE49-F238E27FC236}">
                <a16:creationId xmlns:a16="http://schemas.microsoft.com/office/drawing/2014/main" id="{89BF18A4-61E7-204A-D9DB-E6A16578B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bg2"/>
                </a:solidFill>
                <a:latin typeface="Kerala" pitchFamily="2" charset="0"/>
              </a:rPr>
              <a:t>çÏÖá</a:t>
            </a: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14359" name="Rectangle 77">
            <a:extLst>
              <a:ext uri="{FF2B5EF4-FFF2-40B4-BE49-F238E27FC236}">
                <a16:creationId xmlns:a16="http://schemas.microsoft.com/office/drawing/2014/main" id="{69E29A35-0E9F-D4EE-0F4E-78B61991C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4360" name="Line 78">
            <a:extLst>
              <a:ext uri="{FF2B5EF4-FFF2-40B4-BE49-F238E27FC236}">
                <a16:creationId xmlns:a16="http://schemas.microsoft.com/office/drawing/2014/main" id="{3C3D25BC-85F3-D82C-DF10-C4C2E5BFB2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1" name="Line 79">
            <a:extLst>
              <a:ext uri="{FF2B5EF4-FFF2-40B4-BE49-F238E27FC236}">
                <a16:creationId xmlns:a16="http://schemas.microsoft.com/office/drawing/2014/main" id="{39A8E65A-46F5-7A3D-CF1F-8198CB4B926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2" name="Rectangle 80">
            <a:extLst>
              <a:ext uri="{FF2B5EF4-FFF2-40B4-BE49-F238E27FC236}">
                <a16:creationId xmlns:a16="http://schemas.microsoft.com/office/drawing/2014/main" id="{8391A173-9C7F-B264-E2A1-65AC78ACD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4363" name="Rectangle 81">
            <a:extLst>
              <a:ext uri="{FF2B5EF4-FFF2-40B4-BE49-F238E27FC236}">
                <a16:creationId xmlns:a16="http://schemas.microsoft.com/office/drawing/2014/main" id="{0A40AF69-F586-5CE8-5E2F-7BD57EF1C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4364" name="Rectangle 82">
            <a:extLst>
              <a:ext uri="{FF2B5EF4-FFF2-40B4-BE49-F238E27FC236}">
                <a16:creationId xmlns:a16="http://schemas.microsoft.com/office/drawing/2014/main" id="{EF84D2F7-38E7-7055-CF10-047E5D451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6635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14365" name="Text Box 83">
            <a:extLst>
              <a:ext uri="{FF2B5EF4-FFF2-40B4-BE49-F238E27FC236}">
                <a16:creationId xmlns:a16="http://schemas.microsoft.com/office/drawing/2014/main" id="{BCE4D2C2-6DD5-F2FE-21D9-8E95B8F3F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94645" name="Text Box 85">
            <a:extLst>
              <a:ext uri="{FF2B5EF4-FFF2-40B4-BE49-F238E27FC236}">
                <a16:creationId xmlns:a16="http://schemas.microsoft.com/office/drawing/2014/main" id="{1E6A3277-2FAE-A23C-2B3F-B43DE6F81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96875"/>
            <a:ext cx="4548188" cy="69850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600">
                <a:solidFill>
                  <a:srgbClr val="FFFF00"/>
                </a:solidFill>
                <a:latin typeface="Kerala" pitchFamily="2" charset="0"/>
              </a:rPr>
              <a:t>ÉÀÈØÙÞÏß</a:t>
            </a:r>
            <a:r>
              <a:rPr lang="en-US" altLang="en-US" sz="2400" b="0">
                <a:solidFill>
                  <a:srgbClr val="FFFF00"/>
                </a:solidFill>
                <a:latin typeface="Kerala" pitchFamily="2" charset="0"/>
              </a:rPr>
              <a:t> </a:t>
            </a:r>
            <a:r>
              <a:rPr lang="en-US" altLang="en-US" sz="3200">
                <a:solidFill>
                  <a:srgbClr val="FFFF00"/>
                </a:solidFill>
              </a:rPr>
              <a:t>#07</a:t>
            </a:r>
          </a:p>
        </p:txBody>
      </p:sp>
      <p:sp>
        <p:nvSpPr>
          <p:cNvPr id="194646" name="Oval 86">
            <a:extLst>
              <a:ext uri="{FF2B5EF4-FFF2-40B4-BE49-F238E27FC236}">
                <a16:creationId xmlns:a16="http://schemas.microsoft.com/office/drawing/2014/main" id="{025D0251-52A0-7375-F378-B71E7CFFE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4494213"/>
            <a:ext cx="2047875" cy="555625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94657" name="Rectangle 97">
            <a:extLst>
              <a:ext uri="{FF2B5EF4-FFF2-40B4-BE49-F238E27FC236}">
                <a16:creationId xmlns:a16="http://schemas.microsoft.com/office/drawing/2014/main" id="{45B10177-5884-1131-35FF-444CE5763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09</a:t>
            </a:r>
          </a:p>
        </p:txBody>
      </p:sp>
      <p:sp>
        <p:nvSpPr>
          <p:cNvPr id="14369" name="Text Box 98">
            <a:extLst>
              <a:ext uri="{FF2B5EF4-FFF2-40B4-BE49-F238E27FC236}">
                <a16:creationId xmlns:a16="http://schemas.microsoft.com/office/drawing/2014/main" id="{0AB6DE71-3777-8154-5619-0D867809C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3713" y="6192838"/>
            <a:ext cx="1927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ÙÞaíÌáAí çÉ¼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sp>
        <p:nvSpPr>
          <p:cNvPr id="14370" name="Text Box 101">
            <a:extLst>
              <a:ext uri="{FF2B5EF4-FFF2-40B4-BE49-F238E27FC236}">
                <a16:creationId xmlns:a16="http://schemas.microsoft.com/office/drawing/2014/main" id="{B7A32253-21BE-E997-76FA-79EF91434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420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5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9">
            <a:extLst>
              <a:ext uri="{FF2B5EF4-FFF2-40B4-BE49-F238E27FC236}">
                <a16:creationId xmlns:a16="http://schemas.microsoft.com/office/drawing/2014/main" id="{F32E04C0-D87A-0B3E-CC37-F203427F3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15363" name="Line 80">
            <a:extLst>
              <a:ext uri="{FF2B5EF4-FFF2-40B4-BE49-F238E27FC236}">
                <a16:creationId xmlns:a16="http://schemas.microsoft.com/office/drawing/2014/main" id="{D1138858-8906-98A4-589D-2AD978B4FE62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364" name="Picture 10">
            <a:extLst>
              <a:ext uri="{FF2B5EF4-FFF2-40B4-BE49-F238E27FC236}">
                <a16:creationId xmlns:a16="http://schemas.microsoft.com/office/drawing/2014/main" id="{BB5DAD2C-496A-C6F7-C6A9-590BEC8F95F5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1"/>
          <a:stretch>
            <a:fillRect/>
          </a:stretch>
        </p:blipFill>
        <p:spPr bwMode="auto">
          <a:xfrm>
            <a:off x="581025" y="1063625"/>
            <a:ext cx="7912100" cy="48688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2041" name="Rectangle 9">
            <a:extLst>
              <a:ext uri="{FF2B5EF4-FFF2-40B4-BE49-F238E27FC236}">
                <a16:creationId xmlns:a16="http://schemas.microsoft.com/office/drawing/2014/main" id="{A2723214-3535-B5BD-3A09-EEA743AD5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3" y="5862638"/>
            <a:ext cx="8408987" cy="5762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altLang="en-US" sz="3200" b="0">
                <a:solidFill>
                  <a:srgbClr val="FFFF00"/>
                </a:solidFill>
                <a:latin typeface="Kerala" panose="020B0604020202020204" pitchFamily="2" charset="0"/>
              </a:rPr>
              <a:t>ÎÙÞÈÞÏ æÙçøÞÆÞÕßæa æÏøáÖçÜ¢ çÆÕÞÜÏ¢</a:t>
            </a:r>
            <a:endParaRPr lang="en-US" altLang="en-US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366" name="Text Box 45">
            <a:extLst>
              <a:ext uri="{FF2B5EF4-FFF2-40B4-BE49-F238E27FC236}">
                <a16:creationId xmlns:a16="http://schemas.microsoft.com/office/drawing/2014/main" id="{CC16B006-D2DD-20C8-C660-DA8B2AA88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0"/>
            <a:ext cx="3321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Kerala" pitchFamily="2" charset="0"/>
              </a:rPr>
              <a:t>çÏÞÙKÞX</a:t>
            </a:r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</a:rPr>
              <a:t>2:13-2:25</a:t>
            </a:r>
          </a:p>
        </p:txBody>
      </p:sp>
      <p:sp>
        <p:nvSpPr>
          <p:cNvPr id="15367" name="AutoShape 61">
            <a:extLst>
              <a:ext uri="{FF2B5EF4-FFF2-40B4-BE49-F238E27FC236}">
                <a16:creationId xmlns:a16="http://schemas.microsoft.com/office/drawing/2014/main" id="{CF2848AB-4EF9-E6CA-4E5B-6851920AD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5368" name="Rectangle 62">
            <a:extLst>
              <a:ext uri="{FF2B5EF4-FFF2-40B4-BE49-F238E27FC236}">
                <a16:creationId xmlns:a16="http://schemas.microsoft.com/office/drawing/2014/main" id="{ACABC04F-F9CB-6C57-DC98-696E1AD6A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5369" name="Line 63">
            <a:extLst>
              <a:ext uri="{FF2B5EF4-FFF2-40B4-BE49-F238E27FC236}">
                <a16:creationId xmlns:a16="http://schemas.microsoft.com/office/drawing/2014/main" id="{10CBF30A-93B2-105F-8783-C2838F25E6E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0" name="Line 64">
            <a:extLst>
              <a:ext uri="{FF2B5EF4-FFF2-40B4-BE49-F238E27FC236}">
                <a16:creationId xmlns:a16="http://schemas.microsoft.com/office/drawing/2014/main" id="{4872DF01-AAE6-43CE-19D6-BB58C029EBE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Line 65">
            <a:extLst>
              <a:ext uri="{FF2B5EF4-FFF2-40B4-BE49-F238E27FC236}">
                <a16:creationId xmlns:a16="http://schemas.microsoft.com/office/drawing/2014/main" id="{2FE6C409-E9F8-599E-4F58-D90696E748C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Line 66">
            <a:extLst>
              <a:ext uri="{FF2B5EF4-FFF2-40B4-BE49-F238E27FC236}">
                <a16:creationId xmlns:a16="http://schemas.microsoft.com/office/drawing/2014/main" id="{1FC6A662-49C2-36B5-9AB7-54458D5053D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3" name="Line 67">
            <a:extLst>
              <a:ext uri="{FF2B5EF4-FFF2-40B4-BE49-F238E27FC236}">
                <a16:creationId xmlns:a16="http://schemas.microsoft.com/office/drawing/2014/main" id="{5428A63E-D99D-CBCA-4846-9782BB056FF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4" name="Rectangle 68">
            <a:extLst>
              <a:ext uri="{FF2B5EF4-FFF2-40B4-BE49-F238E27FC236}">
                <a16:creationId xmlns:a16="http://schemas.microsoft.com/office/drawing/2014/main" id="{6D3D6327-FF61-DF74-0B52-5E50B410F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71500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400" b="0">
                <a:solidFill>
                  <a:schemeClr val="bg2"/>
                </a:solidFill>
                <a:latin typeface="Kerala" pitchFamily="2" charset="0"/>
              </a:rPr>
              <a:t>çÏÖá</a:t>
            </a:r>
            <a:endParaRPr lang="en-US" altLang="en-US" sz="1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15375" name="Rectangle 69">
            <a:extLst>
              <a:ext uri="{FF2B5EF4-FFF2-40B4-BE49-F238E27FC236}">
                <a16:creationId xmlns:a16="http://schemas.microsoft.com/office/drawing/2014/main" id="{E6374CF7-945B-3C06-61B4-67A2EEABA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5376" name="Line 70">
            <a:extLst>
              <a:ext uri="{FF2B5EF4-FFF2-40B4-BE49-F238E27FC236}">
                <a16:creationId xmlns:a16="http://schemas.microsoft.com/office/drawing/2014/main" id="{5CE62890-499C-8A80-0815-84254BC4F18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7" name="Line 71">
            <a:extLst>
              <a:ext uri="{FF2B5EF4-FFF2-40B4-BE49-F238E27FC236}">
                <a16:creationId xmlns:a16="http://schemas.microsoft.com/office/drawing/2014/main" id="{CCF3A6D3-2E8B-AE16-2595-A490BC06FBA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8" name="Rectangle 72">
            <a:extLst>
              <a:ext uri="{FF2B5EF4-FFF2-40B4-BE49-F238E27FC236}">
                <a16:creationId xmlns:a16="http://schemas.microsoft.com/office/drawing/2014/main" id="{F183C74C-C6EC-B5BB-D0DB-3DE04B21E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5379" name="Rectangle 73">
            <a:extLst>
              <a:ext uri="{FF2B5EF4-FFF2-40B4-BE49-F238E27FC236}">
                <a16:creationId xmlns:a16="http://schemas.microsoft.com/office/drawing/2014/main" id="{DBD41330-7A12-FE38-275E-117C6AE63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5380" name="Rectangle 74">
            <a:extLst>
              <a:ext uri="{FF2B5EF4-FFF2-40B4-BE49-F238E27FC236}">
                <a16:creationId xmlns:a16="http://schemas.microsoft.com/office/drawing/2014/main" id="{6870867C-0C81-E3DA-DE33-30861C5FC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7223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15381" name="Text Box 75">
            <a:extLst>
              <a:ext uri="{FF2B5EF4-FFF2-40B4-BE49-F238E27FC236}">
                <a16:creationId xmlns:a16="http://schemas.microsoft.com/office/drawing/2014/main" id="{5D08724C-DA5A-B473-7EB5-99F032BDD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2113" name="Rectangle 81">
            <a:extLst>
              <a:ext uri="{FF2B5EF4-FFF2-40B4-BE49-F238E27FC236}">
                <a16:creationId xmlns:a16="http://schemas.microsoft.com/office/drawing/2014/main" id="{74A4B858-6951-BFFB-766C-4E5D5D83B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15383" name="Text Box 82">
            <a:extLst>
              <a:ext uri="{FF2B5EF4-FFF2-40B4-BE49-F238E27FC236}">
                <a16:creationId xmlns:a16="http://schemas.microsoft.com/office/drawing/2014/main" id="{9F22B6E9-A8A8-2C21-BDCE-A4DF92817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3713" y="6192838"/>
            <a:ext cx="1927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ÙÞaíÌáAí çÉ¼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</p:spTree>
  </p:cSld>
  <p:clrMapOvr>
    <a:masterClrMapping/>
  </p:clrMapOvr>
  <p:transition>
    <p:wheel spokes="0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79">
            <a:extLst>
              <a:ext uri="{FF2B5EF4-FFF2-40B4-BE49-F238E27FC236}">
                <a16:creationId xmlns:a16="http://schemas.microsoft.com/office/drawing/2014/main" id="{80848A11-1D5D-A736-953D-C4C9BC626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16387" name="Line 1080">
            <a:extLst>
              <a:ext uri="{FF2B5EF4-FFF2-40B4-BE49-F238E27FC236}">
                <a16:creationId xmlns:a16="http://schemas.microsoft.com/office/drawing/2014/main" id="{B95B9936-486E-6904-AA75-3A20BC7AAA3E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8" name="Text Box 1043">
            <a:extLst>
              <a:ext uri="{FF2B5EF4-FFF2-40B4-BE49-F238E27FC236}">
                <a16:creationId xmlns:a16="http://schemas.microsoft.com/office/drawing/2014/main" id="{9F4122B5-A27C-C5A6-8F87-9FA415C58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288" y="0"/>
            <a:ext cx="3321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chemeClr val="tx1"/>
                </a:solidFill>
                <a:latin typeface="Kerala" pitchFamily="2" charset="0"/>
              </a:rPr>
              <a:t>çÏÞÙKÞX </a:t>
            </a:r>
            <a:r>
              <a:rPr lang="en-US" altLang="en-US" sz="1400">
                <a:solidFill>
                  <a:schemeClr val="tx1"/>
                </a:solidFill>
              </a:rPr>
              <a:t>2:13-2:25</a:t>
            </a:r>
          </a:p>
        </p:txBody>
      </p:sp>
      <p:pic>
        <p:nvPicPr>
          <p:cNvPr id="16389" name="Picture 1046">
            <a:extLst>
              <a:ext uri="{FF2B5EF4-FFF2-40B4-BE49-F238E27FC236}">
                <a16:creationId xmlns:a16="http://schemas.microsoft.com/office/drawing/2014/main" id="{8C343666-CC71-EEDD-1470-E877E1BCC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676275"/>
            <a:ext cx="5295900" cy="3522663"/>
          </a:xfrm>
          <a:prstGeom prst="rect">
            <a:avLst/>
          </a:prstGeom>
          <a:noFill/>
          <a:ln w="76200">
            <a:solidFill>
              <a:srgbClr val="6A0000"/>
            </a:solidFill>
            <a:miter lim="800000"/>
            <a:headEnd/>
            <a:tailEnd/>
          </a:ln>
          <a:effectLst>
            <a:outerShdw dist="117088" dir="243607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8533" name="Picture 1045">
            <a:extLst>
              <a:ext uri="{FF2B5EF4-FFF2-40B4-BE49-F238E27FC236}">
                <a16:creationId xmlns:a16="http://schemas.microsoft.com/office/drawing/2014/main" id="{3188BF59-8CC5-524A-E089-B8D65C153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50" y="2797175"/>
            <a:ext cx="5092700" cy="3351213"/>
          </a:xfrm>
          <a:prstGeom prst="rect">
            <a:avLst/>
          </a:prstGeom>
          <a:noFill/>
          <a:ln w="76200">
            <a:solidFill>
              <a:srgbClr val="6A0000"/>
            </a:solidFill>
            <a:miter lim="800000"/>
            <a:headEnd/>
            <a:tailEnd/>
          </a:ln>
          <a:effectLst>
            <a:outerShdw dist="117088" dir="243607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1" name="Text Box 1047">
            <a:extLst>
              <a:ext uri="{FF2B5EF4-FFF2-40B4-BE49-F238E27FC236}">
                <a16:creationId xmlns:a16="http://schemas.microsoft.com/office/drawing/2014/main" id="{313AB4A3-D15A-46A3-1E52-E5B1EE2DD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700" y="5905500"/>
            <a:ext cx="2070100" cy="549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rgbClr val="FFFF00"/>
                </a:solidFill>
                <a:latin typeface="Kerala" pitchFamily="2" charset="0"/>
              </a:rPr>
              <a:t>ØíÄÜ µ¿MÞ¿í</a:t>
            </a:r>
            <a:r>
              <a:rPr lang="en-US" altLang="en-US" sz="1000">
                <a:solidFill>
                  <a:srgbClr val="FFFF00"/>
                </a:solidFill>
              </a:rPr>
              <a:t>:</a:t>
            </a:r>
          </a:p>
          <a:p>
            <a:r>
              <a:rPr lang="en-US" altLang="en-US" sz="1000" b="0">
                <a:solidFill>
                  <a:srgbClr val="FFFF00"/>
                </a:solidFill>
                <a:latin typeface="Kerala" pitchFamily="2" charset="0"/>
              </a:rPr>
              <a:t>çÙÞ{ßÜÞaí çÙÞGW, æÏøáÖçÜ¢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000">
              <a:solidFill>
                <a:srgbClr val="FFFF00"/>
              </a:solidFill>
            </a:endParaRPr>
          </a:p>
        </p:txBody>
      </p:sp>
      <p:sp>
        <p:nvSpPr>
          <p:cNvPr id="16392" name="AutoShape 1061">
            <a:extLst>
              <a:ext uri="{FF2B5EF4-FFF2-40B4-BE49-F238E27FC236}">
                <a16:creationId xmlns:a16="http://schemas.microsoft.com/office/drawing/2014/main" id="{69403838-66B7-2213-376E-33768CA4F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6393" name="Rectangle 1062">
            <a:extLst>
              <a:ext uri="{FF2B5EF4-FFF2-40B4-BE49-F238E27FC236}">
                <a16:creationId xmlns:a16="http://schemas.microsoft.com/office/drawing/2014/main" id="{84EA5EBB-ABF3-6F6F-D620-B4E2178A5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6394" name="Line 1063">
            <a:extLst>
              <a:ext uri="{FF2B5EF4-FFF2-40B4-BE49-F238E27FC236}">
                <a16:creationId xmlns:a16="http://schemas.microsoft.com/office/drawing/2014/main" id="{3105EF6F-D921-764C-A30E-898F17FAC49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5" name="Line 1064">
            <a:extLst>
              <a:ext uri="{FF2B5EF4-FFF2-40B4-BE49-F238E27FC236}">
                <a16:creationId xmlns:a16="http://schemas.microsoft.com/office/drawing/2014/main" id="{EF795556-F16E-B689-70FB-53740275154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6" name="Line 1065">
            <a:extLst>
              <a:ext uri="{FF2B5EF4-FFF2-40B4-BE49-F238E27FC236}">
                <a16:creationId xmlns:a16="http://schemas.microsoft.com/office/drawing/2014/main" id="{1FE8CB59-860B-0E48-EA70-1ACF7B39C7A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7" name="Line 1066">
            <a:extLst>
              <a:ext uri="{FF2B5EF4-FFF2-40B4-BE49-F238E27FC236}">
                <a16:creationId xmlns:a16="http://schemas.microsoft.com/office/drawing/2014/main" id="{13DB8EB0-9EEF-E703-F149-5F5CC8A43D8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8" name="Line 1067">
            <a:extLst>
              <a:ext uri="{FF2B5EF4-FFF2-40B4-BE49-F238E27FC236}">
                <a16:creationId xmlns:a16="http://schemas.microsoft.com/office/drawing/2014/main" id="{C9D21B0F-990D-C258-7681-5B4ADE1983A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9" name="Rectangle 1068">
            <a:extLst>
              <a:ext uri="{FF2B5EF4-FFF2-40B4-BE49-F238E27FC236}">
                <a16:creationId xmlns:a16="http://schemas.microsoft.com/office/drawing/2014/main" id="{2524BF2F-DB39-1702-FB04-D17DCE12A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71500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400" b="0">
                <a:solidFill>
                  <a:schemeClr val="bg2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16400" name="Rectangle 1069">
            <a:extLst>
              <a:ext uri="{FF2B5EF4-FFF2-40B4-BE49-F238E27FC236}">
                <a16:creationId xmlns:a16="http://schemas.microsoft.com/office/drawing/2014/main" id="{AAD58EB9-6D2A-B155-5B88-E29A1F5E4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6401" name="Line 1070">
            <a:extLst>
              <a:ext uri="{FF2B5EF4-FFF2-40B4-BE49-F238E27FC236}">
                <a16:creationId xmlns:a16="http://schemas.microsoft.com/office/drawing/2014/main" id="{89054FD2-EA4E-CB96-4101-BF2C09B3B67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2" name="Line 1071">
            <a:extLst>
              <a:ext uri="{FF2B5EF4-FFF2-40B4-BE49-F238E27FC236}">
                <a16:creationId xmlns:a16="http://schemas.microsoft.com/office/drawing/2014/main" id="{6C92AE94-4D83-EB49-AD82-DB02BBAAC89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3" name="Rectangle 1072">
            <a:extLst>
              <a:ext uri="{FF2B5EF4-FFF2-40B4-BE49-F238E27FC236}">
                <a16:creationId xmlns:a16="http://schemas.microsoft.com/office/drawing/2014/main" id="{E043FA0B-8232-09CF-D40D-AC3B89C22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6404" name="Rectangle 1073">
            <a:extLst>
              <a:ext uri="{FF2B5EF4-FFF2-40B4-BE49-F238E27FC236}">
                <a16:creationId xmlns:a16="http://schemas.microsoft.com/office/drawing/2014/main" id="{57E8985B-A7EE-9EAF-4406-8DF4DC32F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6405" name="Rectangle 1074">
            <a:extLst>
              <a:ext uri="{FF2B5EF4-FFF2-40B4-BE49-F238E27FC236}">
                <a16:creationId xmlns:a16="http://schemas.microsoft.com/office/drawing/2014/main" id="{B7DE4A38-1B7B-5E26-FCA0-C244F2304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7223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¼àÕßÄµÞÜ</a:t>
            </a:r>
            <a:r>
              <a:rPr lang="en-US" altLang="en-US" sz="900" b="0">
                <a:solidFill>
                  <a:schemeClr val="tx1"/>
                </a:solidFill>
                <a:latin typeface="Kerala" pitchFamily="2" charset="0"/>
              </a:rPr>
              <a:t>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16406" name="Text Box 1075">
            <a:extLst>
              <a:ext uri="{FF2B5EF4-FFF2-40B4-BE49-F238E27FC236}">
                <a16:creationId xmlns:a16="http://schemas.microsoft.com/office/drawing/2014/main" id="{F71400D6-AC7E-2254-2573-0D36E2F09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8569" name="Rectangle 1081">
            <a:extLst>
              <a:ext uri="{FF2B5EF4-FFF2-40B4-BE49-F238E27FC236}">
                <a16:creationId xmlns:a16="http://schemas.microsoft.com/office/drawing/2014/main" id="{201CC158-CC68-59A5-2238-171C20960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11</a:t>
            </a:r>
          </a:p>
        </p:txBody>
      </p:sp>
      <p:sp>
        <p:nvSpPr>
          <p:cNvPr id="16408" name="Text Box 1082">
            <a:extLst>
              <a:ext uri="{FF2B5EF4-FFF2-40B4-BE49-F238E27FC236}">
                <a16:creationId xmlns:a16="http://schemas.microsoft.com/office/drawing/2014/main" id="{F9236A0D-FD35-43D5-14FC-61FA223E6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6888" y="6267450"/>
            <a:ext cx="1924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ÙÞaíÌáAí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sp>
        <p:nvSpPr>
          <p:cNvPr id="16409" name="Text Box 1083">
            <a:extLst>
              <a:ext uri="{FF2B5EF4-FFF2-40B4-BE49-F238E27FC236}">
                <a16:creationId xmlns:a16="http://schemas.microsoft.com/office/drawing/2014/main" id="{13AAB4B4-7CAF-318D-90D9-1831FA86F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03238"/>
            <a:ext cx="2463800" cy="2166937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600" b="0">
                <a:solidFill>
                  <a:srgbClr val="FFFF00"/>
                </a:solidFill>
                <a:latin typeface="Kerala" pitchFamily="2" charset="0"/>
              </a:rPr>
              <a:t>çÏÖáÕßæa µÞÜæJ</a:t>
            </a:r>
          </a:p>
          <a:p>
            <a:r>
              <a:rPr lang="en-US" altLang="en-US" sz="3600" b="0">
                <a:solidFill>
                  <a:srgbClr val="FFFF00"/>
                </a:solidFill>
                <a:latin typeface="Kerala" pitchFamily="2" charset="0"/>
              </a:rPr>
              <a:t>æÏøáÖçÜ¢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2800">
              <a:solidFill>
                <a:srgbClr val="FFEA18"/>
              </a:solidFill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8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99">
            <a:extLst>
              <a:ext uri="{FF2B5EF4-FFF2-40B4-BE49-F238E27FC236}">
                <a16:creationId xmlns:a16="http://schemas.microsoft.com/office/drawing/2014/main" id="{58215E13-693A-8111-ADEA-5DD61DA4B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18435" name="Line 1100">
            <a:extLst>
              <a:ext uri="{FF2B5EF4-FFF2-40B4-BE49-F238E27FC236}">
                <a16:creationId xmlns:a16="http://schemas.microsoft.com/office/drawing/2014/main" id="{DB6D2BAF-4A9D-7E79-FCA1-2B1FAA65130A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436" name="Picture 1063">
            <a:extLst>
              <a:ext uri="{FF2B5EF4-FFF2-40B4-BE49-F238E27FC236}">
                <a16:creationId xmlns:a16="http://schemas.microsoft.com/office/drawing/2014/main" id="{55EC9C1C-DBBB-7F89-FC68-BDD773B0F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7" t="17245" r="13568" b="12317"/>
          <a:stretch>
            <a:fillRect/>
          </a:stretch>
        </p:blipFill>
        <p:spPr bwMode="auto">
          <a:xfrm>
            <a:off x="563563" y="425450"/>
            <a:ext cx="5505450" cy="35464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8" name="Picture 1062">
            <a:extLst>
              <a:ext uri="{FF2B5EF4-FFF2-40B4-BE49-F238E27FC236}">
                <a16:creationId xmlns:a16="http://schemas.microsoft.com/office/drawing/2014/main" id="{5664F342-D517-0460-17D8-1FBB4DD00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38" y="2978150"/>
            <a:ext cx="4762500" cy="31734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8" name="Text Box 1064">
            <a:extLst>
              <a:ext uri="{FF2B5EF4-FFF2-40B4-BE49-F238E27FC236}">
                <a16:creationId xmlns:a16="http://schemas.microsoft.com/office/drawing/2014/main" id="{1783579B-C6F8-31E6-6277-D05069F20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18439" name="Text Box 1065">
            <a:extLst>
              <a:ext uri="{FF2B5EF4-FFF2-40B4-BE49-F238E27FC236}">
                <a16:creationId xmlns:a16="http://schemas.microsoft.com/office/drawing/2014/main" id="{E972AEB1-9CFB-230B-50CA-B976A25AC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063" y="0"/>
            <a:ext cx="5957887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>
                <a:solidFill>
                  <a:schemeClr val="tx1"/>
                </a:solidFill>
                <a:latin typeface="Kerala" pitchFamily="2" charset="0"/>
              </a:rPr>
              <a:t>ÎVçAÞØí </a:t>
            </a:r>
            <a:r>
              <a:rPr lang="en-US" altLang="en-US" sz="1400">
                <a:solidFill>
                  <a:schemeClr val="tx1"/>
                </a:solidFill>
              </a:rPr>
              <a:t>11:27</a:t>
            </a:r>
          </a:p>
        </p:txBody>
      </p:sp>
      <p:sp>
        <p:nvSpPr>
          <p:cNvPr id="18440" name="AutoShape 1081">
            <a:extLst>
              <a:ext uri="{FF2B5EF4-FFF2-40B4-BE49-F238E27FC236}">
                <a16:creationId xmlns:a16="http://schemas.microsoft.com/office/drawing/2014/main" id="{6E1D7F7A-86FF-8485-6DD0-52732B9E4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8441" name="Rectangle 1082">
            <a:extLst>
              <a:ext uri="{FF2B5EF4-FFF2-40B4-BE49-F238E27FC236}">
                <a16:creationId xmlns:a16="http://schemas.microsoft.com/office/drawing/2014/main" id="{810EB978-A5CD-574C-D55B-20B890E35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8442" name="Line 1083">
            <a:extLst>
              <a:ext uri="{FF2B5EF4-FFF2-40B4-BE49-F238E27FC236}">
                <a16:creationId xmlns:a16="http://schemas.microsoft.com/office/drawing/2014/main" id="{EDFA33FE-88E2-C718-A1B0-A46E4ED9BFC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" name="Line 1084">
            <a:extLst>
              <a:ext uri="{FF2B5EF4-FFF2-40B4-BE49-F238E27FC236}">
                <a16:creationId xmlns:a16="http://schemas.microsoft.com/office/drawing/2014/main" id="{4FF4701D-0BF0-2F34-36A4-0A595A594CD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4" name="Line 1085">
            <a:extLst>
              <a:ext uri="{FF2B5EF4-FFF2-40B4-BE49-F238E27FC236}">
                <a16:creationId xmlns:a16="http://schemas.microsoft.com/office/drawing/2014/main" id="{644EABBE-E7A5-CA28-FE1C-05FFF16D2EC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5" name="Line 1086">
            <a:extLst>
              <a:ext uri="{FF2B5EF4-FFF2-40B4-BE49-F238E27FC236}">
                <a16:creationId xmlns:a16="http://schemas.microsoft.com/office/drawing/2014/main" id="{B196F2AE-0F3A-8BEE-E4D2-073D1F55A61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6" name="Line 1087">
            <a:extLst>
              <a:ext uri="{FF2B5EF4-FFF2-40B4-BE49-F238E27FC236}">
                <a16:creationId xmlns:a16="http://schemas.microsoft.com/office/drawing/2014/main" id="{7D298740-927C-57A0-E03C-6FFD3EF4432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7" name="Rectangle 1088">
            <a:extLst>
              <a:ext uri="{FF2B5EF4-FFF2-40B4-BE49-F238E27FC236}">
                <a16:creationId xmlns:a16="http://schemas.microsoft.com/office/drawing/2014/main" id="{5B023AE5-1692-4F09-01BD-C5C85FAC0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71500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400" b="0">
                <a:solidFill>
                  <a:schemeClr val="bg2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18448" name="Rectangle 1089">
            <a:extLst>
              <a:ext uri="{FF2B5EF4-FFF2-40B4-BE49-F238E27FC236}">
                <a16:creationId xmlns:a16="http://schemas.microsoft.com/office/drawing/2014/main" id="{0781809D-CC17-04BE-4963-3A0F2509A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8449" name="Line 1090">
            <a:extLst>
              <a:ext uri="{FF2B5EF4-FFF2-40B4-BE49-F238E27FC236}">
                <a16:creationId xmlns:a16="http://schemas.microsoft.com/office/drawing/2014/main" id="{AC8A89FC-935B-ED51-B23E-8D8582A35AB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0" name="Line 1091">
            <a:extLst>
              <a:ext uri="{FF2B5EF4-FFF2-40B4-BE49-F238E27FC236}">
                <a16:creationId xmlns:a16="http://schemas.microsoft.com/office/drawing/2014/main" id="{931C7624-619B-39BD-19C8-B63A08E1F7C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1" name="Rectangle 1092">
            <a:extLst>
              <a:ext uri="{FF2B5EF4-FFF2-40B4-BE49-F238E27FC236}">
                <a16:creationId xmlns:a16="http://schemas.microsoft.com/office/drawing/2014/main" id="{35CE305B-41FC-6438-CBBA-1032570AD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8452" name="Rectangle 1093">
            <a:extLst>
              <a:ext uri="{FF2B5EF4-FFF2-40B4-BE49-F238E27FC236}">
                <a16:creationId xmlns:a16="http://schemas.microsoft.com/office/drawing/2014/main" id="{8D530CB7-A672-2BDD-2B88-55A100743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8453" name="Rectangle 1094">
            <a:extLst>
              <a:ext uri="{FF2B5EF4-FFF2-40B4-BE49-F238E27FC236}">
                <a16:creationId xmlns:a16="http://schemas.microsoft.com/office/drawing/2014/main" id="{6A017680-400A-615F-FA8E-C914FD793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7223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18454" name="Text Box 1095">
            <a:extLst>
              <a:ext uri="{FF2B5EF4-FFF2-40B4-BE49-F238E27FC236}">
                <a16:creationId xmlns:a16="http://schemas.microsoft.com/office/drawing/2014/main" id="{CF193381-AFFC-28E3-03B3-6E47E608B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30157" name="Rectangle 1101">
            <a:extLst>
              <a:ext uri="{FF2B5EF4-FFF2-40B4-BE49-F238E27FC236}">
                <a16:creationId xmlns:a16="http://schemas.microsoft.com/office/drawing/2014/main" id="{6F6BA06A-5B3F-D1B9-223A-F77F93A14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18456" name="Text Box 1102">
            <a:extLst>
              <a:ext uri="{FF2B5EF4-FFF2-40B4-BE49-F238E27FC236}">
                <a16:creationId xmlns:a16="http://schemas.microsoft.com/office/drawing/2014/main" id="{D5F87D3C-48DB-2E18-3838-7B292E843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3713" y="6192838"/>
            <a:ext cx="1927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ÙÞaíÌáAí çÉ¼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sp>
        <p:nvSpPr>
          <p:cNvPr id="18457" name="Text Box 1103">
            <a:extLst>
              <a:ext uri="{FF2B5EF4-FFF2-40B4-BE49-F238E27FC236}">
                <a16:creationId xmlns:a16="http://schemas.microsoft.com/office/drawing/2014/main" id="{1A1F140F-300D-ADA5-6B9A-42C87D6A9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03238"/>
            <a:ext cx="2463800" cy="173990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600" b="0">
                <a:solidFill>
                  <a:srgbClr val="FFFF00"/>
                </a:solidFill>
                <a:latin typeface="Kerala" pitchFamily="2" charset="0"/>
              </a:rPr>
              <a:t>çÏÖáÕßæa µÞÜæJ</a:t>
            </a:r>
          </a:p>
          <a:p>
            <a:r>
              <a:rPr lang="en-US" altLang="en-US" sz="3600" b="0">
                <a:solidFill>
                  <a:srgbClr val="FFFF00"/>
                </a:solidFill>
                <a:latin typeface="Kerala" pitchFamily="2" charset="0"/>
              </a:rPr>
              <a:t>æÏøáÖçÜ¢</a:t>
            </a:r>
            <a:endParaRPr lang="en-US" altLang="en-US" sz="2800">
              <a:solidFill>
                <a:srgbClr val="FFEA18"/>
              </a:solidFill>
            </a:endParaRPr>
          </a:p>
        </p:txBody>
      </p:sp>
      <p:sp>
        <p:nvSpPr>
          <p:cNvPr id="18458" name="Text Box 1104">
            <a:extLst>
              <a:ext uri="{FF2B5EF4-FFF2-40B4-BE49-F238E27FC236}">
                <a16:creationId xmlns:a16="http://schemas.microsoft.com/office/drawing/2014/main" id="{B5E56420-18B7-37D3-56BD-EE402B7BC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700" y="5905500"/>
            <a:ext cx="2070100" cy="609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rgbClr val="FFFF00"/>
                </a:solidFill>
                <a:latin typeface="Kerala" pitchFamily="2" charset="0"/>
              </a:rPr>
              <a:t>ØíÄÜ µ¿MÞ¿</a:t>
            </a:r>
            <a:r>
              <a:rPr lang="en-US" altLang="en-US" sz="2400" b="0">
                <a:solidFill>
                  <a:srgbClr val="FFFF00"/>
                </a:solidFill>
                <a:latin typeface="Kerala" pitchFamily="2" charset="0"/>
              </a:rPr>
              <a:t>í</a:t>
            </a:r>
            <a:r>
              <a:rPr lang="en-US" altLang="en-US" sz="1000">
                <a:solidFill>
                  <a:srgbClr val="FFFF00"/>
                </a:solidFill>
              </a:rPr>
              <a:t>:</a:t>
            </a:r>
          </a:p>
          <a:p>
            <a:r>
              <a:rPr lang="en-US" altLang="en-US" sz="1000" b="0">
                <a:solidFill>
                  <a:srgbClr val="FFFF00"/>
                </a:solidFill>
                <a:latin typeface="Kerala" pitchFamily="2" charset="0"/>
              </a:rPr>
              <a:t>çÙÞ{ßÜÞaí çÙÞGW, æÏøáÖçÜ¢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4">
            <a:extLst>
              <a:ext uri="{FF2B5EF4-FFF2-40B4-BE49-F238E27FC236}">
                <a16:creationId xmlns:a16="http://schemas.microsoft.com/office/drawing/2014/main" id="{19D84BE8-3B41-E1E3-B271-CB644959A78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dist="161645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0483" name="Group 115">
            <a:extLst>
              <a:ext uri="{FF2B5EF4-FFF2-40B4-BE49-F238E27FC236}">
                <a16:creationId xmlns:a16="http://schemas.microsoft.com/office/drawing/2014/main" id="{8ECB15F3-CB75-0EB4-8422-155A97F753A5}"/>
              </a:ext>
            </a:extLst>
          </p:cNvPr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20529" name="Oval 116">
              <a:extLst>
                <a:ext uri="{FF2B5EF4-FFF2-40B4-BE49-F238E27FC236}">
                  <a16:creationId xmlns:a16="http://schemas.microsoft.com/office/drawing/2014/main" id="{75920C0B-FAA7-6E54-CFCF-5ED7F9CA2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20530" name="Oval 117">
              <a:extLst>
                <a:ext uri="{FF2B5EF4-FFF2-40B4-BE49-F238E27FC236}">
                  <a16:creationId xmlns:a16="http://schemas.microsoft.com/office/drawing/2014/main" id="{59B552D1-E855-D75F-008C-ADA4BD300F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20531" name="Oval 118">
              <a:extLst>
                <a:ext uri="{FF2B5EF4-FFF2-40B4-BE49-F238E27FC236}">
                  <a16:creationId xmlns:a16="http://schemas.microsoft.com/office/drawing/2014/main" id="{A619CA59-38F0-A065-62A4-7A63582BA3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20532" name="Oval 119">
              <a:extLst>
                <a:ext uri="{FF2B5EF4-FFF2-40B4-BE49-F238E27FC236}">
                  <a16:creationId xmlns:a16="http://schemas.microsoft.com/office/drawing/2014/main" id="{829B4ABE-D91F-43D1-79C5-04A4B30F57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20484" name="Rectangle 3">
            <a:extLst>
              <a:ext uri="{FF2B5EF4-FFF2-40B4-BE49-F238E27FC236}">
                <a16:creationId xmlns:a16="http://schemas.microsoft.com/office/drawing/2014/main" id="{E388CC5C-4B43-7DE3-8844-B551825F3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0485" name="Oval 6">
            <a:extLst>
              <a:ext uri="{FF2B5EF4-FFF2-40B4-BE49-F238E27FC236}">
                <a16:creationId xmlns:a16="http://schemas.microsoft.com/office/drawing/2014/main" id="{0488195F-40B9-CFBD-50D8-C3BCBD0B3478}"/>
              </a:ext>
            </a:extLst>
          </p:cNvPr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0486" name="Rectangle 7">
            <a:extLst>
              <a:ext uri="{FF2B5EF4-FFF2-40B4-BE49-F238E27FC236}">
                <a16:creationId xmlns:a16="http://schemas.microsoft.com/office/drawing/2014/main" id="{8F7635FD-0595-C10F-1E49-2CD1176DD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82305" name="Oval 33">
            <a:extLst>
              <a:ext uri="{FF2B5EF4-FFF2-40B4-BE49-F238E27FC236}">
                <a16:creationId xmlns:a16="http://schemas.microsoft.com/office/drawing/2014/main" id="{5985D498-6982-BD8B-F786-4AAEC0A3C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0300" y="2959100"/>
            <a:ext cx="1600200" cy="642938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0488" name="Rectangle 39">
            <a:extLst>
              <a:ext uri="{FF2B5EF4-FFF2-40B4-BE49-F238E27FC236}">
                <a16:creationId xmlns:a16="http://schemas.microsoft.com/office/drawing/2014/main" id="{457204D6-B451-A27D-6880-DC44F45C5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3" y="5808663"/>
            <a:ext cx="8408987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800" b="0">
                <a:solidFill>
                  <a:srgbClr val="FFFF00"/>
                </a:solidFill>
                <a:latin typeface="Kerala" pitchFamily="2" charset="0"/>
              </a:rPr>
              <a:t>çÏÖáÕßæa µÞøÎáZ ¦µãÄßÏßÜáU ÏÞdÄÞÎÞV·¢...</a:t>
            </a:r>
          </a:p>
        </p:txBody>
      </p:sp>
      <p:sp>
        <p:nvSpPr>
          <p:cNvPr id="20489" name="Text Box 74">
            <a:extLst>
              <a:ext uri="{FF2B5EF4-FFF2-40B4-BE49-F238E27FC236}">
                <a16:creationId xmlns:a16="http://schemas.microsoft.com/office/drawing/2014/main" id="{89AE1A39-CAD7-16D5-743D-AC1E36088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4350" y="0"/>
            <a:ext cx="1993900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600" b="0">
                <a:solidFill>
                  <a:schemeClr val="tx1"/>
                </a:solidFill>
                <a:latin typeface="Kerala" pitchFamily="2" charset="0"/>
              </a:rPr>
              <a:t>çÏÞÙKÞX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</a:rPr>
              <a:t>4:1-6</a:t>
            </a:r>
          </a:p>
        </p:txBody>
      </p:sp>
      <p:sp>
        <p:nvSpPr>
          <p:cNvPr id="20490" name="AutoShape 91">
            <a:extLst>
              <a:ext uri="{FF2B5EF4-FFF2-40B4-BE49-F238E27FC236}">
                <a16:creationId xmlns:a16="http://schemas.microsoft.com/office/drawing/2014/main" id="{38664A6A-2DF6-1FC9-4CB6-0A908CC88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0491" name="Rectangle 92">
            <a:extLst>
              <a:ext uri="{FF2B5EF4-FFF2-40B4-BE49-F238E27FC236}">
                <a16:creationId xmlns:a16="http://schemas.microsoft.com/office/drawing/2014/main" id="{78D1289F-4EBE-E431-3F72-54A51E3A8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0492" name="Line 93">
            <a:extLst>
              <a:ext uri="{FF2B5EF4-FFF2-40B4-BE49-F238E27FC236}">
                <a16:creationId xmlns:a16="http://schemas.microsoft.com/office/drawing/2014/main" id="{23B07B64-CD21-65A5-350D-1EA484DCAF9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3" name="Line 94">
            <a:extLst>
              <a:ext uri="{FF2B5EF4-FFF2-40B4-BE49-F238E27FC236}">
                <a16:creationId xmlns:a16="http://schemas.microsoft.com/office/drawing/2014/main" id="{609A300A-77D6-88B0-94C4-6C3ABA2AFDD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Line 95">
            <a:extLst>
              <a:ext uri="{FF2B5EF4-FFF2-40B4-BE49-F238E27FC236}">
                <a16:creationId xmlns:a16="http://schemas.microsoft.com/office/drawing/2014/main" id="{9103DD46-E2B0-1127-9615-5FA69CE2022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5" name="Line 96">
            <a:extLst>
              <a:ext uri="{FF2B5EF4-FFF2-40B4-BE49-F238E27FC236}">
                <a16:creationId xmlns:a16="http://schemas.microsoft.com/office/drawing/2014/main" id="{C7A75CD4-EA83-967C-DD0C-536003D8E60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6" name="Line 97">
            <a:extLst>
              <a:ext uri="{FF2B5EF4-FFF2-40B4-BE49-F238E27FC236}">
                <a16:creationId xmlns:a16="http://schemas.microsoft.com/office/drawing/2014/main" id="{3D57AAF6-EF4C-0534-A1A5-820BA371BCE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7" name="Rectangle 98">
            <a:extLst>
              <a:ext uri="{FF2B5EF4-FFF2-40B4-BE49-F238E27FC236}">
                <a16:creationId xmlns:a16="http://schemas.microsoft.com/office/drawing/2014/main" id="{227C39CF-4385-382C-E283-A119F986C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bg2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20498" name="Rectangle 99">
            <a:extLst>
              <a:ext uri="{FF2B5EF4-FFF2-40B4-BE49-F238E27FC236}">
                <a16:creationId xmlns:a16="http://schemas.microsoft.com/office/drawing/2014/main" id="{F2CE44A8-B382-770B-8CFD-80AA07514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0499" name="Line 100">
            <a:extLst>
              <a:ext uri="{FF2B5EF4-FFF2-40B4-BE49-F238E27FC236}">
                <a16:creationId xmlns:a16="http://schemas.microsoft.com/office/drawing/2014/main" id="{C6DC53B0-90E1-B7CA-8111-DDF64201249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0" name="Line 101">
            <a:extLst>
              <a:ext uri="{FF2B5EF4-FFF2-40B4-BE49-F238E27FC236}">
                <a16:creationId xmlns:a16="http://schemas.microsoft.com/office/drawing/2014/main" id="{265D21C6-73C9-0BA1-1323-A2DB207C2ED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1" name="Rectangle 102">
            <a:extLst>
              <a:ext uri="{FF2B5EF4-FFF2-40B4-BE49-F238E27FC236}">
                <a16:creationId xmlns:a16="http://schemas.microsoft.com/office/drawing/2014/main" id="{BB97AA2F-17D9-AFBA-E87D-835D28FC8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0502" name="Rectangle 103">
            <a:extLst>
              <a:ext uri="{FF2B5EF4-FFF2-40B4-BE49-F238E27FC236}">
                <a16:creationId xmlns:a16="http://schemas.microsoft.com/office/drawing/2014/main" id="{38186DBF-5C3B-B556-90FC-EA79C808F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0503" name="Rectangle 104">
            <a:extLst>
              <a:ext uri="{FF2B5EF4-FFF2-40B4-BE49-F238E27FC236}">
                <a16:creationId xmlns:a16="http://schemas.microsoft.com/office/drawing/2014/main" id="{B40DC429-B321-7D39-5464-A3027D484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3614738"/>
            <a:ext cx="7223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20504" name="Text Box 105">
            <a:extLst>
              <a:ext uri="{FF2B5EF4-FFF2-40B4-BE49-F238E27FC236}">
                <a16:creationId xmlns:a16="http://schemas.microsoft.com/office/drawing/2014/main" id="{4DF892F7-09B9-7DC9-C66D-0FFADAAE4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2380" name="Oval 108">
            <a:extLst>
              <a:ext uri="{FF2B5EF4-FFF2-40B4-BE49-F238E27FC236}">
                <a16:creationId xmlns:a16="http://schemas.microsoft.com/office/drawing/2014/main" id="{D8309A3E-B6D3-800F-174E-405FFB055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450" y="2622550"/>
            <a:ext cx="2047875" cy="1127125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82381" name="Oval 109">
            <a:extLst>
              <a:ext uri="{FF2B5EF4-FFF2-40B4-BE49-F238E27FC236}">
                <a16:creationId xmlns:a16="http://schemas.microsoft.com/office/drawing/2014/main" id="{077948AE-C87C-29FE-3161-B49243397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0938" y="4618038"/>
            <a:ext cx="1204912" cy="592137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82382" name="Oval 110">
            <a:extLst>
              <a:ext uri="{FF2B5EF4-FFF2-40B4-BE49-F238E27FC236}">
                <a16:creationId xmlns:a16="http://schemas.microsoft.com/office/drawing/2014/main" id="{880497AC-8579-BBEC-8F5D-37D587AB16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9738" y="1689100"/>
            <a:ext cx="1204912" cy="592138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grpSp>
        <p:nvGrpSpPr>
          <p:cNvPr id="182379" name="Group 107">
            <a:extLst>
              <a:ext uri="{FF2B5EF4-FFF2-40B4-BE49-F238E27FC236}">
                <a16:creationId xmlns:a16="http://schemas.microsoft.com/office/drawing/2014/main" id="{BFB467D3-006E-32A5-BA87-9117A7C1A7A3}"/>
              </a:ext>
            </a:extLst>
          </p:cNvPr>
          <p:cNvGrpSpPr>
            <a:grpSpLocks/>
          </p:cNvGrpSpPr>
          <p:nvPr/>
        </p:nvGrpSpPr>
        <p:grpSpPr bwMode="auto">
          <a:xfrm>
            <a:off x="338138" y="2066925"/>
            <a:ext cx="4016375" cy="1752600"/>
            <a:chOff x="353" y="1418"/>
            <a:chExt cx="2319" cy="1123"/>
          </a:xfrm>
        </p:grpSpPr>
        <p:sp>
          <p:nvSpPr>
            <p:cNvPr id="20526" name="Rectangle 17">
              <a:extLst>
                <a:ext uri="{FF2B5EF4-FFF2-40B4-BE49-F238E27FC236}">
                  <a16:creationId xmlns:a16="http://schemas.microsoft.com/office/drawing/2014/main" id="{6B8092EA-1305-98CC-3CF8-EA18358A5E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" y="1543"/>
              <a:ext cx="1299" cy="998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2000">
                  <a:solidFill>
                    <a:srgbClr val="FFFF00"/>
                  </a:solidFill>
                  <a:latin typeface="Krone" charset="0"/>
                </a:rPr>
                <a:t>2. </a:t>
              </a:r>
              <a:r>
                <a:rPr lang="en-US" altLang="en-US" sz="3200" b="0">
                  <a:solidFill>
                    <a:srgbClr val="FFFF00"/>
                  </a:solidFill>
                  <a:latin typeface="Kerala" pitchFamily="2" charset="0"/>
                </a:rPr>
                <a:t>ÖÎøc</a:t>
              </a:r>
              <a:r>
                <a:rPr lang="en-US" altLang="en-US" sz="3200" b="0">
                  <a:solidFill>
                    <a:schemeClr val="tx1"/>
                  </a:solidFill>
                  <a:latin typeface="Kerala" pitchFamily="2" charset="0"/>
                </a:rPr>
                <a:t> </a:t>
              </a:r>
            </a:p>
            <a:p>
              <a:pPr algn="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3200" b="0">
                  <a:solidFill>
                    <a:srgbClr val="F09F32"/>
                  </a:solidFill>
                  <a:latin typeface="Kerala" pitchFamily="2" charset="0"/>
                </a:rPr>
                <a:t>ØFÞø</a:t>
              </a:r>
              <a:endParaRPr lang="en-US" altLang="en-US" sz="3200" b="0">
                <a:solidFill>
                  <a:schemeClr val="tx1"/>
                </a:solidFill>
                <a:latin typeface="Kerala" pitchFamily="2" charset="0"/>
              </a:endParaRPr>
            </a:p>
            <a:p>
              <a:pPr algn="r">
                <a:lnSpc>
                  <a:spcPct val="25000"/>
                </a:lnSpc>
                <a:spcBef>
                  <a:spcPct val="50000"/>
                </a:spcBef>
              </a:pPr>
              <a:r>
                <a:rPr lang="en-US" altLang="en-US" sz="3200" b="0">
                  <a:solidFill>
                    <a:srgbClr val="FFFF00"/>
                  </a:solidFill>
                  <a:latin typeface="Kerala" pitchFamily="2" charset="0"/>
                </a:rPr>
                <a:t>ÎÞV·¢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  <a:p>
              <a:pPr algn="r">
                <a:lnSpc>
                  <a:spcPct val="55000"/>
                </a:lnSpc>
                <a:spcBef>
                  <a:spcPct val="50000"/>
                </a:spcBef>
              </a:pPr>
              <a:endParaRPr lang="en-US" altLang="en-US" sz="2000">
                <a:solidFill>
                  <a:schemeClr val="tx1"/>
                </a:solidFill>
                <a:latin typeface="Krone" charset="0"/>
              </a:endParaRPr>
            </a:p>
          </p:txBody>
        </p:sp>
        <p:sp>
          <p:nvSpPr>
            <p:cNvPr id="20527" name="Line 22">
              <a:extLst>
                <a:ext uri="{FF2B5EF4-FFF2-40B4-BE49-F238E27FC236}">
                  <a16:creationId xmlns:a16="http://schemas.microsoft.com/office/drawing/2014/main" id="{6FDE1DC2-230B-B02C-6ACD-40C9CF91C7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9" y="1707"/>
              <a:ext cx="1133" cy="298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28" name="Oval 27">
              <a:extLst>
                <a:ext uri="{FF2B5EF4-FFF2-40B4-BE49-F238E27FC236}">
                  <a16:creationId xmlns:a16="http://schemas.microsoft.com/office/drawing/2014/main" id="{CE1CE4FA-11D9-9347-0119-C8B1993C06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" y="1418"/>
              <a:ext cx="346" cy="347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0509" name="Text Box 112">
            <a:extLst>
              <a:ext uri="{FF2B5EF4-FFF2-40B4-BE49-F238E27FC236}">
                <a16:creationId xmlns:a16="http://schemas.microsoft.com/office/drawing/2014/main" id="{0A99AA79-EE53-14B5-8E1C-262030A97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20510" name="Rectangle 113">
            <a:extLst>
              <a:ext uri="{FF2B5EF4-FFF2-40B4-BE49-F238E27FC236}">
                <a16:creationId xmlns:a16="http://schemas.microsoft.com/office/drawing/2014/main" id="{E4EAB3DA-FEB7-6713-5976-E414E007A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20511" name="Line 114">
            <a:extLst>
              <a:ext uri="{FF2B5EF4-FFF2-40B4-BE49-F238E27FC236}">
                <a16:creationId xmlns:a16="http://schemas.microsoft.com/office/drawing/2014/main" id="{31721A1D-A232-5D57-FAC3-8CF61C568451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2" name="Rectangle 121">
            <a:extLst>
              <a:ext uri="{FF2B5EF4-FFF2-40B4-BE49-F238E27FC236}">
                <a16:creationId xmlns:a16="http://schemas.microsoft.com/office/drawing/2014/main" id="{121116C0-591A-F3A5-68B2-361D52AC1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63938"/>
            <a:ext cx="2582863" cy="202723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r">
              <a:lnSpc>
                <a:spcPct val="55000"/>
              </a:lnSpc>
              <a:spcBef>
                <a:spcPct val="50000"/>
              </a:spcBef>
            </a:pPr>
            <a:endParaRPr lang="en-US" altLang="en-US" sz="2000">
              <a:solidFill>
                <a:srgbClr val="FFFF00"/>
              </a:solidFill>
              <a:latin typeface="Krone" charset="0"/>
            </a:endParaRPr>
          </a:p>
          <a:p>
            <a:pPr algn="r">
              <a:lnSpc>
                <a:spcPct val="7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  <a:latin typeface="Krone" charset="0"/>
              </a:rPr>
              <a:t>1.  </a:t>
            </a:r>
            <a:r>
              <a:rPr lang="en-US" altLang="en-US" sz="2800" b="0">
                <a:solidFill>
                  <a:srgbClr val="FFFF00"/>
                </a:solidFill>
                <a:latin typeface="Kerala" pitchFamily="2" charset="0"/>
              </a:rPr>
              <a:t>çÏÖáÕßæa ¦Æc æÏøáÖçÜ¢</a:t>
            </a:r>
          </a:p>
          <a:p>
            <a:pPr algn="r"/>
            <a:r>
              <a:rPr lang="en-US" altLang="en-US" sz="2800" b="0">
                <a:solidFill>
                  <a:srgbClr val="FFFF00"/>
                </a:solidFill>
                <a:latin typeface="Kerala" pitchFamily="2" charset="0"/>
              </a:rPr>
              <a:t>ÖádÖá×</a:t>
            </a:r>
            <a:endParaRPr lang="en-US" altLang="en-US" sz="3200" b="0">
              <a:solidFill>
                <a:srgbClr val="FFFF00"/>
              </a:solidFill>
              <a:latin typeface="Kerala" pitchFamily="2" charset="0"/>
            </a:endParaRPr>
          </a:p>
          <a:p>
            <a:endParaRPr lang="en-US" altLang="en-US" sz="3200">
              <a:solidFill>
                <a:srgbClr val="FFFF00"/>
              </a:solidFill>
              <a:latin typeface="Krone" charset="0"/>
            </a:endParaRPr>
          </a:p>
        </p:txBody>
      </p:sp>
      <p:sp>
        <p:nvSpPr>
          <p:cNvPr id="20513" name="Oval 123">
            <a:extLst>
              <a:ext uri="{FF2B5EF4-FFF2-40B4-BE49-F238E27FC236}">
                <a16:creationId xmlns:a16="http://schemas.microsoft.com/office/drawing/2014/main" id="{BBCE0232-8597-BA25-C3B1-E9FBAAF98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0514" name="Line 124">
            <a:extLst>
              <a:ext uri="{FF2B5EF4-FFF2-40B4-BE49-F238E27FC236}">
                <a16:creationId xmlns:a16="http://schemas.microsoft.com/office/drawing/2014/main" id="{7D27178D-9CF8-09D6-8043-4366A11D36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97" name="Rectangle 125">
            <a:extLst>
              <a:ext uri="{FF2B5EF4-FFF2-40B4-BE49-F238E27FC236}">
                <a16:creationId xmlns:a16="http://schemas.microsoft.com/office/drawing/2014/main" id="{1E67F343-02B2-9E80-0D30-6796BB1B7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13</a:t>
            </a:r>
          </a:p>
        </p:txBody>
      </p:sp>
      <p:sp>
        <p:nvSpPr>
          <p:cNvPr id="20516" name="Text Box 128">
            <a:extLst>
              <a:ext uri="{FF2B5EF4-FFF2-40B4-BE49-F238E27FC236}">
                <a16:creationId xmlns:a16="http://schemas.microsoft.com/office/drawing/2014/main" id="{2E2BB815-D803-0020-5013-4C89FC8C8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3713" y="6192838"/>
            <a:ext cx="1927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ÙÞaíÌáAí çÉ¼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grpSp>
        <p:nvGrpSpPr>
          <p:cNvPr id="182408" name="Group 136">
            <a:extLst>
              <a:ext uri="{FF2B5EF4-FFF2-40B4-BE49-F238E27FC236}">
                <a16:creationId xmlns:a16="http://schemas.microsoft.com/office/drawing/2014/main" id="{ADBFFE92-7C34-FDC6-25BD-D4C25A000BA9}"/>
              </a:ext>
            </a:extLst>
          </p:cNvPr>
          <p:cNvGrpSpPr>
            <a:grpSpLocks/>
          </p:cNvGrpSpPr>
          <p:nvPr/>
        </p:nvGrpSpPr>
        <p:grpSpPr bwMode="auto">
          <a:xfrm>
            <a:off x="5021263" y="3751263"/>
            <a:ext cx="2870200" cy="1957387"/>
            <a:chOff x="3163" y="2363"/>
            <a:chExt cx="1808" cy="1233"/>
          </a:xfrm>
        </p:grpSpPr>
        <p:sp>
          <p:nvSpPr>
            <p:cNvPr id="20522" name="Rectangle 137">
              <a:extLst>
                <a:ext uri="{FF2B5EF4-FFF2-40B4-BE49-F238E27FC236}">
                  <a16:creationId xmlns:a16="http://schemas.microsoft.com/office/drawing/2014/main" id="{4024C769-991A-6892-A669-6A3081F407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4" y="2409"/>
              <a:ext cx="1777" cy="11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0523" name="Group 138">
              <a:extLst>
                <a:ext uri="{FF2B5EF4-FFF2-40B4-BE49-F238E27FC236}">
                  <a16:creationId xmlns:a16="http://schemas.microsoft.com/office/drawing/2014/main" id="{07742858-7232-908C-FA45-12A3CDDC29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63" y="2363"/>
              <a:ext cx="1728" cy="1160"/>
              <a:chOff x="3260" y="2363"/>
              <a:chExt cx="1728" cy="1160"/>
            </a:xfrm>
          </p:grpSpPr>
          <p:pic>
            <p:nvPicPr>
              <p:cNvPr id="20524" name="Picture 139">
                <a:extLst>
                  <a:ext uri="{FF2B5EF4-FFF2-40B4-BE49-F238E27FC236}">
                    <a16:creationId xmlns:a16="http://schemas.microsoft.com/office/drawing/2014/main" id="{DF1F8BF7-92B7-5D7A-913E-69F1C236AB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221"/>
              <a:stretch>
                <a:fillRect/>
              </a:stretch>
            </p:blipFill>
            <p:spPr bwMode="auto">
              <a:xfrm>
                <a:off x="3260" y="2363"/>
                <a:ext cx="1728" cy="1147"/>
              </a:xfrm>
              <a:prstGeom prst="rect">
                <a:avLst/>
              </a:prstGeom>
              <a:noFill/>
              <a:ln w="5715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25724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0525" name="Text Box 140">
                <a:extLst>
                  <a:ext uri="{FF2B5EF4-FFF2-40B4-BE49-F238E27FC236}">
                    <a16:creationId xmlns:a16="http://schemas.microsoft.com/office/drawing/2014/main" id="{F296366A-BF1E-3795-DF11-AF8E5A9129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63" y="3081"/>
                <a:ext cx="1509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>
                    <a:solidFill>
                      <a:schemeClr val="bg2"/>
                    </a:solidFill>
                    <a:latin typeface="Arial" panose="020B0604020202020204" pitchFamily="34" charset="0"/>
                  </a:rPr>
                  <a:t>SHILOH:                      The Tabernacle</a:t>
                </a:r>
                <a:endParaRPr lang="en-US" altLang="en-US">
                  <a:solidFill>
                    <a:schemeClr val="bg2"/>
                  </a:solidFill>
                </a:endParaRPr>
              </a:p>
            </p:txBody>
          </p:sp>
        </p:grpSp>
      </p:grpSp>
      <p:grpSp>
        <p:nvGrpSpPr>
          <p:cNvPr id="182415" name="Group 143">
            <a:extLst>
              <a:ext uri="{FF2B5EF4-FFF2-40B4-BE49-F238E27FC236}">
                <a16:creationId xmlns:a16="http://schemas.microsoft.com/office/drawing/2014/main" id="{9253D2E4-F7BE-46DA-CCBE-EBE771FF19BE}"/>
              </a:ext>
            </a:extLst>
          </p:cNvPr>
          <p:cNvGrpSpPr>
            <a:grpSpLocks/>
          </p:cNvGrpSpPr>
          <p:nvPr/>
        </p:nvGrpSpPr>
        <p:grpSpPr bwMode="auto">
          <a:xfrm>
            <a:off x="5761038" y="931863"/>
            <a:ext cx="2892425" cy="2087562"/>
            <a:chOff x="3629" y="587"/>
            <a:chExt cx="1822" cy="1315"/>
          </a:xfrm>
        </p:grpSpPr>
        <p:pic>
          <p:nvPicPr>
            <p:cNvPr id="20519" name="Picture 56">
              <a:extLst>
                <a:ext uri="{FF2B5EF4-FFF2-40B4-BE49-F238E27FC236}">
                  <a16:creationId xmlns:a16="http://schemas.microsoft.com/office/drawing/2014/main" id="{19674DE8-1F77-3767-4308-9936426CD7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9" y="587"/>
              <a:ext cx="1754" cy="1315"/>
            </a:xfrm>
            <a:prstGeom prst="rect">
              <a:avLst/>
            </a:prstGeom>
            <a:noFill/>
            <a:ln w="57150">
              <a:solidFill>
                <a:srgbClr val="33CC33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0520" name="Rectangle 141">
              <a:extLst>
                <a:ext uri="{FF2B5EF4-FFF2-40B4-BE49-F238E27FC236}">
                  <a16:creationId xmlns:a16="http://schemas.microsoft.com/office/drawing/2014/main" id="{0D43D7D3-2683-542E-D4D0-E469D32093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5" y="1600"/>
              <a:ext cx="1447" cy="239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b="0">
                  <a:solidFill>
                    <a:schemeClr val="tx1"/>
                  </a:solidFill>
                  <a:latin typeface="Kerala" pitchFamily="2" charset="0"/>
                </a:rPr>
                <a:t>æÄçA øÞ¼c¢ æÏÙâÆÞ</a:t>
              </a:r>
            </a:p>
          </p:txBody>
        </p:sp>
        <p:sp>
          <p:nvSpPr>
            <p:cNvPr id="20521" name="Rectangle 142">
              <a:extLst>
                <a:ext uri="{FF2B5EF4-FFF2-40B4-BE49-F238E27FC236}">
                  <a16:creationId xmlns:a16="http://schemas.microsoft.com/office/drawing/2014/main" id="{9E214E32-28B2-2785-A944-3D78768540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7" y="645"/>
              <a:ext cx="1604" cy="239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b="0">
                  <a:solidFill>
                    <a:schemeClr val="tx1"/>
                  </a:solidFill>
                  <a:latin typeface="Kerala" pitchFamily="2" charset="0"/>
                </a:rPr>
                <a:t>Õ¿çA øÞ¼c¢ ÏßdØÞçÏW</a:t>
              </a: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2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2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2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2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2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2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8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4">
            <a:extLst>
              <a:ext uri="{FF2B5EF4-FFF2-40B4-BE49-F238E27FC236}">
                <a16:creationId xmlns:a16="http://schemas.microsoft.com/office/drawing/2014/main" id="{D1F0D8CD-A7C6-E570-08E1-3CA85CDBEAD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dist="161645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1507" name="Group 112">
            <a:extLst>
              <a:ext uri="{FF2B5EF4-FFF2-40B4-BE49-F238E27FC236}">
                <a16:creationId xmlns:a16="http://schemas.microsoft.com/office/drawing/2014/main" id="{D83EC3D3-358C-D68E-CD0D-B4F2AE2B2605}"/>
              </a:ext>
            </a:extLst>
          </p:cNvPr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21542" name="Oval 113">
              <a:extLst>
                <a:ext uri="{FF2B5EF4-FFF2-40B4-BE49-F238E27FC236}">
                  <a16:creationId xmlns:a16="http://schemas.microsoft.com/office/drawing/2014/main" id="{9DF1C203-3DD9-8190-A684-553B214EF6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21543" name="Oval 114">
              <a:extLst>
                <a:ext uri="{FF2B5EF4-FFF2-40B4-BE49-F238E27FC236}">
                  <a16:creationId xmlns:a16="http://schemas.microsoft.com/office/drawing/2014/main" id="{DADC9615-519B-F8B2-D3E3-0F6CFB186F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21544" name="Oval 115">
              <a:extLst>
                <a:ext uri="{FF2B5EF4-FFF2-40B4-BE49-F238E27FC236}">
                  <a16:creationId xmlns:a16="http://schemas.microsoft.com/office/drawing/2014/main" id="{CC575DB3-3811-D473-79FF-E9EC49556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21545" name="Oval 116">
              <a:extLst>
                <a:ext uri="{FF2B5EF4-FFF2-40B4-BE49-F238E27FC236}">
                  <a16:creationId xmlns:a16="http://schemas.microsoft.com/office/drawing/2014/main" id="{995E593E-7C1B-6CB5-7E97-D5FF559F3E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21508" name="Rectangle 3">
            <a:extLst>
              <a:ext uri="{FF2B5EF4-FFF2-40B4-BE49-F238E27FC236}">
                <a16:creationId xmlns:a16="http://schemas.microsoft.com/office/drawing/2014/main" id="{FB9E7C1F-E6AD-75FF-86A4-E6772D8F4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1509" name="Oval 6">
            <a:extLst>
              <a:ext uri="{FF2B5EF4-FFF2-40B4-BE49-F238E27FC236}">
                <a16:creationId xmlns:a16="http://schemas.microsoft.com/office/drawing/2014/main" id="{7CE34893-0DCE-84AB-355B-014CBF46D317}"/>
              </a:ext>
            </a:extLst>
          </p:cNvPr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1510" name="Rectangle 7">
            <a:extLst>
              <a:ext uri="{FF2B5EF4-FFF2-40B4-BE49-F238E27FC236}">
                <a16:creationId xmlns:a16="http://schemas.microsoft.com/office/drawing/2014/main" id="{0F86F9F8-F695-D9FF-EEDF-3C927D7E3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1511" name="Rectangle 17">
            <a:extLst>
              <a:ext uri="{FF2B5EF4-FFF2-40B4-BE49-F238E27FC236}">
                <a16:creationId xmlns:a16="http://schemas.microsoft.com/office/drawing/2014/main" id="{AC0E0443-C2A5-4D54-C4C9-8CE4A2A20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2201863"/>
            <a:ext cx="2062162" cy="167163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r">
              <a:lnSpc>
                <a:spcPct val="55000"/>
              </a:lnSpc>
              <a:spcBef>
                <a:spcPct val="50000"/>
              </a:spcBef>
            </a:pPr>
            <a:endParaRPr lang="en-US" altLang="en-US" sz="2800">
              <a:solidFill>
                <a:srgbClr val="FFFF00"/>
              </a:solidFill>
              <a:latin typeface="Krone" charset="0"/>
            </a:endParaRP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  <a:latin typeface="Krone" charset="0"/>
              </a:rPr>
              <a:t>2. </a:t>
            </a:r>
            <a:r>
              <a:rPr lang="en-US" altLang="en-US" sz="2800" b="0">
                <a:solidFill>
                  <a:srgbClr val="FFFF00"/>
                </a:solidFill>
                <a:latin typeface="Kerala" pitchFamily="2" charset="0"/>
              </a:rPr>
              <a:t>ÖÎøc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 b="0">
                <a:solidFill>
                  <a:srgbClr val="FFFF00"/>
                </a:solidFill>
                <a:latin typeface="Kerala" pitchFamily="2" charset="0"/>
              </a:rPr>
              <a:t>ØFÞø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 b="0">
                <a:solidFill>
                  <a:srgbClr val="FFFF00"/>
                </a:solidFill>
                <a:latin typeface="Kerala" pitchFamily="2" charset="0"/>
              </a:rPr>
              <a:t>ÎÞV·¢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21512" name="Line 21">
            <a:extLst>
              <a:ext uri="{FF2B5EF4-FFF2-40B4-BE49-F238E27FC236}">
                <a16:creationId xmlns:a16="http://schemas.microsoft.com/office/drawing/2014/main" id="{5D6573CF-E269-76BA-559A-0B3607D6191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3" name="Line 22">
            <a:extLst>
              <a:ext uri="{FF2B5EF4-FFF2-40B4-BE49-F238E27FC236}">
                <a16:creationId xmlns:a16="http://schemas.microsoft.com/office/drawing/2014/main" id="{D739B891-2C86-B899-F62C-7F55975DA077}"/>
              </a:ext>
            </a:extLst>
          </p:cNvPr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4" name="Rectangle 18">
            <a:extLst>
              <a:ext uri="{FF2B5EF4-FFF2-40B4-BE49-F238E27FC236}">
                <a16:creationId xmlns:a16="http://schemas.microsoft.com/office/drawing/2014/main" id="{61AA152F-465E-248C-31D2-0FBB6287F7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8" y="822325"/>
            <a:ext cx="2608262" cy="17986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r">
              <a:lnSpc>
                <a:spcPct val="55000"/>
              </a:lnSpc>
              <a:spcBef>
                <a:spcPct val="50000"/>
              </a:spcBef>
            </a:pPr>
            <a:endParaRPr lang="en-US" altLang="en-US" sz="2000">
              <a:solidFill>
                <a:schemeClr val="tx1"/>
              </a:solidFill>
              <a:latin typeface="Krone" charset="0"/>
            </a:endParaRP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altLang="en-US" sz="2000">
                <a:solidFill>
                  <a:schemeClr val="tx1"/>
                </a:solidFill>
                <a:latin typeface="Krone" charset="0"/>
              </a:rPr>
              <a:t>3. </a:t>
            </a:r>
            <a:r>
              <a:rPr lang="en-US" altLang="en-US" sz="2400" b="0">
                <a:solidFill>
                  <a:srgbClr val="FFFF00"/>
                </a:solidFill>
                <a:latin typeface="Kerala" pitchFamily="2" charset="0"/>
              </a:rPr>
              <a:t>µËVKÙâÎßæÜ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pPr algn="r"/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·ÜàÜßÏ</a:t>
            </a:r>
          </a:p>
          <a:p>
            <a:pPr algn="r"/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ÖádÖâ×</a:t>
            </a:r>
            <a:endParaRPr lang="en-US" altLang="en-US" sz="28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2800">
              <a:solidFill>
                <a:schemeClr val="tx1"/>
              </a:solidFill>
              <a:latin typeface="Krone" charset="0"/>
            </a:endParaRPr>
          </a:p>
        </p:txBody>
      </p:sp>
      <p:sp>
        <p:nvSpPr>
          <p:cNvPr id="21515" name="Line 23">
            <a:extLst>
              <a:ext uri="{FF2B5EF4-FFF2-40B4-BE49-F238E27FC236}">
                <a16:creationId xmlns:a16="http://schemas.microsoft.com/office/drawing/2014/main" id="{2D53D441-2856-5C4D-2B86-7A00F565D60E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988" y="1236663"/>
            <a:ext cx="2581275" cy="592137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6" name="Oval 28">
            <a:extLst>
              <a:ext uri="{FF2B5EF4-FFF2-40B4-BE49-F238E27FC236}">
                <a16:creationId xmlns:a16="http://schemas.microsoft.com/office/drawing/2014/main" id="{46BD8C2E-BF5F-B913-4682-A495CDCA0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513" y="928688"/>
            <a:ext cx="549275" cy="6032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endParaRPr lang="en-US" altLang="en-US" sz="2000" b="0">
              <a:solidFill>
                <a:srgbClr val="FF0000"/>
              </a:solidFill>
            </a:endParaRPr>
          </a:p>
        </p:txBody>
      </p:sp>
      <p:sp>
        <p:nvSpPr>
          <p:cNvPr id="183329" name="Oval 33">
            <a:extLst>
              <a:ext uri="{FF2B5EF4-FFF2-40B4-BE49-F238E27FC236}">
                <a16:creationId xmlns:a16="http://schemas.microsoft.com/office/drawing/2014/main" id="{6D860152-11A2-CA96-63BD-C8684BDF4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1371600"/>
            <a:ext cx="1828800" cy="1752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1518" name="Rectangle 39">
            <a:extLst>
              <a:ext uri="{FF2B5EF4-FFF2-40B4-BE49-F238E27FC236}">
                <a16:creationId xmlns:a16="http://schemas.microsoft.com/office/drawing/2014/main" id="{BBA0E949-7549-4155-196F-80BDCEED8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3" y="5862638"/>
            <a:ext cx="8408987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800">
                <a:solidFill>
                  <a:srgbClr val="FFFF00"/>
                </a:solidFill>
                <a:latin typeface="Kerala" pitchFamily="2" charset="0"/>
              </a:rPr>
              <a:t>çÏÖáÕßæa µÞøÎáZ ¦µãÄßÏßÜáU ÏÞdÄÞÎÞV·¢...</a:t>
            </a:r>
          </a:p>
        </p:txBody>
      </p:sp>
      <p:sp>
        <p:nvSpPr>
          <p:cNvPr id="21519" name="Text Box 73">
            <a:extLst>
              <a:ext uri="{FF2B5EF4-FFF2-40B4-BE49-F238E27FC236}">
                <a16:creationId xmlns:a16="http://schemas.microsoft.com/office/drawing/2014/main" id="{24E5647D-1162-AAB0-A419-8A2F4B54E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3238" y="0"/>
            <a:ext cx="3571875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>
                <a:solidFill>
                  <a:schemeClr val="tx1"/>
                </a:solidFill>
                <a:latin typeface="Kerala" pitchFamily="2" charset="0"/>
              </a:rPr>
              <a:t>ÎJÞÏß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</a:rPr>
              <a:t>4:13-16; 9:1</a:t>
            </a:r>
          </a:p>
        </p:txBody>
      </p:sp>
      <p:sp>
        <p:nvSpPr>
          <p:cNvPr id="21520" name="Rectangle 85">
            <a:extLst>
              <a:ext uri="{FF2B5EF4-FFF2-40B4-BE49-F238E27FC236}">
                <a16:creationId xmlns:a16="http://schemas.microsoft.com/office/drawing/2014/main" id="{9A92EC82-C408-1692-5CB8-628DB2607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21521" name="AutoShape 91">
            <a:extLst>
              <a:ext uri="{FF2B5EF4-FFF2-40B4-BE49-F238E27FC236}">
                <a16:creationId xmlns:a16="http://schemas.microsoft.com/office/drawing/2014/main" id="{35E0A6CC-9058-4640-24B5-3A09B8416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1522" name="Rectangle 92">
            <a:extLst>
              <a:ext uri="{FF2B5EF4-FFF2-40B4-BE49-F238E27FC236}">
                <a16:creationId xmlns:a16="http://schemas.microsoft.com/office/drawing/2014/main" id="{087DBD0E-ABB5-4CB1-8974-A5B3490AB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1523" name="Line 93">
            <a:extLst>
              <a:ext uri="{FF2B5EF4-FFF2-40B4-BE49-F238E27FC236}">
                <a16:creationId xmlns:a16="http://schemas.microsoft.com/office/drawing/2014/main" id="{E546120D-FA86-7B47-B53F-2E5BD73C771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4" name="Line 94">
            <a:extLst>
              <a:ext uri="{FF2B5EF4-FFF2-40B4-BE49-F238E27FC236}">
                <a16:creationId xmlns:a16="http://schemas.microsoft.com/office/drawing/2014/main" id="{E578B226-CEAD-D877-C6CE-829F56919E5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5" name="Line 95">
            <a:extLst>
              <a:ext uri="{FF2B5EF4-FFF2-40B4-BE49-F238E27FC236}">
                <a16:creationId xmlns:a16="http://schemas.microsoft.com/office/drawing/2014/main" id="{B3C31EB2-D52F-9A94-4445-388D7C3E8F4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6" name="Line 96">
            <a:extLst>
              <a:ext uri="{FF2B5EF4-FFF2-40B4-BE49-F238E27FC236}">
                <a16:creationId xmlns:a16="http://schemas.microsoft.com/office/drawing/2014/main" id="{B6AD860B-7C36-9F08-E82F-74A378053E6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7" name="Line 97">
            <a:extLst>
              <a:ext uri="{FF2B5EF4-FFF2-40B4-BE49-F238E27FC236}">
                <a16:creationId xmlns:a16="http://schemas.microsoft.com/office/drawing/2014/main" id="{702A0406-D362-E464-EA1D-AF8941F4A5E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8" name="Rectangle 98">
            <a:extLst>
              <a:ext uri="{FF2B5EF4-FFF2-40B4-BE49-F238E27FC236}">
                <a16:creationId xmlns:a16="http://schemas.microsoft.com/office/drawing/2014/main" id="{BA277BEB-4479-FB7C-7CC2-60DA1FAA1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921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solidFill>
                  <a:schemeClr val="bg2"/>
                </a:solidFill>
                <a:latin typeface="Chicago" charset="0"/>
              </a:rPr>
              <a:t>J</a:t>
            </a:r>
            <a:r>
              <a:rPr lang="en-US" altLang="en-US" sz="1200" b="0">
                <a:solidFill>
                  <a:schemeClr val="bg2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21529" name="Rectangle 99">
            <a:extLst>
              <a:ext uri="{FF2B5EF4-FFF2-40B4-BE49-F238E27FC236}">
                <a16:creationId xmlns:a16="http://schemas.microsoft.com/office/drawing/2014/main" id="{7E773602-8246-4EB0-DDA0-11A371F01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1530" name="Line 100">
            <a:extLst>
              <a:ext uri="{FF2B5EF4-FFF2-40B4-BE49-F238E27FC236}">
                <a16:creationId xmlns:a16="http://schemas.microsoft.com/office/drawing/2014/main" id="{911F8497-1BE0-904C-C17D-9B450F63D00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31" name="Line 101">
            <a:extLst>
              <a:ext uri="{FF2B5EF4-FFF2-40B4-BE49-F238E27FC236}">
                <a16:creationId xmlns:a16="http://schemas.microsoft.com/office/drawing/2014/main" id="{102EDA8B-BA00-8DBE-B7CF-F4AD25E62FC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32" name="Rectangle 102">
            <a:extLst>
              <a:ext uri="{FF2B5EF4-FFF2-40B4-BE49-F238E27FC236}">
                <a16:creationId xmlns:a16="http://schemas.microsoft.com/office/drawing/2014/main" id="{7678070A-A8A4-CF08-741D-BB538877FF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1533" name="Rectangle 103">
            <a:extLst>
              <a:ext uri="{FF2B5EF4-FFF2-40B4-BE49-F238E27FC236}">
                <a16:creationId xmlns:a16="http://schemas.microsoft.com/office/drawing/2014/main" id="{00B1D9EA-6774-3930-98F3-1881C67A2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1534" name="Rectangle 104">
            <a:extLst>
              <a:ext uri="{FF2B5EF4-FFF2-40B4-BE49-F238E27FC236}">
                <a16:creationId xmlns:a16="http://schemas.microsoft.com/office/drawing/2014/main" id="{DEFDFDD6-9B47-9C7D-D309-E11624FF4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7223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21535" name="Text Box 105">
            <a:extLst>
              <a:ext uri="{FF2B5EF4-FFF2-40B4-BE49-F238E27FC236}">
                <a16:creationId xmlns:a16="http://schemas.microsoft.com/office/drawing/2014/main" id="{1C607F84-20C8-403C-F99E-F4825D495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3404" name="Oval 108">
            <a:extLst>
              <a:ext uri="{FF2B5EF4-FFF2-40B4-BE49-F238E27FC236}">
                <a16:creationId xmlns:a16="http://schemas.microsoft.com/office/drawing/2014/main" id="{7ED24D6C-E8DA-7B28-34F3-45CC962EC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" y="974725"/>
            <a:ext cx="1978025" cy="492125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1537" name="Rectangle 118">
            <a:extLst>
              <a:ext uri="{FF2B5EF4-FFF2-40B4-BE49-F238E27FC236}">
                <a16:creationId xmlns:a16="http://schemas.microsoft.com/office/drawing/2014/main" id="{954EFBE4-0A6A-5BE5-E5D1-123305E0A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13" y="3811588"/>
            <a:ext cx="2405062" cy="218916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r">
              <a:lnSpc>
                <a:spcPct val="55000"/>
              </a:lnSpc>
              <a:spcBef>
                <a:spcPct val="50000"/>
              </a:spcBef>
            </a:pPr>
            <a:endParaRPr lang="en-US" altLang="en-US" sz="2800">
              <a:solidFill>
                <a:srgbClr val="FFFF00"/>
              </a:solidFill>
              <a:latin typeface="Krone" charset="0"/>
            </a:endParaRP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  <a:latin typeface="Krone" charset="0"/>
              </a:rPr>
              <a:t>1. </a:t>
            </a:r>
            <a:r>
              <a:rPr lang="en-US" altLang="en-US" sz="2800" b="0">
                <a:solidFill>
                  <a:srgbClr val="FFFF00"/>
                </a:solidFill>
                <a:latin typeface="Kerala" pitchFamily="2" charset="0"/>
              </a:rPr>
              <a:t>çÏÖáÕßæa ¦Æc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 b="0">
                <a:solidFill>
                  <a:srgbClr val="FFFF00"/>
                </a:solidFill>
                <a:latin typeface="Kerala" pitchFamily="2" charset="0"/>
              </a:rPr>
              <a:t>æÏøáÖçÜ¢</a:t>
            </a:r>
          </a:p>
          <a:p>
            <a:pPr algn="r"/>
            <a:r>
              <a:rPr lang="en-US" altLang="en-US" sz="2800" b="0">
                <a:solidFill>
                  <a:srgbClr val="FFFF00"/>
                </a:solidFill>
                <a:latin typeface="Kerala" pitchFamily="2" charset="0"/>
              </a:rPr>
              <a:t>	ÖádÖá×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2000">
              <a:solidFill>
                <a:srgbClr val="FFFF00"/>
              </a:solidFill>
              <a:latin typeface="Krone" charset="0"/>
            </a:endParaRPr>
          </a:p>
        </p:txBody>
      </p:sp>
      <p:sp>
        <p:nvSpPr>
          <p:cNvPr id="21538" name="Oval 120">
            <a:extLst>
              <a:ext uri="{FF2B5EF4-FFF2-40B4-BE49-F238E27FC236}">
                <a16:creationId xmlns:a16="http://schemas.microsoft.com/office/drawing/2014/main" id="{628DBAE6-1DB2-9400-88C5-65649BBAE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1539" name="Line 121">
            <a:extLst>
              <a:ext uri="{FF2B5EF4-FFF2-40B4-BE49-F238E27FC236}">
                <a16:creationId xmlns:a16="http://schemas.microsoft.com/office/drawing/2014/main" id="{0DCF6CD7-00D5-316F-30B8-5BBBD7A57D3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18" name="Rectangle 122">
            <a:extLst>
              <a:ext uri="{FF2B5EF4-FFF2-40B4-BE49-F238E27FC236}">
                <a16:creationId xmlns:a16="http://schemas.microsoft.com/office/drawing/2014/main" id="{5111565E-F159-54F5-47A4-56F51EB3E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14</a:t>
            </a:r>
          </a:p>
        </p:txBody>
      </p:sp>
      <p:sp>
        <p:nvSpPr>
          <p:cNvPr id="21541" name="Text Box 123">
            <a:extLst>
              <a:ext uri="{FF2B5EF4-FFF2-40B4-BE49-F238E27FC236}">
                <a16:creationId xmlns:a16="http://schemas.microsoft.com/office/drawing/2014/main" id="{1E81726C-1331-2697-C56D-A69BAF318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6888" y="6267450"/>
            <a:ext cx="1924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ÙÞaíÌáAí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1026" hidden="1">
            <a:extLst>
              <a:ext uri="{FF2B5EF4-FFF2-40B4-BE49-F238E27FC236}">
                <a16:creationId xmlns:a16="http://schemas.microsoft.com/office/drawing/2014/main" id="{A8A489C7-EFA7-5B8D-56B7-B2A874C11E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2531" name="Picture 1027">
            <a:extLst>
              <a:ext uri="{FF2B5EF4-FFF2-40B4-BE49-F238E27FC236}">
                <a16:creationId xmlns:a16="http://schemas.microsoft.com/office/drawing/2014/main" id="{F76F254C-2C1F-0823-9035-90082EA70E8C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504825"/>
            <a:ext cx="7986713" cy="575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2" name="Rectangle 1029">
            <a:extLst>
              <a:ext uri="{FF2B5EF4-FFF2-40B4-BE49-F238E27FC236}">
                <a16:creationId xmlns:a16="http://schemas.microsoft.com/office/drawing/2014/main" id="{A0085C97-6779-D933-1D73-A7AFCAD79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2533" name="Text Box 1030">
            <a:extLst>
              <a:ext uri="{FF2B5EF4-FFF2-40B4-BE49-F238E27FC236}">
                <a16:creationId xmlns:a16="http://schemas.microsoft.com/office/drawing/2014/main" id="{C5A3D2C3-A799-CA13-04C7-69A991B93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5191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tx1"/>
                </a:solidFill>
                <a:latin typeface="Kerala" pitchFamily="2" charset="0"/>
              </a:rPr>
              <a:t>çÏÖá ØFøßºî ØbL ÍâÎß: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2534" name="Text Box 1031">
            <a:extLst>
              <a:ext uri="{FF2B5EF4-FFF2-40B4-BE49-F238E27FC236}">
                <a16:creationId xmlns:a16="http://schemas.microsoft.com/office/drawing/2014/main" id="{39F32798-2561-24D1-8C4C-C040329D1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 b="0">
                <a:solidFill>
                  <a:schemeClr val="tx1"/>
                </a:solidFill>
                <a:latin typeface="Kerala" pitchFamily="2" charset="0"/>
              </a:rPr>
              <a:t>Õ¿AáÉ¿ßEÞùá Äàø¢, ·ÜàÜÞ µ¿W</a:t>
            </a:r>
            <a:endParaRPr lang="en-US" altLang="en-US" sz="2400">
              <a:solidFill>
                <a:schemeClr val="tx1"/>
              </a:solidFill>
            </a:endParaRPr>
          </a:p>
        </p:txBody>
      </p:sp>
      <p:grpSp>
        <p:nvGrpSpPr>
          <p:cNvPr id="545802" name="Group 1034">
            <a:extLst>
              <a:ext uri="{FF2B5EF4-FFF2-40B4-BE49-F238E27FC236}">
                <a16:creationId xmlns:a16="http://schemas.microsoft.com/office/drawing/2014/main" id="{53BD9802-3BB0-308E-570C-5C9BFBC99B39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1806575"/>
            <a:ext cx="5300663" cy="744538"/>
            <a:chOff x="912" y="1138"/>
            <a:chExt cx="2650" cy="469"/>
          </a:xfrm>
        </p:grpSpPr>
        <p:sp>
          <p:nvSpPr>
            <p:cNvPr id="22552" name="Oval 1032">
              <a:extLst>
                <a:ext uri="{FF2B5EF4-FFF2-40B4-BE49-F238E27FC236}">
                  <a16:creationId xmlns:a16="http://schemas.microsoft.com/office/drawing/2014/main" id="{8BB8DEDD-CF01-A327-42DE-DA2E9D839A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1" y="1401"/>
              <a:ext cx="1368" cy="20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45791" dir="337859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553" name="Text Box 1033">
              <a:extLst>
                <a:ext uri="{FF2B5EF4-FFF2-40B4-BE49-F238E27FC236}">
                  <a16:creationId xmlns:a16="http://schemas.microsoft.com/office/drawing/2014/main" id="{0A6E57EF-3375-B760-A00B-6C4E94F873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1138"/>
              <a:ext cx="2650" cy="288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>
                  <a:solidFill>
                    <a:schemeClr val="tx1"/>
                  </a:solidFill>
                  <a:latin typeface="Kerala" pitchFamily="2" charset="0"/>
                </a:rPr>
                <a:t>µËVKÙâ¢: ÖádÖá×Ïáæ¿ ¦ØíÄÞÈ¢</a:t>
              </a:r>
            </a:p>
          </p:txBody>
        </p:sp>
      </p:grpSp>
      <p:sp>
        <p:nvSpPr>
          <p:cNvPr id="545803" name="Rectangle 1035">
            <a:extLst>
              <a:ext uri="{FF2B5EF4-FFF2-40B4-BE49-F238E27FC236}">
                <a16:creationId xmlns:a16="http://schemas.microsoft.com/office/drawing/2014/main" id="{FF4AF731-05CF-BE49-54C0-9C2EF6870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22537" name="Rectangle 1036">
            <a:extLst>
              <a:ext uri="{FF2B5EF4-FFF2-40B4-BE49-F238E27FC236}">
                <a16:creationId xmlns:a16="http://schemas.microsoft.com/office/drawing/2014/main" id="{1BD7C617-E553-DFC7-C827-EF99695B5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22538" name="AutoShape 1037">
            <a:extLst>
              <a:ext uri="{FF2B5EF4-FFF2-40B4-BE49-F238E27FC236}">
                <a16:creationId xmlns:a16="http://schemas.microsoft.com/office/drawing/2014/main" id="{673AE0BE-E107-4E73-BF9E-C14243DCA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2539" name="Rectangle 1038">
            <a:extLst>
              <a:ext uri="{FF2B5EF4-FFF2-40B4-BE49-F238E27FC236}">
                <a16:creationId xmlns:a16="http://schemas.microsoft.com/office/drawing/2014/main" id="{EFE99995-65FF-841A-8337-89CD10E3A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2540" name="Line 1039">
            <a:extLst>
              <a:ext uri="{FF2B5EF4-FFF2-40B4-BE49-F238E27FC236}">
                <a16:creationId xmlns:a16="http://schemas.microsoft.com/office/drawing/2014/main" id="{7EBDFEF2-B6DC-5E3E-4D56-CB40D0CDEF7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1" name="Line 1040">
            <a:extLst>
              <a:ext uri="{FF2B5EF4-FFF2-40B4-BE49-F238E27FC236}">
                <a16:creationId xmlns:a16="http://schemas.microsoft.com/office/drawing/2014/main" id="{49727E20-DE21-D8EF-3662-926FC109C3F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2" name="Line 1041">
            <a:extLst>
              <a:ext uri="{FF2B5EF4-FFF2-40B4-BE49-F238E27FC236}">
                <a16:creationId xmlns:a16="http://schemas.microsoft.com/office/drawing/2014/main" id="{1E3555BF-B009-F810-571A-37017525942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3" name="Line 1042">
            <a:extLst>
              <a:ext uri="{FF2B5EF4-FFF2-40B4-BE49-F238E27FC236}">
                <a16:creationId xmlns:a16="http://schemas.microsoft.com/office/drawing/2014/main" id="{F5A3AE18-9EDD-7903-11CB-C6F267446DA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4" name="Line 1043">
            <a:extLst>
              <a:ext uri="{FF2B5EF4-FFF2-40B4-BE49-F238E27FC236}">
                <a16:creationId xmlns:a16="http://schemas.microsoft.com/office/drawing/2014/main" id="{CF1B5D3E-B140-2687-43B7-1D549C21EF2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5" name="Rectangle 1044">
            <a:extLst>
              <a:ext uri="{FF2B5EF4-FFF2-40B4-BE49-F238E27FC236}">
                <a16:creationId xmlns:a16="http://schemas.microsoft.com/office/drawing/2014/main" id="{006812DB-6DFA-6F4E-9DE6-23DC9B15A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921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rgbClr val="000000"/>
                </a:solidFill>
                <a:latin typeface="Kerala" pitchFamily="2" charset="0"/>
              </a:rPr>
              <a:t>çÏÖá 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22546" name="Rectangle 1045">
            <a:extLst>
              <a:ext uri="{FF2B5EF4-FFF2-40B4-BE49-F238E27FC236}">
                <a16:creationId xmlns:a16="http://schemas.microsoft.com/office/drawing/2014/main" id="{BA8CC2BC-5410-ED95-9466-CAF055385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2547" name="Line 1046">
            <a:extLst>
              <a:ext uri="{FF2B5EF4-FFF2-40B4-BE49-F238E27FC236}">
                <a16:creationId xmlns:a16="http://schemas.microsoft.com/office/drawing/2014/main" id="{9C7D2DB5-14BC-44B3-FD43-75DED0EC9E3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8" name="Line 1047">
            <a:extLst>
              <a:ext uri="{FF2B5EF4-FFF2-40B4-BE49-F238E27FC236}">
                <a16:creationId xmlns:a16="http://schemas.microsoft.com/office/drawing/2014/main" id="{3E4E8EBF-B774-4618-FB26-04123BCCB02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9" name="Rectangle 1048">
            <a:extLst>
              <a:ext uri="{FF2B5EF4-FFF2-40B4-BE49-F238E27FC236}">
                <a16:creationId xmlns:a16="http://schemas.microsoft.com/office/drawing/2014/main" id="{E63C3782-11FD-A407-2DC6-594429EF0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2550" name="Rectangle 1049">
            <a:extLst>
              <a:ext uri="{FF2B5EF4-FFF2-40B4-BE49-F238E27FC236}">
                <a16:creationId xmlns:a16="http://schemas.microsoft.com/office/drawing/2014/main" id="{72FE0409-530F-0A89-2217-15CA10E19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2551" name="Rectangle 1050">
            <a:extLst>
              <a:ext uri="{FF2B5EF4-FFF2-40B4-BE49-F238E27FC236}">
                <a16:creationId xmlns:a16="http://schemas.microsoft.com/office/drawing/2014/main" id="{8400EB08-4F03-9353-CB3D-051216BC1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787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5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5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 hidden="1">
            <a:extLst>
              <a:ext uri="{FF2B5EF4-FFF2-40B4-BE49-F238E27FC236}">
                <a16:creationId xmlns:a16="http://schemas.microsoft.com/office/drawing/2014/main" id="{5F9F36B7-D5CF-7320-0DE4-D9ABEA07BD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3555" name="Picture 3">
            <a:extLst>
              <a:ext uri="{FF2B5EF4-FFF2-40B4-BE49-F238E27FC236}">
                <a16:creationId xmlns:a16="http://schemas.microsoft.com/office/drawing/2014/main" id="{0FC589E5-E72F-3512-7CDF-35431C031E8E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496888"/>
            <a:ext cx="7948613" cy="578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6" name="Rectangle 6">
            <a:extLst>
              <a:ext uri="{FF2B5EF4-FFF2-40B4-BE49-F238E27FC236}">
                <a16:creationId xmlns:a16="http://schemas.microsoft.com/office/drawing/2014/main" id="{8A45E621-5433-3F52-D0AF-75F4F9111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3557" name="Text Box 7">
            <a:extLst>
              <a:ext uri="{FF2B5EF4-FFF2-40B4-BE49-F238E27FC236}">
                <a16:creationId xmlns:a16="http://schemas.microsoft.com/office/drawing/2014/main" id="{8791CCE8-2929-AB29-4594-1A8ACD8C7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 b="0">
                <a:solidFill>
                  <a:schemeClr val="tx1"/>
                </a:solidFill>
                <a:latin typeface="Kerala" pitchFamily="2" charset="0"/>
              </a:rPr>
              <a:t>çÏÖá ØFøßºî ØbL ÍâÎß:</a:t>
            </a:r>
            <a:endParaRPr lang="en-US" altLang="en-US" sz="3200">
              <a:solidFill>
                <a:schemeClr val="tx1"/>
              </a:solidFill>
            </a:endParaRPr>
          </a:p>
        </p:txBody>
      </p:sp>
      <p:sp>
        <p:nvSpPr>
          <p:cNvPr id="23558" name="Text Box 8">
            <a:extLst>
              <a:ext uri="{FF2B5EF4-FFF2-40B4-BE49-F238E27FC236}">
                <a16:creationId xmlns:a16="http://schemas.microsoft.com/office/drawing/2014/main" id="{056C940C-B139-ABB2-887D-CDF769F75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5191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   </a:t>
            </a:r>
            <a:r>
              <a:rPr lang="en-US" altLang="en-US" sz="2800" b="0">
                <a:solidFill>
                  <a:schemeClr val="tx1"/>
                </a:solidFill>
                <a:latin typeface="Kerala" pitchFamily="2" charset="0"/>
              </a:rPr>
              <a:t>µËVKÙâ¢: Îáµ{ßW ÈßKáU ÕàfÃ¢</a:t>
            </a:r>
            <a:endParaRPr lang="en-US" altLang="en-US" sz="2800">
              <a:solidFill>
                <a:schemeClr val="tx1"/>
              </a:solidFill>
            </a:endParaRPr>
          </a:p>
        </p:txBody>
      </p:sp>
      <p:sp>
        <p:nvSpPr>
          <p:cNvPr id="546825" name="Rectangle 9">
            <a:extLst>
              <a:ext uri="{FF2B5EF4-FFF2-40B4-BE49-F238E27FC236}">
                <a16:creationId xmlns:a16="http://schemas.microsoft.com/office/drawing/2014/main" id="{5EDFBA3C-EBB3-CCB7-EE0D-A16280EA8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16</a:t>
            </a:r>
          </a:p>
        </p:txBody>
      </p:sp>
      <p:sp>
        <p:nvSpPr>
          <p:cNvPr id="23560" name="Rectangle 10">
            <a:extLst>
              <a:ext uri="{FF2B5EF4-FFF2-40B4-BE49-F238E27FC236}">
                <a16:creationId xmlns:a16="http://schemas.microsoft.com/office/drawing/2014/main" id="{ACD35120-D5AB-5AC1-073C-1B85851F2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23561" name="AutoShape 11">
            <a:extLst>
              <a:ext uri="{FF2B5EF4-FFF2-40B4-BE49-F238E27FC236}">
                <a16:creationId xmlns:a16="http://schemas.microsoft.com/office/drawing/2014/main" id="{5307B185-EB22-8DF3-E164-6462FAA1B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3562" name="Rectangle 12">
            <a:extLst>
              <a:ext uri="{FF2B5EF4-FFF2-40B4-BE49-F238E27FC236}">
                <a16:creationId xmlns:a16="http://schemas.microsoft.com/office/drawing/2014/main" id="{ED8D891E-1CA7-4A30-7663-7051AE5A0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3563" name="Line 13">
            <a:extLst>
              <a:ext uri="{FF2B5EF4-FFF2-40B4-BE49-F238E27FC236}">
                <a16:creationId xmlns:a16="http://schemas.microsoft.com/office/drawing/2014/main" id="{A8D4BECF-6C44-76A4-017D-2374935F696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4" name="Line 14">
            <a:extLst>
              <a:ext uri="{FF2B5EF4-FFF2-40B4-BE49-F238E27FC236}">
                <a16:creationId xmlns:a16="http://schemas.microsoft.com/office/drawing/2014/main" id="{1B1AECB6-7C03-15D6-7868-0AAE172ADA1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5" name="Line 15">
            <a:extLst>
              <a:ext uri="{FF2B5EF4-FFF2-40B4-BE49-F238E27FC236}">
                <a16:creationId xmlns:a16="http://schemas.microsoft.com/office/drawing/2014/main" id="{7E7E0336-74CB-97BE-A75C-6F6D44B02D2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6" name="Line 16">
            <a:extLst>
              <a:ext uri="{FF2B5EF4-FFF2-40B4-BE49-F238E27FC236}">
                <a16:creationId xmlns:a16="http://schemas.microsoft.com/office/drawing/2014/main" id="{60DDAA67-FFED-F8D6-0D33-7B25032E1BB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7" name="Line 17">
            <a:extLst>
              <a:ext uri="{FF2B5EF4-FFF2-40B4-BE49-F238E27FC236}">
                <a16:creationId xmlns:a16="http://schemas.microsoft.com/office/drawing/2014/main" id="{81C2001E-A1A0-2B74-5D6F-1351CF5BD95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8" name="Rectangle 18">
            <a:extLst>
              <a:ext uri="{FF2B5EF4-FFF2-40B4-BE49-F238E27FC236}">
                <a16:creationId xmlns:a16="http://schemas.microsoft.com/office/drawing/2014/main" id="{E51445BB-1B97-E767-570B-55369DAD9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23569" name="Rectangle 19">
            <a:extLst>
              <a:ext uri="{FF2B5EF4-FFF2-40B4-BE49-F238E27FC236}">
                <a16:creationId xmlns:a16="http://schemas.microsoft.com/office/drawing/2014/main" id="{BCA4F612-40CE-14E8-C37F-A51B6A1DD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3570" name="Line 20">
            <a:extLst>
              <a:ext uri="{FF2B5EF4-FFF2-40B4-BE49-F238E27FC236}">
                <a16:creationId xmlns:a16="http://schemas.microsoft.com/office/drawing/2014/main" id="{B660AE3C-0BDA-EDE5-D7CC-6B737466C84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1" name="Line 21">
            <a:extLst>
              <a:ext uri="{FF2B5EF4-FFF2-40B4-BE49-F238E27FC236}">
                <a16:creationId xmlns:a16="http://schemas.microsoft.com/office/drawing/2014/main" id="{917993D7-1579-59C3-3A7C-05AEE77DC05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2" name="Rectangle 22">
            <a:extLst>
              <a:ext uri="{FF2B5EF4-FFF2-40B4-BE49-F238E27FC236}">
                <a16:creationId xmlns:a16="http://schemas.microsoft.com/office/drawing/2014/main" id="{C28E79DF-2DBB-86AA-8629-8D847B2CF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3573" name="Rectangle 23">
            <a:extLst>
              <a:ext uri="{FF2B5EF4-FFF2-40B4-BE49-F238E27FC236}">
                <a16:creationId xmlns:a16="http://schemas.microsoft.com/office/drawing/2014/main" id="{505DB305-6516-41B0-CE51-EDB1A4341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3574" name="Rectangle 24">
            <a:extLst>
              <a:ext uri="{FF2B5EF4-FFF2-40B4-BE49-F238E27FC236}">
                <a16:creationId xmlns:a16="http://schemas.microsoft.com/office/drawing/2014/main" id="{BA01DB02-7DC5-DBBD-0A00-574C142A6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787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 hidden="1">
            <a:extLst>
              <a:ext uri="{FF2B5EF4-FFF2-40B4-BE49-F238E27FC236}">
                <a16:creationId xmlns:a16="http://schemas.microsoft.com/office/drawing/2014/main" id="{EACA083A-2CC6-6951-443D-1371F1C252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4579" name="Picture 3">
            <a:extLst>
              <a:ext uri="{FF2B5EF4-FFF2-40B4-BE49-F238E27FC236}">
                <a16:creationId xmlns:a16="http://schemas.microsoft.com/office/drawing/2014/main" id="{EAC3EB56-5B41-60FA-B511-52DB0B27D9EF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506413"/>
            <a:ext cx="7983537" cy="578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0" name="Rectangle 5">
            <a:extLst>
              <a:ext uri="{FF2B5EF4-FFF2-40B4-BE49-F238E27FC236}">
                <a16:creationId xmlns:a16="http://schemas.microsoft.com/office/drawing/2014/main" id="{AC8CCA6D-00A7-DFA3-0AC9-9D2DD96C3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4581" name="Text Box 6">
            <a:extLst>
              <a:ext uri="{FF2B5EF4-FFF2-40B4-BE49-F238E27FC236}">
                <a16:creationId xmlns:a16="http://schemas.microsoft.com/office/drawing/2014/main" id="{A860F33D-B505-1785-851D-181E84735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5191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 b="0">
                <a:solidFill>
                  <a:schemeClr val="tx1"/>
                </a:solidFill>
                <a:latin typeface="Kerala" pitchFamily="2" charset="0"/>
              </a:rPr>
              <a:t>çÏÖá ØFøßºî ØbLÍâÎß</a:t>
            </a:r>
            <a:r>
              <a:rPr lang="en-US" altLang="en-US" sz="2800">
                <a:solidFill>
                  <a:schemeClr val="tx1"/>
                </a:solidFill>
              </a:rPr>
              <a:t>: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547848" name="Rectangle 8">
            <a:extLst>
              <a:ext uri="{FF2B5EF4-FFF2-40B4-BE49-F238E27FC236}">
                <a16:creationId xmlns:a16="http://schemas.microsoft.com/office/drawing/2014/main" id="{73368C8F-525D-169C-91FA-94D5FF944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17</a:t>
            </a:r>
          </a:p>
        </p:txBody>
      </p:sp>
      <p:sp>
        <p:nvSpPr>
          <p:cNvPr id="24583" name="Rectangle 9">
            <a:extLst>
              <a:ext uri="{FF2B5EF4-FFF2-40B4-BE49-F238E27FC236}">
                <a16:creationId xmlns:a16="http://schemas.microsoft.com/office/drawing/2014/main" id="{6C29EB25-22AA-E748-6514-B243EBF61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24584" name="AutoShape 10">
            <a:extLst>
              <a:ext uri="{FF2B5EF4-FFF2-40B4-BE49-F238E27FC236}">
                <a16:creationId xmlns:a16="http://schemas.microsoft.com/office/drawing/2014/main" id="{10AEEBD9-427D-3154-4C9E-95E021F4A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4585" name="Rectangle 11">
            <a:extLst>
              <a:ext uri="{FF2B5EF4-FFF2-40B4-BE49-F238E27FC236}">
                <a16:creationId xmlns:a16="http://schemas.microsoft.com/office/drawing/2014/main" id="{588331BD-5530-6C23-B48E-E641B475C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4586" name="Line 12">
            <a:extLst>
              <a:ext uri="{FF2B5EF4-FFF2-40B4-BE49-F238E27FC236}">
                <a16:creationId xmlns:a16="http://schemas.microsoft.com/office/drawing/2014/main" id="{28D03F92-119C-C1FA-3F10-9BAB6A9C6B2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Line 13">
            <a:extLst>
              <a:ext uri="{FF2B5EF4-FFF2-40B4-BE49-F238E27FC236}">
                <a16:creationId xmlns:a16="http://schemas.microsoft.com/office/drawing/2014/main" id="{B290EB1C-6D77-4F6E-1C76-2FB202FB650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8" name="Line 14">
            <a:extLst>
              <a:ext uri="{FF2B5EF4-FFF2-40B4-BE49-F238E27FC236}">
                <a16:creationId xmlns:a16="http://schemas.microsoft.com/office/drawing/2014/main" id="{7F78001E-BF8B-94F8-2D34-BB1D8CF8BEC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9" name="Line 15">
            <a:extLst>
              <a:ext uri="{FF2B5EF4-FFF2-40B4-BE49-F238E27FC236}">
                <a16:creationId xmlns:a16="http://schemas.microsoft.com/office/drawing/2014/main" id="{4F2D5EF1-AD6B-B925-92DF-F6BBC1B78BF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0" name="Line 16">
            <a:extLst>
              <a:ext uri="{FF2B5EF4-FFF2-40B4-BE49-F238E27FC236}">
                <a16:creationId xmlns:a16="http://schemas.microsoft.com/office/drawing/2014/main" id="{27790D26-1000-00A3-1541-57A2D67EEA6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1" name="Rectangle 17">
            <a:extLst>
              <a:ext uri="{FF2B5EF4-FFF2-40B4-BE49-F238E27FC236}">
                <a16:creationId xmlns:a16="http://schemas.microsoft.com/office/drawing/2014/main" id="{1A5C445E-8BAD-23AD-A56C-D746E2CE5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bg2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24592" name="Rectangle 18">
            <a:extLst>
              <a:ext uri="{FF2B5EF4-FFF2-40B4-BE49-F238E27FC236}">
                <a16:creationId xmlns:a16="http://schemas.microsoft.com/office/drawing/2014/main" id="{57786840-7A47-1214-B67B-BF627E0D9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4593" name="Line 19">
            <a:extLst>
              <a:ext uri="{FF2B5EF4-FFF2-40B4-BE49-F238E27FC236}">
                <a16:creationId xmlns:a16="http://schemas.microsoft.com/office/drawing/2014/main" id="{BCEA616C-6095-D1D4-DAD1-1E34EAF8469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4" name="Line 20">
            <a:extLst>
              <a:ext uri="{FF2B5EF4-FFF2-40B4-BE49-F238E27FC236}">
                <a16:creationId xmlns:a16="http://schemas.microsoft.com/office/drawing/2014/main" id="{01813A79-9C9F-E514-A6D3-DCBEF6AA4BD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5" name="Rectangle 21">
            <a:extLst>
              <a:ext uri="{FF2B5EF4-FFF2-40B4-BE49-F238E27FC236}">
                <a16:creationId xmlns:a16="http://schemas.microsoft.com/office/drawing/2014/main" id="{D858B894-2E93-F278-1602-A9C946507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4596" name="Rectangle 22">
            <a:extLst>
              <a:ext uri="{FF2B5EF4-FFF2-40B4-BE49-F238E27FC236}">
                <a16:creationId xmlns:a16="http://schemas.microsoft.com/office/drawing/2014/main" id="{BC08F8CE-559A-D425-8536-79F92A008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4597" name="Rectangle 23">
            <a:extLst>
              <a:ext uri="{FF2B5EF4-FFF2-40B4-BE49-F238E27FC236}">
                <a16:creationId xmlns:a16="http://schemas.microsoft.com/office/drawing/2014/main" id="{9A124919-427C-6AF2-ABD7-3318311C0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787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24598" name="Text Box 24">
            <a:extLst>
              <a:ext uri="{FF2B5EF4-FFF2-40B4-BE49-F238E27FC236}">
                <a16:creationId xmlns:a16="http://schemas.microsoft.com/office/drawing/2014/main" id="{9C32F892-5AC0-3326-DFBB-CDE3BD0F9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5191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800" b="0">
                <a:solidFill>
                  <a:schemeClr val="tx1"/>
                </a:solidFill>
                <a:latin typeface="Kerala" pitchFamily="2" charset="0"/>
              </a:rPr>
              <a:t>µËVKÙâ¢: Îáµ{ßW ÈßKáU ÕàfÃ¢</a:t>
            </a:r>
            <a:endParaRPr lang="en-US" altLang="en-US" sz="28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heel spokes="0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 hidden="1">
            <a:extLst>
              <a:ext uri="{FF2B5EF4-FFF2-40B4-BE49-F238E27FC236}">
                <a16:creationId xmlns:a16="http://schemas.microsoft.com/office/drawing/2014/main" id="{F43FBF37-6C71-C2BD-1D93-24A8083E33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5603" name="Picture 3">
            <a:extLst>
              <a:ext uri="{FF2B5EF4-FFF2-40B4-BE49-F238E27FC236}">
                <a16:creationId xmlns:a16="http://schemas.microsoft.com/office/drawing/2014/main" id="{0CB065EF-C327-4847-38EA-06F91654376A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06413"/>
            <a:ext cx="8002588" cy="581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4" name="Rectangle 5">
            <a:extLst>
              <a:ext uri="{FF2B5EF4-FFF2-40B4-BE49-F238E27FC236}">
                <a16:creationId xmlns:a16="http://schemas.microsoft.com/office/drawing/2014/main" id="{ADCF251B-CBBC-BE58-953E-4702109BA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5605" name="Text Box 6">
            <a:extLst>
              <a:ext uri="{FF2B5EF4-FFF2-40B4-BE49-F238E27FC236}">
                <a16:creationId xmlns:a16="http://schemas.microsoft.com/office/drawing/2014/main" id="{D0B769C6-4B5E-9D0B-897A-27CD670F5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5191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tx1"/>
                </a:solidFill>
                <a:latin typeface="Kerala" pitchFamily="2" charset="0"/>
              </a:rPr>
              <a:t>çÏÖá ØFøßºî ØbL ÍâÎß</a:t>
            </a:r>
            <a:r>
              <a:rPr lang="en-US" altLang="en-US" sz="2800">
                <a:solidFill>
                  <a:schemeClr val="tx1"/>
                </a:solidFill>
              </a:rPr>
              <a:t>:</a:t>
            </a:r>
            <a:endParaRPr lang="en-US" altLang="en-US" sz="3200">
              <a:solidFill>
                <a:schemeClr val="tx1"/>
              </a:solidFill>
            </a:endParaRPr>
          </a:p>
        </p:txBody>
      </p:sp>
      <p:sp>
        <p:nvSpPr>
          <p:cNvPr id="548872" name="Oval 8">
            <a:extLst>
              <a:ext uri="{FF2B5EF4-FFF2-40B4-BE49-F238E27FC236}">
                <a16:creationId xmlns:a16="http://schemas.microsoft.com/office/drawing/2014/main" id="{FC20A20D-3456-05A4-08EB-CBF861E38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7838" y="2370138"/>
            <a:ext cx="3181350" cy="752475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548873" name="Rectangle 9">
            <a:extLst>
              <a:ext uri="{FF2B5EF4-FFF2-40B4-BE49-F238E27FC236}">
                <a16:creationId xmlns:a16="http://schemas.microsoft.com/office/drawing/2014/main" id="{388D2C70-B8C3-B977-F5B6-FD715FE7C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18</a:t>
            </a:r>
          </a:p>
        </p:txBody>
      </p:sp>
      <p:sp>
        <p:nvSpPr>
          <p:cNvPr id="25608" name="Rectangle 10">
            <a:extLst>
              <a:ext uri="{FF2B5EF4-FFF2-40B4-BE49-F238E27FC236}">
                <a16:creationId xmlns:a16="http://schemas.microsoft.com/office/drawing/2014/main" id="{E3D9268D-0A2A-6C87-FDDA-EAE4FD49B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25609" name="AutoShape 11">
            <a:extLst>
              <a:ext uri="{FF2B5EF4-FFF2-40B4-BE49-F238E27FC236}">
                <a16:creationId xmlns:a16="http://schemas.microsoft.com/office/drawing/2014/main" id="{841D0BCA-4573-47B7-3938-F4AEB3972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5610" name="Rectangle 12">
            <a:extLst>
              <a:ext uri="{FF2B5EF4-FFF2-40B4-BE49-F238E27FC236}">
                <a16:creationId xmlns:a16="http://schemas.microsoft.com/office/drawing/2014/main" id="{894080C9-3780-961A-CBCB-94ADF285F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5611" name="Line 13">
            <a:extLst>
              <a:ext uri="{FF2B5EF4-FFF2-40B4-BE49-F238E27FC236}">
                <a16:creationId xmlns:a16="http://schemas.microsoft.com/office/drawing/2014/main" id="{739123E9-5BB4-EABD-20E5-734ACA8787D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2" name="Line 14">
            <a:extLst>
              <a:ext uri="{FF2B5EF4-FFF2-40B4-BE49-F238E27FC236}">
                <a16:creationId xmlns:a16="http://schemas.microsoft.com/office/drawing/2014/main" id="{E842C90D-4405-2454-FB64-494E95F884D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3" name="Line 15">
            <a:extLst>
              <a:ext uri="{FF2B5EF4-FFF2-40B4-BE49-F238E27FC236}">
                <a16:creationId xmlns:a16="http://schemas.microsoft.com/office/drawing/2014/main" id="{60343A8F-E7A8-90DB-0ABC-43D8ECC1250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4" name="Line 16">
            <a:extLst>
              <a:ext uri="{FF2B5EF4-FFF2-40B4-BE49-F238E27FC236}">
                <a16:creationId xmlns:a16="http://schemas.microsoft.com/office/drawing/2014/main" id="{1D612460-CC1C-8D00-BD2F-487D826E58C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5" name="Line 17">
            <a:extLst>
              <a:ext uri="{FF2B5EF4-FFF2-40B4-BE49-F238E27FC236}">
                <a16:creationId xmlns:a16="http://schemas.microsoft.com/office/drawing/2014/main" id="{363C1E0E-4231-4461-9AF7-E02BF823CB5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6" name="Rectangle 18">
            <a:extLst>
              <a:ext uri="{FF2B5EF4-FFF2-40B4-BE49-F238E27FC236}">
                <a16:creationId xmlns:a16="http://schemas.microsoft.com/office/drawing/2014/main" id="{F2E914E9-1D9C-3AA2-E544-A6C02C43D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bg2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25617" name="Rectangle 19">
            <a:extLst>
              <a:ext uri="{FF2B5EF4-FFF2-40B4-BE49-F238E27FC236}">
                <a16:creationId xmlns:a16="http://schemas.microsoft.com/office/drawing/2014/main" id="{D01DA0F3-508D-09FE-0403-78969FD79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5618" name="Line 20">
            <a:extLst>
              <a:ext uri="{FF2B5EF4-FFF2-40B4-BE49-F238E27FC236}">
                <a16:creationId xmlns:a16="http://schemas.microsoft.com/office/drawing/2014/main" id="{32ADAE8F-D072-6CA4-96E6-43F7830DD79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9" name="Line 21">
            <a:extLst>
              <a:ext uri="{FF2B5EF4-FFF2-40B4-BE49-F238E27FC236}">
                <a16:creationId xmlns:a16="http://schemas.microsoft.com/office/drawing/2014/main" id="{960E0D4E-9BB8-3606-034A-C361943FB8F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20" name="Rectangle 22">
            <a:extLst>
              <a:ext uri="{FF2B5EF4-FFF2-40B4-BE49-F238E27FC236}">
                <a16:creationId xmlns:a16="http://schemas.microsoft.com/office/drawing/2014/main" id="{B6D787D1-74D9-6FC4-CDD8-1498B6954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5621" name="Rectangle 23">
            <a:extLst>
              <a:ext uri="{FF2B5EF4-FFF2-40B4-BE49-F238E27FC236}">
                <a16:creationId xmlns:a16="http://schemas.microsoft.com/office/drawing/2014/main" id="{423E2F26-A4A4-FE13-594C-3FE854D5A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5622" name="Rectangle 24">
            <a:extLst>
              <a:ext uri="{FF2B5EF4-FFF2-40B4-BE49-F238E27FC236}">
                <a16:creationId xmlns:a16="http://schemas.microsoft.com/office/drawing/2014/main" id="{C39E73DD-72BB-999B-5143-31D9394A7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787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25623" name="Text Box 25">
            <a:extLst>
              <a:ext uri="{FF2B5EF4-FFF2-40B4-BE49-F238E27FC236}">
                <a16:creationId xmlns:a16="http://schemas.microsoft.com/office/drawing/2014/main" id="{1DFDB931-18A3-0EBF-8146-2709CA785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5191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800" b="0">
                <a:solidFill>
                  <a:schemeClr val="tx1"/>
                </a:solidFill>
                <a:latin typeface="Kerala" pitchFamily="2" charset="0"/>
              </a:rPr>
              <a:t>µËVKÙâ¢: Îáµ{ßW ÈßKáU ÕàfÃ¢</a:t>
            </a:r>
            <a:endParaRPr lang="en-US" altLang="en-US" sz="28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872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6">
            <a:extLst>
              <a:ext uri="{FF2B5EF4-FFF2-40B4-BE49-F238E27FC236}">
                <a16:creationId xmlns:a16="http://schemas.microsoft.com/office/drawing/2014/main" id="{48862DAD-94DA-DC32-010C-EB40B5A1311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3331" r="3487" b="4442"/>
          <a:stretch>
            <a:fillRect/>
          </a:stretch>
        </p:blipFill>
        <p:spPr bwMode="auto">
          <a:xfrm>
            <a:off x="566738" y="538163"/>
            <a:ext cx="7985125" cy="5743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4520" name="Group 1128">
            <a:extLst>
              <a:ext uri="{FF2B5EF4-FFF2-40B4-BE49-F238E27FC236}">
                <a16:creationId xmlns:a16="http://schemas.microsoft.com/office/drawing/2014/main" id="{710395BC-216A-20B3-8948-180E49D47F1D}"/>
              </a:ext>
            </a:extLst>
          </p:cNvPr>
          <p:cNvGrpSpPr>
            <a:grpSpLocks/>
          </p:cNvGrpSpPr>
          <p:nvPr/>
        </p:nvGrpSpPr>
        <p:grpSpPr bwMode="auto">
          <a:xfrm>
            <a:off x="-4763" y="2057400"/>
            <a:ext cx="3127376" cy="3656013"/>
            <a:chOff x="38" y="1308"/>
            <a:chExt cx="1970" cy="2303"/>
          </a:xfrm>
        </p:grpSpPr>
        <p:sp>
          <p:nvSpPr>
            <p:cNvPr id="5224" name="Rectangle 1027">
              <a:extLst>
                <a:ext uri="{FF2B5EF4-FFF2-40B4-BE49-F238E27FC236}">
                  <a16:creationId xmlns:a16="http://schemas.microsoft.com/office/drawing/2014/main" id="{B5E109B5-C5B7-67F0-9E68-EA4C10EC7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" y="2019"/>
              <a:ext cx="1970" cy="1592"/>
            </a:xfrm>
            <a:prstGeom prst="rect">
              <a:avLst/>
            </a:prstGeom>
            <a:noFill/>
            <a:ln>
              <a:noFill/>
            </a:ln>
            <a:effectLst>
              <a:outerShdw dist="81320" dir="3080412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4000">
                  <a:solidFill>
                    <a:srgbClr val="FFFF00"/>
                  </a:solidFill>
                  <a:latin typeface="Kerala" pitchFamily="2" charset="0"/>
                </a:rPr>
                <a:t>èÆÕJßæa </a:t>
              </a:r>
            </a:p>
            <a:p>
              <a:pPr algn="ctr"/>
              <a:r>
                <a:rPr lang="en-US" altLang="en-US" sz="4000">
                  <a:solidFill>
                    <a:srgbClr val="FFFF00"/>
                  </a:solidFill>
                  <a:latin typeface="Kerala" pitchFamily="2" charset="0"/>
                </a:rPr>
                <a:t>ÉáÄßÏ </a:t>
              </a:r>
            </a:p>
            <a:p>
              <a:pPr algn="ctr"/>
              <a:r>
                <a:rPr lang="en-US" altLang="en-US" sz="4000">
                  <a:solidFill>
                    <a:srgbClr val="FFFF00"/>
                  </a:solidFill>
                  <a:latin typeface="Kerala" pitchFamily="2" charset="0"/>
                </a:rPr>
                <a:t>ÉøßÉÞ¿ßÏáæ¿ </a:t>
              </a:r>
            </a:p>
            <a:p>
              <a:pPr algn="ctr"/>
              <a:r>
                <a:rPr lang="en-US" altLang="en-US" sz="4000">
                  <a:solidFill>
                    <a:srgbClr val="FFFF00"/>
                  </a:solidFill>
                  <a:latin typeface="Kerala" pitchFamily="2" charset="0"/>
                </a:rPr>
                <a:t>ÉøßÉâVÃÄ</a:t>
              </a:r>
              <a:r>
                <a:rPr lang="en-US" altLang="en-US" sz="2800" i="1">
                  <a:solidFill>
                    <a:srgbClr val="FAFD00"/>
                  </a:solidFill>
                </a:rPr>
                <a:t>!</a:t>
              </a:r>
            </a:p>
          </p:txBody>
        </p:sp>
        <p:sp>
          <p:nvSpPr>
            <p:cNvPr id="5225" name="AutoShape 1028">
              <a:extLst>
                <a:ext uri="{FF2B5EF4-FFF2-40B4-BE49-F238E27FC236}">
                  <a16:creationId xmlns:a16="http://schemas.microsoft.com/office/drawing/2014/main" id="{905152A2-0FC6-C9B1-5795-850C0D5340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" y="1308"/>
              <a:ext cx="736" cy="612"/>
            </a:xfrm>
            <a:prstGeom prst="star16">
              <a:avLst>
                <a:gd name="adj" fmla="val 37500"/>
              </a:avLst>
            </a:prstGeom>
            <a:gradFill rotWithShape="0">
              <a:gsLst>
                <a:gs pos="0">
                  <a:srgbClr val="FFD34A"/>
                </a:gs>
                <a:gs pos="100000">
                  <a:srgbClr val="997F2C"/>
                </a:gs>
              </a:gsLst>
              <a:path path="shape">
                <a:fillToRect l="50000" t="50000" r="50000" b="50000"/>
              </a:path>
            </a:gra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dist="81320" dir="3080412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444421" name="Group 1029">
            <a:extLst>
              <a:ext uri="{FF2B5EF4-FFF2-40B4-BE49-F238E27FC236}">
                <a16:creationId xmlns:a16="http://schemas.microsoft.com/office/drawing/2014/main" id="{6077BEF0-4739-FB80-3E63-091E875CA1CB}"/>
              </a:ext>
            </a:extLst>
          </p:cNvPr>
          <p:cNvGrpSpPr>
            <a:grpSpLocks/>
          </p:cNvGrpSpPr>
          <p:nvPr/>
        </p:nvGrpSpPr>
        <p:grpSpPr bwMode="auto">
          <a:xfrm>
            <a:off x="6416675" y="793750"/>
            <a:ext cx="2065338" cy="2071688"/>
            <a:chOff x="4042" y="491"/>
            <a:chExt cx="1301" cy="1305"/>
          </a:xfrm>
        </p:grpSpPr>
        <p:sp>
          <p:nvSpPr>
            <p:cNvPr id="5222" name="Rectangle 1030">
              <a:extLst>
                <a:ext uri="{FF2B5EF4-FFF2-40B4-BE49-F238E27FC236}">
                  <a16:creationId xmlns:a16="http://schemas.microsoft.com/office/drawing/2014/main" id="{4F443BB3-0D2C-CFAB-D071-9A02AACCD5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491"/>
              <a:ext cx="1173" cy="1258"/>
            </a:xfrm>
            <a:prstGeom prst="rect">
              <a:avLst/>
            </a:prstGeom>
            <a:solidFill>
              <a:schemeClr val="accent1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dist="25400" dir="108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223" name="Rectangle 1031">
              <a:extLst>
                <a:ext uri="{FF2B5EF4-FFF2-40B4-BE49-F238E27FC236}">
                  <a16:creationId xmlns:a16="http://schemas.microsoft.com/office/drawing/2014/main" id="{4206ED17-424E-78F5-DB95-EE14AFEC3F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" y="512"/>
              <a:ext cx="1301" cy="1284"/>
            </a:xfrm>
            <a:prstGeom prst="rect">
              <a:avLst/>
            </a:prstGeom>
            <a:noFill/>
            <a:ln>
              <a:noFill/>
            </a:ln>
            <a:effectLst>
              <a:outerShdw dist="56796" dir="3806097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2800" i="1">
                  <a:solidFill>
                    <a:srgbClr val="FAFD00"/>
                  </a:solidFill>
                  <a:latin typeface="Times" panose="02020603050405020304" pitchFamily="18" charset="0"/>
                </a:rPr>
                <a:t>“... </a:t>
              </a:r>
              <a:r>
                <a:rPr lang="en-US" altLang="en-US" sz="2400">
                  <a:solidFill>
                    <a:srgbClr val="FFFF00"/>
                  </a:solidFill>
                  <a:latin typeface="Kerala" pitchFamily="2" charset="0"/>
                </a:rPr>
                <a:t>µÞÜØOâVHÄÏßW </a:t>
              </a:r>
              <a:r>
                <a:rPr lang="en-US" altLang="en-US" sz="2800" i="1">
                  <a:solidFill>
                    <a:srgbClr val="FAFD00"/>
                  </a:solidFill>
                  <a:latin typeface="Times" panose="02020603050405020304" pitchFamily="18" charset="0"/>
                </a:rPr>
                <a:t>...”</a:t>
              </a:r>
            </a:p>
            <a:p>
              <a:pPr algn="ctr"/>
              <a:r>
                <a:rPr lang="en-US" altLang="en-US" sz="2400">
                  <a:solidFill>
                    <a:srgbClr val="FFFF00"/>
                  </a:solidFill>
                  <a:latin typeface="Kerala" pitchFamily="2" charset="0"/>
                </a:rPr>
                <a:t>·ÜÞ</a:t>
              </a:r>
              <a:r>
                <a:rPr lang="en-US" altLang="en-US" sz="2400" i="1">
                  <a:solidFill>
                    <a:srgbClr val="FAFD00"/>
                  </a:solidFill>
                  <a:latin typeface="Times" panose="02020603050405020304" pitchFamily="18" charset="0"/>
                </a:rPr>
                <a:t>. 4:4</a:t>
              </a:r>
            </a:p>
            <a:p>
              <a:pPr algn="ctr"/>
              <a:endParaRPr lang="en-US" altLang="en-US" sz="2400" i="1">
                <a:solidFill>
                  <a:srgbClr val="FAFD00"/>
                </a:solidFill>
                <a:latin typeface="Times" panose="02020603050405020304" pitchFamily="18" charset="0"/>
              </a:endParaRPr>
            </a:p>
          </p:txBody>
        </p:sp>
      </p:grpSp>
      <p:sp>
        <p:nvSpPr>
          <p:cNvPr id="5125" name="AutoShape 1142">
            <a:extLst>
              <a:ext uri="{FF2B5EF4-FFF2-40B4-BE49-F238E27FC236}">
                <a16:creationId xmlns:a16="http://schemas.microsoft.com/office/drawing/2014/main" id="{C5583E94-C104-60E9-8122-935A35977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126" name="Rectangle 1143">
            <a:extLst>
              <a:ext uri="{FF2B5EF4-FFF2-40B4-BE49-F238E27FC236}">
                <a16:creationId xmlns:a16="http://schemas.microsoft.com/office/drawing/2014/main" id="{A77FC633-7047-8D11-FFEF-0E18450E1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127" name="Line 1144">
            <a:extLst>
              <a:ext uri="{FF2B5EF4-FFF2-40B4-BE49-F238E27FC236}">
                <a16:creationId xmlns:a16="http://schemas.microsoft.com/office/drawing/2014/main" id="{3DA9E5E8-200A-28C4-05AA-530E010922E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8" name="Line 1145">
            <a:extLst>
              <a:ext uri="{FF2B5EF4-FFF2-40B4-BE49-F238E27FC236}">
                <a16:creationId xmlns:a16="http://schemas.microsoft.com/office/drawing/2014/main" id="{4A6E08AF-AA11-30A0-F4AB-1F65198EA70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Line 1146">
            <a:extLst>
              <a:ext uri="{FF2B5EF4-FFF2-40B4-BE49-F238E27FC236}">
                <a16:creationId xmlns:a16="http://schemas.microsoft.com/office/drawing/2014/main" id="{759580A1-12C6-2113-6455-760157F07CA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" name="Line 1147">
            <a:extLst>
              <a:ext uri="{FF2B5EF4-FFF2-40B4-BE49-F238E27FC236}">
                <a16:creationId xmlns:a16="http://schemas.microsoft.com/office/drawing/2014/main" id="{A088AB34-8DFB-559C-A004-05FC0817B4F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1" name="Line 1148">
            <a:extLst>
              <a:ext uri="{FF2B5EF4-FFF2-40B4-BE49-F238E27FC236}">
                <a16:creationId xmlns:a16="http://schemas.microsoft.com/office/drawing/2014/main" id="{E7963B2F-29B9-9B64-E11A-D7CD01E249C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2" name="Rectangle 1149">
            <a:extLst>
              <a:ext uri="{FF2B5EF4-FFF2-40B4-BE49-F238E27FC236}">
                <a16:creationId xmlns:a16="http://schemas.microsoft.com/office/drawing/2014/main" id="{6384E628-FCA1-7E0F-0358-051953AC1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6254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600" b="0">
                <a:solidFill>
                  <a:schemeClr val="accent1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133" name="Rectangle 1150">
            <a:extLst>
              <a:ext uri="{FF2B5EF4-FFF2-40B4-BE49-F238E27FC236}">
                <a16:creationId xmlns:a16="http://schemas.microsoft.com/office/drawing/2014/main" id="{B0F60A91-05A8-E352-85FB-C4E3FFC68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134" name="Line 1151">
            <a:extLst>
              <a:ext uri="{FF2B5EF4-FFF2-40B4-BE49-F238E27FC236}">
                <a16:creationId xmlns:a16="http://schemas.microsoft.com/office/drawing/2014/main" id="{5AFD6244-E824-5406-7257-EE301E6FAC3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5" name="Line 1152">
            <a:extLst>
              <a:ext uri="{FF2B5EF4-FFF2-40B4-BE49-F238E27FC236}">
                <a16:creationId xmlns:a16="http://schemas.microsoft.com/office/drawing/2014/main" id="{9B0EFA3E-C6B1-DCBE-5743-C0AAE7A406E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6" name="Rectangle 1153">
            <a:extLst>
              <a:ext uri="{FF2B5EF4-FFF2-40B4-BE49-F238E27FC236}">
                <a16:creationId xmlns:a16="http://schemas.microsoft.com/office/drawing/2014/main" id="{64FBA915-338F-2260-CACA-02F517504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137" name="Rectangle 1154">
            <a:extLst>
              <a:ext uri="{FF2B5EF4-FFF2-40B4-BE49-F238E27FC236}">
                <a16:creationId xmlns:a16="http://schemas.microsoft.com/office/drawing/2014/main" id="{C6F6B9A1-BD52-5306-D6EC-0EE966C61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138" name="Text Box 1155">
            <a:extLst>
              <a:ext uri="{FF2B5EF4-FFF2-40B4-BE49-F238E27FC236}">
                <a16:creationId xmlns:a16="http://schemas.microsoft.com/office/drawing/2014/main" id="{5488E279-B786-EF01-5E7B-CAF0240B0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444553" name="Rectangle 1161">
            <a:extLst>
              <a:ext uri="{FF2B5EF4-FFF2-40B4-BE49-F238E27FC236}">
                <a16:creationId xmlns:a16="http://schemas.microsoft.com/office/drawing/2014/main" id="{CE5BD3EE-116B-8E08-73A5-7E4091A12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5140" name="Text Box 1163">
            <a:extLst>
              <a:ext uri="{FF2B5EF4-FFF2-40B4-BE49-F238E27FC236}">
                <a16:creationId xmlns:a16="http://schemas.microsoft.com/office/drawing/2014/main" id="{64915E7F-BCBF-D83C-01CC-801C8DB68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6400" y="6253163"/>
            <a:ext cx="2105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>
                <a:solidFill>
                  <a:schemeClr val="tx1"/>
                </a:solidFill>
                <a:latin typeface="Kerala" pitchFamily="2" charset="0"/>
              </a:rPr>
              <a:t>ÙÞaíÌáAí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sp>
        <p:nvSpPr>
          <p:cNvPr id="5141" name="Text Box 1164">
            <a:extLst>
              <a:ext uri="{FF2B5EF4-FFF2-40B4-BE49-F238E27FC236}">
                <a16:creationId xmlns:a16="http://schemas.microsoft.com/office/drawing/2014/main" id="{0864919A-7B7A-3F9C-EB89-5D03C80DF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399213"/>
            <a:ext cx="3238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FFFF"/>
                </a:solidFill>
              </a:rPr>
              <a:t>5</a:t>
            </a:r>
          </a:p>
        </p:txBody>
      </p:sp>
      <p:grpSp>
        <p:nvGrpSpPr>
          <p:cNvPr id="444619" name="Group 1227">
            <a:extLst>
              <a:ext uri="{FF2B5EF4-FFF2-40B4-BE49-F238E27FC236}">
                <a16:creationId xmlns:a16="http://schemas.microsoft.com/office/drawing/2014/main" id="{B365BD5C-988B-7A0E-A5BE-F71C0975E418}"/>
              </a:ext>
            </a:extLst>
          </p:cNvPr>
          <p:cNvGrpSpPr>
            <a:grpSpLocks/>
          </p:cNvGrpSpPr>
          <p:nvPr/>
        </p:nvGrpSpPr>
        <p:grpSpPr bwMode="auto">
          <a:xfrm>
            <a:off x="2359025" y="1101725"/>
            <a:ext cx="5262563" cy="4445000"/>
            <a:chOff x="1308" y="772"/>
            <a:chExt cx="3315" cy="2800"/>
          </a:xfrm>
        </p:grpSpPr>
        <p:grpSp>
          <p:nvGrpSpPr>
            <p:cNvPr id="5160" name="Group 1165">
              <a:extLst>
                <a:ext uri="{FF2B5EF4-FFF2-40B4-BE49-F238E27FC236}">
                  <a16:creationId xmlns:a16="http://schemas.microsoft.com/office/drawing/2014/main" id="{A31DEF6E-6A2B-31EF-EC90-69C28DABA6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08" y="772"/>
              <a:ext cx="1741" cy="846"/>
              <a:chOff x="2412" y="2052"/>
              <a:chExt cx="1741" cy="846"/>
            </a:xfrm>
          </p:grpSpPr>
          <p:sp>
            <p:nvSpPr>
              <p:cNvPr id="5217" name="Rectangle 1166">
                <a:extLst>
                  <a:ext uri="{FF2B5EF4-FFF2-40B4-BE49-F238E27FC236}">
                    <a16:creationId xmlns:a16="http://schemas.microsoft.com/office/drawing/2014/main" id="{32F1C6A3-D512-887F-3C39-BC48D6A0DC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218" name="AutoShape 1167">
                <a:extLst>
                  <a:ext uri="{FF2B5EF4-FFF2-40B4-BE49-F238E27FC236}">
                    <a16:creationId xmlns:a16="http://schemas.microsoft.com/office/drawing/2014/main" id="{E386735C-F8E9-4487-BAF9-1953816EA6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219" name="Rectangle 1168">
                <a:extLst>
                  <a:ext uri="{FF2B5EF4-FFF2-40B4-BE49-F238E27FC236}">
                    <a16:creationId xmlns:a16="http://schemas.microsoft.com/office/drawing/2014/main" id="{F77BCD20-A7A5-C3CC-5C4C-51D5993B1E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44561" name="Rectangle 1169">
                <a:extLst>
                  <a:ext uri="{FF2B5EF4-FFF2-40B4-BE49-F238E27FC236}">
                    <a16:creationId xmlns:a16="http://schemas.microsoft.com/office/drawing/2014/main" id="{380EDAA5-55ED-7ABA-52D0-E7CA4D2DF5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2" y="2078"/>
                <a:ext cx="627" cy="1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Øã×í¿ßMí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5221" name="Line 1170">
                <a:extLst>
                  <a:ext uri="{FF2B5EF4-FFF2-40B4-BE49-F238E27FC236}">
                    <a16:creationId xmlns:a16="http://schemas.microsoft.com/office/drawing/2014/main" id="{C70012DC-9543-B6F8-59F8-7B622B9558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161" name="Group 1171">
              <a:extLst>
                <a:ext uri="{FF2B5EF4-FFF2-40B4-BE49-F238E27FC236}">
                  <a16:creationId xmlns:a16="http://schemas.microsoft.com/office/drawing/2014/main" id="{88349184-442F-ABCD-F7B4-0D24E9D7DA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60" y="996"/>
              <a:ext cx="1741" cy="846"/>
              <a:chOff x="2412" y="2052"/>
              <a:chExt cx="1741" cy="846"/>
            </a:xfrm>
          </p:grpSpPr>
          <p:sp>
            <p:nvSpPr>
              <p:cNvPr id="5212" name="Rectangle 1172">
                <a:extLst>
                  <a:ext uri="{FF2B5EF4-FFF2-40B4-BE49-F238E27FC236}">
                    <a16:creationId xmlns:a16="http://schemas.microsoft.com/office/drawing/2014/main" id="{CACDAF06-9983-CA7A-1252-110848FB74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213" name="AutoShape 1173">
                <a:extLst>
                  <a:ext uri="{FF2B5EF4-FFF2-40B4-BE49-F238E27FC236}">
                    <a16:creationId xmlns:a16="http://schemas.microsoft.com/office/drawing/2014/main" id="{73BC7D7D-C9D5-FEB2-08F6-CD5A6C7CF8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214" name="Rectangle 1174">
                <a:extLst>
                  <a:ext uri="{FF2B5EF4-FFF2-40B4-BE49-F238E27FC236}">
                    <a16:creationId xmlns:a16="http://schemas.microsoft.com/office/drawing/2014/main" id="{2533F8AC-A53D-5F55-2C97-696470EE24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44567" name="Rectangle 1175">
                <a:extLst>
                  <a:ext uri="{FF2B5EF4-FFF2-40B4-BE49-F238E27FC236}">
                    <a16:creationId xmlns:a16="http://schemas.microsoft.com/office/drawing/2014/main" id="{246224F7-C8E7-1610-210D-8B934C6179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2078"/>
                <a:ext cx="668" cy="1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¥dÌÙÞ¢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5216" name="Line 1176">
                <a:extLst>
                  <a:ext uri="{FF2B5EF4-FFF2-40B4-BE49-F238E27FC236}">
                    <a16:creationId xmlns:a16="http://schemas.microsoft.com/office/drawing/2014/main" id="{3AE841C6-1362-19A5-1054-6AE19D0D04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162" name="Group 1177">
              <a:extLst>
                <a:ext uri="{FF2B5EF4-FFF2-40B4-BE49-F238E27FC236}">
                  <a16:creationId xmlns:a16="http://schemas.microsoft.com/office/drawing/2014/main" id="{F1481CDB-1A2C-2BC2-82CD-54C9BF2185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6" y="1212"/>
              <a:ext cx="1741" cy="846"/>
              <a:chOff x="2412" y="2052"/>
              <a:chExt cx="1741" cy="846"/>
            </a:xfrm>
          </p:grpSpPr>
          <p:sp>
            <p:nvSpPr>
              <p:cNvPr id="5207" name="Rectangle 1178">
                <a:extLst>
                  <a:ext uri="{FF2B5EF4-FFF2-40B4-BE49-F238E27FC236}">
                    <a16:creationId xmlns:a16="http://schemas.microsoft.com/office/drawing/2014/main" id="{02BEB863-D39C-DD8F-4756-0D422F0ED3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208" name="AutoShape 1179">
                <a:extLst>
                  <a:ext uri="{FF2B5EF4-FFF2-40B4-BE49-F238E27FC236}">
                    <a16:creationId xmlns:a16="http://schemas.microsoft.com/office/drawing/2014/main" id="{DDB4973B-09E6-F54F-D85C-34CC55D0DD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209" name="Rectangle 1180">
                <a:extLst>
                  <a:ext uri="{FF2B5EF4-FFF2-40B4-BE49-F238E27FC236}">
                    <a16:creationId xmlns:a16="http://schemas.microsoft.com/office/drawing/2014/main" id="{8AAD64B4-88B3-5B3B-A226-2FF26897C9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44573" name="Rectangle 1181">
                <a:extLst>
                  <a:ext uri="{FF2B5EF4-FFF2-40B4-BE49-F238E27FC236}">
                    <a16:creationId xmlns:a16="http://schemas.microsoft.com/office/drawing/2014/main" id="{D27D65D1-A690-BB00-1E90-219A0305F2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3" y="2078"/>
                <a:ext cx="606" cy="1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ç¼ÞØËí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5211" name="Line 1182">
                <a:extLst>
                  <a:ext uri="{FF2B5EF4-FFF2-40B4-BE49-F238E27FC236}">
                    <a16:creationId xmlns:a16="http://schemas.microsoft.com/office/drawing/2014/main" id="{0BF2BCF4-2BB8-50E4-79B0-154F3F0466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163" name="Group 1183">
              <a:extLst>
                <a:ext uri="{FF2B5EF4-FFF2-40B4-BE49-F238E27FC236}">
                  <a16:creationId xmlns:a16="http://schemas.microsoft.com/office/drawing/2014/main" id="{5CF62198-CB4F-6064-D714-35709463D8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0" y="1412"/>
              <a:ext cx="1741" cy="846"/>
              <a:chOff x="2412" y="2052"/>
              <a:chExt cx="1741" cy="846"/>
            </a:xfrm>
          </p:grpSpPr>
          <p:sp>
            <p:nvSpPr>
              <p:cNvPr id="5202" name="Rectangle 1184">
                <a:extLst>
                  <a:ext uri="{FF2B5EF4-FFF2-40B4-BE49-F238E27FC236}">
                    <a16:creationId xmlns:a16="http://schemas.microsoft.com/office/drawing/2014/main" id="{EC692ED5-AA7A-A42D-D31F-FBB7BB7E8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203" name="AutoShape 1185">
                <a:extLst>
                  <a:ext uri="{FF2B5EF4-FFF2-40B4-BE49-F238E27FC236}">
                    <a16:creationId xmlns:a16="http://schemas.microsoft.com/office/drawing/2014/main" id="{4B6D2641-803E-7A73-12F5-01FA48C2D0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204" name="Rectangle 1186">
                <a:extLst>
                  <a:ext uri="{FF2B5EF4-FFF2-40B4-BE49-F238E27FC236}">
                    <a16:creationId xmlns:a16="http://schemas.microsoft.com/office/drawing/2014/main" id="{D78EB75C-6118-CA54-6586-76FA2C8E2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44579" name="Rectangle 1187">
                <a:extLst>
                  <a:ext uri="{FF2B5EF4-FFF2-40B4-BE49-F238E27FC236}">
                    <a16:creationId xmlns:a16="http://schemas.microsoft.com/office/drawing/2014/main" id="{F9A7D560-74FF-F7E6-C8C5-E89353BF0E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0" y="2078"/>
                <a:ext cx="492" cy="1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çÎÞæÖ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5206" name="Line 1188">
                <a:extLst>
                  <a:ext uri="{FF2B5EF4-FFF2-40B4-BE49-F238E27FC236}">
                    <a16:creationId xmlns:a16="http://schemas.microsoft.com/office/drawing/2014/main" id="{5DFEE643-DDBF-5322-E8D9-1B4DD37D59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164" name="Group 1189">
              <a:extLst>
                <a:ext uri="{FF2B5EF4-FFF2-40B4-BE49-F238E27FC236}">
                  <a16:creationId xmlns:a16="http://schemas.microsoft.com/office/drawing/2014/main" id="{F4AF7FE2-128B-C265-62AF-59CCBC0AA8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8" y="1604"/>
              <a:ext cx="1741" cy="846"/>
              <a:chOff x="2412" y="2052"/>
              <a:chExt cx="1741" cy="846"/>
            </a:xfrm>
          </p:grpSpPr>
          <p:sp>
            <p:nvSpPr>
              <p:cNvPr id="5197" name="Rectangle 1190">
                <a:extLst>
                  <a:ext uri="{FF2B5EF4-FFF2-40B4-BE49-F238E27FC236}">
                    <a16:creationId xmlns:a16="http://schemas.microsoft.com/office/drawing/2014/main" id="{E39F4A35-DA7F-BA6B-7771-AEC49D6CC1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198" name="AutoShape 1191">
                <a:extLst>
                  <a:ext uri="{FF2B5EF4-FFF2-40B4-BE49-F238E27FC236}">
                    <a16:creationId xmlns:a16="http://schemas.microsoft.com/office/drawing/2014/main" id="{3265FD76-A498-2428-3955-A6C94EBABC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199" name="Rectangle 1192">
                <a:extLst>
                  <a:ext uri="{FF2B5EF4-FFF2-40B4-BE49-F238E27FC236}">
                    <a16:creationId xmlns:a16="http://schemas.microsoft.com/office/drawing/2014/main" id="{71A7F490-8179-DF20-A728-05988EB777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44585" name="Rectangle 1193">
                <a:extLst>
                  <a:ext uri="{FF2B5EF4-FFF2-40B4-BE49-F238E27FC236}">
                    <a16:creationId xmlns:a16="http://schemas.microsoft.com/office/drawing/2014/main" id="{77EF6B64-A05E-36C8-FAD8-FBF68681E2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0" y="2078"/>
                <a:ext cx="592" cy="1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çÏÞÖáÕ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5201" name="Line 1194">
                <a:extLst>
                  <a:ext uri="{FF2B5EF4-FFF2-40B4-BE49-F238E27FC236}">
                    <a16:creationId xmlns:a16="http://schemas.microsoft.com/office/drawing/2014/main" id="{BE1AE891-8F70-6F4F-50D0-378C78DC5B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165" name="Group 1195">
              <a:extLst>
                <a:ext uri="{FF2B5EF4-FFF2-40B4-BE49-F238E27FC236}">
                  <a16:creationId xmlns:a16="http://schemas.microsoft.com/office/drawing/2014/main" id="{80821523-8C26-9861-1990-47D157C926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4" y="1796"/>
              <a:ext cx="1741" cy="846"/>
              <a:chOff x="2412" y="2052"/>
              <a:chExt cx="1741" cy="846"/>
            </a:xfrm>
          </p:grpSpPr>
          <p:sp>
            <p:nvSpPr>
              <p:cNvPr id="5192" name="Rectangle 1196">
                <a:extLst>
                  <a:ext uri="{FF2B5EF4-FFF2-40B4-BE49-F238E27FC236}">
                    <a16:creationId xmlns:a16="http://schemas.microsoft.com/office/drawing/2014/main" id="{27755B30-6401-D285-15F2-A97EA955B2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193" name="AutoShape 1197">
                <a:extLst>
                  <a:ext uri="{FF2B5EF4-FFF2-40B4-BE49-F238E27FC236}">
                    <a16:creationId xmlns:a16="http://schemas.microsoft.com/office/drawing/2014/main" id="{DCA829C9-BDC7-7401-AEED-86A54FAC7A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194" name="Rectangle 1198">
                <a:extLst>
                  <a:ext uri="{FF2B5EF4-FFF2-40B4-BE49-F238E27FC236}">
                    <a16:creationId xmlns:a16="http://schemas.microsoft.com/office/drawing/2014/main" id="{7CC58029-47A5-9EC2-8FDA-A904103D5C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44591" name="Rectangle 1199">
                <a:extLst>
                  <a:ext uri="{FF2B5EF4-FFF2-40B4-BE49-F238E27FC236}">
                    <a16:creationId xmlns:a16="http://schemas.microsoft.com/office/drawing/2014/main" id="{423A1585-0A4C-1302-26DD-C58D9CE04A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4" y="2078"/>
                <a:ext cx="784" cy="1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¥øÞ¼µÄb¢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5196" name="Line 1200">
                <a:extLst>
                  <a:ext uri="{FF2B5EF4-FFF2-40B4-BE49-F238E27FC236}">
                    <a16:creationId xmlns:a16="http://schemas.microsoft.com/office/drawing/2014/main" id="{2A299CAD-6A40-C2DF-6EDA-BADB9B68E2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166" name="Group 1201">
              <a:extLst>
                <a:ext uri="{FF2B5EF4-FFF2-40B4-BE49-F238E27FC236}">
                  <a16:creationId xmlns:a16="http://schemas.microsoft.com/office/drawing/2014/main" id="{35E6ACAB-38BF-00C8-D211-DA9888361E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48" y="1996"/>
              <a:ext cx="1741" cy="846"/>
              <a:chOff x="2412" y="2052"/>
              <a:chExt cx="1741" cy="846"/>
            </a:xfrm>
          </p:grpSpPr>
          <p:sp>
            <p:nvSpPr>
              <p:cNvPr id="5187" name="Rectangle 1202">
                <a:extLst>
                  <a:ext uri="{FF2B5EF4-FFF2-40B4-BE49-F238E27FC236}">
                    <a16:creationId xmlns:a16="http://schemas.microsoft.com/office/drawing/2014/main" id="{943ACD84-8E88-6207-EF4D-07F08EC835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188" name="AutoShape 1203">
                <a:extLst>
                  <a:ext uri="{FF2B5EF4-FFF2-40B4-BE49-F238E27FC236}">
                    <a16:creationId xmlns:a16="http://schemas.microsoft.com/office/drawing/2014/main" id="{640A2135-01C6-4860-5DE5-BC1345456C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189" name="Rectangle 1204">
                <a:extLst>
                  <a:ext uri="{FF2B5EF4-FFF2-40B4-BE49-F238E27FC236}">
                    <a16:creationId xmlns:a16="http://schemas.microsoft.com/office/drawing/2014/main" id="{E9EACF75-1BFE-D2BD-D467-922B832FF2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44597" name="Rectangle 1205">
                <a:extLst>
                  <a:ext uri="{FF2B5EF4-FFF2-40B4-BE49-F238E27FC236}">
                    <a16:creationId xmlns:a16="http://schemas.microsoft.com/office/drawing/2014/main" id="{4809BC32-DC8B-B383-2B20-B269D89AE2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6" y="2078"/>
                <a:ext cx="679" cy="1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øÞ¼ÍøÃ¢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5191" name="Line 1206">
                <a:extLst>
                  <a:ext uri="{FF2B5EF4-FFF2-40B4-BE49-F238E27FC236}">
                    <a16:creationId xmlns:a16="http://schemas.microsoft.com/office/drawing/2014/main" id="{613E04CB-15FC-3CE4-B225-93A19BAC71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167" name="Group 1207">
              <a:extLst>
                <a:ext uri="{FF2B5EF4-FFF2-40B4-BE49-F238E27FC236}">
                  <a16:creationId xmlns:a16="http://schemas.microsoft.com/office/drawing/2014/main" id="{105C4056-957A-5BA6-68A8-051A393902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00" y="2220"/>
              <a:ext cx="1741" cy="846"/>
              <a:chOff x="2412" y="2052"/>
              <a:chExt cx="1741" cy="846"/>
            </a:xfrm>
          </p:grpSpPr>
          <p:sp>
            <p:nvSpPr>
              <p:cNvPr id="5182" name="Rectangle 1208">
                <a:extLst>
                  <a:ext uri="{FF2B5EF4-FFF2-40B4-BE49-F238E27FC236}">
                    <a16:creationId xmlns:a16="http://schemas.microsoft.com/office/drawing/2014/main" id="{82483D03-876F-626F-F886-F6B6EF59CC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183" name="AutoShape 1209">
                <a:extLst>
                  <a:ext uri="{FF2B5EF4-FFF2-40B4-BE49-F238E27FC236}">
                    <a16:creationId xmlns:a16="http://schemas.microsoft.com/office/drawing/2014/main" id="{952CBD96-BB3E-A722-95A6-2DB1046548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184" name="Rectangle 1210">
                <a:extLst>
                  <a:ext uri="{FF2B5EF4-FFF2-40B4-BE49-F238E27FC236}">
                    <a16:creationId xmlns:a16="http://schemas.microsoft.com/office/drawing/2014/main" id="{4D468146-A038-A987-3774-4B181C8CF3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44603" name="Rectangle 1211">
                <a:extLst>
                  <a:ext uri="{FF2B5EF4-FFF2-40B4-BE49-F238E27FC236}">
                    <a16:creationId xmlns:a16="http://schemas.microsoft.com/office/drawing/2014/main" id="{3F216791-B1D4-2595-0CF0-637DD34EB3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3" y="2078"/>
                <a:ext cx="845" cy="1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dÉÕÞØµÞÜ¢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5186" name="Line 1212">
                <a:extLst>
                  <a:ext uri="{FF2B5EF4-FFF2-40B4-BE49-F238E27FC236}">
                    <a16:creationId xmlns:a16="http://schemas.microsoft.com/office/drawing/2014/main" id="{756579DB-1651-0DC1-9BFC-534D73EF05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168" name="Group 1213">
              <a:extLst>
                <a:ext uri="{FF2B5EF4-FFF2-40B4-BE49-F238E27FC236}">
                  <a16:creationId xmlns:a16="http://schemas.microsoft.com/office/drawing/2014/main" id="{5134C32E-7466-ADB6-5E9E-63D3047B4E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92" y="2431"/>
              <a:ext cx="1739" cy="840"/>
              <a:chOff x="2652" y="2271"/>
              <a:chExt cx="1739" cy="840"/>
            </a:xfrm>
          </p:grpSpPr>
          <p:sp>
            <p:nvSpPr>
              <p:cNvPr id="5178" name="Rectangle 1214">
                <a:extLst>
                  <a:ext uri="{FF2B5EF4-FFF2-40B4-BE49-F238E27FC236}">
                    <a16:creationId xmlns:a16="http://schemas.microsoft.com/office/drawing/2014/main" id="{5B92F338-0011-CD64-4FE5-488FF6BB92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2" y="2559"/>
                <a:ext cx="1739" cy="55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179" name="AutoShape 1215">
                <a:extLst>
                  <a:ext uri="{FF2B5EF4-FFF2-40B4-BE49-F238E27FC236}">
                    <a16:creationId xmlns:a16="http://schemas.microsoft.com/office/drawing/2014/main" id="{E3E62CCA-344C-2435-79D4-6B13D992A4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2" y="2271"/>
                <a:ext cx="1006" cy="71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180" name="Rectangle 1216">
                <a:extLst>
                  <a:ext uri="{FF2B5EF4-FFF2-40B4-BE49-F238E27FC236}">
                    <a16:creationId xmlns:a16="http://schemas.microsoft.com/office/drawing/2014/main" id="{D5A56172-FE5B-3AEB-01B9-D9C22686D8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8" y="2585"/>
                <a:ext cx="1227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44609" name="Rectangle 1217">
                <a:extLst>
                  <a:ext uri="{FF2B5EF4-FFF2-40B4-BE49-F238E27FC236}">
                    <a16:creationId xmlns:a16="http://schemas.microsoft.com/office/drawing/2014/main" id="{E7BE5402-B9AC-AB50-FCAA-9BF117248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2" y="2298"/>
                <a:ext cx="947" cy="1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b="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ÈßÖÌíÆ µÞÜ¢</a:t>
                </a:r>
                <a:endParaRPr lang="en-US" altLang="en-US" sz="2800" b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</p:grpSp>
        <p:grpSp>
          <p:nvGrpSpPr>
            <p:cNvPr id="5169" name="Group 1218">
              <a:extLst>
                <a:ext uri="{FF2B5EF4-FFF2-40B4-BE49-F238E27FC236}">
                  <a16:creationId xmlns:a16="http://schemas.microsoft.com/office/drawing/2014/main" id="{3F34D5FC-63D6-E674-E241-F6BD82575A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3" y="2640"/>
              <a:ext cx="1740" cy="932"/>
              <a:chOff x="3948" y="107"/>
              <a:chExt cx="1740" cy="932"/>
            </a:xfrm>
          </p:grpSpPr>
          <p:sp>
            <p:nvSpPr>
              <p:cNvPr id="5170" name="Rectangle 1219">
                <a:extLst>
                  <a:ext uri="{FF2B5EF4-FFF2-40B4-BE49-F238E27FC236}">
                    <a16:creationId xmlns:a16="http://schemas.microsoft.com/office/drawing/2014/main" id="{E31C7566-DC3D-761F-1DD5-954B969F76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8" y="472"/>
                <a:ext cx="1740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171" name="AutoShape 1220">
                <a:extLst>
                  <a:ext uri="{FF2B5EF4-FFF2-40B4-BE49-F238E27FC236}">
                    <a16:creationId xmlns:a16="http://schemas.microsoft.com/office/drawing/2014/main" id="{99F9AF24-8181-60D6-B562-74095D580A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8" y="107"/>
                <a:ext cx="1007" cy="71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172" name="Rectangle 1221">
                <a:extLst>
                  <a:ext uri="{FF2B5EF4-FFF2-40B4-BE49-F238E27FC236}">
                    <a16:creationId xmlns:a16="http://schemas.microsoft.com/office/drawing/2014/main" id="{34AEC0DA-27D9-6D5E-56B2-33893050FB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3" y="472"/>
                <a:ext cx="1245" cy="47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5173" name="Group 1222">
                <a:extLst>
                  <a:ext uri="{FF2B5EF4-FFF2-40B4-BE49-F238E27FC236}">
                    <a16:creationId xmlns:a16="http://schemas.microsoft.com/office/drawing/2014/main" id="{DCD725FD-417D-BA37-744C-0E86535F40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58" y="130"/>
                <a:ext cx="630" cy="283"/>
                <a:chOff x="3082" y="3101"/>
                <a:chExt cx="493" cy="235"/>
              </a:xfrm>
            </p:grpSpPr>
            <p:sp>
              <p:nvSpPr>
                <p:cNvPr id="444615" name="Rectangle 1223">
                  <a:extLst>
                    <a:ext uri="{FF2B5EF4-FFF2-40B4-BE49-F238E27FC236}">
                      <a16:creationId xmlns:a16="http://schemas.microsoft.com/office/drawing/2014/main" id="{AC5EFC55-59FF-2F11-4277-7DFB982FEC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82" y="3113"/>
                  <a:ext cx="146" cy="22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en-US" altLang="en-US" sz="2800">
                      <a:solidFill>
                        <a:srgbClr val="790015"/>
                      </a:solidFill>
                      <a:latin typeface="Helvetica" panose="020B0604020202020204" pitchFamily="34" charset="0"/>
                    </a:rPr>
                    <a:t>   </a:t>
                  </a:r>
                  <a:endParaRPr lang="en-US" altLang="en-US" sz="4000">
                    <a:solidFill>
                      <a:srgbClr val="FFA27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panose="020B0604020202020204" pitchFamily="34" charset="0"/>
                  </a:endParaRPr>
                </a:p>
              </p:txBody>
            </p:sp>
            <p:sp>
              <p:nvSpPr>
                <p:cNvPr id="444616" name="Rectangle 1224">
                  <a:extLst>
                    <a:ext uri="{FF2B5EF4-FFF2-40B4-BE49-F238E27FC236}">
                      <a16:creationId xmlns:a16="http://schemas.microsoft.com/office/drawing/2014/main" id="{A4FADF06-8147-60AA-E58E-9307EFC0BB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77" y="3101"/>
                  <a:ext cx="398" cy="2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en-US" altLang="en-US" sz="2900" b="0">
                      <a:solidFill>
                        <a:schemeClr val="accent1"/>
                      </a:solidFill>
                      <a:latin typeface="Kerala" panose="020B0604020202020204" pitchFamily="2" charset="0"/>
                    </a:rPr>
                    <a:t>çÏÖá</a:t>
                  </a:r>
                  <a:endParaRPr lang="en-US" altLang="en-US" sz="4000">
                    <a:solidFill>
                      <a:srgbClr val="FFA27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panose="020B0604020202020204" pitchFamily="34" charset="0"/>
                  </a:endParaRPr>
                </a:p>
              </p:txBody>
            </p:sp>
          </p:grpSp>
          <p:sp>
            <p:nvSpPr>
              <p:cNvPr id="5174" name="Line 1225">
                <a:extLst>
                  <a:ext uri="{FF2B5EF4-FFF2-40B4-BE49-F238E27FC236}">
                    <a16:creationId xmlns:a16="http://schemas.microsoft.com/office/drawing/2014/main" id="{FC129812-CFD7-796C-506F-CAB33B5155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48" y="412"/>
                <a:ext cx="1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5" name="Line 1226">
                <a:extLst>
                  <a:ext uri="{FF2B5EF4-FFF2-40B4-BE49-F238E27FC236}">
                    <a16:creationId xmlns:a16="http://schemas.microsoft.com/office/drawing/2014/main" id="{0710975F-9B47-E7C0-CF34-7C50F31710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45" y="472"/>
                <a:ext cx="545" cy="2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44503" name="Group 1111">
            <a:extLst>
              <a:ext uri="{FF2B5EF4-FFF2-40B4-BE49-F238E27FC236}">
                <a16:creationId xmlns:a16="http://schemas.microsoft.com/office/drawing/2014/main" id="{02B82FF1-0579-2923-14A0-7E0AE534A2D2}"/>
              </a:ext>
            </a:extLst>
          </p:cNvPr>
          <p:cNvGrpSpPr>
            <a:grpSpLocks/>
          </p:cNvGrpSpPr>
          <p:nvPr/>
        </p:nvGrpSpPr>
        <p:grpSpPr bwMode="auto">
          <a:xfrm>
            <a:off x="4127500" y="3581400"/>
            <a:ext cx="3111500" cy="1930400"/>
            <a:chOff x="2600" y="2256"/>
            <a:chExt cx="1960" cy="1216"/>
          </a:xfrm>
        </p:grpSpPr>
        <p:sp>
          <p:nvSpPr>
            <p:cNvPr id="5157" name="AutoShape 1112">
              <a:extLst>
                <a:ext uri="{FF2B5EF4-FFF2-40B4-BE49-F238E27FC236}">
                  <a16:creationId xmlns:a16="http://schemas.microsoft.com/office/drawing/2014/main" id="{5EF43799-A961-1203-B73B-63A655E6A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0" y="2432"/>
              <a:ext cx="1552" cy="848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5E87FC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58" name="AutoShape 1113">
              <a:extLst>
                <a:ext uri="{FF2B5EF4-FFF2-40B4-BE49-F238E27FC236}">
                  <a16:creationId xmlns:a16="http://schemas.microsoft.com/office/drawing/2014/main" id="{04B8C05F-0128-AC6C-6E04-7B42C72776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0" y="2328"/>
              <a:ext cx="1776" cy="103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59" name="AutoShape 1114">
              <a:extLst>
                <a:ext uri="{FF2B5EF4-FFF2-40B4-BE49-F238E27FC236}">
                  <a16:creationId xmlns:a16="http://schemas.microsoft.com/office/drawing/2014/main" id="{C72C7DAA-AFE4-29CF-C014-E76957AEAD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0" y="2256"/>
              <a:ext cx="1960" cy="1216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5E87FC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444507" name="Group 1115">
            <a:extLst>
              <a:ext uri="{FF2B5EF4-FFF2-40B4-BE49-F238E27FC236}">
                <a16:creationId xmlns:a16="http://schemas.microsoft.com/office/drawing/2014/main" id="{2C1E8E51-3FB2-DBE8-4D11-98BC3EA71BEA}"/>
              </a:ext>
            </a:extLst>
          </p:cNvPr>
          <p:cNvGrpSpPr>
            <a:grpSpLocks/>
          </p:cNvGrpSpPr>
          <p:nvPr/>
        </p:nvGrpSpPr>
        <p:grpSpPr bwMode="auto">
          <a:xfrm>
            <a:off x="2901950" y="950913"/>
            <a:ext cx="3246438" cy="4870450"/>
            <a:chOff x="1839" y="576"/>
            <a:chExt cx="2045" cy="3068"/>
          </a:xfrm>
        </p:grpSpPr>
        <p:sp>
          <p:nvSpPr>
            <p:cNvPr id="5145" name="Rectangle 1116">
              <a:extLst>
                <a:ext uri="{FF2B5EF4-FFF2-40B4-BE49-F238E27FC236}">
                  <a16:creationId xmlns:a16="http://schemas.microsoft.com/office/drawing/2014/main" id="{6A00E4AA-A71F-668E-13A8-EF30438BBC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2" y="868"/>
              <a:ext cx="1912" cy="277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46" name="AutoShape 1117">
              <a:extLst>
                <a:ext uri="{FF2B5EF4-FFF2-40B4-BE49-F238E27FC236}">
                  <a16:creationId xmlns:a16="http://schemas.microsoft.com/office/drawing/2014/main" id="{BBE64B96-47A7-4F55-D720-83FE4F07E9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2" y="628"/>
              <a:ext cx="1048" cy="66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47" name="Rectangle 1118">
              <a:extLst>
                <a:ext uri="{FF2B5EF4-FFF2-40B4-BE49-F238E27FC236}">
                  <a16:creationId xmlns:a16="http://schemas.microsoft.com/office/drawing/2014/main" id="{4D7E981B-999C-46DB-37E3-CC32CA85BC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2" y="868"/>
              <a:ext cx="1288" cy="66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48" name="Rectangle 1119">
              <a:extLst>
                <a:ext uri="{FF2B5EF4-FFF2-40B4-BE49-F238E27FC236}">
                  <a16:creationId xmlns:a16="http://schemas.microsoft.com/office/drawing/2014/main" id="{99E2E86A-EC4D-1A45-C73B-DEE92BBA7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6" y="585"/>
              <a:ext cx="90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49" name="Line 1120">
              <a:extLst>
                <a:ext uri="{FF2B5EF4-FFF2-40B4-BE49-F238E27FC236}">
                  <a16:creationId xmlns:a16="http://schemas.microsoft.com/office/drawing/2014/main" id="{675D85F3-3EDC-9AF0-D94A-A633AE686F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171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0" name="Line 1121">
              <a:extLst>
                <a:ext uri="{FF2B5EF4-FFF2-40B4-BE49-F238E27FC236}">
                  <a16:creationId xmlns:a16="http://schemas.microsoft.com/office/drawing/2014/main" id="{5838C181-EB78-9D8C-4095-0C57E61A7C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200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1" name="Line 1122">
              <a:extLst>
                <a:ext uri="{FF2B5EF4-FFF2-40B4-BE49-F238E27FC236}">
                  <a16:creationId xmlns:a16="http://schemas.microsoft.com/office/drawing/2014/main" id="{31285D35-7F0A-4629-F7B9-536DFED399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315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2" name="Line 1123">
              <a:extLst>
                <a:ext uri="{FF2B5EF4-FFF2-40B4-BE49-F238E27FC236}">
                  <a16:creationId xmlns:a16="http://schemas.microsoft.com/office/drawing/2014/main" id="{50374E15-DAFC-F242-DA2F-1B19EDBABE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142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3" name="Line 1124">
              <a:extLst>
                <a:ext uri="{FF2B5EF4-FFF2-40B4-BE49-F238E27FC236}">
                  <a16:creationId xmlns:a16="http://schemas.microsoft.com/office/drawing/2014/main" id="{4FDEF00B-A390-7B24-8F6B-799E666BBE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2288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4" name="Line 1125">
              <a:extLst>
                <a:ext uri="{FF2B5EF4-FFF2-40B4-BE49-F238E27FC236}">
                  <a16:creationId xmlns:a16="http://schemas.microsoft.com/office/drawing/2014/main" id="{BEF32517-5AAD-4824-2543-EB7CA90F61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286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5" name="Line 1126">
              <a:extLst>
                <a:ext uri="{FF2B5EF4-FFF2-40B4-BE49-F238E27FC236}">
                  <a16:creationId xmlns:a16="http://schemas.microsoft.com/office/drawing/2014/main" id="{13C28259-51A8-DF57-31C1-109A0DB66D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2576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6" name="Rectangle 1127">
              <a:extLst>
                <a:ext uri="{FF2B5EF4-FFF2-40B4-BE49-F238E27FC236}">
                  <a16:creationId xmlns:a16="http://schemas.microsoft.com/office/drawing/2014/main" id="{2EB3D280-D03E-9AEB-9F88-E8545114D0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9" y="576"/>
              <a:ext cx="1222" cy="4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800" b="0">
                  <a:solidFill>
                    <a:schemeClr val="accent1"/>
                  </a:solidFill>
                  <a:latin typeface="Times" panose="02020603050405020304" pitchFamily="18" charset="0"/>
                </a:rPr>
                <a:t>      </a:t>
              </a:r>
              <a:r>
                <a:rPr lang="en-US" altLang="en-US" sz="4400" b="0">
                  <a:solidFill>
                    <a:schemeClr val="accent1"/>
                  </a:solidFill>
                  <a:latin typeface="Kerala" pitchFamily="2" charset="0"/>
                </a:rPr>
                <a:t>çÏÖá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4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4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4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4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4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4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4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4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4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4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444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444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4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4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4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4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 hidden="1">
            <a:extLst>
              <a:ext uri="{FF2B5EF4-FFF2-40B4-BE49-F238E27FC236}">
                <a16:creationId xmlns:a16="http://schemas.microsoft.com/office/drawing/2014/main" id="{FE41FB74-8202-3650-8BB1-78516E8B7B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9F677D6B-F463-0156-DCCD-47B5419F4C92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519113"/>
            <a:ext cx="7983538" cy="574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8" name="Rectangle 5">
            <a:extLst>
              <a:ext uri="{FF2B5EF4-FFF2-40B4-BE49-F238E27FC236}">
                <a16:creationId xmlns:a16="http://schemas.microsoft.com/office/drawing/2014/main" id="{DFA2558B-5ED5-92D6-065C-D40492FF9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6629" name="Text Box 6">
            <a:extLst>
              <a:ext uri="{FF2B5EF4-FFF2-40B4-BE49-F238E27FC236}">
                <a16:creationId xmlns:a16="http://schemas.microsoft.com/office/drawing/2014/main" id="{AD14D857-4E8A-0559-7BB4-443E7822A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 b="0">
                <a:solidFill>
                  <a:schemeClr val="tx1"/>
                </a:solidFill>
                <a:latin typeface="Kerala" pitchFamily="2" charset="0"/>
              </a:rPr>
              <a:t>çÏÖá ØFøßºî ØbL ÍâÎß</a:t>
            </a:r>
            <a:endParaRPr lang="en-US" altLang="en-US" sz="3200">
              <a:solidFill>
                <a:schemeClr val="tx1"/>
              </a:solidFill>
            </a:endParaRPr>
          </a:p>
        </p:txBody>
      </p:sp>
      <p:sp>
        <p:nvSpPr>
          <p:cNvPr id="26630" name="Text Box 7">
            <a:extLst>
              <a:ext uri="{FF2B5EF4-FFF2-40B4-BE49-F238E27FC236}">
                <a16:creationId xmlns:a16="http://schemas.microsoft.com/office/drawing/2014/main" id="{045BF67E-A77F-DE14-BFFC-15307CCF4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5191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800" b="0">
                <a:solidFill>
                  <a:schemeClr val="tx1"/>
                </a:solidFill>
                <a:latin typeface="Kerala" pitchFamily="2" charset="0"/>
              </a:rPr>
              <a:t>µËVKÙâ¢ çÌÞGßÜâæ¿ ØÎàÉßAáçOÞZ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 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549896" name="Rectangle 8">
            <a:extLst>
              <a:ext uri="{FF2B5EF4-FFF2-40B4-BE49-F238E27FC236}">
                <a16:creationId xmlns:a16="http://schemas.microsoft.com/office/drawing/2014/main" id="{16D5E29D-64F4-B72E-5D2D-38D54C110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19</a:t>
            </a:r>
          </a:p>
        </p:txBody>
      </p:sp>
      <p:sp>
        <p:nvSpPr>
          <p:cNvPr id="26632" name="Rectangle 9">
            <a:extLst>
              <a:ext uri="{FF2B5EF4-FFF2-40B4-BE49-F238E27FC236}">
                <a16:creationId xmlns:a16="http://schemas.microsoft.com/office/drawing/2014/main" id="{39CD68B2-F0BD-28F3-C2D9-1DE359B89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26633" name="AutoShape 10">
            <a:extLst>
              <a:ext uri="{FF2B5EF4-FFF2-40B4-BE49-F238E27FC236}">
                <a16:creationId xmlns:a16="http://schemas.microsoft.com/office/drawing/2014/main" id="{4523E58A-F481-C33C-AED0-60041F355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6634" name="Rectangle 11">
            <a:extLst>
              <a:ext uri="{FF2B5EF4-FFF2-40B4-BE49-F238E27FC236}">
                <a16:creationId xmlns:a16="http://schemas.microsoft.com/office/drawing/2014/main" id="{A52BE981-ACF2-0D39-D1B8-26D3F4F0D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6635" name="Line 12">
            <a:extLst>
              <a:ext uri="{FF2B5EF4-FFF2-40B4-BE49-F238E27FC236}">
                <a16:creationId xmlns:a16="http://schemas.microsoft.com/office/drawing/2014/main" id="{83FDC63D-22A4-88E7-5478-5B46EFCEF67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6" name="Line 13">
            <a:extLst>
              <a:ext uri="{FF2B5EF4-FFF2-40B4-BE49-F238E27FC236}">
                <a16:creationId xmlns:a16="http://schemas.microsoft.com/office/drawing/2014/main" id="{03C0EA21-CB82-B218-8A16-38DB90D8BB8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7" name="Line 14">
            <a:extLst>
              <a:ext uri="{FF2B5EF4-FFF2-40B4-BE49-F238E27FC236}">
                <a16:creationId xmlns:a16="http://schemas.microsoft.com/office/drawing/2014/main" id="{1165091D-FAE6-365A-0EBB-2CEEDB1086A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8" name="Line 15">
            <a:extLst>
              <a:ext uri="{FF2B5EF4-FFF2-40B4-BE49-F238E27FC236}">
                <a16:creationId xmlns:a16="http://schemas.microsoft.com/office/drawing/2014/main" id="{DFDEA122-568D-B4DE-8851-EF502B5D0C5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9" name="Line 16">
            <a:extLst>
              <a:ext uri="{FF2B5EF4-FFF2-40B4-BE49-F238E27FC236}">
                <a16:creationId xmlns:a16="http://schemas.microsoft.com/office/drawing/2014/main" id="{6E5B77EF-3527-1BF8-D9A8-B868BED5D1D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0" name="Rectangle 17">
            <a:extLst>
              <a:ext uri="{FF2B5EF4-FFF2-40B4-BE49-F238E27FC236}">
                <a16:creationId xmlns:a16="http://schemas.microsoft.com/office/drawing/2014/main" id="{EF73495D-698A-FA9A-85A6-151EACA72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bg2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26641" name="Rectangle 18">
            <a:extLst>
              <a:ext uri="{FF2B5EF4-FFF2-40B4-BE49-F238E27FC236}">
                <a16:creationId xmlns:a16="http://schemas.microsoft.com/office/drawing/2014/main" id="{54C70AF3-B6DF-F547-9F5D-D9F3FAB56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6642" name="Line 19">
            <a:extLst>
              <a:ext uri="{FF2B5EF4-FFF2-40B4-BE49-F238E27FC236}">
                <a16:creationId xmlns:a16="http://schemas.microsoft.com/office/drawing/2014/main" id="{0C29CFEA-ECB3-735E-77D1-6AEAF6D98C5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3" name="Line 20">
            <a:extLst>
              <a:ext uri="{FF2B5EF4-FFF2-40B4-BE49-F238E27FC236}">
                <a16:creationId xmlns:a16="http://schemas.microsoft.com/office/drawing/2014/main" id="{25BD34CB-9259-609C-B729-956986C8012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4" name="Rectangle 21">
            <a:extLst>
              <a:ext uri="{FF2B5EF4-FFF2-40B4-BE49-F238E27FC236}">
                <a16:creationId xmlns:a16="http://schemas.microsoft.com/office/drawing/2014/main" id="{70BA6E81-716E-872F-C0BC-B3C1FA544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6645" name="Rectangle 22">
            <a:extLst>
              <a:ext uri="{FF2B5EF4-FFF2-40B4-BE49-F238E27FC236}">
                <a16:creationId xmlns:a16="http://schemas.microsoft.com/office/drawing/2014/main" id="{2DD218FE-032C-C31D-07AA-CE302590A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6646" name="Rectangle 23">
            <a:extLst>
              <a:ext uri="{FF2B5EF4-FFF2-40B4-BE49-F238E27FC236}">
                <a16:creationId xmlns:a16="http://schemas.microsoft.com/office/drawing/2014/main" id="{7B0E2604-4242-259F-8FE8-69E4D13D6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7223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1026" hidden="1">
            <a:extLst>
              <a:ext uri="{FF2B5EF4-FFF2-40B4-BE49-F238E27FC236}">
                <a16:creationId xmlns:a16="http://schemas.microsoft.com/office/drawing/2014/main" id="{48CD2F11-69AF-0674-2952-0BAB8CF0BA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7651" name="Picture 1027">
            <a:extLst>
              <a:ext uri="{FF2B5EF4-FFF2-40B4-BE49-F238E27FC236}">
                <a16:creationId xmlns:a16="http://schemas.microsoft.com/office/drawing/2014/main" id="{664A3B31-EFBF-E3FF-9585-9A1BF07AF8AA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522288"/>
            <a:ext cx="7899400" cy="576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2" name="Rectangle 1029">
            <a:extLst>
              <a:ext uri="{FF2B5EF4-FFF2-40B4-BE49-F238E27FC236}">
                <a16:creationId xmlns:a16="http://schemas.microsoft.com/office/drawing/2014/main" id="{6D1AFD2E-7CE7-D278-5011-599381E11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7653" name="Text Box 1030">
            <a:extLst>
              <a:ext uri="{FF2B5EF4-FFF2-40B4-BE49-F238E27FC236}">
                <a16:creationId xmlns:a16="http://schemas.microsoft.com/office/drawing/2014/main" id="{A6DD4597-03F3-9F39-36BF-57CD57784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 b="0">
                <a:solidFill>
                  <a:schemeClr val="tx1"/>
                </a:solidFill>
                <a:latin typeface="Kerala" pitchFamily="2" charset="0"/>
              </a:rPr>
              <a:t>çÏÖá ØFøßºî ØbL ÍâÎß</a:t>
            </a:r>
            <a:r>
              <a:rPr lang="en-US" altLang="en-US" sz="3200">
                <a:solidFill>
                  <a:schemeClr val="tx1"/>
                </a:solidFill>
              </a:rPr>
              <a:t>: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550921" name="Rectangle 1033">
            <a:extLst>
              <a:ext uri="{FF2B5EF4-FFF2-40B4-BE49-F238E27FC236}">
                <a16:creationId xmlns:a16="http://schemas.microsoft.com/office/drawing/2014/main" id="{32177AA0-F602-ADF8-00C8-45800D52E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27655" name="Rectangle 1034">
            <a:extLst>
              <a:ext uri="{FF2B5EF4-FFF2-40B4-BE49-F238E27FC236}">
                <a16:creationId xmlns:a16="http://schemas.microsoft.com/office/drawing/2014/main" id="{C815398B-548C-5DC2-6AED-EC568747F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27656" name="AutoShape 1035">
            <a:extLst>
              <a:ext uri="{FF2B5EF4-FFF2-40B4-BE49-F238E27FC236}">
                <a16:creationId xmlns:a16="http://schemas.microsoft.com/office/drawing/2014/main" id="{ED87C6F3-ABD4-E73E-7D04-02F5C618F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2425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7657" name="Rectangle 1036">
            <a:extLst>
              <a:ext uri="{FF2B5EF4-FFF2-40B4-BE49-F238E27FC236}">
                <a16:creationId xmlns:a16="http://schemas.microsoft.com/office/drawing/2014/main" id="{F3B17086-E451-D6DD-63A5-5E1C88FB4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7658" name="Line 1037">
            <a:extLst>
              <a:ext uri="{FF2B5EF4-FFF2-40B4-BE49-F238E27FC236}">
                <a16:creationId xmlns:a16="http://schemas.microsoft.com/office/drawing/2014/main" id="{7E7E045C-45A2-4108-2155-B3CA41EAB59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9" name="Line 1038">
            <a:extLst>
              <a:ext uri="{FF2B5EF4-FFF2-40B4-BE49-F238E27FC236}">
                <a16:creationId xmlns:a16="http://schemas.microsoft.com/office/drawing/2014/main" id="{8F338A78-7345-9AE9-CAD7-347AFEAF544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0" name="Line 1039">
            <a:extLst>
              <a:ext uri="{FF2B5EF4-FFF2-40B4-BE49-F238E27FC236}">
                <a16:creationId xmlns:a16="http://schemas.microsoft.com/office/drawing/2014/main" id="{D29BFD1D-C371-1E4F-B279-59C6F9F4CB8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1" name="Line 1040">
            <a:extLst>
              <a:ext uri="{FF2B5EF4-FFF2-40B4-BE49-F238E27FC236}">
                <a16:creationId xmlns:a16="http://schemas.microsoft.com/office/drawing/2014/main" id="{2C2E85BE-DA2D-83F5-8FAF-9D480E12C21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2" name="Line 1041">
            <a:extLst>
              <a:ext uri="{FF2B5EF4-FFF2-40B4-BE49-F238E27FC236}">
                <a16:creationId xmlns:a16="http://schemas.microsoft.com/office/drawing/2014/main" id="{87D16001-59BC-57F7-04F4-8BB4D415EE8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3" name="Rectangle 1042">
            <a:extLst>
              <a:ext uri="{FF2B5EF4-FFF2-40B4-BE49-F238E27FC236}">
                <a16:creationId xmlns:a16="http://schemas.microsoft.com/office/drawing/2014/main" id="{9B1E0020-EABB-D5A8-7180-23DA8BD8C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bg2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27664" name="Rectangle 1043">
            <a:extLst>
              <a:ext uri="{FF2B5EF4-FFF2-40B4-BE49-F238E27FC236}">
                <a16:creationId xmlns:a16="http://schemas.microsoft.com/office/drawing/2014/main" id="{23AF7CDF-ADE7-9CC3-055C-538CEBD88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7665" name="Line 1044">
            <a:extLst>
              <a:ext uri="{FF2B5EF4-FFF2-40B4-BE49-F238E27FC236}">
                <a16:creationId xmlns:a16="http://schemas.microsoft.com/office/drawing/2014/main" id="{0E4B1C2C-0496-0ECF-9409-77D6B73299F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6" name="Line 1045">
            <a:extLst>
              <a:ext uri="{FF2B5EF4-FFF2-40B4-BE49-F238E27FC236}">
                <a16:creationId xmlns:a16="http://schemas.microsoft.com/office/drawing/2014/main" id="{F150A1C3-FC8A-1D64-3CCE-F336A912EF3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7" name="Rectangle 1046">
            <a:extLst>
              <a:ext uri="{FF2B5EF4-FFF2-40B4-BE49-F238E27FC236}">
                <a16:creationId xmlns:a16="http://schemas.microsoft.com/office/drawing/2014/main" id="{E6393FBF-E3BE-5C3D-D84E-CA84B06E2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7668" name="Rectangle 1047">
            <a:extLst>
              <a:ext uri="{FF2B5EF4-FFF2-40B4-BE49-F238E27FC236}">
                <a16:creationId xmlns:a16="http://schemas.microsoft.com/office/drawing/2014/main" id="{6C1A9AA7-F2B5-BB30-82DB-92F34AC8D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7669" name="Rectangle 1048">
            <a:extLst>
              <a:ext uri="{FF2B5EF4-FFF2-40B4-BE49-F238E27FC236}">
                <a16:creationId xmlns:a16="http://schemas.microsoft.com/office/drawing/2014/main" id="{FFBB2D23-74D8-3664-5118-F2795A217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7223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27670" name="Text Box 1049">
            <a:extLst>
              <a:ext uri="{FF2B5EF4-FFF2-40B4-BE49-F238E27FC236}">
                <a16:creationId xmlns:a16="http://schemas.microsoft.com/office/drawing/2014/main" id="{DB448CE0-BC44-5059-A0CF-C086ACDA3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µËVKÙâ¢ çÌÞGßÜâæ¿ ØÎàÉßAáçOÞZ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 </a:t>
            </a:r>
          </a:p>
        </p:txBody>
      </p:sp>
    </p:spTree>
  </p:cSld>
  <p:clrMapOvr>
    <a:masterClrMapping/>
  </p:clrMapOvr>
  <p:transition>
    <p:wheel spokes="0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2050" hidden="1">
            <a:extLst>
              <a:ext uri="{FF2B5EF4-FFF2-40B4-BE49-F238E27FC236}">
                <a16:creationId xmlns:a16="http://schemas.microsoft.com/office/drawing/2014/main" id="{60C333EB-0569-037A-E5D1-B49B7782EE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8675" name="Picture 2051">
            <a:extLst>
              <a:ext uri="{FF2B5EF4-FFF2-40B4-BE49-F238E27FC236}">
                <a16:creationId xmlns:a16="http://schemas.microsoft.com/office/drawing/2014/main" id="{19CF9ADE-0FA0-3A98-A701-33F08BA464DC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508000"/>
            <a:ext cx="7991475" cy="576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6" name="Rectangle 2053">
            <a:extLst>
              <a:ext uri="{FF2B5EF4-FFF2-40B4-BE49-F238E27FC236}">
                <a16:creationId xmlns:a16="http://schemas.microsoft.com/office/drawing/2014/main" id="{D7CAD32D-828A-BAFE-D65E-A1B5EC3BF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8677" name="Text Box 2054">
            <a:extLst>
              <a:ext uri="{FF2B5EF4-FFF2-40B4-BE49-F238E27FC236}">
                <a16:creationId xmlns:a16="http://schemas.microsoft.com/office/drawing/2014/main" id="{F20941FF-3444-AC19-6AC6-AA8B4752E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5191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 b="0">
                <a:solidFill>
                  <a:schemeClr val="tx1"/>
                </a:solidFill>
                <a:latin typeface="Kerala" pitchFamily="2" charset="0"/>
              </a:rPr>
              <a:t>çÏÖá ØFøßºî ØbL ÍâÎß</a:t>
            </a:r>
            <a:r>
              <a:rPr lang="en-US" altLang="en-US" sz="2800">
                <a:solidFill>
                  <a:schemeClr val="tx1"/>
                </a:solidFill>
              </a:rPr>
              <a:t>: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551946" name="Rectangle 2058">
            <a:extLst>
              <a:ext uri="{FF2B5EF4-FFF2-40B4-BE49-F238E27FC236}">
                <a16:creationId xmlns:a16="http://schemas.microsoft.com/office/drawing/2014/main" id="{FD4BD13D-EFCB-C276-021A-C6005BBA2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21</a:t>
            </a:r>
          </a:p>
        </p:txBody>
      </p:sp>
      <p:sp>
        <p:nvSpPr>
          <p:cNvPr id="28679" name="Rectangle 2059">
            <a:extLst>
              <a:ext uri="{FF2B5EF4-FFF2-40B4-BE49-F238E27FC236}">
                <a16:creationId xmlns:a16="http://schemas.microsoft.com/office/drawing/2014/main" id="{4FDB7AA4-7E77-21E3-0D9C-B3FB2699C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28680" name="AutoShape 2060">
            <a:extLst>
              <a:ext uri="{FF2B5EF4-FFF2-40B4-BE49-F238E27FC236}">
                <a16:creationId xmlns:a16="http://schemas.microsoft.com/office/drawing/2014/main" id="{44D499EC-4DCC-E343-8679-425273FF7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8681" name="Rectangle 2061">
            <a:extLst>
              <a:ext uri="{FF2B5EF4-FFF2-40B4-BE49-F238E27FC236}">
                <a16:creationId xmlns:a16="http://schemas.microsoft.com/office/drawing/2014/main" id="{2A401310-47FF-7407-5D98-067269E98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8682" name="Line 2062">
            <a:extLst>
              <a:ext uri="{FF2B5EF4-FFF2-40B4-BE49-F238E27FC236}">
                <a16:creationId xmlns:a16="http://schemas.microsoft.com/office/drawing/2014/main" id="{6BE78BF0-1EE5-431B-568B-D0F60E929DB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3" name="Line 2063">
            <a:extLst>
              <a:ext uri="{FF2B5EF4-FFF2-40B4-BE49-F238E27FC236}">
                <a16:creationId xmlns:a16="http://schemas.microsoft.com/office/drawing/2014/main" id="{007404DD-B77D-EDEE-C702-A219AB6AD8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" name="Line 2064">
            <a:extLst>
              <a:ext uri="{FF2B5EF4-FFF2-40B4-BE49-F238E27FC236}">
                <a16:creationId xmlns:a16="http://schemas.microsoft.com/office/drawing/2014/main" id="{E089C99F-8ACA-596C-76B6-0D94E465EB8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Line 2065">
            <a:extLst>
              <a:ext uri="{FF2B5EF4-FFF2-40B4-BE49-F238E27FC236}">
                <a16:creationId xmlns:a16="http://schemas.microsoft.com/office/drawing/2014/main" id="{E4701993-85DC-1CEC-96C5-C41C312C565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6" name="Line 2066">
            <a:extLst>
              <a:ext uri="{FF2B5EF4-FFF2-40B4-BE49-F238E27FC236}">
                <a16:creationId xmlns:a16="http://schemas.microsoft.com/office/drawing/2014/main" id="{46ED6A68-58EB-BB2E-330D-7A61FC0DF98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7" name="Rectangle 2067">
            <a:extLst>
              <a:ext uri="{FF2B5EF4-FFF2-40B4-BE49-F238E27FC236}">
                <a16:creationId xmlns:a16="http://schemas.microsoft.com/office/drawing/2014/main" id="{80905E8D-7657-230F-E696-F81A95974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392488"/>
            <a:ext cx="5159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bg2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28688" name="Rectangle 2068">
            <a:extLst>
              <a:ext uri="{FF2B5EF4-FFF2-40B4-BE49-F238E27FC236}">
                <a16:creationId xmlns:a16="http://schemas.microsoft.com/office/drawing/2014/main" id="{A6E2EDC1-DD2C-06B7-BE17-A4B548587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8689" name="Line 2069">
            <a:extLst>
              <a:ext uri="{FF2B5EF4-FFF2-40B4-BE49-F238E27FC236}">
                <a16:creationId xmlns:a16="http://schemas.microsoft.com/office/drawing/2014/main" id="{B37767A6-0F0D-9FF7-F71A-B7B3751BCF3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0" name="Line 2070">
            <a:extLst>
              <a:ext uri="{FF2B5EF4-FFF2-40B4-BE49-F238E27FC236}">
                <a16:creationId xmlns:a16="http://schemas.microsoft.com/office/drawing/2014/main" id="{616609F3-DCA1-FD2B-1515-4EAAC30FB06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1" name="Rectangle 2071">
            <a:extLst>
              <a:ext uri="{FF2B5EF4-FFF2-40B4-BE49-F238E27FC236}">
                <a16:creationId xmlns:a16="http://schemas.microsoft.com/office/drawing/2014/main" id="{273D112E-72A9-5D27-3725-A054F0C1B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8692" name="Rectangle 2072">
            <a:extLst>
              <a:ext uri="{FF2B5EF4-FFF2-40B4-BE49-F238E27FC236}">
                <a16:creationId xmlns:a16="http://schemas.microsoft.com/office/drawing/2014/main" id="{7593B82A-E1FB-AAE1-6497-2C6225CA4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8693" name="Rectangle 2073">
            <a:extLst>
              <a:ext uri="{FF2B5EF4-FFF2-40B4-BE49-F238E27FC236}">
                <a16:creationId xmlns:a16="http://schemas.microsoft.com/office/drawing/2014/main" id="{EB4FEDE0-9569-8A74-C990-BBBF37C248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787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28694" name="Text Box 2074">
            <a:extLst>
              <a:ext uri="{FF2B5EF4-FFF2-40B4-BE49-F238E27FC236}">
                <a16:creationId xmlns:a16="http://schemas.microsoft.com/office/drawing/2014/main" id="{608A7560-465E-4CD4-CCB5-B5E6F59CA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5191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0">
                <a:solidFill>
                  <a:schemeClr val="tx1"/>
                </a:solidFill>
                <a:latin typeface="Kerala" pitchFamily="2" charset="0"/>
              </a:rPr>
              <a:t>µËVKÙâ¢ çÌÞGßÜâæ¿ ØÎàÉßAáçOÞZ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 </a:t>
            </a:r>
          </a:p>
        </p:txBody>
      </p:sp>
    </p:spTree>
  </p:cSld>
  <p:clrMapOvr>
    <a:masterClrMapping/>
  </p:clrMapOvr>
  <p:transition>
    <p:wheel spokes="0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050" hidden="1">
            <a:extLst>
              <a:ext uri="{FF2B5EF4-FFF2-40B4-BE49-F238E27FC236}">
                <a16:creationId xmlns:a16="http://schemas.microsoft.com/office/drawing/2014/main" id="{50932AEA-DA7B-44C3-0C1C-E6D9D19F4C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9699" name="Picture 2051">
            <a:extLst>
              <a:ext uri="{FF2B5EF4-FFF2-40B4-BE49-F238E27FC236}">
                <a16:creationId xmlns:a16="http://schemas.microsoft.com/office/drawing/2014/main" id="{09BBFD93-A224-87B4-F280-2B38AC12C097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501650"/>
            <a:ext cx="8005763" cy="577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0" name="Rectangle 2053">
            <a:extLst>
              <a:ext uri="{FF2B5EF4-FFF2-40B4-BE49-F238E27FC236}">
                <a16:creationId xmlns:a16="http://schemas.microsoft.com/office/drawing/2014/main" id="{078FA2FE-0907-B404-00ED-54C6A44A3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01" name="Text Box 2054">
            <a:extLst>
              <a:ext uri="{FF2B5EF4-FFF2-40B4-BE49-F238E27FC236}">
                <a16:creationId xmlns:a16="http://schemas.microsoft.com/office/drawing/2014/main" id="{5EEEE211-596D-BA8F-1CB5-99682FEF2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5191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 b="0">
                <a:solidFill>
                  <a:schemeClr val="tx1"/>
                </a:solidFill>
                <a:latin typeface="Kerala" pitchFamily="2" charset="0"/>
              </a:rPr>
              <a:t>çÏÖá ØFøßºî ØbL ÍâÎß</a:t>
            </a:r>
            <a:r>
              <a:rPr lang="en-US" altLang="en-US" sz="240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9702" name="Text Box 2055">
            <a:extLst>
              <a:ext uri="{FF2B5EF4-FFF2-40B4-BE49-F238E27FC236}">
                <a16:creationId xmlns:a16="http://schemas.microsoft.com/office/drawing/2014/main" id="{871CC86C-0F2D-7E33-AC60-06311A496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µËVKÙâ¢ ØÎàÉßAáçOÞZ</a:t>
            </a:r>
            <a:r>
              <a:rPr lang="en-US" altLang="en-US" sz="2400">
                <a:solidFill>
                  <a:schemeClr val="tx1"/>
                </a:solidFill>
              </a:rPr>
              <a:t>:</a:t>
            </a:r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ØßKç·Þ·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í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561160" name="Rectangle 2056">
            <a:extLst>
              <a:ext uri="{FF2B5EF4-FFF2-40B4-BE49-F238E27FC236}">
                <a16:creationId xmlns:a16="http://schemas.microsoft.com/office/drawing/2014/main" id="{5AFEDAA3-EBAB-A766-6493-39AB920A7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22</a:t>
            </a:r>
          </a:p>
        </p:txBody>
      </p:sp>
      <p:sp>
        <p:nvSpPr>
          <p:cNvPr id="29704" name="Rectangle 2057">
            <a:extLst>
              <a:ext uri="{FF2B5EF4-FFF2-40B4-BE49-F238E27FC236}">
                <a16:creationId xmlns:a16="http://schemas.microsoft.com/office/drawing/2014/main" id="{D9FD325C-0BA4-94F8-A112-A97AB3169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29705" name="AutoShape 2058">
            <a:extLst>
              <a:ext uri="{FF2B5EF4-FFF2-40B4-BE49-F238E27FC236}">
                <a16:creationId xmlns:a16="http://schemas.microsoft.com/office/drawing/2014/main" id="{6FCB2BEB-4BA0-ED47-439E-920DBAF11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06" name="Rectangle 2059">
            <a:extLst>
              <a:ext uri="{FF2B5EF4-FFF2-40B4-BE49-F238E27FC236}">
                <a16:creationId xmlns:a16="http://schemas.microsoft.com/office/drawing/2014/main" id="{796D930B-1EA8-2576-8F51-B4AFAE545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07" name="Line 2060">
            <a:extLst>
              <a:ext uri="{FF2B5EF4-FFF2-40B4-BE49-F238E27FC236}">
                <a16:creationId xmlns:a16="http://schemas.microsoft.com/office/drawing/2014/main" id="{B11468C1-70F8-27CA-F3A8-F64D09D3F1B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Line 2061">
            <a:extLst>
              <a:ext uri="{FF2B5EF4-FFF2-40B4-BE49-F238E27FC236}">
                <a16:creationId xmlns:a16="http://schemas.microsoft.com/office/drawing/2014/main" id="{7CFECFCD-6F0D-C0BC-A4E9-87BE25E34CB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9" name="Line 2062">
            <a:extLst>
              <a:ext uri="{FF2B5EF4-FFF2-40B4-BE49-F238E27FC236}">
                <a16:creationId xmlns:a16="http://schemas.microsoft.com/office/drawing/2014/main" id="{00E033A2-AD55-A9E2-81EE-A8599F2D322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0" name="Line 2063">
            <a:extLst>
              <a:ext uri="{FF2B5EF4-FFF2-40B4-BE49-F238E27FC236}">
                <a16:creationId xmlns:a16="http://schemas.microsoft.com/office/drawing/2014/main" id="{0306A682-872F-AAE0-49A9-E7627646166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1" name="Line 2064">
            <a:extLst>
              <a:ext uri="{FF2B5EF4-FFF2-40B4-BE49-F238E27FC236}">
                <a16:creationId xmlns:a16="http://schemas.microsoft.com/office/drawing/2014/main" id="{FB59A75A-0874-09AA-5829-E6FA3E1542F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2" name="Rectangle 2065">
            <a:extLst>
              <a:ext uri="{FF2B5EF4-FFF2-40B4-BE49-F238E27FC236}">
                <a16:creationId xmlns:a16="http://schemas.microsoft.com/office/drawing/2014/main" id="{EF84F53E-B6DE-726A-1622-2E33DFD78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bg2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29713" name="Rectangle 2066">
            <a:extLst>
              <a:ext uri="{FF2B5EF4-FFF2-40B4-BE49-F238E27FC236}">
                <a16:creationId xmlns:a16="http://schemas.microsoft.com/office/drawing/2014/main" id="{45494A1C-78EC-8CD4-D2CA-6A2ACDF70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14" name="Line 2067">
            <a:extLst>
              <a:ext uri="{FF2B5EF4-FFF2-40B4-BE49-F238E27FC236}">
                <a16:creationId xmlns:a16="http://schemas.microsoft.com/office/drawing/2014/main" id="{5279ED90-6AC0-1325-62E9-4381585A470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5" name="Line 2068">
            <a:extLst>
              <a:ext uri="{FF2B5EF4-FFF2-40B4-BE49-F238E27FC236}">
                <a16:creationId xmlns:a16="http://schemas.microsoft.com/office/drawing/2014/main" id="{B70A0EFF-5486-6A1E-D1B9-E0C91878B7E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6" name="Rectangle 2069">
            <a:extLst>
              <a:ext uri="{FF2B5EF4-FFF2-40B4-BE49-F238E27FC236}">
                <a16:creationId xmlns:a16="http://schemas.microsoft.com/office/drawing/2014/main" id="{85244325-7868-5C17-060A-58673E289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17" name="Rectangle 2070">
            <a:extLst>
              <a:ext uri="{FF2B5EF4-FFF2-40B4-BE49-F238E27FC236}">
                <a16:creationId xmlns:a16="http://schemas.microsoft.com/office/drawing/2014/main" id="{1CC8CA84-72EE-4A9D-88FF-84ABC0173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18" name="Rectangle 2071">
            <a:extLst>
              <a:ext uri="{FF2B5EF4-FFF2-40B4-BE49-F238E27FC236}">
                <a16:creationId xmlns:a16="http://schemas.microsoft.com/office/drawing/2014/main" id="{9C8104B3-74DE-2C5F-10D4-9FFA918FF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787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1026" hidden="1">
            <a:extLst>
              <a:ext uri="{FF2B5EF4-FFF2-40B4-BE49-F238E27FC236}">
                <a16:creationId xmlns:a16="http://schemas.microsoft.com/office/drawing/2014/main" id="{1B0E4C01-65D3-5AE4-73FD-58F08DAE25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0723" name="Picture 1027">
            <a:extLst>
              <a:ext uri="{FF2B5EF4-FFF2-40B4-BE49-F238E27FC236}">
                <a16:creationId xmlns:a16="http://schemas.microsoft.com/office/drawing/2014/main" id="{CDB59108-4E49-C829-C21E-F7FAB29F97FA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525463"/>
            <a:ext cx="7967662" cy="574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4" name="Rectangle 1029">
            <a:extLst>
              <a:ext uri="{FF2B5EF4-FFF2-40B4-BE49-F238E27FC236}">
                <a16:creationId xmlns:a16="http://schemas.microsoft.com/office/drawing/2014/main" id="{ED33BE9C-7E6A-4274-39E7-5FB3787DC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0725" name="Text Box 1031">
            <a:extLst>
              <a:ext uri="{FF2B5EF4-FFF2-40B4-BE49-F238E27FC236}">
                <a16:creationId xmlns:a16="http://schemas.microsoft.com/office/drawing/2014/main" id="{19D24748-87C7-45A8-6477-C1B7D26A0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5191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tx1"/>
                </a:solidFill>
                <a:latin typeface="Kerala" pitchFamily="2" charset="0"/>
              </a:rPr>
              <a:t>çÏÖá ØFøßºî ØbL ÍâÎß</a:t>
            </a:r>
            <a:r>
              <a:rPr lang="en-US" altLang="en-US" sz="240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0726" name="Text Box 1032">
            <a:extLst>
              <a:ext uri="{FF2B5EF4-FFF2-40B4-BE49-F238E27FC236}">
                <a16:creationId xmlns:a16="http://schemas.microsoft.com/office/drawing/2014/main" id="{B513CDE6-FFAD-A9BF-0BA3-82CDEB965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5191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 b="0">
                <a:solidFill>
                  <a:schemeClr val="tx1"/>
                </a:solidFill>
                <a:latin typeface="Kerala" pitchFamily="2" charset="0"/>
              </a:rPr>
              <a:t>RçÏÖáÕßæa ÉGÃJßQçÜAáU dÉçÕÖÈ¢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553993" name="Rectangle 1033">
            <a:extLst>
              <a:ext uri="{FF2B5EF4-FFF2-40B4-BE49-F238E27FC236}">
                <a16:creationId xmlns:a16="http://schemas.microsoft.com/office/drawing/2014/main" id="{3E4E03ED-5DF3-F653-3D14-71B78E4E5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23</a:t>
            </a:r>
          </a:p>
        </p:txBody>
      </p:sp>
      <p:sp>
        <p:nvSpPr>
          <p:cNvPr id="30728" name="Rectangle 1034">
            <a:extLst>
              <a:ext uri="{FF2B5EF4-FFF2-40B4-BE49-F238E27FC236}">
                <a16:creationId xmlns:a16="http://schemas.microsoft.com/office/drawing/2014/main" id="{4D2E3AC3-D476-0E13-5DA7-F0D22E4AD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30729" name="AutoShape 1035">
            <a:extLst>
              <a:ext uri="{FF2B5EF4-FFF2-40B4-BE49-F238E27FC236}">
                <a16:creationId xmlns:a16="http://schemas.microsoft.com/office/drawing/2014/main" id="{43A30D0D-BC98-154E-90F5-B18D20A6D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0730" name="Rectangle 1036">
            <a:extLst>
              <a:ext uri="{FF2B5EF4-FFF2-40B4-BE49-F238E27FC236}">
                <a16:creationId xmlns:a16="http://schemas.microsoft.com/office/drawing/2014/main" id="{2C3DF2C0-7760-D31A-7512-FBC54BB26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0731" name="Line 1037">
            <a:extLst>
              <a:ext uri="{FF2B5EF4-FFF2-40B4-BE49-F238E27FC236}">
                <a16:creationId xmlns:a16="http://schemas.microsoft.com/office/drawing/2014/main" id="{9ECAA571-DBF1-79E7-3CBE-8123ABC8159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2" name="Line 1038">
            <a:extLst>
              <a:ext uri="{FF2B5EF4-FFF2-40B4-BE49-F238E27FC236}">
                <a16:creationId xmlns:a16="http://schemas.microsoft.com/office/drawing/2014/main" id="{648C8F32-AD20-B971-95AA-E389091AD45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3" name="Line 1039">
            <a:extLst>
              <a:ext uri="{FF2B5EF4-FFF2-40B4-BE49-F238E27FC236}">
                <a16:creationId xmlns:a16="http://schemas.microsoft.com/office/drawing/2014/main" id="{E20C7042-F7EC-A95C-11DB-86B0641FF77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4" name="Line 1040">
            <a:extLst>
              <a:ext uri="{FF2B5EF4-FFF2-40B4-BE49-F238E27FC236}">
                <a16:creationId xmlns:a16="http://schemas.microsoft.com/office/drawing/2014/main" id="{2634180E-61E3-CD25-7259-67106519B18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5" name="Line 1041">
            <a:extLst>
              <a:ext uri="{FF2B5EF4-FFF2-40B4-BE49-F238E27FC236}">
                <a16:creationId xmlns:a16="http://schemas.microsoft.com/office/drawing/2014/main" id="{D647D647-204E-2564-6166-FD3A5C5E0FB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6" name="Rectangle 1042">
            <a:extLst>
              <a:ext uri="{FF2B5EF4-FFF2-40B4-BE49-F238E27FC236}">
                <a16:creationId xmlns:a16="http://schemas.microsoft.com/office/drawing/2014/main" id="{FA49D73F-A52B-A5DD-99CA-F5AB5B3A5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bg2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30737" name="Rectangle 1043">
            <a:extLst>
              <a:ext uri="{FF2B5EF4-FFF2-40B4-BE49-F238E27FC236}">
                <a16:creationId xmlns:a16="http://schemas.microsoft.com/office/drawing/2014/main" id="{B9CAB9F9-9616-FED6-FF81-410C4B666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0738" name="Line 1044">
            <a:extLst>
              <a:ext uri="{FF2B5EF4-FFF2-40B4-BE49-F238E27FC236}">
                <a16:creationId xmlns:a16="http://schemas.microsoft.com/office/drawing/2014/main" id="{107EEF03-3CD3-9D2A-3AA6-AB2124C8800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9" name="Line 1045">
            <a:extLst>
              <a:ext uri="{FF2B5EF4-FFF2-40B4-BE49-F238E27FC236}">
                <a16:creationId xmlns:a16="http://schemas.microsoft.com/office/drawing/2014/main" id="{5BE9D46A-1261-D828-04B8-D515C47120E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0" name="Rectangle 1046">
            <a:extLst>
              <a:ext uri="{FF2B5EF4-FFF2-40B4-BE49-F238E27FC236}">
                <a16:creationId xmlns:a16="http://schemas.microsoft.com/office/drawing/2014/main" id="{D7FF218C-35FC-5DC3-6CC6-444BC03EF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0741" name="Rectangle 1047">
            <a:extLst>
              <a:ext uri="{FF2B5EF4-FFF2-40B4-BE49-F238E27FC236}">
                <a16:creationId xmlns:a16="http://schemas.microsoft.com/office/drawing/2014/main" id="{C60EFB00-D4CB-2851-F6A7-1F9058B14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0742" name="Rectangle 1048">
            <a:extLst>
              <a:ext uri="{FF2B5EF4-FFF2-40B4-BE49-F238E27FC236}">
                <a16:creationId xmlns:a16="http://schemas.microsoft.com/office/drawing/2014/main" id="{89E1FF48-87AB-8101-9678-F6D66CF1F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787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30743" name="Rectangle 1049">
            <a:extLst>
              <a:ext uri="{FF2B5EF4-FFF2-40B4-BE49-F238E27FC236}">
                <a16:creationId xmlns:a16="http://schemas.microsoft.com/office/drawing/2014/main" id="{9D279395-5157-CA76-7ED6-16BE13439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6613" y="1665288"/>
            <a:ext cx="2393950" cy="1128712"/>
          </a:xfrm>
          <a:prstGeom prst="rect">
            <a:avLst/>
          </a:prstGeom>
          <a:solidFill>
            <a:srgbClr val="032CA1"/>
          </a:solidFill>
          <a:ln w="12700">
            <a:solidFill>
              <a:srgbClr val="021D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en-US" altLang="en-US" sz="3200" b="0">
                <a:solidFill>
                  <a:schemeClr val="tx1"/>
                </a:solidFill>
                <a:latin typeface="Kerala" pitchFamily="2" charset="0"/>
              </a:rPr>
              <a:t>µËVKÙâ¢: çÏÖáÕßæa ÉGÃ¢</a:t>
            </a:r>
          </a:p>
        </p:txBody>
      </p:sp>
    </p:spTree>
  </p:cSld>
  <p:clrMapOvr>
    <a:masterClrMapping/>
  </p:clrMapOvr>
  <p:transition>
    <p:wheel spokes="0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2" hidden="1">
            <a:extLst>
              <a:ext uri="{FF2B5EF4-FFF2-40B4-BE49-F238E27FC236}">
                <a16:creationId xmlns:a16="http://schemas.microsoft.com/office/drawing/2014/main" id="{4B745E70-2D5A-B872-44E4-AB9DFAC829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1747" name="Picture 3">
            <a:extLst>
              <a:ext uri="{FF2B5EF4-FFF2-40B4-BE49-F238E27FC236}">
                <a16:creationId xmlns:a16="http://schemas.microsoft.com/office/drawing/2014/main" id="{84BCB18B-50C8-D0CF-4564-94CB1ABF8AEB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504825"/>
            <a:ext cx="8005763" cy="580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8" name="Rectangle 5">
            <a:extLst>
              <a:ext uri="{FF2B5EF4-FFF2-40B4-BE49-F238E27FC236}">
                <a16:creationId xmlns:a16="http://schemas.microsoft.com/office/drawing/2014/main" id="{F42B0730-4C70-1811-2264-F7825726A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1749" name="Text Box 6">
            <a:extLst>
              <a:ext uri="{FF2B5EF4-FFF2-40B4-BE49-F238E27FC236}">
                <a16:creationId xmlns:a16="http://schemas.microsoft.com/office/drawing/2014/main" id="{984CBA07-1F5F-D85E-5626-F59395237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>
                <a:solidFill>
                  <a:schemeClr val="tx1"/>
                </a:solidFill>
                <a:latin typeface="Kerala" pitchFamily="2" charset="0"/>
              </a:rPr>
              <a:t>çÏÖá ØFøßºî ØbL ÍâÎß</a:t>
            </a:r>
            <a:r>
              <a:rPr lang="en-US" altLang="en-US" sz="3200">
                <a:solidFill>
                  <a:schemeClr val="tx1"/>
                </a:solidFill>
              </a:rPr>
              <a:t>: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31750" name="Text Box 7">
            <a:extLst>
              <a:ext uri="{FF2B5EF4-FFF2-40B4-BE49-F238E27FC236}">
                <a16:creationId xmlns:a16="http://schemas.microsoft.com/office/drawing/2014/main" id="{82E909C6-A5A5-1C82-6A2F-BA4FAE53D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5191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800" b="0">
                <a:solidFill>
                  <a:schemeClr val="tx1"/>
                </a:solidFill>
                <a:latin typeface="Kerala" pitchFamily="2" charset="0"/>
              </a:rPr>
              <a:t>ÉßWAÞÜ µËVKÙâÎßæÜ ØßKç·Þ·í</a:t>
            </a:r>
          </a:p>
        </p:txBody>
      </p:sp>
      <p:sp>
        <p:nvSpPr>
          <p:cNvPr id="555016" name="Rectangle 8">
            <a:extLst>
              <a:ext uri="{FF2B5EF4-FFF2-40B4-BE49-F238E27FC236}">
                <a16:creationId xmlns:a16="http://schemas.microsoft.com/office/drawing/2014/main" id="{8D5D342F-ED67-DE6B-051B-EE1081651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31752" name="Rectangle 9">
            <a:extLst>
              <a:ext uri="{FF2B5EF4-FFF2-40B4-BE49-F238E27FC236}">
                <a16:creationId xmlns:a16="http://schemas.microsoft.com/office/drawing/2014/main" id="{72B382B1-D32A-96B8-AD6E-00931AD8E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31753" name="AutoShape 10">
            <a:extLst>
              <a:ext uri="{FF2B5EF4-FFF2-40B4-BE49-F238E27FC236}">
                <a16:creationId xmlns:a16="http://schemas.microsoft.com/office/drawing/2014/main" id="{12021ED9-CA1A-E5AB-913A-51F601A37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1754" name="Rectangle 11">
            <a:extLst>
              <a:ext uri="{FF2B5EF4-FFF2-40B4-BE49-F238E27FC236}">
                <a16:creationId xmlns:a16="http://schemas.microsoft.com/office/drawing/2014/main" id="{D34063E6-C67B-DD25-2066-01E83287F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1755" name="Line 12">
            <a:extLst>
              <a:ext uri="{FF2B5EF4-FFF2-40B4-BE49-F238E27FC236}">
                <a16:creationId xmlns:a16="http://schemas.microsoft.com/office/drawing/2014/main" id="{F866F401-EDE9-37F0-5532-399941079E4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6" name="Line 13">
            <a:extLst>
              <a:ext uri="{FF2B5EF4-FFF2-40B4-BE49-F238E27FC236}">
                <a16:creationId xmlns:a16="http://schemas.microsoft.com/office/drawing/2014/main" id="{45EE49F8-79CB-C2AE-46F3-52A84187490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7" name="Line 14">
            <a:extLst>
              <a:ext uri="{FF2B5EF4-FFF2-40B4-BE49-F238E27FC236}">
                <a16:creationId xmlns:a16="http://schemas.microsoft.com/office/drawing/2014/main" id="{23088D24-ED56-A0BD-6123-BDC1EC1FCE9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8" name="Line 15">
            <a:extLst>
              <a:ext uri="{FF2B5EF4-FFF2-40B4-BE49-F238E27FC236}">
                <a16:creationId xmlns:a16="http://schemas.microsoft.com/office/drawing/2014/main" id="{39D22E8E-AF38-C591-543E-E20EE8512BF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9" name="Line 16">
            <a:extLst>
              <a:ext uri="{FF2B5EF4-FFF2-40B4-BE49-F238E27FC236}">
                <a16:creationId xmlns:a16="http://schemas.microsoft.com/office/drawing/2014/main" id="{3393DA5E-8C1C-97FB-EBB1-D25D17A8AEF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0" name="Rectangle 17">
            <a:extLst>
              <a:ext uri="{FF2B5EF4-FFF2-40B4-BE49-F238E27FC236}">
                <a16:creationId xmlns:a16="http://schemas.microsoft.com/office/drawing/2014/main" id="{E72B808D-345A-A24D-9FD2-87EB82E30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bg2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31761" name="Rectangle 18">
            <a:extLst>
              <a:ext uri="{FF2B5EF4-FFF2-40B4-BE49-F238E27FC236}">
                <a16:creationId xmlns:a16="http://schemas.microsoft.com/office/drawing/2014/main" id="{0FB845E9-EF7C-2E8B-43D8-50DFD5F30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1762" name="Line 19">
            <a:extLst>
              <a:ext uri="{FF2B5EF4-FFF2-40B4-BE49-F238E27FC236}">
                <a16:creationId xmlns:a16="http://schemas.microsoft.com/office/drawing/2014/main" id="{E43FD6A2-C03A-F4FC-451A-4395F315AFF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3" name="Line 20">
            <a:extLst>
              <a:ext uri="{FF2B5EF4-FFF2-40B4-BE49-F238E27FC236}">
                <a16:creationId xmlns:a16="http://schemas.microsoft.com/office/drawing/2014/main" id="{678B2E87-BA24-1AEE-6AA1-5BC64263087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4" name="Rectangle 21">
            <a:extLst>
              <a:ext uri="{FF2B5EF4-FFF2-40B4-BE49-F238E27FC236}">
                <a16:creationId xmlns:a16="http://schemas.microsoft.com/office/drawing/2014/main" id="{ED509871-3E78-6562-CC11-827D78295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1765" name="Rectangle 22">
            <a:extLst>
              <a:ext uri="{FF2B5EF4-FFF2-40B4-BE49-F238E27FC236}">
                <a16:creationId xmlns:a16="http://schemas.microsoft.com/office/drawing/2014/main" id="{A120F316-9A0A-2A1C-59F4-CFB823CC5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1766" name="Rectangle 23">
            <a:extLst>
              <a:ext uri="{FF2B5EF4-FFF2-40B4-BE49-F238E27FC236}">
                <a16:creationId xmlns:a16="http://schemas.microsoft.com/office/drawing/2014/main" id="{4F1DB2BB-469E-8708-BADF-600E45CAE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7223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1026" hidden="1">
            <a:extLst>
              <a:ext uri="{FF2B5EF4-FFF2-40B4-BE49-F238E27FC236}">
                <a16:creationId xmlns:a16="http://schemas.microsoft.com/office/drawing/2014/main" id="{3FD2C761-1A3D-1E85-C9B7-AC99929DDD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2771" name="Picture 1027">
            <a:extLst>
              <a:ext uri="{FF2B5EF4-FFF2-40B4-BE49-F238E27FC236}">
                <a16:creationId xmlns:a16="http://schemas.microsoft.com/office/drawing/2014/main" id="{48AF07A2-212C-0FDE-66CB-3C2A101AAE29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20"/>
          <a:stretch>
            <a:fillRect/>
          </a:stretch>
        </p:blipFill>
        <p:spPr bwMode="auto">
          <a:xfrm>
            <a:off x="598488" y="512763"/>
            <a:ext cx="7945437" cy="576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2" name="Rectangle 1029">
            <a:extLst>
              <a:ext uri="{FF2B5EF4-FFF2-40B4-BE49-F238E27FC236}">
                <a16:creationId xmlns:a16="http://schemas.microsoft.com/office/drawing/2014/main" id="{2BAD2E98-CD42-E908-1851-DC91B8342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2773" name="Text Box 1030">
            <a:extLst>
              <a:ext uri="{FF2B5EF4-FFF2-40B4-BE49-F238E27FC236}">
                <a16:creationId xmlns:a16="http://schemas.microsoft.com/office/drawing/2014/main" id="{3CB02911-C24E-E219-68B9-E6E054B58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>
                <a:solidFill>
                  <a:schemeClr val="tx1"/>
                </a:solidFill>
                <a:latin typeface="Kerala" pitchFamily="2" charset="0"/>
              </a:rPr>
              <a:t>çÏÖá ØFøßºî ØbL ÍâÎß</a:t>
            </a:r>
            <a:r>
              <a:rPr lang="en-US" altLang="en-US" sz="240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2774" name="Text Box 1031">
            <a:extLst>
              <a:ext uri="{FF2B5EF4-FFF2-40B4-BE49-F238E27FC236}">
                <a16:creationId xmlns:a16="http://schemas.microsoft.com/office/drawing/2014/main" id="{0F93A786-7914-610F-8398-690FCE5E0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5191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800">
                <a:solidFill>
                  <a:schemeClr val="tx1"/>
                </a:solidFill>
                <a:latin typeface="Kerala" pitchFamily="2" charset="0"/>
              </a:rPr>
              <a:t>ÉßWAÞÜ µËVKÙâÎßæÜ ØßKç·Þ·í</a:t>
            </a:r>
          </a:p>
        </p:txBody>
      </p:sp>
      <p:sp>
        <p:nvSpPr>
          <p:cNvPr id="556040" name="Rectangle 1032">
            <a:extLst>
              <a:ext uri="{FF2B5EF4-FFF2-40B4-BE49-F238E27FC236}">
                <a16:creationId xmlns:a16="http://schemas.microsoft.com/office/drawing/2014/main" id="{0A280990-CF47-45FC-62E1-3A5EBC684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25</a:t>
            </a:r>
          </a:p>
        </p:txBody>
      </p:sp>
      <p:sp>
        <p:nvSpPr>
          <p:cNvPr id="32776" name="Rectangle 1033">
            <a:extLst>
              <a:ext uri="{FF2B5EF4-FFF2-40B4-BE49-F238E27FC236}">
                <a16:creationId xmlns:a16="http://schemas.microsoft.com/office/drawing/2014/main" id="{8DB8F735-C81A-BBF2-D56C-849250A9A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32777" name="AutoShape 1034">
            <a:extLst>
              <a:ext uri="{FF2B5EF4-FFF2-40B4-BE49-F238E27FC236}">
                <a16:creationId xmlns:a16="http://schemas.microsoft.com/office/drawing/2014/main" id="{13C9FD3C-EA03-8DB0-A3EF-6FC8382FB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2778" name="Rectangle 1035">
            <a:extLst>
              <a:ext uri="{FF2B5EF4-FFF2-40B4-BE49-F238E27FC236}">
                <a16:creationId xmlns:a16="http://schemas.microsoft.com/office/drawing/2014/main" id="{735B2677-FE1B-57F1-D3E1-2DCAB4EB0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2779" name="Line 1036">
            <a:extLst>
              <a:ext uri="{FF2B5EF4-FFF2-40B4-BE49-F238E27FC236}">
                <a16:creationId xmlns:a16="http://schemas.microsoft.com/office/drawing/2014/main" id="{756585E3-64B9-39EC-C322-49D6144100A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0" name="Line 1037">
            <a:extLst>
              <a:ext uri="{FF2B5EF4-FFF2-40B4-BE49-F238E27FC236}">
                <a16:creationId xmlns:a16="http://schemas.microsoft.com/office/drawing/2014/main" id="{3D7635BE-319C-4499-4471-32144549051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1" name="Line 1038">
            <a:extLst>
              <a:ext uri="{FF2B5EF4-FFF2-40B4-BE49-F238E27FC236}">
                <a16:creationId xmlns:a16="http://schemas.microsoft.com/office/drawing/2014/main" id="{AA091CDD-C90D-BD1C-265F-9B3C2E899B8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2" name="Line 1039">
            <a:extLst>
              <a:ext uri="{FF2B5EF4-FFF2-40B4-BE49-F238E27FC236}">
                <a16:creationId xmlns:a16="http://schemas.microsoft.com/office/drawing/2014/main" id="{FDB62FBD-E9BB-7125-9736-5DCC9D4E66B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3" name="Line 1040">
            <a:extLst>
              <a:ext uri="{FF2B5EF4-FFF2-40B4-BE49-F238E27FC236}">
                <a16:creationId xmlns:a16="http://schemas.microsoft.com/office/drawing/2014/main" id="{B2FAEC57-65EB-DC36-11B3-0627D645159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4" name="Rectangle 1041">
            <a:extLst>
              <a:ext uri="{FF2B5EF4-FFF2-40B4-BE49-F238E27FC236}">
                <a16:creationId xmlns:a16="http://schemas.microsoft.com/office/drawing/2014/main" id="{B8608759-79D5-BC59-5803-C88DE8922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bg2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32785" name="Rectangle 1042">
            <a:extLst>
              <a:ext uri="{FF2B5EF4-FFF2-40B4-BE49-F238E27FC236}">
                <a16:creationId xmlns:a16="http://schemas.microsoft.com/office/drawing/2014/main" id="{AEF8D2B2-ECF4-FE96-3DD2-21FC0CED3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2786" name="Line 1043">
            <a:extLst>
              <a:ext uri="{FF2B5EF4-FFF2-40B4-BE49-F238E27FC236}">
                <a16:creationId xmlns:a16="http://schemas.microsoft.com/office/drawing/2014/main" id="{BBF92CAE-949F-72D2-65FF-1541F4E7C1F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7" name="Line 1044">
            <a:extLst>
              <a:ext uri="{FF2B5EF4-FFF2-40B4-BE49-F238E27FC236}">
                <a16:creationId xmlns:a16="http://schemas.microsoft.com/office/drawing/2014/main" id="{022273A5-E283-5898-2B7D-D6E31CB6259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8" name="Rectangle 1045">
            <a:extLst>
              <a:ext uri="{FF2B5EF4-FFF2-40B4-BE49-F238E27FC236}">
                <a16:creationId xmlns:a16="http://schemas.microsoft.com/office/drawing/2014/main" id="{EBD5ECD3-D856-7F25-AA83-5DFCF25B9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2789" name="Rectangle 1046">
            <a:extLst>
              <a:ext uri="{FF2B5EF4-FFF2-40B4-BE49-F238E27FC236}">
                <a16:creationId xmlns:a16="http://schemas.microsoft.com/office/drawing/2014/main" id="{1FEFDD7F-D53F-D18D-3427-BA42B3916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2790" name="Rectangle 1047">
            <a:extLst>
              <a:ext uri="{FF2B5EF4-FFF2-40B4-BE49-F238E27FC236}">
                <a16:creationId xmlns:a16="http://schemas.microsoft.com/office/drawing/2014/main" id="{B84EDFCD-44F8-99A0-605C-21A7034BB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7223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13E85A7B-0FE5-4306-326A-BFB0264A6E1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lum bright="-12000" contras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138" y="665163"/>
            <a:ext cx="3817937" cy="54689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3795" name="Rectangle 3">
            <a:extLst>
              <a:ext uri="{FF2B5EF4-FFF2-40B4-BE49-F238E27FC236}">
                <a16:creationId xmlns:a16="http://schemas.microsoft.com/office/drawing/2014/main" id="{9BDDC693-B780-BB6F-C985-C53F3D055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33796" name="Line 4">
            <a:extLst>
              <a:ext uri="{FF2B5EF4-FFF2-40B4-BE49-F238E27FC236}">
                <a16:creationId xmlns:a16="http://schemas.microsoft.com/office/drawing/2014/main" id="{C2399D6D-E64E-3B16-6BB7-7FE02D807F70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3797" name="Picture 5">
            <a:extLst>
              <a:ext uri="{FF2B5EF4-FFF2-40B4-BE49-F238E27FC236}">
                <a16:creationId xmlns:a16="http://schemas.microsoft.com/office/drawing/2014/main" id="{49F92E98-93B9-9199-D4DE-EBA31910B4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1357313"/>
            <a:ext cx="5232400" cy="35321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3798" name="Text Box 43">
            <a:extLst>
              <a:ext uri="{FF2B5EF4-FFF2-40B4-BE49-F238E27FC236}">
                <a16:creationId xmlns:a16="http://schemas.microsoft.com/office/drawing/2014/main" id="{41370010-88DB-5F49-6AEE-A2A4A9C2F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33799" name="Text Box 45">
            <a:extLst>
              <a:ext uri="{FF2B5EF4-FFF2-40B4-BE49-F238E27FC236}">
                <a16:creationId xmlns:a16="http://schemas.microsoft.com/office/drawing/2014/main" id="{DEC17139-313C-1A54-698F-61551C09A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413" y="0"/>
            <a:ext cx="5957887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chemeClr val="tx1"/>
                </a:solidFill>
                <a:latin typeface="Kerala" pitchFamily="2" charset="0"/>
              </a:rPr>
              <a:t>ÎVçAÞØí</a:t>
            </a:r>
            <a:r>
              <a:rPr lang="en-US" altLang="en-US" sz="1600" b="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</a:rPr>
              <a:t>1:21; </a:t>
            </a:r>
            <a:r>
              <a:rPr lang="en-US" altLang="en-US">
                <a:solidFill>
                  <a:schemeClr val="tx1"/>
                </a:solidFill>
                <a:latin typeface="Kerala" pitchFamily="2" charset="0"/>
              </a:rPr>
              <a:t>çÏÞÙKÞX </a:t>
            </a:r>
            <a:r>
              <a:rPr lang="en-US" altLang="en-US" sz="1400">
                <a:solidFill>
                  <a:schemeClr val="tx1"/>
                </a:solidFill>
              </a:rPr>
              <a:t>6:59</a:t>
            </a:r>
          </a:p>
        </p:txBody>
      </p:sp>
      <p:sp>
        <p:nvSpPr>
          <p:cNvPr id="33800" name="AutoShape 60">
            <a:extLst>
              <a:ext uri="{FF2B5EF4-FFF2-40B4-BE49-F238E27FC236}">
                <a16:creationId xmlns:a16="http://schemas.microsoft.com/office/drawing/2014/main" id="{8D513490-974A-4DED-FCD8-C00444C9C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801" name="Rectangle 61">
            <a:extLst>
              <a:ext uri="{FF2B5EF4-FFF2-40B4-BE49-F238E27FC236}">
                <a16:creationId xmlns:a16="http://schemas.microsoft.com/office/drawing/2014/main" id="{0CD43426-998D-D98D-5D66-0406F1ADE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802" name="Line 62">
            <a:extLst>
              <a:ext uri="{FF2B5EF4-FFF2-40B4-BE49-F238E27FC236}">
                <a16:creationId xmlns:a16="http://schemas.microsoft.com/office/drawing/2014/main" id="{F3BBA0E5-61F4-BC94-6551-2D5C782BA80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3" name="Line 63">
            <a:extLst>
              <a:ext uri="{FF2B5EF4-FFF2-40B4-BE49-F238E27FC236}">
                <a16:creationId xmlns:a16="http://schemas.microsoft.com/office/drawing/2014/main" id="{49457B24-56C2-2B40-74D2-20D7CFD7D25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4" name="Line 64">
            <a:extLst>
              <a:ext uri="{FF2B5EF4-FFF2-40B4-BE49-F238E27FC236}">
                <a16:creationId xmlns:a16="http://schemas.microsoft.com/office/drawing/2014/main" id="{139BE440-BE85-DCCB-22AA-86AA3E35D8D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5" name="Line 65">
            <a:extLst>
              <a:ext uri="{FF2B5EF4-FFF2-40B4-BE49-F238E27FC236}">
                <a16:creationId xmlns:a16="http://schemas.microsoft.com/office/drawing/2014/main" id="{78C16A28-58A0-DED2-1502-A19770CDBC5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6" name="Line 66">
            <a:extLst>
              <a:ext uri="{FF2B5EF4-FFF2-40B4-BE49-F238E27FC236}">
                <a16:creationId xmlns:a16="http://schemas.microsoft.com/office/drawing/2014/main" id="{ABD4EAF9-91E9-E93E-E6AD-1881B0BA314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7" name="Rectangle 67">
            <a:extLst>
              <a:ext uri="{FF2B5EF4-FFF2-40B4-BE49-F238E27FC236}">
                <a16:creationId xmlns:a16="http://schemas.microsoft.com/office/drawing/2014/main" id="{3C619387-DBF7-BF74-C2B0-F88B59C20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60375" cy="42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bg2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33808" name="Rectangle 68">
            <a:extLst>
              <a:ext uri="{FF2B5EF4-FFF2-40B4-BE49-F238E27FC236}">
                <a16:creationId xmlns:a16="http://schemas.microsoft.com/office/drawing/2014/main" id="{029AD13C-0607-CCD4-2603-66B57A05C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809" name="Line 69">
            <a:extLst>
              <a:ext uri="{FF2B5EF4-FFF2-40B4-BE49-F238E27FC236}">
                <a16:creationId xmlns:a16="http://schemas.microsoft.com/office/drawing/2014/main" id="{CE78C2E4-1BF1-25F3-C57D-72C6608F0A8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0" name="Line 70">
            <a:extLst>
              <a:ext uri="{FF2B5EF4-FFF2-40B4-BE49-F238E27FC236}">
                <a16:creationId xmlns:a16="http://schemas.microsoft.com/office/drawing/2014/main" id="{441B5C2E-9B40-0AE6-E0E5-4A6870DDAAE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1" name="Rectangle 71">
            <a:extLst>
              <a:ext uri="{FF2B5EF4-FFF2-40B4-BE49-F238E27FC236}">
                <a16:creationId xmlns:a16="http://schemas.microsoft.com/office/drawing/2014/main" id="{7C1A7C64-8481-379C-5D3F-D7F66BADB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812" name="Rectangle 72">
            <a:extLst>
              <a:ext uri="{FF2B5EF4-FFF2-40B4-BE49-F238E27FC236}">
                <a16:creationId xmlns:a16="http://schemas.microsoft.com/office/drawing/2014/main" id="{7C919D6F-940C-03EE-EDD3-F73DC5C09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813" name="Rectangle 73">
            <a:extLst>
              <a:ext uri="{FF2B5EF4-FFF2-40B4-BE49-F238E27FC236}">
                <a16:creationId xmlns:a16="http://schemas.microsoft.com/office/drawing/2014/main" id="{23E86B9B-9944-D3C6-EE81-C0B2F5549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7223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33814" name="Text Box 74">
            <a:extLst>
              <a:ext uri="{FF2B5EF4-FFF2-40B4-BE49-F238E27FC236}">
                <a16:creationId xmlns:a16="http://schemas.microsoft.com/office/drawing/2014/main" id="{6941294A-4311-33DD-29EA-5D78E1EAF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72814" name="Rectangle 78">
            <a:extLst>
              <a:ext uri="{FF2B5EF4-FFF2-40B4-BE49-F238E27FC236}">
                <a16:creationId xmlns:a16="http://schemas.microsoft.com/office/drawing/2014/main" id="{C38844DD-A5C7-9013-C189-B2A7B272E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26</a:t>
            </a:r>
          </a:p>
        </p:txBody>
      </p:sp>
      <p:sp>
        <p:nvSpPr>
          <p:cNvPr id="33816" name="Text Box 80">
            <a:extLst>
              <a:ext uri="{FF2B5EF4-FFF2-40B4-BE49-F238E27FC236}">
                <a16:creationId xmlns:a16="http://schemas.microsoft.com/office/drawing/2014/main" id="{561A05A5-5AA2-E131-419D-28E207695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5191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tx1"/>
                </a:solidFill>
                <a:latin typeface="Kerala" pitchFamily="2" charset="0"/>
              </a:rPr>
              <a:t>çÏÖá ØFøßºî ØbL ÍâÎß</a:t>
            </a:r>
            <a:r>
              <a:rPr lang="en-US" altLang="en-US" sz="2800">
                <a:solidFill>
                  <a:schemeClr val="tx1"/>
                </a:solidFill>
              </a:rPr>
              <a:t>: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33817" name="Text Box 81">
            <a:extLst>
              <a:ext uri="{FF2B5EF4-FFF2-40B4-BE49-F238E27FC236}">
                <a16:creationId xmlns:a16="http://schemas.microsoft.com/office/drawing/2014/main" id="{74231E9C-67C7-417B-C321-D6C0E749F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5191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800">
                <a:solidFill>
                  <a:schemeClr val="tx1"/>
                </a:solidFill>
                <a:latin typeface="Kerala" pitchFamily="2" charset="0"/>
              </a:rPr>
              <a:t>ÉßWAÞÜ µËVKÙâÎßæÜ ØßKç·Þ·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í</a:t>
            </a:r>
          </a:p>
        </p:txBody>
      </p:sp>
    </p:spTree>
  </p:cSld>
  <p:clrMapOvr>
    <a:masterClrMapping/>
  </p:clrMapOvr>
  <p:transition>
    <p:wheel spokes="0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 hidden="1">
            <a:extLst>
              <a:ext uri="{FF2B5EF4-FFF2-40B4-BE49-F238E27FC236}">
                <a16:creationId xmlns:a16="http://schemas.microsoft.com/office/drawing/2014/main" id="{2F7E2DC6-8C11-2354-6DE3-F81BDE30DD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4819" name="Picture 3">
            <a:extLst>
              <a:ext uri="{FF2B5EF4-FFF2-40B4-BE49-F238E27FC236}">
                <a16:creationId xmlns:a16="http://schemas.microsoft.com/office/drawing/2014/main" id="{CDEAC678-585A-8B55-34AF-45A979D6CD73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514350"/>
            <a:ext cx="7894638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0" name="Rectangle 5">
            <a:extLst>
              <a:ext uri="{FF2B5EF4-FFF2-40B4-BE49-F238E27FC236}">
                <a16:creationId xmlns:a16="http://schemas.microsoft.com/office/drawing/2014/main" id="{6BF213AA-DFAD-79C3-289A-567AE0FC8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4821" name="Text Box 6">
            <a:extLst>
              <a:ext uri="{FF2B5EF4-FFF2-40B4-BE49-F238E27FC236}">
                <a16:creationId xmlns:a16="http://schemas.microsoft.com/office/drawing/2014/main" id="{D342B854-850A-F617-0D7B-CF1FCFA3C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5191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tx1"/>
                </a:solidFill>
                <a:latin typeface="Kerala" pitchFamily="2" charset="0"/>
              </a:rPr>
              <a:t>çÏÖá ØFøßºî ØbL ÍâÎß</a:t>
            </a:r>
            <a:r>
              <a:rPr lang="en-US" altLang="en-US" sz="2800">
                <a:solidFill>
                  <a:schemeClr val="tx1"/>
                </a:solidFill>
              </a:rPr>
              <a:t>: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34822" name="Text Box 7">
            <a:extLst>
              <a:ext uri="{FF2B5EF4-FFF2-40B4-BE49-F238E27FC236}">
                <a16:creationId xmlns:a16="http://schemas.microsoft.com/office/drawing/2014/main" id="{831F07E2-C133-9BAB-364F-FB03E1948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5191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800" b="0">
                <a:solidFill>
                  <a:schemeClr val="tx1"/>
                </a:solidFill>
                <a:latin typeface="Kerala" pitchFamily="2" charset="0"/>
              </a:rPr>
              <a:t>µËVKÙâÎßæÜ ÌØJí æÄøáÕí</a:t>
            </a:r>
            <a:endParaRPr lang="en-US" altLang="en-US" sz="2800">
              <a:solidFill>
                <a:schemeClr val="tx1"/>
              </a:solidFill>
            </a:endParaRPr>
          </a:p>
        </p:txBody>
      </p:sp>
      <p:sp>
        <p:nvSpPr>
          <p:cNvPr id="557064" name="Rectangle 8">
            <a:extLst>
              <a:ext uri="{FF2B5EF4-FFF2-40B4-BE49-F238E27FC236}">
                <a16:creationId xmlns:a16="http://schemas.microsoft.com/office/drawing/2014/main" id="{EB8263CB-FD5C-ADC8-11B1-DFFBDC14E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27</a:t>
            </a:r>
          </a:p>
        </p:txBody>
      </p:sp>
      <p:sp>
        <p:nvSpPr>
          <p:cNvPr id="34824" name="Rectangle 9">
            <a:extLst>
              <a:ext uri="{FF2B5EF4-FFF2-40B4-BE49-F238E27FC236}">
                <a16:creationId xmlns:a16="http://schemas.microsoft.com/office/drawing/2014/main" id="{662E1226-C798-8B42-3A4B-92011C554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34825" name="AutoShape 10">
            <a:extLst>
              <a:ext uri="{FF2B5EF4-FFF2-40B4-BE49-F238E27FC236}">
                <a16:creationId xmlns:a16="http://schemas.microsoft.com/office/drawing/2014/main" id="{81AD1B9F-BB9A-3008-4474-A6637F325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4826" name="Rectangle 11">
            <a:extLst>
              <a:ext uri="{FF2B5EF4-FFF2-40B4-BE49-F238E27FC236}">
                <a16:creationId xmlns:a16="http://schemas.microsoft.com/office/drawing/2014/main" id="{C80631BF-C039-F0FD-0CE5-FB077E236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4827" name="Line 12">
            <a:extLst>
              <a:ext uri="{FF2B5EF4-FFF2-40B4-BE49-F238E27FC236}">
                <a16:creationId xmlns:a16="http://schemas.microsoft.com/office/drawing/2014/main" id="{DA38F403-757C-9BAC-390B-F062CFD64F2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8" name="Line 13">
            <a:extLst>
              <a:ext uri="{FF2B5EF4-FFF2-40B4-BE49-F238E27FC236}">
                <a16:creationId xmlns:a16="http://schemas.microsoft.com/office/drawing/2014/main" id="{F26E5892-F277-9CD3-0CC0-B1BFC773E75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9" name="Line 14">
            <a:extLst>
              <a:ext uri="{FF2B5EF4-FFF2-40B4-BE49-F238E27FC236}">
                <a16:creationId xmlns:a16="http://schemas.microsoft.com/office/drawing/2014/main" id="{88929DAE-D42B-A13E-E49E-3897D03D6CE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0" name="Line 15">
            <a:extLst>
              <a:ext uri="{FF2B5EF4-FFF2-40B4-BE49-F238E27FC236}">
                <a16:creationId xmlns:a16="http://schemas.microsoft.com/office/drawing/2014/main" id="{263B7FD4-E2C7-AD84-FAEE-0AB624B6B88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1" name="Line 16">
            <a:extLst>
              <a:ext uri="{FF2B5EF4-FFF2-40B4-BE49-F238E27FC236}">
                <a16:creationId xmlns:a16="http://schemas.microsoft.com/office/drawing/2014/main" id="{5DCC7FF8-F79C-02DD-97B6-9A18C45822B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2" name="Rectangle 17">
            <a:extLst>
              <a:ext uri="{FF2B5EF4-FFF2-40B4-BE49-F238E27FC236}">
                <a16:creationId xmlns:a16="http://schemas.microsoft.com/office/drawing/2014/main" id="{997A9C1B-BDDC-9217-A7AE-3649517BE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bg2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34833" name="Rectangle 18">
            <a:extLst>
              <a:ext uri="{FF2B5EF4-FFF2-40B4-BE49-F238E27FC236}">
                <a16:creationId xmlns:a16="http://schemas.microsoft.com/office/drawing/2014/main" id="{AF0C70F8-6923-38DF-70AE-FE84576E8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4834" name="Line 19">
            <a:extLst>
              <a:ext uri="{FF2B5EF4-FFF2-40B4-BE49-F238E27FC236}">
                <a16:creationId xmlns:a16="http://schemas.microsoft.com/office/drawing/2014/main" id="{A4EBE5EF-31C9-4155-3E1D-1D7BEC3AEE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5" name="Line 20">
            <a:extLst>
              <a:ext uri="{FF2B5EF4-FFF2-40B4-BE49-F238E27FC236}">
                <a16:creationId xmlns:a16="http://schemas.microsoft.com/office/drawing/2014/main" id="{7EAD20F3-D8BA-B1FB-5004-BB2917BF6DD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6" name="Rectangle 21">
            <a:extLst>
              <a:ext uri="{FF2B5EF4-FFF2-40B4-BE49-F238E27FC236}">
                <a16:creationId xmlns:a16="http://schemas.microsoft.com/office/drawing/2014/main" id="{D2546650-B8B3-9AD0-D5A7-CD1663AC9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4837" name="Rectangle 22">
            <a:extLst>
              <a:ext uri="{FF2B5EF4-FFF2-40B4-BE49-F238E27FC236}">
                <a16:creationId xmlns:a16="http://schemas.microsoft.com/office/drawing/2014/main" id="{49A4BF68-7BC9-804C-4D91-26073757E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4838" name="Rectangle 23">
            <a:extLst>
              <a:ext uri="{FF2B5EF4-FFF2-40B4-BE49-F238E27FC236}">
                <a16:creationId xmlns:a16="http://schemas.microsoft.com/office/drawing/2014/main" id="{1C74DEC4-CD04-6F0C-2E73-58C270CF9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787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 hidden="1">
            <a:extLst>
              <a:ext uri="{FF2B5EF4-FFF2-40B4-BE49-F238E27FC236}">
                <a16:creationId xmlns:a16="http://schemas.microsoft.com/office/drawing/2014/main" id="{7277ECF7-267C-7A47-BD78-B20AAEA23F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5843" name="Picture 3">
            <a:extLst>
              <a:ext uri="{FF2B5EF4-FFF2-40B4-BE49-F238E27FC236}">
                <a16:creationId xmlns:a16="http://schemas.microsoft.com/office/drawing/2014/main" id="{B8FBB2D3-0F55-F502-D4FB-F00946C8BB88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522288"/>
            <a:ext cx="7978775" cy="578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4" name="Rectangle 5">
            <a:extLst>
              <a:ext uri="{FF2B5EF4-FFF2-40B4-BE49-F238E27FC236}">
                <a16:creationId xmlns:a16="http://schemas.microsoft.com/office/drawing/2014/main" id="{067B245B-794B-36CB-7AFF-F4A0ADA28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5845" name="Text Box 6">
            <a:extLst>
              <a:ext uri="{FF2B5EF4-FFF2-40B4-BE49-F238E27FC236}">
                <a16:creationId xmlns:a16="http://schemas.microsoft.com/office/drawing/2014/main" id="{9254D1F3-171C-AA5E-0EB2-951E3D0EA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>
                <a:solidFill>
                  <a:schemeClr val="tx1"/>
                </a:solidFill>
                <a:latin typeface="Kerala" pitchFamily="2" charset="0"/>
              </a:rPr>
              <a:t>çÏÖá ØFøßºî ØbL ÍâÎß</a:t>
            </a:r>
            <a:r>
              <a:rPr lang="en-US" altLang="en-US" sz="3200">
                <a:solidFill>
                  <a:schemeClr val="tx1"/>
                </a:solidFill>
              </a:rPr>
              <a:t>: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35846" name="Text Box 7">
            <a:extLst>
              <a:ext uri="{FF2B5EF4-FFF2-40B4-BE49-F238E27FC236}">
                <a16:creationId xmlns:a16="http://schemas.microsoft.com/office/drawing/2014/main" id="{DB995D59-DDA2-3AB8-539B-EBB77B292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 b="0">
                <a:solidFill>
                  <a:schemeClr val="tx1"/>
                </a:solidFill>
                <a:latin typeface="Kerala" pitchFamily="2" charset="0"/>
              </a:rPr>
              <a:t>µËVKÙâÎßæÜ ÌØJí æÄøáÕí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558088" name="Rectangle 8">
            <a:extLst>
              <a:ext uri="{FF2B5EF4-FFF2-40B4-BE49-F238E27FC236}">
                <a16:creationId xmlns:a16="http://schemas.microsoft.com/office/drawing/2014/main" id="{B5C86BB0-BBAE-5FC6-47B9-358D13FDB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28</a:t>
            </a:r>
          </a:p>
        </p:txBody>
      </p:sp>
      <p:sp>
        <p:nvSpPr>
          <p:cNvPr id="35848" name="Rectangle 9">
            <a:extLst>
              <a:ext uri="{FF2B5EF4-FFF2-40B4-BE49-F238E27FC236}">
                <a16:creationId xmlns:a16="http://schemas.microsoft.com/office/drawing/2014/main" id="{2C3B52BD-FA16-CB15-E7E3-E7BE8708F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35849" name="AutoShape 10">
            <a:extLst>
              <a:ext uri="{FF2B5EF4-FFF2-40B4-BE49-F238E27FC236}">
                <a16:creationId xmlns:a16="http://schemas.microsoft.com/office/drawing/2014/main" id="{602BAA7B-835F-7491-EFEE-D8CA0E5AC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5850" name="Rectangle 11">
            <a:extLst>
              <a:ext uri="{FF2B5EF4-FFF2-40B4-BE49-F238E27FC236}">
                <a16:creationId xmlns:a16="http://schemas.microsoft.com/office/drawing/2014/main" id="{46C188EE-CCBB-B8EF-0DB7-4364D7F23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5851" name="Line 12">
            <a:extLst>
              <a:ext uri="{FF2B5EF4-FFF2-40B4-BE49-F238E27FC236}">
                <a16:creationId xmlns:a16="http://schemas.microsoft.com/office/drawing/2014/main" id="{D09CB9E0-8C7E-E39A-8A0A-F1272ACD4B3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2" name="Line 13">
            <a:extLst>
              <a:ext uri="{FF2B5EF4-FFF2-40B4-BE49-F238E27FC236}">
                <a16:creationId xmlns:a16="http://schemas.microsoft.com/office/drawing/2014/main" id="{F7FBBCC8-78E7-A3D8-01A2-31E1649950F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3" name="Line 14">
            <a:extLst>
              <a:ext uri="{FF2B5EF4-FFF2-40B4-BE49-F238E27FC236}">
                <a16:creationId xmlns:a16="http://schemas.microsoft.com/office/drawing/2014/main" id="{600C50DF-CE99-4160-82B6-89C4551951D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4" name="Line 15">
            <a:extLst>
              <a:ext uri="{FF2B5EF4-FFF2-40B4-BE49-F238E27FC236}">
                <a16:creationId xmlns:a16="http://schemas.microsoft.com/office/drawing/2014/main" id="{95DF89B7-2AAD-8EAE-B3EA-5C5678AC7D9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5" name="Line 16">
            <a:extLst>
              <a:ext uri="{FF2B5EF4-FFF2-40B4-BE49-F238E27FC236}">
                <a16:creationId xmlns:a16="http://schemas.microsoft.com/office/drawing/2014/main" id="{91ACF313-F387-A5F8-5164-80900F9F2CD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6" name="Rectangle 17">
            <a:extLst>
              <a:ext uri="{FF2B5EF4-FFF2-40B4-BE49-F238E27FC236}">
                <a16:creationId xmlns:a16="http://schemas.microsoft.com/office/drawing/2014/main" id="{435C927A-009F-2B00-662C-008F8C4B1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35857" name="Rectangle 18">
            <a:extLst>
              <a:ext uri="{FF2B5EF4-FFF2-40B4-BE49-F238E27FC236}">
                <a16:creationId xmlns:a16="http://schemas.microsoft.com/office/drawing/2014/main" id="{5689D27B-4C77-7F96-79CF-78AF2E838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5858" name="Line 19">
            <a:extLst>
              <a:ext uri="{FF2B5EF4-FFF2-40B4-BE49-F238E27FC236}">
                <a16:creationId xmlns:a16="http://schemas.microsoft.com/office/drawing/2014/main" id="{4361EAE7-F934-83DF-0691-D83A577834A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9" name="Line 20">
            <a:extLst>
              <a:ext uri="{FF2B5EF4-FFF2-40B4-BE49-F238E27FC236}">
                <a16:creationId xmlns:a16="http://schemas.microsoft.com/office/drawing/2014/main" id="{0E2E435D-80E0-D728-3811-8A0DFC9E3D1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0" name="Rectangle 21">
            <a:extLst>
              <a:ext uri="{FF2B5EF4-FFF2-40B4-BE49-F238E27FC236}">
                <a16:creationId xmlns:a16="http://schemas.microsoft.com/office/drawing/2014/main" id="{3D0824AE-9972-6FDA-A23F-B221F9C7BB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5861" name="Rectangle 22">
            <a:extLst>
              <a:ext uri="{FF2B5EF4-FFF2-40B4-BE49-F238E27FC236}">
                <a16:creationId xmlns:a16="http://schemas.microsoft.com/office/drawing/2014/main" id="{C4A12D4C-835A-F74A-F4F6-FC70203FB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5862" name="Rectangle 23">
            <a:extLst>
              <a:ext uri="{FF2B5EF4-FFF2-40B4-BE49-F238E27FC236}">
                <a16:creationId xmlns:a16="http://schemas.microsoft.com/office/drawing/2014/main" id="{1C3504E8-EE42-279C-E15C-924678C25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787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40">
            <a:extLst>
              <a:ext uri="{FF2B5EF4-FFF2-40B4-BE49-F238E27FC236}">
                <a16:creationId xmlns:a16="http://schemas.microsoft.com/office/drawing/2014/main" id="{CA073CC2-064C-4D29-3E11-DDB12F8CA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608638"/>
            <a:ext cx="1176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147" name="Rectangle 1041">
            <a:extLst>
              <a:ext uri="{FF2B5EF4-FFF2-40B4-BE49-F238E27FC236}">
                <a16:creationId xmlns:a16="http://schemas.microsoft.com/office/drawing/2014/main" id="{7FE0C4AE-87EC-2AB6-C9BF-7219026C7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3813" y="3860800"/>
            <a:ext cx="3271837" cy="15541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148" name="AutoShape 1042">
            <a:extLst>
              <a:ext uri="{FF2B5EF4-FFF2-40B4-BE49-F238E27FC236}">
                <a16:creationId xmlns:a16="http://schemas.microsoft.com/office/drawing/2014/main" id="{4A2F457E-3B6D-D148-E7FC-78D76981A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238" y="23002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997F2C"/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149" name="Rectangle 1043">
            <a:extLst>
              <a:ext uri="{FF2B5EF4-FFF2-40B4-BE49-F238E27FC236}">
                <a16:creationId xmlns:a16="http://schemas.microsoft.com/office/drawing/2014/main" id="{8F84DDD0-0E2A-8439-099C-102BFFE4B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6150" name="Line 1044">
            <a:extLst>
              <a:ext uri="{FF2B5EF4-FFF2-40B4-BE49-F238E27FC236}">
                <a16:creationId xmlns:a16="http://schemas.microsoft.com/office/drawing/2014/main" id="{085CD22B-6C58-2643-9F3C-998D35E4F53E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1" name="Rectangle 1045">
            <a:extLst>
              <a:ext uri="{FF2B5EF4-FFF2-40B4-BE49-F238E27FC236}">
                <a16:creationId xmlns:a16="http://schemas.microsoft.com/office/drawing/2014/main" id="{489A62ED-A61D-8C15-2C31-B2BAAC703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grpSp>
        <p:nvGrpSpPr>
          <p:cNvPr id="6152" name="Group 1085">
            <a:extLst>
              <a:ext uri="{FF2B5EF4-FFF2-40B4-BE49-F238E27FC236}">
                <a16:creationId xmlns:a16="http://schemas.microsoft.com/office/drawing/2014/main" id="{47085624-CCC0-9823-9C59-A9BFEA0992D3}"/>
              </a:ext>
            </a:extLst>
          </p:cNvPr>
          <p:cNvGrpSpPr>
            <a:grpSpLocks/>
          </p:cNvGrpSpPr>
          <p:nvPr/>
        </p:nvGrpSpPr>
        <p:grpSpPr bwMode="auto">
          <a:xfrm>
            <a:off x="2919413" y="914400"/>
            <a:ext cx="3246437" cy="4870450"/>
            <a:chOff x="1839" y="576"/>
            <a:chExt cx="2045" cy="3068"/>
          </a:xfrm>
        </p:grpSpPr>
        <p:sp>
          <p:nvSpPr>
            <p:cNvPr id="6177" name="Rectangle 1086">
              <a:extLst>
                <a:ext uri="{FF2B5EF4-FFF2-40B4-BE49-F238E27FC236}">
                  <a16:creationId xmlns:a16="http://schemas.microsoft.com/office/drawing/2014/main" id="{4624248A-8193-49EF-A4BF-12A848F8D4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2" y="868"/>
              <a:ext cx="1912" cy="277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78" name="AutoShape 1087">
              <a:extLst>
                <a:ext uri="{FF2B5EF4-FFF2-40B4-BE49-F238E27FC236}">
                  <a16:creationId xmlns:a16="http://schemas.microsoft.com/office/drawing/2014/main" id="{7FBDD48C-8B33-84A7-A14D-91945A766A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2" y="628"/>
              <a:ext cx="1048" cy="66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79" name="Rectangle 1088">
              <a:extLst>
                <a:ext uri="{FF2B5EF4-FFF2-40B4-BE49-F238E27FC236}">
                  <a16:creationId xmlns:a16="http://schemas.microsoft.com/office/drawing/2014/main" id="{062A92E1-6E7C-7F29-BE11-DC6B6E678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2" y="868"/>
              <a:ext cx="1288" cy="66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80" name="Rectangle 1089">
              <a:extLst>
                <a:ext uri="{FF2B5EF4-FFF2-40B4-BE49-F238E27FC236}">
                  <a16:creationId xmlns:a16="http://schemas.microsoft.com/office/drawing/2014/main" id="{27F00A95-A733-3A00-3CBB-4477F31C41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6" y="585"/>
              <a:ext cx="90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81" name="Line 1090">
              <a:extLst>
                <a:ext uri="{FF2B5EF4-FFF2-40B4-BE49-F238E27FC236}">
                  <a16:creationId xmlns:a16="http://schemas.microsoft.com/office/drawing/2014/main" id="{E0470E23-8A1D-C160-3B12-9BE6389118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171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2" name="Line 1091">
              <a:extLst>
                <a:ext uri="{FF2B5EF4-FFF2-40B4-BE49-F238E27FC236}">
                  <a16:creationId xmlns:a16="http://schemas.microsoft.com/office/drawing/2014/main" id="{B962415A-54A1-69B3-2003-B22FF10CA7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200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3" name="Line 1092">
              <a:extLst>
                <a:ext uri="{FF2B5EF4-FFF2-40B4-BE49-F238E27FC236}">
                  <a16:creationId xmlns:a16="http://schemas.microsoft.com/office/drawing/2014/main" id="{AC0E0262-64A7-20F4-A9C6-29D4AC0094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315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4" name="Line 1093">
              <a:extLst>
                <a:ext uri="{FF2B5EF4-FFF2-40B4-BE49-F238E27FC236}">
                  <a16:creationId xmlns:a16="http://schemas.microsoft.com/office/drawing/2014/main" id="{188B8416-13FB-D958-29B9-6699249D56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142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5" name="Line 1094">
              <a:extLst>
                <a:ext uri="{FF2B5EF4-FFF2-40B4-BE49-F238E27FC236}">
                  <a16:creationId xmlns:a16="http://schemas.microsoft.com/office/drawing/2014/main" id="{DDFC2952-A864-6A81-4DC0-01253DEAA6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2288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6" name="Line 1095">
              <a:extLst>
                <a:ext uri="{FF2B5EF4-FFF2-40B4-BE49-F238E27FC236}">
                  <a16:creationId xmlns:a16="http://schemas.microsoft.com/office/drawing/2014/main" id="{97E3A3D3-6D73-E165-C818-8307F5F422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286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7" name="Line 1096">
              <a:extLst>
                <a:ext uri="{FF2B5EF4-FFF2-40B4-BE49-F238E27FC236}">
                  <a16:creationId xmlns:a16="http://schemas.microsoft.com/office/drawing/2014/main" id="{B75FD6F2-7F07-1B64-D9D8-498F649392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2576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8" name="Rectangle 1097">
              <a:extLst>
                <a:ext uri="{FF2B5EF4-FFF2-40B4-BE49-F238E27FC236}">
                  <a16:creationId xmlns:a16="http://schemas.microsoft.com/office/drawing/2014/main" id="{DAA1EBC0-CA46-5703-1246-65BD57003B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9" y="576"/>
              <a:ext cx="915" cy="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800" b="0">
                  <a:solidFill>
                    <a:schemeClr val="accent1"/>
                  </a:solidFill>
                  <a:latin typeface="Times" panose="02020603050405020304" pitchFamily="18" charset="0"/>
                </a:rPr>
                <a:t>   </a:t>
              </a:r>
              <a:r>
                <a:rPr lang="en-US" altLang="en-US" sz="3600" b="0">
                  <a:solidFill>
                    <a:schemeClr val="accent1"/>
                  </a:solidFill>
                  <a:latin typeface="Kerala" pitchFamily="2" charset="0"/>
                </a:rPr>
                <a:t>çÏÖá</a:t>
              </a:r>
              <a:endParaRPr lang="en-US" altLang="en-US" sz="3600">
                <a:solidFill>
                  <a:schemeClr val="accent1"/>
                </a:solidFill>
                <a:latin typeface="Times" panose="02020603050405020304" pitchFamily="18" charset="0"/>
              </a:endParaRPr>
            </a:p>
          </p:txBody>
        </p:sp>
      </p:grpSp>
      <p:sp>
        <p:nvSpPr>
          <p:cNvPr id="299021" name="Rectangle 1037">
            <a:extLst>
              <a:ext uri="{FF2B5EF4-FFF2-40B4-BE49-F238E27FC236}">
                <a16:creationId xmlns:a16="http://schemas.microsoft.com/office/drawing/2014/main" id="{C054BC6B-DA87-9C45-AB80-6E8F3230B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1863" y="1763713"/>
            <a:ext cx="23971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600" b="0">
                <a:solidFill>
                  <a:schemeClr val="accent1"/>
                </a:solidFill>
                <a:latin typeface="Kerala" pitchFamily="2" charset="0"/>
              </a:rPr>
              <a:t>¼àÕßÄµÞÜ¢å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299022" name="Rectangle 1038">
            <a:extLst>
              <a:ext uri="{FF2B5EF4-FFF2-40B4-BE49-F238E27FC236}">
                <a16:creationId xmlns:a16="http://schemas.microsoft.com/office/drawing/2014/main" id="{CCC9AABD-C7C8-DA9A-476E-D480AA46E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2213" y="2197100"/>
            <a:ext cx="1903412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600" b="0">
                <a:solidFill>
                  <a:schemeClr val="accent1"/>
                </a:solidFill>
                <a:latin typeface="Kerala" pitchFamily="2" charset="0"/>
              </a:rPr>
              <a:t> dµâÖíå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 </a:t>
            </a:r>
          </a:p>
        </p:txBody>
      </p:sp>
      <p:sp>
        <p:nvSpPr>
          <p:cNvPr id="299023" name="Rectangle 1039">
            <a:extLst>
              <a:ext uri="{FF2B5EF4-FFF2-40B4-BE49-F238E27FC236}">
                <a16:creationId xmlns:a16="http://schemas.microsoft.com/office/drawing/2014/main" id="{F62F0F62-F0FC-7B22-9905-B8DD18C7E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2654300"/>
            <a:ext cx="163512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600" b="0">
                <a:solidFill>
                  <a:schemeClr val="accent1"/>
                </a:solidFill>
                <a:latin typeface="Kerala" pitchFamily="2" charset="0"/>
              </a:rPr>
              <a:t>   ØÍ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299053" name="Text Box 1069">
            <a:extLst>
              <a:ext uri="{FF2B5EF4-FFF2-40B4-BE49-F238E27FC236}">
                <a16:creationId xmlns:a16="http://schemas.microsoft.com/office/drawing/2014/main" id="{E521FDB3-918E-F518-4EDE-4DACA73C5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3746500"/>
            <a:ext cx="7658100" cy="1311275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4000">
                <a:solidFill>
                  <a:srgbClr val="51FDFF"/>
                </a:solidFill>
                <a:latin typeface="Kerala" pitchFamily="2" charset="0"/>
              </a:rPr>
              <a:t>¥dÌÙÞÎßµ ©¿O¿ßÏáæ¿</a:t>
            </a:r>
          </a:p>
          <a:p>
            <a:pPr algn="ctr"/>
            <a:r>
              <a:rPr lang="en-US" altLang="en-US" sz="4000">
                <a:solidFill>
                  <a:srgbClr val="51FDFF"/>
                </a:solidFill>
                <a:latin typeface="Kerala" pitchFamily="2" charset="0"/>
              </a:rPr>
              <a:t>ÈßøáÉÞÇßµÎÞÏ Õ·íÆÞÈBZ</a:t>
            </a:r>
            <a:r>
              <a:rPr lang="en-US" altLang="en-US" sz="3200">
                <a:solidFill>
                  <a:srgbClr val="00FFFF"/>
                </a:solidFill>
              </a:rPr>
              <a:t>!</a:t>
            </a:r>
          </a:p>
        </p:txBody>
      </p:sp>
      <p:sp>
        <p:nvSpPr>
          <p:cNvPr id="299054" name="Text Box 1070">
            <a:extLst>
              <a:ext uri="{FF2B5EF4-FFF2-40B4-BE49-F238E27FC236}">
                <a16:creationId xmlns:a16="http://schemas.microsoft.com/office/drawing/2014/main" id="{5DC90017-E451-AD32-627B-95D31AAD0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0" y="5048250"/>
            <a:ext cx="7658100" cy="11906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600" b="0">
                <a:solidFill>
                  <a:schemeClr val="tx1"/>
                </a:solidFill>
                <a:latin typeface="Kerala" pitchFamily="2" charset="0"/>
              </a:rPr>
              <a:t>ÉøÎdÉÇÞÈÎÞÏ ÕØíÄáÄµZ ÎÞdÄ¢...</a:t>
            </a:r>
          </a:p>
          <a:p>
            <a:pPr algn="ctr"/>
            <a:r>
              <a:rPr lang="en-US" altLang="en-US" sz="3600" b="0">
                <a:solidFill>
                  <a:schemeClr val="tx1"/>
                </a:solidFill>
                <a:latin typeface="Kerala" pitchFamily="2" charset="0"/>
              </a:rPr>
              <a:t>ÕßÖÆÞ¢ÖB{ßÜïÞæÄ</a:t>
            </a:r>
            <a:r>
              <a:rPr lang="en-US" altLang="en-US" sz="3600">
                <a:solidFill>
                  <a:schemeClr val="tx1"/>
                </a:solidFill>
              </a:rPr>
              <a:t>.</a:t>
            </a:r>
            <a:endParaRPr lang="en-US" altLang="en-US" sz="3200">
              <a:solidFill>
                <a:schemeClr val="tx1"/>
              </a:solidFill>
            </a:endParaRPr>
          </a:p>
        </p:txBody>
      </p:sp>
      <p:sp>
        <p:nvSpPr>
          <p:cNvPr id="6158" name="Text Box 1098">
            <a:extLst>
              <a:ext uri="{FF2B5EF4-FFF2-40B4-BE49-F238E27FC236}">
                <a16:creationId xmlns:a16="http://schemas.microsoft.com/office/drawing/2014/main" id="{53DB5238-98E3-0287-0C23-D2831F8C2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6159" name="Text Box 1101">
            <a:extLst>
              <a:ext uri="{FF2B5EF4-FFF2-40B4-BE49-F238E27FC236}">
                <a16:creationId xmlns:a16="http://schemas.microsoft.com/office/drawing/2014/main" id="{15F639D9-9751-1091-3A2D-BA5ED4118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76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ÎJÞÏß, ÎVçAÞØí, ÜâçAÞØí, çÏÞÙKÞX</a:t>
            </a:r>
          </a:p>
        </p:txBody>
      </p:sp>
      <p:sp>
        <p:nvSpPr>
          <p:cNvPr id="6160" name="AutoShape 1116">
            <a:extLst>
              <a:ext uri="{FF2B5EF4-FFF2-40B4-BE49-F238E27FC236}">
                <a16:creationId xmlns:a16="http://schemas.microsoft.com/office/drawing/2014/main" id="{C06AFEDE-03FD-12FF-54CB-821273701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161" name="Rectangle 1117">
            <a:extLst>
              <a:ext uri="{FF2B5EF4-FFF2-40B4-BE49-F238E27FC236}">
                <a16:creationId xmlns:a16="http://schemas.microsoft.com/office/drawing/2014/main" id="{ABAF638E-C17C-0AF9-48D6-E091C0EA6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162" name="Line 1118">
            <a:extLst>
              <a:ext uri="{FF2B5EF4-FFF2-40B4-BE49-F238E27FC236}">
                <a16:creationId xmlns:a16="http://schemas.microsoft.com/office/drawing/2014/main" id="{6A3CF398-5FF3-A02E-6866-9AAAEF040EE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3" name="Line 1119">
            <a:extLst>
              <a:ext uri="{FF2B5EF4-FFF2-40B4-BE49-F238E27FC236}">
                <a16:creationId xmlns:a16="http://schemas.microsoft.com/office/drawing/2014/main" id="{96203D40-A03F-CF7F-B81B-F1B1CAD0571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4" name="Line 1120">
            <a:extLst>
              <a:ext uri="{FF2B5EF4-FFF2-40B4-BE49-F238E27FC236}">
                <a16:creationId xmlns:a16="http://schemas.microsoft.com/office/drawing/2014/main" id="{87776F10-378B-6C60-D138-E5BCCA5D20E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5" name="Line 1121">
            <a:extLst>
              <a:ext uri="{FF2B5EF4-FFF2-40B4-BE49-F238E27FC236}">
                <a16:creationId xmlns:a16="http://schemas.microsoft.com/office/drawing/2014/main" id="{694459CB-1505-84CB-2F0C-FA20EBF3FEC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6" name="Line 1122">
            <a:extLst>
              <a:ext uri="{FF2B5EF4-FFF2-40B4-BE49-F238E27FC236}">
                <a16:creationId xmlns:a16="http://schemas.microsoft.com/office/drawing/2014/main" id="{4220E368-5E04-7332-C992-9D3D156E432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7" name="Rectangle 1123">
            <a:extLst>
              <a:ext uri="{FF2B5EF4-FFF2-40B4-BE49-F238E27FC236}">
                <a16:creationId xmlns:a16="http://schemas.microsoft.com/office/drawing/2014/main" id="{C8E29D67-C96A-2B04-E896-8C0D9EA87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921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</a:t>
            </a:r>
            <a:r>
              <a:rPr lang="en-US" altLang="en-US" sz="1200" b="0">
                <a:solidFill>
                  <a:schemeClr val="accent1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6168" name="Rectangle 1124">
            <a:extLst>
              <a:ext uri="{FF2B5EF4-FFF2-40B4-BE49-F238E27FC236}">
                <a16:creationId xmlns:a16="http://schemas.microsoft.com/office/drawing/2014/main" id="{167F4E72-598C-92BE-A69F-F6B3462C8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169" name="Line 1125">
            <a:extLst>
              <a:ext uri="{FF2B5EF4-FFF2-40B4-BE49-F238E27FC236}">
                <a16:creationId xmlns:a16="http://schemas.microsoft.com/office/drawing/2014/main" id="{921E4BD1-6A64-DEA9-071D-988588A8A61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0" name="Line 1126">
            <a:extLst>
              <a:ext uri="{FF2B5EF4-FFF2-40B4-BE49-F238E27FC236}">
                <a16:creationId xmlns:a16="http://schemas.microsoft.com/office/drawing/2014/main" id="{261CC6EF-BD65-FCC6-AD70-B7A4D210392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1" name="Rectangle 1127">
            <a:extLst>
              <a:ext uri="{FF2B5EF4-FFF2-40B4-BE49-F238E27FC236}">
                <a16:creationId xmlns:a16="http://schemas.microsoft.com/office/drawing/2014/main" id="{9A157E8F-065D-5D91-29DA-B2D01CEFC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172" name="Rectangle 1128">
            <a:extLst>
              <a:ext uri="{FF2B5EF4-FFF2-40B4-BE49-F238E27FC236}">
                <a16:creationId xmlns:a16="http://schemas.microsoft.com/office/drawing/2014/main" id="{4AB36920-E1F9-8D4B-F252-95DF79B56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173" name="Text Box 1130">
            <a:extLst>
              <a:ext uri="{FF2B5EF4-FFF2-40B4-BE49-F238E27FC236}">
                <a16:creationId xmlns:a16="http://schemas.microsoft.com/office/drawing/2014/main" id="{594B468D-2E06-0D63-A073-3956700BE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174" name="Text Box 1133">
            <a:extLst>
              <a:ext uri="{FF2B5EF4-FFF2-40B4-BE49-F238E27FC236}">
                <a16:creationId xmlns:a16="http://schemas.microsoft.com/office/drawing/2014/main" id="{8BBF75EB-2073-D50C-4AE9-F3C1AB42B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399213"/>
            <a:ext cx="3238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299118" name="Rectangle 1134">
            <a:extLst>
              <a:ext uri="{FF2B5EF4-FFF2-40B4-BE49-F238E27FC236}">
                <a16:creationId xmlns:a16="http://schemas.microsoft.com/office/drawing/2014/main" id="{BC02F91F-5FD6-BB60-9C33-8DFB8589B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6176" name="Text Box 1136">
            <a:extLst>
              <a:ext uri="{FF2B5EF4-FFF2-40B4-BE49-F238E27FC236}">
                <a16:creationId xmlns:a16="http://schemas.microsoft.com/office/drawing/2014/main" id="{D0E7D0DA-D64A-09E0-F543-B9E4BC372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7375" y="6281738"/>
            <a:ext cx="17430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ÙÞaíÌáAí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21" grpId="0" autoUpdateAnimBg="0"/>
      <p:bldP spid="299022" grpId="0" autoUpdateAnimBg="0"/>
      <p:bldP spid="299023" grpId="0" autoUpdateAnimBg="0"/>
      <p:bldP spid="299053" grpId="0" autoUpdateAnimBg="0"/>
      <p:bldP spid="299054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" hidden="1">
            <a:extLst>
              <a:ext uri="{FF2B5EF4-FFF2-40B4-BE49-F238E27FC236}">
                <a16:creationId xmlns:a16="http://schemas.microsoft.com/office/drawing/2014/main" id="{6FF0517D-833C-B0AA-6C1A-A553191973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id="{64DA8444-8248-1D45-BA8A-C89F5A9BC863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514350"/>
            <a:ext cx="7929563" cy="572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8" name="Rectangle 5">
            <a:extLst>
              <a:ext uri="{FF2B5EF4-FFF2-40B4-BE49-F238E27FC236}">
                <a16:creationId xmlns:a16="http://schemas.microsoft.com/office/drawing/2014/main" id="{8FA75933-7C42-0C39-0254-9AB66D351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6869" name="Text Box 6">
            <a:extLst>
              <a:ext uri="{FF2B5EF4-FFF2-40B4-BE49-F238E27FC236}">
                <a16:creationId xmlns:a16="http://schemas.microsoft.com/office/drawing/2014/main" id="{1925D020-1EC4-6CC2-E1A4-E4C23D238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476726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>
                <a:solidFill>
                  <a:schemeClr val="tx1"/>
                </a:solidFill>
                <a:latin typeface="Kerala" pitchFamily="2" charset="0"/>
              </a:rPr>
              <a:t>çÏÖá ØFøßºî ØbL ÍâÎß</a:t>
            </a:r>
            <a:r>
              <a:rPr lang="en-US" altLang="en-US" sz="3200">
                <a:solidFill>
                  <a:schemeClr val="tx1"/>
                </a:solidFill>
              </a:rPr>
              <a:t>: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36870" name="Text Box 7">
            <a:extLst>
              <a:ext uri="{FF2B5EF4-FFF2-40B4-BE49-F238E27FC236}">
                <a16:creationId xmlns:a16="http://schemas.microsoft.com/office/drawing/2014/main" id="{5F7E0D97-610F-AE15-2787-13E179E61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372100"/>
            <a:ext cx="6391275" cy="10668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 b="0">
                <a:solidFill>
                  <a:schemeClr val="tx1"/>
                </a:solidFill>
                <a:latin typeface="Kerala" pitchFamily="2" charset="0"/>
              </a:rPr>
              <a:t>µËVKÙâÎßæÜ ÉçdÄÞØßæa Õà¿í Ø¢øfÃÏßW</a:t>
            </a:r>
          </a:p>
        </p:txBody>
      </p:sp>
      <p:sp>
        <p:nvSpPr>
          <p:cNvPr id="559112" name="Rectangle 8">
            <a:extLst>
              <a:ext uri="{FF2B5EF4-FFF2-40B4-BE49-F238E27FC236}">
                <a16:creationId xmlns:a16="http://schemas.microsoft.com/office/drawing/2014/main" id="{D599F5F1-AADE-D6C7-3A2A-5DCB86453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29</a:t>
            </a:r>
          </a:p>
        </p:txBody>
      </p:sp>
      <p:sp>
        <p:nvSpPr>
          <p:cNvPr id="36872" name="Rectangle 9">
            <a:extLst>
              <a:ext uri="{FF2B5EF4-FFF2-40B4-BE49-F238E27FC236}">
                <a16:creationId xmlns:a16="http://schemas.microsoft.com/office/drawing/2014/main" id="{9B456BBE-E6B8-1DE9-3D67-A5D96BF9D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36873" name="AutoShape 10">
            <a:extLst>
              <a:ext uri="{FF2B5EF4-FFF2-40B4-BE49-F238E27FC236}">
                <a16:creationId xmlns:a16="http://schemas.microsoft.com/office/drawing/2014/main" id="{456DFA84-84E8-EA29-E05C-E356151AB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6874" name="Rectangle 11">
            <a:extLst>
              <a:ext uri="{FF2B5EF4-FFF2-40B4-BE49-F238E27FC236}">
                <a16:creationId xmlns:a16="http://schemas.microsoft.com/office/drawing/2014/main" id="{6DEC3711-6511-80BE-A0F2-1BA0D0F97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6875" name="Line 12">
            <a:extLst>
              <a:ext uri="{FF2B5EF4-FFF2-40B4-BE49-F238E27FC236}">
                <a16:creationId xmlns:a16="http://schemas.microsoft.com/office/drawing/2014/main" id="{92666995-7C7A-8468-2339-24F17FCCB04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6" name="Line 13">
            <a:extLst>
              <a:ext uri="{FF2B5EF4-FFF2-40B4-BE49-F238E27FC236}">
                <a16:creationId xmlns:a16="http://schemas.microsoft.com/office/drawing/2014/main" id="{A25C1AF5-6584-AF09-B23D-7A494BCF425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7" name="Line 14">
            <a:extLst>
              <a:ext uri="{FF2B5EF4-FFF2-40B4-BE49-F238E27FC236}">
                <a16:creationId xmlns:a16="http://schemas.microsoft.com/office/drawing/2014/main" id="{785F4230-3D55-DC11-E31F-F1A964FF62B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8" name="Line 15">
            <a:extLst>
              <a:ext uri="{FF2B5EF4-FFF2-40B4-BE49-F238E27FC236}">
                <a16:creationId xmlns:a16="http://schemas.microsoft.com/office/drawing/2014/main" id="{F9F2FEF1-E61B-3C63-A116-83E25B0A751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9" name="Line 16">
            <a:extLst>
              <a:ext uri="{FF2B5EF4-FFF2-40B4-BE49-F238E27FC236}">
                <a16:creationId xmlns:a16="http://schemas.microsoft.com/office/drawing/2014/main" id="{4692ED29-2C90-DA3F-805C-8FE56B79B86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0" name="Rectangle 17">
            <a:extLst>
              <a:ext uri="{FF2B5EF4-FFF2-40B4-BE49-F238E27FC236}">
                <a16:creationId xmlns:a16="http://schemas.microsoft.com/office/drawing/2014/main" id="{94441DC3-3189-D24D-AE5E-5DEC6BD7B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36881" name="Rectangle 18">
            <a:extLst>
              <a:ext uri="{FF2B5EF4-FFF2-40B4-BE49-F238E27FC236}">
                <a16:creationId xmlns:a16="http://schemas.microsoft.com/office/drawing/2014/main" id="{60AE72A7-116B-BCD7-55D9-629E7FB6F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6882" name="Line 19">
            <a:extLst>
              <a:ext uri="{FF2B5EF4-FFF2-40B4-BE49-F238E27FC236}">
                <a16:creationId xmlns:a16="http://schemas.microsoft.com/office/drawing/2014/main" id="{874B9524-583E-3FC5-6D5A-88A7B21EEA4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3" name="Line 20">
            <a:extLst>
              <a:ext uri="{FF2B5EF4-FFF2-40B4-BE49-F238E27FC236}">
                <a16:creationId xmlns:a16="http://schemas.microsoft.com/office/drawing/2014/main" id="{66FEEA0E-55D9-761D-F0A7-1F7346E1EA5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4" name="Rectangle 21">
            <a:extLst>
              <a:ext uri="{FF2B5EF4-FFF2-40B4-BE49-F238E27FC236}">
                <a16:creationId xmlns:a16="http://schemas.microsoft.com/office/drawing/2014/main" id="{5A14E920-915B-A68E-7AAC-9C994010B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6885" name="Rectangle 22">
            <a:extLst>
              <a:ext uri="{FF2B5EF4-FFF2-40B4-BE49-F238E27FC236}">
                <a16:creationId xmlns:a16="http://schemas.microsoft.com/office/drawing/2014/main" id="{C6BEE259-EE2A-57E1-7D24-D799328D1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6886" name="Rectangle 23">
            <a:extLst>
              <a:ext uri="{FF2B5EF4-FFF2-40B4-BE49-F238E27FC236}">
                <a16:creationId xmlns:a16="http://schemas.microsoft.com/office/drawing/2014/main" id="{3536819F-8C91-43A4-ED78-E59ECDE9C6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787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 hidden="1">
            <a:extLst>
              <a:ext uri="{FF2B5EF4-FFF2-40B4-BE49-F238E27FC236}">
                <a16:creationId xmlns:a16="http://schemas.microsoft.com/office/drawing/2014/main" id="{AF6D6A84-4E42-6AE7-6F08-166727A0A3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7891" name="Picture 3">
            <a:extLst>
              <a:ext uri="{FF2B5EF4-FFF2-40B4-BE49-F238E27FC236}">
                <a16:creationId xmlns:a16="http://schemas.microsoft.com/office/drawing/2014/main" id="{6CA0B23A-06C9-C1E7-2BC3-CE41812B477C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5"/>
          <a:stretch>
            <a:fillRect/>
          </a:stretch>
        </p:blipFill>
        <p:spPr bwMode="auto">
          <a:xfrm>
            <a:off x="604838" y="495300"/>
            <a:ext cx="7927975" cy="577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 t="236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2" name="Rectangle 5">
            <a:extLst>
              <a:ext uri="{FF2B5EF4-FFF2-40B4-BE49-F238E27FC236}">
                <a16:creationId xmlns:a16="http://schemas.microsoft.com/office/drawing/2014/main" id="{2AE53280-15EC-A14E-7771-B00DCD340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7893" name="Text Box 6">
            <a:extLst>
              <a:ext uri="{FF2B5EF4-FFF2-40B4-BE49-F238E27FC236}">
                <a16:creationId xmlns:a16="http://schemas.microsoft.com/office/drawing/2014/main" id="{AC16479C-AA4D-41EA-D005-A1AFB581F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4802188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>
                <a:solidFill>
                  <a:schemeClr val="accent1"/>
                </a:solidFill>
                <a:latin typeface="Kerala" pitchFamily="2" charset="0"/>
              </a:rPr>
              <a:t>çÏÖá ØFøßºî ØbL ÍâÎß</a:t>
            </a:r>
            <a:r>
              <a:rPr lang="en-US" altLang="en-US" sz="3200">
                <a:solidFill>
                  <a:schemeClr val="accent1"/>
                </a:solidFill>
              </a:rPr>
              <a:t>:</a:t>
            </a:r>
            <a:endParaRPr lang="en-US" altLang="en-US" sz="2400">
              <a:solidFill>
                <a:schemeClr val="accent1"/>
              </a:solidFill>
            </a:endParaRPr>
          </a:p>
        </p:txBody>
      </p:sp>
      <p:sp>
        <p:nvSpPr>
          <p:cNvPr id="37894" name="Text Box 7">
            <a:extLst>
              <a:ext uri="{FF2B5EF4-FFF2-40B4-BE49-F238E27FC236}">
                <a16:creationId xmlns:a16="http://schemas.microsoft.com/office/drawing/2014/main" id="{FEA45E3A-BDD5-8B5B-0B92-4ECD8FF31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263" y="5319713"/>
            <a:ext cx="6827837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800">
                <a:solidFill>
                  <a:schemeClr val="accent1"/>
                </a:solidFill>
                <a:latin typeface="Kerala" pitchFamily="2" charset="0"/>
              </a:rPr>
              <a:t>µËVKÙâÎßæÜ ÉædÄÞØßæa Õà¿ßæa ¥ÕÖß×í¿BZ</a:t>
            </a:r>
            <a:endParaRPr lang="en-US" altLang="en-US" sz="2800">
              <a:solidFill>
                <a:schemeClr val="accent1"/>
              </a:solidFill>
            </a:endParaRPr>
          </a:p>
        </p:txBody>
      </p:sp>
      <p:sp>
        <p:nvSpPr>
          <p:cNvPr id="560136" name="Rectangle 8">
            <a:extLst>
              <a:ext uri="{FF2B5EF4-FFF2-40B4-BE49-F238E27FC236}">
                <a16:creationId xmlns:a16="http://schemas.microsoft.com/office/drawing/2014/main" id="{CBD39B9D-5419-84F5-8285-0499D1FD9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30</a:t>
            </a:r>
          </a:p>
        </p:txBody>
      </p:sp>
      <p:sp>
        <p:nvSpPr>
          <p:cNvPr id="37896" name="Rectangle 9">
            <a:extLst>
              <a:ext uri="{FF2B5EF4-FFF2-40B4-BE49-F238E27FC236}">
                <a16:creationId xmlns:a16="http://schemas.microsoft.com/office/drawing/2014/main" id="{51C46945-483A-7EF2-1295-087857A01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37897" name="AutoShape 10">
            <a:extLst>
              <a:ext uri="{FF2B5EF4-FFF2-40B4-BE49-F238E27FC236}">
                <a16:creationId xmlns:a16="http://schemas.microsoft.com/office/drawing/2014/main" id="{AF5820A0-98A5-66DB-C7A0-602C9EEDC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7898" name="Rectangle 11">
            <a:extLst>
              <a:ext uri="{FF2B5EF4-FFF2-40B4-BE49-F238E27FC236}">
                <a16:creationId xmlns:a16="http://schemas.microsoft.com/office/drawing/2014/main" id="{795C0303-E988-228A-0BBA-1A2B04DEC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7899" name="Line 12">
            <a:extLst>
              <a:ext uri="{FF2B5EF4-FFF2-40B4-BE49-F238E27FC236}">
                <a16:creationId xmlns:a16="http://schemas.microsoft.com/office/drawing/2014/main" id="{44AFBE79-616C-95ED-8F1E-AAEDF1E0EFC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0" name="Line 13">
            <a:extLst>
              <a:ext uri="{FF2B5EF4-FFF2-40B4-BE49-F238E27FC236}">
                <a16:creationId xmlns:a16="http://schemas.microsoft.com/office/drawing/2014/main" id="{46D67407-3874-D2AF-6057-BF4031D4A1D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1" name="Line 14">
            <a:extLst>
              <a:ext uri="{FF2B5EF4-FFF2-40B4-BE49-F238E27FC236}">
                <a16:creationId xmlns:a16="http://schemas.microsoft.com/office/drawing/2014/main" id="{18F98B57-F38C-4F1E-B799-8B3B733CF35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2" name="Line 15">
            <a:extLst>
              <a:ext uri="{FF2B5EF4-FFF2-40B4-BE49-F238E27FC236}">
                <a16:creationId xmlns:a16="http://schemas.microsoft.com/office/drawing/2014/main" id="{4B5F45C2-BB4E-9EA2-9E52-0B9759C2BA9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3" name="Line 16">
            <a:extLst>
              <a:ext uri="{FF2B5EF4-FFF2-40B4-BE49-F238E27FC236}">
                <a16:creationId xmlns:a16="http://schemas.microsoft.com/office/drawing/2014/main" id="{02A06C51-7BE5-AD2E-4AC6-D35789735F8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4" name="Rectangle 17">
            <a:extLst>
              <a:ext uri="{FF2B5EF4-FFF2-40B4-BE49-F238E27FC236}">
                <a16:creationId xmlns:a16="http://schemas.microsoft.com/office/drawing/2014/main" id="{75D7E287-9A6E-2233-9C1D-A8AB221CF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  <a:latin typeface="Kerala" pitchFamily="2" charset="0"/>
              </a:rPr>
              <a:t>çÏÖá</a:t>
            </a: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37905" name="Rectangle 18">
            <a:extLst>
              <a:ext uri="{FF2B5EF4-FFF2-40B4-BE49-F238E27FC236}">
                <a16:creationId xmlns:a16="http://schemas.microsoft.com/office/drawing/2014/main" id="{D7E37F3C-1613-8B49-3289-881ACFCA4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7906" name="Line 19">
            <a:extLst>
              <a:ext uri="{FF2B5EF4-FFF2-40B4-BE49-F238E27FC236}">
                <a16:creationId xmlns:a16="http://schemas.microsoft.com/office/drawing/2014/main" id="{174A7DB8-B84E-EFB4-B11D-C7AC0011B27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7" name="Line 20">
            <a:extLst>
              <a:ext uri="{FF2B5EF4-FFF2-40B4-BE49-F238E27FC236}">
                <a16:creationId xmlns:a16="http://schemas.microsoft.com/office/drawing/2014/main" id="{93593125-EDEA-DB00-0DDD-FC498EB70E6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8" name="Rectangle 21">
            <a:extLst>
              <a:ext uri="{FF2B5EF4-FFF2-40B4-BE49-F238E27FC236}">
                <a16:creationId xmlns:a16="http://schemas.microsoft.com/office/drawing/2014/main" id="{3AFD6245-6680-AA65-F7C4-5B0A13166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7909" name="Rectangle 22">
            <a:extLst>
              <a:ext uri="{FF2B5EF4-FFF2-40B4-BE49-F238E27FC236}">
                <a16:creationId xmlns:a16="http://schemas.microsoft.com/office/drawing/2014/main" id="{0CF3E146-E4D3-A54C-A6D1-323F13877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7910" name="Rectangle 23">
            <a:extLst>
              <a:ext uri="{FF2B5EF4-FFF2-40B4-BE49-F238E27FC236}">
                <a16:creationId xmlns:a16="http://schemas.microsoft.com/office/drawing/2014/main" id="{D7272866-1C40-8266-B1B0-5F1F39A8F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787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Rectangle 2" hidden="1">
            <a:extLst>
              <a:ext uri="{FF2B5EF4-FFF2-40B4-BE49-F238E27FC236}">
                <a16:creationId xmlns:a16="http://schemas.microsoft.com/office/drawing/2014/main" id="{F009A25E-23B6-0D47-FB7F-DD5B6166E7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8915" name="Picture 3">
            <a:extLst>
              <a:ext uri="{FF2B5EF4-FFF2-40B4-BE49-F238E27FC236}">
                <a16:creationId xmlns:a16="http://schemas.microsoft.com/office/drawing/2014/main" id="{E6D488A7-8517-AEBB-2F02-78CB28044A5C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522288"/>
            <a:ext cx="7959725" cy="576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6" name="Rectangle 5">
            <a:extLst>
              <a:ext uri="{FF2B5EF4-FFF2-40B4-BE49-F238E27FC236}">
                <a16:creationId xmlns:a16="http://schemas.microsoft.com/office/drawing/2014/main" id="{6DC9B123-F982-11DC-27A6-E6C51761D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8917" name="Text Box 6">
            <a:extLst>
              <a:ext uri="{FF2B5EF4-FFF2-40B4-BE49-F238E27FC236}">
                <a16:creationId xmlns:a16="http://schemas.microsoft.com/office/drawing/2014/main" id="{0921CA62-2CA0-9FDD-7ADB-389EE9CA2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>
                <a:solidFill>
                  <a:schemeClr val="tx1"/>
                </a:solidFill>
                <a:latin typeface="Kerala" pitchFamily="2" charset="0"/>
              </a:rPr>
              <a:t>çÏÖá ØFøßºî ØbL ÍâÎß</a:t>
            </a:r>
            <a:r>
              <a:rPr lang="en-US" altLang="en-US" sz="240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8918" name="Text Box 7">
            <a:extLst>
              <a:ext uri="{FF2B5EF4-FFF2-40B4-BE49-F238E27FC236}">
                <a16:creationId xmlns:a16="http://schemas.microsoft.com/office/drawing/2014/main" id="{7027747D-5FFC-A995-6A6E-9BF981C20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>
                <a:solidFill>
                  <a:schemeClr val="tx1"/>
                </a:solidFill>
                <a:latin typeface="Kerala" pitchFamily="2" charset="0"/>
              </a:rPr>
              <a:t>·ÜàÜÞA¿ÜßæÜ ØâøcÞØíÄÎÈ¢</a:t>
            </a:r>
          </a:p>
        </p:txBody>
      </p:sp>
      <p:sp>
        <p:nvSpPr>
          <p:cNvPr id="544776" name="Rectangle 8">
            <a:extLst>
              <a:ext uri="{FF2B5EF4-FFF2-40B4-BE49-F238E27FC236}">
                <a16:creationId xmlns:a16="http://schemas.microsoft.com/office/drawing/2014/main" id="{E166B095-C673-E250-2D16-D22B85907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31</a:t>
            </a:r>
          </a:p>
        </p:txBody>
      </p:sp>
      <p:sp>
        <p:nvSpPr>
          <p:cNvPr id="38920" name="Rectangle 9">
            <a:extLst>
              <a:ext uri="{FF2B5EF4-FFF2-40B4-BE49-F238E27FC236}">
                <a16:creationId xmlns:a16="http://schemas.microsoft.com/office/drawing/2014/main" id="{17ACEBE6-C709-6286-DB81-EBEDA06D9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38921" name="AutoShape 10">
            <a:extLst>
              <a:ext uri="{FF2B5EF4-FFF2-40B4-BE49-F238E27FC236}">
                <a16:creationId xmlns:a16="http://schemas.microsoft.com/office/drawing/2014/main" id="{C7BC2DD5-4453-2FAC-30B7-5DAEC7176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8922" name="Rectangle 11">
            <a:extLst>
              <a:ext uri="{FF2B5EF4-FFF2-40B4-BE49-F238E27FC236}">
                <a16:creationId xmlns:a16="http://schemas.microsoft.com/office/drawing/2014/main" id="{D5635295-16EC-1482-2C01-E0B4A8C6B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8923" name="Line 12">
            <a:extLst>
              <a:ext uri="{FF2B5EF4-FFF2-40B4-BE49-F238E27FC236}">
                <a16:creationId xmlns:a16="http://schemas.microsoft.com/office/drawing/2014/main" id="{F22F7FBE-4EAC-9137-C448-FE508CBE7CF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4" name="Line 13">
            <a:extLst>
              <a:ext uri="{FF2B5EF4-FFF2-40B4-BE49-F238E27FC236}">
                <a16:creationId xmlns:a16="http://schemas.microsoft.com/office/drawing/2014/main" id="{77BCEECC-38BF-6362-0A7C-08D1CB1DEF2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5" name="Line 14">
            <a:extLst>
              <a:ext uri="{FF2B5EF4-FFF2-40B4-BE49-F238E27FC236}">
                <a16:creationId xmlns:a16="http://schemas.microsoft.com/office/drawing/2014/main" id="{44495FDA-A26C-F2CB-4456-A06573C42DE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6" name="Line 15">
            <a:extLst>
              <a:ext uri="{FF2B5EF4-FFF2-40B4-BE49-F238E27FC236}">
                <a16:creationId xmlns:a16="http://schemas.microsoft.com/office/drawing/2014/main" id="{83736F05-E64C-E130-1945-30A30B035AA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7" name="Line 16">
            <a:extLst>
              <a:ext uri="{FF2B5EF4-FFF2-40B4-BE49-F238E27FC236}">
                <a16:creationId xmlns:a16="http://schemas.microsoft.com/office/drawing/2014/main" id="{063B2EA9-7829-0B48-419C-272DC0BD2C8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8" name="Rectangle 17">
            <a:extLst>
              <a:ext uri="{FF2B5EF4-FFF2-40B4-BE49-F238E27FC236}">
                <a16:creationId xmlns:a16="http://schemas.microsoft.com/office/drawing/2014/main" id="{22F83634-E95E-916A-FF7C-A2CF030A0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  <a:latin typeface="Kerala" pitchFamily="2" charset="0"/>
              </a:rPr>
              <a:t>çÏÖá</a:t>
            </a: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38929" name="Rectangle 18">
            <a:extLst>
              <a:ext uri="{FF2B5EF4-FFF2-40B4-BE49-F238E27FC236}">
                <a16:creationId xmlns:a16="http://schemas.microsoft.com/office/drawing/2014/main" id="{8373351A-EF9E-1C60-DBE4-66C2E2CAB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8930" name="Line 19">
            <a:extLst>
              <a:ext uri="{FF2B5EF4-FFF2-40B4-BE49-F238E27FC236}">
                <a16:creationId xmlns:a16="http://schemas.microsoft.com/office/drawing/2014/main" id="{F2BFD767-748B-6D99-6837-F9136448679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1" name="Line 20">
            <a:extLst>
              <a:ext uri="{FF2B5EF4-FFF2-40B4-BE49-F238E27FC236}">
                <a16:creationId xmlns:a16="http://schemas.microsoft.com/office/drawing/2014/main" id="{075402AE-B3F2-3A68-662A-2595A17CAC6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2" name="Rectangle 21">
            <a:extLst>
              <a:ext uri="{FF2B5EF4-FFF2-40B4-BE49-F238E27FC236}">
                <a16:creationId xmlns:a16="http://schemas.microsoft.com/office/drawing/2014/main" id="{FFE8ACD0-7F88-0534-8744-6F7D564D6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8933" name="Rectangle 22">
            <a:extLst>
              <a:ext uri="{FF2B5EF4-FFF2-40B4-BE49-F238E27FC236}">
                <a16:creationId xmlns:a16="http://schemas.microsoft.com/office/drawing/2014/main" id="{1B22C5A0-297C-8B4A-61D2-0E3120A88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8934" name="Rectangle 23">
            <a:extLst>
              <a:ext uri="{FF2B5EF4-FFF2-40B4-BE49-F238E27FC236}">
                <a16:creationId xmlns:a16="http://schemas.microsoft.com/office/drawing/2014/main" id="{DF42AA10-A6B5-48D5-97EC-7CC986681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787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8">
            <a:extLst>
              <a:ext uri="{FF2B5EF4-FFF2-40B4-BE49-F238E27FC236}">
                <a16:creationId xmlns:a16="http://schemas.microsoft.com/office/drawing/2014/main" id="{AE26830F-144D-FB0D-08D4-5FECFBA36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39939" name="Line 29">
            <a:extLst>
              <a:ext uri="{FF2B5EF4-FFF2-40B4-BE49-F238E27FC236}">
                <a16:creationId xmlns:a16="http://schemas.microsoft.com/office/drawing/2014/main" id="{73FE86C4-0E1D-45F1-1BD0-017CC896D4E8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9940" name="Object 2">
            <a:extLst>
              <a:ext uri="{FF2B5EF4-FFF2-40B4-BE49-F238E27FC236}">
                <a16:creationId xmlns:a16="http://schemas.microsoft.com/office/drawing/2014/main" id="{7DC4BE13-4237-4C81-AAC5-7AF74580DC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8650" y="611188"/>
          <a:ext cx="7875588" cy="560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4724400" imgH="3136900" progId="Photoshop.Image.6">
                  <p:embed/>
                </p:oleObj>
              </mc:Choice>
              <mc:Fallback>
                <p:oleObj name="Image" r:id="rId2" imgW="4724400" imgH="3136900" progId="Photoshop.Image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" y="611188"/>
                        <a:ext cx="7875588" cy="5600700"/>
                      </a:xfrm>
                      <a:prstGeom prst="rect">
                        <a:avLst/>
                      </a:prstGeom>
                      <a:noFill/>
                      <a:ln w="762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1" name="Rectangle 3">
            <a:extLst>
              <a:ext uri="{FF2B5EF4-FFF2-40B4-BE49-F238E27FC236}">
                <a16:creationId xmlns:a16="http://schemas.microsoft.com/office/drawing/2014/main" id="{348F2C35-FFB2-EB96-78AE-D5BCC023A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9942" name="Rectangle 4">
            <a:extLst>
              <a:ext uri="{FF2B5EF4-FFF2-40B4-BE49-F238E27FC236}">
                <a16:creationId xmlns:a16="http://schemas.microsoft.com/office/drawing/2014/main" id="{1352F6DD-C557-D396-5E7F-7C3A5E9D2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9943" name="Text Box 5">
            <a:extLst>
              <a:ext uri="{FF2B5EF4-FFF2-40B4-BE49-F238E27FC236}">
                <a16:creationId xmlns:a16="http://schemas.microsoft.com/office/drawing/2014/main" id="{6B28BFBD-30C7-04AF-4C47-CA7BCC105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0"/>
            <a:ext cx="5957888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tx1"/>
                </a:solidFill>
                <a:latin typeface="Kerala" pitchFamily="2" charset="0"/>
              </a:rPr>
              <a:t>ÎJÞÏß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</a:rPr>
              <a:t>5-7</a:t>
            </a:r>
          </a:p>
        </p:txBody>
      </p:sp>
      <p:pic>
        <p:nvPicPr>
          <p:cNvPr id="514056" name="Picture 8">
            <a:extLst>
              <a:ext uri="{FF2B5EF4-FFF2-40B4-BE49-F238E27FC236}">
                <a16:creationId xmlns:a16="http://schemas.microsoft.com/office/drawing/2014/main" id="{20923ED6-1FF5-8982-B221-ACA89E29B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2659063"/>
            <a:ext cx="4124325" cy="28321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rgbClr val="0A0A0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5" name="Text Box 24">
            <a:extLst>
              <a:ext uri="{FF2B5EF4-FFF2-40B4-BE49-F238E27FC236}">
                <a16:creationId xmlns:a16="http://schemas.microsoft.com/office/drawing/2014/main" id="{FB68C750-A1DE-867E-B5B3-F410B321E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4078" name="Rectangle 30">
            <a:extLst>
              <a:ext uri="{FF2B5EF4-FFF2-40B4-BE49-F238E27FC236}">
                <a16:creationId xmlns:a16="http://schemas.microsoft.com/office/drawing/2014/main" id="{22A0B2F1-BB0B-7B93-BC16-B26753F1F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32</a:t>
            </a:r>
          </a:p>
        </p:txBody>
      </p:sp>
      <p:sp>
        <p:nvSpPr>
          <p:cNvPr id="39947" name="Text Box 31">
            <a:extLst>
              <a:ext uri="{FF2B5EF4-FFF2-40B4-BE49-F238E27FC236}">
                <a16:creationId xmlns:a16="http://schemas.microsoft.com/office/drawing/2014/main" id="{F6013869-F7AD-E482-F3FF-9181055D1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3713" y="6192838"/>
            <a:ext cx="1927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ÙÞaíÌáAí çÉ¼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sp>
        <p:nvSpPr>
          <p:cNvPr id="39948" name="Rectangle 32">
            <a:extLst>
              <a:ext uri="{FF2B5EF4-FFF2-40B4-BE49-F238E27FC236}">
                <a16:creationId xmlns:a16="http://schemas.microsoft.com/office/drawing/2014/main" id="{D323D68B-E33A-D4D4-D720-EDBBDC275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9949" name="AutoShape 10">
            <a:extLst>
              <a:ext uri="{FF2B5EF4-FFF2-40B4-BE49-F238E27FC236}">
                <a16:creationId xmlns:a16="http://schemas.microsoft.com/office/drawing/2014/main" id="{E5FCB8D0-4DDC-0F96-A117-56756B416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9950" name="Rectangle 11">
            <a:extLst>
              <a:ext uri="{FF2B5EF4-FFF2-40B4-BE49-F238E27FC236}">
                <a16:creationId xmlns:a16="http://schemas.microsoft.com/office/drawing/2014/main" id="{3D2B333F-503E-D725-8EFA-868417D3F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9951" name="Line 12">
            <a:extLst>
              <a:ext uri="{FF2B5EF4-FFF2-40B4-BE49-F238E27FC236}">
                <a16:creationId xmlns:a16="http://schemas.microsoft.com/office/drawing/2014/main" id="{A78B4401-0B3E-D3A2-DAA6-EB5A7564413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2" name="Line 13">
            <a:extLst>
              <a:ext uri="{FF2B5EF4-FFF2-40B4-BE49-F238E27FC236}">
                <a16:creationId xmlns:a16="http://schemas.microsoft.com/office/drawing/2014/main" id="{67971791-6AD0-A650-7DBE-54C22048B88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3" name="Line 14">
            <a:extLst>
              <a:ext uri="{FF2B5EF4-FFF2-40B4-BE49-F238E27FC236}">
                <a16:creationId xmlns:a16="http://schemas.microsoft.com/office/drawing/2014/main" id="{8100C7D2-E857-7341-AAE5-FB8A01197D3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4" name="Line 15">
            <a:extLst>
              <a:ext uri="{FF2B5EF4-FFF2-40B4-BE49-F238E27FC236}">
                <a16:creationId xmlns:a16="http://schemas.microsoft.com/office/drawing/2014/main" id="{8FDB0181-0FB5-7B4A-E30B-9F411F79FA6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5" name="Line 16">
            <a:extLst>
              <a:ext uri="{FF2B5EF4-FFF2-40B4-BE49-F238E27FC236}">
                <a16:creationId xmlns:a16="http://schemas.microsoft.com/office/drawing/2014/main" id="{F950BFB2-0700-EA24-347A-51A7F9FAD96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6" name="Rectangle 17">
            <a:extLst>
              <a:ext uri="{FF2B5EF4-FFF2-40B4-BE49-F238E27FC236}">
                <a16:creationId xmlns:a16="http://schemas.microsoft.com/office/drawing/2014/main" id="{B65DDD36-84D9-7AAA-E4C3-E9E8EBEEB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  <a:latin typeface="Kerala" pitchFamily="2" charset="0"/>
              </a:rPr>
              <a:t>çÏÖá</a:t>
            </a: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39957" name="Rectangle 18">
            <a:extLst>
              <a:ext uri="{FF2B5EF4-FFF2-40B4-BE49-F238E27FC236}">
                <a16:creationId xmlns:a16="http://schemas.microsoft.com/office/drawing/2014/main" id="{26FC0DA0-3082-85C8-6E6F-267B179D2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9958" name="Line 19">
            <a:extLst>
              <a:ext uri="{FF2B5EF4-FFF2-40B4-BE49-F238E27FC236}">
                <a16:creationId xmlns:a16="http://schemas.microsoft.com/office/drawing/2014/main" id="{F4065092-A990-3C50-F01E-66C00708997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9" name="Line 20">
            <a:extLst>
              <a:ext uri="{FF2B5EF4-FFF2-40B4-BE49-F238E27FC236}">
                <a16:creationId xmlns:a16="http://schemas.microsoft.com/office/drawing/2014/main" id="{D715ED3C-D1EF-7027-C729-B8EFF52679D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0" name="Rectangle 21">
            <a:extLst>
              <a:ext uri="{FF2B5EF4-FFF2-40B4-BE49-F238E27FC236}">
                <a16:creationId xmlns:a16="http://schemas.microsoft.com/office/drawing/2014/main" id="{BD9C9EF8-EB52-97DC-8A7B-946B0D2FE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9961" name="Rectangle 22">
            <a:extLst>
              <a:ext uri="{FF2B5EF4-FFF2-40B4-BE49-F238E27FC236}">
                <a16:creationId xmlns:a16="http://schemas.microsoft.com/office/drawing/2014/main" id="{BE29D7DB-8801-AFC3-92E9-0B78F4B82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9962" name="Rectangle 23">
            <a:extLst>
              <a:ext uri="{FF2B5EF4-FFF2-40B4-BE49-F238E27FC236}">
                <a16:creationId xmlns:a16="http://schemas.microsoft.com/office/drawing/2014/main" id="{844E56FC-5F33-D929-8FAC-7656347CD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787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39963" name="Text Box 35">
            <a:extLst>
              <a:ext uri="{FF2B5EF4-FFF2-40B4-BE49-F238E27FC236}">
                <a16:creationId xmlns:a16="http://schemas.microsoft.com/office/drawing/2014/main" id="{607CDF58-2078-A6C4-73B8-0AB7ED7C8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5191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tx1"/>
                </a:solidFill>
                <a:latin typeface="Kerala" pitchFamily="2" charset="0"/>
              </a:rPr>
              <a:t>çÏÖá ØFøßºî ØbL ÍâÎß</a:t>
            </a:r>
            <a:r>
              <a:rPr lang="en-US" altLang="en-US" sz="240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9964" name="Text Box 36">
            <a:extLst>
              <a:ext uri="{FF2B5EF4-FFF2-40B4-BE49-F238E27FC236}">
                <a16:creationId xmlns:a16="http://schemas.microsoft.com/office/drawing/2014/main" id="{79B72218-66CC-5DB4-A471-D3110B664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>
                <a:solidFill>
                  <a:schemeClr val="tx1"/>
                </a:solidFill>
                <a:latin typeface="Kerala" pitchFamily="2" charset="0"/>
              </a:rPr>
              <a:t>·ßøßdÉÍÞ×Ã¢ È¿JßÏ ÎÜ</a:t>
            </a:r>
            <a:endParaRPr lang="en-US" alt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4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 hidden="1">
            <a:extLst>
              <a:ext uri="{FF2B5EF4-FFF2-40B4-BE49-F238E27FC236}">
                <a16:creationId xmlns:a16="http://schemas.microsoft.com/office/drawing/2014/main" id="{00BDE17A-8E2A-283B-81A6-9DC99BA8E9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0963" name="Picture 3">
            <a:extLst>
              <a:ext uri="{FF2B5EF4-FFF2-40B4-BE49-F238E27FC236}">
                <a16:creationId xmlns:a16="http://schemas.microsoft.com/office/drawing/2014/main" id="{2998BD49-5577-D3CA-ACA3-C13DA3E8518F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500063"/>
            <a:ext cx="7993063" cy="582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4" name="Rectangle 5">
            <a:extLst>
              <a:ext uri="{FF2B5EF4-FFF2-40B4-BE49-F238E27FC236}">
                <a16:creationId xmlns:a16="http://schemas.microsoft.com/office/drawing/2014/main" id="{CD29A6B8-7D4A-104E-F897-0292839E6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0965" name="Text Box 6">
            <a:extLst>
              <a:ext uri="{FF2B5EF4-FFF2-40B4-BE49-F238E27FC236}">
                <a16:creationId xmlns:a16="http://schemas.microsoft.com/office/drawing/2014/main" id="{10662BC4-CCE3-77CE-BF3F-5958DE50B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4838700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>
                <a:solidFill>
                  <a:schemeClr val="tx1"/>
                </a:solidFill>
                <a:latin typeface="Kerala" pitchFamily="2" charset="0"/>
              </a:rPr>
              <a:t>çÏÖá ØFøßºî ØbL ÍâÎß</a:t>
            </a:r>
            <a:r>
              <a:rPr lang="en-US" altLang="en-US" sz="3200">
                <a:solidFill>
                  <a:schemeClr val="tx1"/>
                </a:solidFill>
              </a:rPr>
              <a:t>: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40966" name="Text Box 7">
            <a:extLst>
              <a:ext uri="{FF2B5EF4-FFF2-40B4-BE49-F238E27FC236}">
                <a16:creationId xmlns:a16="http://schemas.microsoft.com/office/drawing/2014/main" id="{7041A8D7-FE87-F4DA-2F77-E0AFDF99A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>
                <a:solidFill>
                  <a:schemeClr val="tx1"/>
                </a:solidFill>
                <a:latin typeface="Kerala" pitchFamily="2" charset="0"/>
              </a:rPr>
              <a:t>·ÜàÜÏáæ¿ ©ÏøB{ßW</a:t>
            </a:r>
            <a:endParaRPr lang="en-US" altLang="en-US" sz="3200">
              <a:solidFill>
                <a:schemeClr val="tx1"/>
              </a:solidFill>
            </a:endParaRPr>
          </a:p>
        </p:txBody>
      </p:sp>
      <p:sp>
        <p:nvSpPr>
          <p:cNvPr id="563208" name="Rectangle 8">
            <a:extLst>
              <a:ext uri="{FF2B5EF4-FFF2-40B4-BE49-F238E27FC236}">
                <a16:creationId xmlns:a16="http://schemas.microsoft.com/office/drawing/2014/main" id="{016BAD9B-345E-7FB6-6F1F-0BC949C43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33</a:t>
            </a:r>
          </a:p>
        </p:txBody>
      </p:sp>
      <p:sp>
        <p:nvSpPr>
          <p:cNvPr id="40968" name="Rectangle 9">
            <a:extLst>
              <a:ext uri="{FF2B5EF4-FFF2-40B4-BE49-F238E27FC236}">
                <a16:creationId xmlns:a16="http://schemas.microsoft.com/office/drawing/2014/main" id="{AB5C191B-888D-80CD-68FF-523F15EDB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40969" name="AutoShape 10">
            <a:extLst>
              <a:ext uri="{FF2B5EF4-FFF2-40B4-BE49-F238E27FC236}">
                <a16:creationId xmlns:a16="http://schemas.microsoft.com/office/drawing/2014/main" id="{4043F81E-180D-2313-A7F8-43C6B352E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0970" name="Rectangle 11">
            <a:extLst>
              <a:ext uri="{FF2B5EF4-FFF2-40B4-BE49-F238E27FC236}">
                <a16:creationId xmlns:a16="http://schemas.microsoft.com/office/drawing/2014/main" id="{E24B8CA9-0CF4-BABF-652D-FAB740E75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0971" name="Line 12">
            <a:extLst>
              <a:ext uri="{FF2B5EF4-FFF2-40B4-BE49-F238E27FC236}">
                <a16:creationId xmlns:a16="http://schemas.microsoft.com/office/drawing/2014/main" id="{1C01732D-609E-3879-51C9-4BF585D979B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2" name="Line 13">
            <a:extLst>
              <a:ext uri="{FF2B5EF4-FFF2-40B4-BE49-F238E27FC236}">
                <a16:creationId xmlns:a16="http://schemas.microsoft.com/office/drawing/2014/main" id="{501E9A20-22FC-A987-5A09-15AEFF290E4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3" name="Line 14">
            <a:extLst>
              <a:ext uri="{FF2B5EF4-FFF2-40B4-BE49-F238E27FC236}">
                <a16:creationId xmlns:a16="http://schemas.microsoft.com/office/drawing/2014/main" id="{10BA67D8-A134-2ED5-8446-3C96DC86DA3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4" name="Line 15">
            <a:extLst>
              <a:ext uri="{FF2B5EF4-FFF2-40B4-BE49-F238E27FC236}">
                <a16:creationId xmlns:a16="http://schemas.microsoft.com/office/drawing/2014/main" id="{F5B54D3B-AB4A-D748-C633-E9C41AD1243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5" name="Line 16">
            <a:extLst>
              <a:ext uri="{FF2B5EF4-FFF2-40B4-BE49-F238E27FC236}">
                <a16:creationId xmlns:a16="http://schemas.microsoft.com/office/drawing/2014/main" id="{97840237-3953-F904-305D-B031717A78A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6" name="Rectangle 17">
            <a:extLst>
              <a:ext uri="{FF2B5EF4-FFF2-40B4-BE49-F238E27FC236}">
                <a16:creationId xmlns:a16="http://schemas.microsoft.com/office/drawing/2014/main" id="{AB32F3D3-67FF-8159-547B-6A6E4BDA8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  <a:latin typeface="Kerala" pitchFamily="2" charset="0"/>
              </a:rPr>
              <a:t>çÏÖá</a:t>
            </a: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0977" name="Rectangle 18">
            <a:extLst>
              <a:ext uri="{FF2B5EF4-FFF2-40B4-BE49-F238E27FC236}">
                <a16:creationId xmlns:a16="http://schemas.microsoft.com/office/drawing/2014/main" id="{90474C04-E856-4B60-97B9-E1E549226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0978" name="Line 19">
            <a:extLst>
              <a:ext uri="{FF2B5EF4-FFF2-40B4-BE49-F238E27FC236}">
                <a16:creationId xmlns:a16="http://schemas.microsoft.com/office/drawing/2014/main" id="{6A9ED25D-DF6F-7FF0-F67D-DA09687DDC3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Line 20">
            <a:extLst>
              <a:ext uri="{FF2B5EF4-FFF2-40B4-BE49-F238E27FC236}">
                <a16:creationId xmlns:a16="http://schemas.microsoft.com/office/drawing/2014/main" id="{59936069-9700-3776-0E4F-0D776704CCD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0" name="Rectangle 21">
            <a:extLst>
              <a:ext uri="{FF2B5EF4-FFF2-40B4-BE49-F238E27FC236}">
                <a16:creationId xmlns:a16="http://schemas.microsoft.com/office/drawing/2014/main" id="{40461823-1087-F61F-EEC2-48741E36F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0981" name="Rectangle 22">
            <a:extLst>
              <a:ext uri="{FF2B5EF4-FFF2-40B4-BE49-F238E27FC236}">
                <a16:creationId xmlns:a16="http://schemas.microsoft.com/office/drawing/2014/main" id="{45D93545-8DE2-C1A7-B968-161C8FBAD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0982" name="Rectangle 23">
            <a:extLst>
              <a:ext uri="{FF2B5EF4-FFF2-40B4-BE49-F238E27FC236}">
                <a16:creationId xmlns:a16="http://schemas.microsoft.com/office/drawing/2014/main" id="{79A7E1BB-9EB4-8CB3-F5B3-F5EE2F767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787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 hidden="1">
            <a:extLst>
              <a:ext uri="{FF2B5EF4-FFF2-40B4-BE49-F238E27FC236}">
                <a16:creationId xmlns:a16="http://schemas.microsoft.com/office/drawing/2014/main" id="{C1D2FA7D-183A-A9BF-A4AB-3ACB6D84E1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1987" name="Picture 3">
            <a:extLst>
              <a:ext uri="{FF2B5EF4-FFF2-40B4-BE49-F238E27FC236}">
                <a16:creationId xmlns:a16="http://schemas.microsoft.com/office/drawing/2014/main" id="{3B2519E2-0950-C499-0584-AFC20C588FD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501650"/>
            <a:ext cx="7986713" cy="577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8" name="Rectangle 5">
            <a:extLst>
              <a:ext uri="{FF2B5EF4-FFF2-40B4-BE49-F238E27FC236}">
                <a16:creationId xmlns:a16="http://schemas.microsoft.com/office/drawing/2014/main" id="{0757C74E-4673-07CF-13C0-65D791736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1989" name="Text Box 6">
            <a:extLst>
              <a:ext uri="{FF2B5EF4-FFF2-40B4-BE49-F238E27FC236}">
                <a16:creationId xmlns:a16="http://schemas.microsoft.com/office/drawing/2014/main" id="{48A51BEB-FED9-7405-2B48-AD6DBF09D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49838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>
                <a:solidFill>
                  <a:schemeClr val="tx1"/>
                </a:solidFill>
                <a:latin typeface="Kerala" pitchFamily="2" charset="0"/>
              </a:rPr>
              <a:t>çÏÖá ØFøßºî ØbL ÍâÎß</a:t>
            </a:r>
            <a:r>
              <a:rPr lang="en-US" altLang="en-US" sz="240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41990" name="Text Box 7">
            <a:extLst>
              <a:ext uri="{FF2B5EF4-FFF2-40B4-BE49-F238E27FC236}">
                <a16:creationId xmlns:a16="http://schemas.microsoft.com/office/drawing/2014/main" id="{E3D2E66E-B82B-28F0-B255-70D2B67D1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6413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600">
                <a:solidFill>
                  <a:schemeClr val="tx1"/>
                </a:solidFill>
                <a:latin typeface="Kerala" pitchFamily="2" charset="0"/>
              </a:rPr>
              <a:t>·ÜàÜÏáæ¿ ÎÜdÉçÆÖ¢</a:t>
            </a:r>
            <a:endParaRPr lang="en-US" altLang="en-US" sz="3600">
              <a:solidFill>
                <a:schemeClr val="tx1"/>
              </a:solidFill>
            </a:endParaRPr>
          </a:p>
        </p:txBody>
      </p:sp>
      <p:sp>
        <p:nvSpPr>
          <p:cNvPr id="562184" name="Rectangle 8">
            <a:extLst>
              <a:ext uri="{FF2B5EF4-FFF2-40B4-BE49-F238E27FC236}">
                <a16:creationId xmlns:a16="http://schemas.microsoft.com/office/drawing/2014/main" id="{0E044921-45D6-C4AF-CAEC-56C36589F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34</a:t>
            </a:r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EA083536-58BC-6453-1C0C-5218EA7F7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41993" name="AutoShape 10">
            <a:extLst>
              <a:ext uri="{FF2B5EF4-FFF2-40B4-BE49-F238E27FC236}">
                <a16:creationId xmlns:a16="http://schemas.microsoft.com/office/drawing/2014/main" id="{5E82E9AA-B414-9716-2468-5B7299765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99F756AA-FB1F-5B9B-550F-EB587BFA3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1995" name="Line 12">
            <a:extLst>
              <a:ext uri="{FF2B5EF4-FFF2-40B4-BE49-F238E27FC236}">
                <a16:creationId xmlns:a16="http://schemas.microsoft.com/office/drawing/2014/main" id="{F02F6854-641D-5AC2-A81F-48C2487D202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6" name="Line 13">
            <a:extLst>
              <a:ext uri="{FF2B5EF4-FFF2-40B4-BE49-F238E27FC236}">
                <a16:creationId xmlns:a16="http://schemas.microsoft.com/office/drawing/2014/main" id="{AEEC8AAA-6559-2C85-3799-DD507E33819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7" name="Line 14">
            <a:extLst>
              <a:ext uri="{FF2B5EF4-FFF2-40B4-BE49-F238E27FC236}">
                <a16:creationId xmlns:a16="http://schemas.microsoft.com/office/drawing/2014/main" id="{D3133CE0-730D-656B-8022-79406D89ED9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8" name="Line 15">
            <a:extLst>
              <a:ext uri="{FF2B5EF4-FFF2-40B4-BE49-F238E27FC236}">
                <a16:creationId xmlns:a16="http://schemas.microsoft.com/office/drawing/2014/main" id="{FFE3E0EE-65A2-CF1C-846A-7D7E9794171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9" name="Line 16">
            <a:extLst>
              <a:ext uri="{FF2B5EF4-FFF2-40B4-BE49-F238E27FC236}">
                <a16:creationId xmlns:a16="http://schemas.microsoft.com/office/drawing/2014/main" id="{7333B896-668A-D8A8-3571-4AAC019D61A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9A43BFBC-4E85-C9AC-4B0F-9B941C406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  <a:latin typeface="Kerala" pitchFamily="2" charset="0"/>
              </a:rPr>
              <a:t>çÏÖá</a:t>
            </a: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2001" name="Rectangle 18">
            <a:extLst>
              <a:ext uri="{FF2B5EF4-FFF2-40B4-BE49-F238E27FC236}">
                <a16:creationId xmlns:a16="http://schemas.microsoft.com/office/drawing/2014/main" id="{C2EF3F71-5CC7-E207-24CF-C65415319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002" name="Line 19">
            <a:extLst>
              <a:ext uri="{FF2B5EF4-FFF2-40B4-BE49-F238E27FC236}">
                <a16:creationId xmlns:a16="http://schemas.microsoft.com/office/drawing/2014/main" id="{78461E34-698A-6FFB-BB83-24F3C1C175B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3" name="Line 20">
            <a:extLst>
              <a:ext uri="{FF2B5EF4-FFF2-40B4-BE49-F238E27FC236}">
                <a16:creationId xmlns:a16="http://schemas.microsoft.com/office/drawing/2014/main" id="{A54601A5-4E14-0048-B44E-06AD541C1B9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7A54D3A0-5EE6-D119-1FE2-FEDB9B464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CA7C9664-A454-C1AE-D0C8-3C8EF3832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4C50248C-CF8B-D128-E737-761234A9D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787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 hidden="1">
            <a:extLst>
              <a:ext uri="{FF2B5EF4-FFF2-40B4-BE49-F238E27FC236}">
                <a16:creationId xmlns:a16="http://schemas.microsoft.com/office/drawing/2014/main" id="{3A64AF59-4DAA-4A32-7BDF-DC92D5C257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3011" name="Picture 3">
            <a:extLst>
              <a:ext uri="{FF2B5EF4-FFF2-40B4-BE49-F238E27FC236}">
                <a16:creationId xmlns:a16="http://schemas.microsoft.com/office/drawing/2014/main" id="{9F95BF31-3EDA-CA0B-FDDB-174FB9E46FC3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498475"/>
            <a:ext cx="7972425" cy="572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2" name="Rectangle 25">
            <a:extLst>
              <a:ext uri="{FF2B5EF4-FFF2-40B4-BE49-F238E27FC236}">
                <a16:creationId xmlns:a16="http://schemas.microsoft.com/office/drawing/2014/main" id="{48148DD6-7364-CF1F-9A93-EB3415303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" y="5080000"/>
            <a:ext cx="7005638" cy="10160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3013" name="Rectangle 5">
            <a:extLst>
              <a:ext uri="{FF2B5EF4-FFF2-40B4-BE49-F238E27FC236}">
                <a16:creationId xmlns:a16="http://schemas.microsoft.com/office/drawing/2014/main" id="{7BCEE42C-EEA6-7BFD-D1FD-46697049A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3014" name="Text Box 6">
            <a:extLst>
              <a:ext uri="{FF2B5EF4-FFF2-40B4-BE49-F238E27FC236}">
                <a16:creationId xmlns:a16="http://schemas.microsoft.com/office/drawing/2014/main" id="{91ADA8C0-A92D-B37A-B4F1-314C9952A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4891088"/>
            <a:ext cx="6391275" cy="5191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FFFF00"/>
                </a:solidFill>
                <a:latin typeface="Kerala" pitchFamily="2" charset="0"/>
              </a:rPr>
              <a:t>çÏÖá ØFøßºî ØbL ÍâÎß</a:t>
            </a:r>
            <a:r>
              <a:rPr lang="en-US" altLang="en-US" sz="2800">
                <a:solidFill>
                  <a:srgbClr val="FFFF00"/>
                </a:solidFill>
              </a:rPr>
              <a:t>:</a:t>
            </a:r>
            <a:endParaRPr lang="en-US" altLang="en-US" sz="2400">
              <a:solidFill>
                <a:srgbClr val="FFFF00"/>
              </a:solidFill>
            </a:endParaRPr>
          </a:p>
        </p:txBody>
      </p:sp>
      <p:sp>
        <p:nvSpPr>
          <p:cNvPr id="43015" name="Text Box 7">
            <a:extLst>
              <a:ext uri="{FF2B5EF4-FFF2-40B4-BE49-F238E27FC236}">
                <a16:creationId xmlns:a16="http://schemas.microsoft.com/office/drawing/2014/main" id="{D7203761-F0C6-8608-9EC0-97C91E373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938" y="5495925"/>
            <a:ext cx="7415212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FFFF00"/>
                </a:solidFill>
                <a:latin typeface="Kerala" pitchFamily="2" charset="0"/>
              </a:rPr>
              <a:t>èµØøßÏ ËßÜßMßÏ__ ÉçdÄÞØßçÈÞ¿í R...¨ ÉÞùçÎW!Q</a:t>
            </a:r>
            <a:endParaRPr lang="en-US" altLang="en-US" sz="2400">
              <a:solidFill>
                <a:srgbClr val="FFFF00"/>
              </a:solidFill>
            </a:endParaRPr>
          </a:p>
        </p:txBody>
      </p:sp>
      <p:sp>
        <p:nvSpPr>
          <p:cNvPr id="565256" name="Rectangle 8">
            <a:extLst>
              <a:ext uri="{FF2B5EF4-FFF2-40B4-BE49-F238E27FC236}">
                <a16:creationId xmlns:a16="http://schemas.microsoft.com/office/drawing/2014/main" id="{8294AA8C-3DB1-2B12-F202-A3F1E6423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35</a:t>
            </a:r>
          </a:p>
        </p:txBody>
      </p:sp>
      <p:sp>
        <p:nvSpPr>
          <p:cNvPr id="43017" name="Text Box 9">
            <a:extLst>
              <a:ext uri="{FF2B5EF4-FFF2-40B4-BE49-F238E27FC236}">
                <a16:creationId xmlns:a16="http://schemas.microsoft.com/office/drawing/2014/main" id="{3FBDD12E-5BDF-503B-CF1A-D8BDBB379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063" y="0"/>
            <a:ext cx="5957887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chemeClr val="tx1"/>
                </a:solidFill>
                <a:latin typeface="Kerala" pitchFamily="2" charset="0"/>
              </a:rPr>
              <a:t>ÎJÞÏß </a:t>
            </a:r>
            <a:r>
              <a:rPr lang="en-US" altLang="en-US" sz="1400">
                <a:solidFill>
                  <a:schemeClr val="tx1"/>
                </a:solidFill>
              </a:rPr>
              <a:t>16:13-28</a:t>
            </a:r>
          </a:p>
        </p:txBody>
      </p:sp>
      <p:sp>
        <p:nvSpPr>
          <p:cNvPr id="43018" name="Rectangle 10">
            <a:extLst>
              <a:ext uri="{FF2B5EF4-FFF2-40B4-BE49-F238E27FC236}">
                <a16:creationId xmlns:a16="http://schemas.microsoft.com/office/drawing/2014/main" id="{0058349F-FA5D-4A6C-D2CB-C4D92E5C7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43019" name="AutoShape 11">
            <a:extLst>
              <a:ext uri="{FF2B5EF4-FFF2-40B4-BE49-F238E27FC236}">
                <a16:creationId xmlns:a16="http://schemas.microsoft.com/office/drawing/2014/main" id="{A01989FF-6219-AD74-3420-8EB47DABA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3020" name="Rectangle 12">
            <a:extLst>
              <a:ext uri="{FF2B5EF4-FFF2-40B4-BE49-F238E27FC236}">
                <a16:creationId xmlns:a16="http://schemas.microsoft.com/office/drawing/2014/main" id="{F1EB53CA-EDB3-EEBE-0371-54A4E8E8D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3021" name="Line 13">
            <a:extLst>
              <a:ext uri="{FF2B5EF4-FFF2-40B4-BE49-F238E27FC236}">
                <a16:creationId xmlns:a16="http://schemas.microsoft.com/office/drawing/2014/main" id="{2471F73B-E0F5-5AB3-5485-8EE86057873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2" name="Line 14">
            <a:extLst>
              <a:ext uri="{FF2B5EF4-FFF2-40B4-BE49-F238E27FC236}">
                <a16:creationId xmlns:a16="http://schemas.microsoft.com/office/drawing/2014/main" id="{88841656-D383-3F1E-8690-9F090034547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3" name="Line 15">
            <a:extLst>
              <a:ext uri="{FF2B5EF4-FFF2-40B4-BE49-F238E27FC236}">
                <a16:creationId xmlns:a16="http://schemas.microsoft.com/office/drawing/2014/main" id="{E999FAE5-65B2-47BC-FCAE-67B2B85B782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4" name="Line 16">
            <a:extLst>
              <a:ext uri="{FF2B5EF4-FFF2-40B4-BE49-F238E27FC236}">
                <a16:creationId xmlns:a16="http://schemas.microsoft.com/office/drawing/2014/main" id="{29C36E54-2F9B-6899-7CBC-4D73103C44E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5" name="Line 17">
            <a:extLst>
              <a:ext uri="{FF2B5EF4-FFF2-40B4-BE49-F238E27FC236}">
                <a16:creationId xmlns:a16="http://schemas.microsoft.com/office/drawing/2014/main" id="{F2BAEE74-2812-A148-E289-DB49B820636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6" name="Rectangle 18">
            <a:extLst>
              <a:ext uri="{FF2B5EF4-FFF2-40B4-BE49-F238E27FC236}">
                <a16:creationId xmlns:a16="http://schemas.microsoft.com/office/drawing/2014/main" id="{DED86026-7A29-A183-8C01-E618A7EBA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43027" name="Rectangle 19">
            <a:extLst>
              <a:ext uri="{FF2B5EF4-FFF2-40B4-BE49-F238E27FC236}">
                <a16:creationId xmlns:a16="http://schemas.microsoft.com/office/drawing/2014/main" id="{2F949D6E-3EA1-9AEF-E831-9DD1FFD87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3028" name="Line 20">
            <a:extLst>
              <a:ext uri="{FF2B5EF4-FFF2-40B4-BE49-F238E27FC236}">
                <a16:creationId xmlns:a16="http://schemas.microsoft.com/office/drawing/2014/main" id="{A28B1458-D599-DB7E-7AC0-9684B70E0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9" name="Line 21">
            <a:extLst>
              <a:ext uri="{FF2B5EF4-FFF2-40B4-BE49-F238E27FC236}">
                <a16:creationId xmlns:a16="http://schemas.microsoft.com/office/drawing/2014/main" id="{BF27045C-7893-684C-6854-3086A78F5E0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0" name="Rectangle 22">
            <a:extLst>
              <a:ext uri="{FF2B5EF4-FFF2-40B4-BE49-F238E27FC236}">
                <a16:creationId xmlns:a16="http://schemas.microsoft.com/office/drawing/2014/main" id="{2CCEC16D-B163-7107-C716-D427BCC33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3031" name="Rectangle 23">
            <a:extLst>
              <a:ext uri="{FF2B5EF4-FFF2-40B4-BE49-F238E27FC236}">
                <a16:creationId xmlns:a16="http://schemas.microsoft.com/office/drawing/2014/main" id="{3F44B601-A4B2-9060-6899-8EC8173EC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3032" name="Rectangle 24">
            <a:extLst>
              <a:ext uri="{FF2B5EF4-FFF2-40B4-BE49-F238E27FC236}">
                <a16:creationId xmlns:a16="http://schemas.microsoft.com/office/drawing/2014/main" id="{5B54BE32-699A-209D-DC03-C783DA8FC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787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 hidden="1">
            <a:extLst>
              <a:ext uri="{FF2B5EF4-FFF2-40B4-BE49-F238E27FC236}">
                <a16:creationId xmlns:a16="http://schemas.microsoft.com/office/drawing/2014/main" id="{70DB7163-8B60-FAAB-6CC4-7B5C6FEDE0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4035" name="Picture 3">
            <a:extLst>
              <a:ext uri="{FF2B5EF4-FFF2-40B4-BE49-F238E27FC236}">
                <a16:creationId xmlns:a16="http://schemas.microsoft.com/office/drawing/2014/main" id="{153CCBCE-D37E-88AA-5CF4-5A40A3F9CEB7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519113"/>
            <a:ext cx="7966075" cy="571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6" name="Text Box 4">
            <a:extLst>
              <a:ext uri="{FF2B5EF4-FFF2-40B4-BE49-F238E27FC236}">
                <a16:creationId xmlns:a16="http://schemas.microsoft.com/office/drawing/2014/main" id="{63374699-0E94-FF9D-3235-FD895A5D0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2103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 eaLnBrk="1" hangingPunct="1"/>
            <a:r>
              <a:rPr lang="en-US" altLang="en-US" sz="2400" b="0">
                <a:solidFill>
                  <a:schemeClr val="bg1"/>
                </a:solidFill>
                <a:latin typeface="Arial" panose="020B0604020202020204" pitchFamily="34" charset="0"/>
              </a:rPr>
              <a:t>Nahal Senir</a:t>
            </a:r>
          </a:p>
        </p:txBody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id="{5F2E2955-DFDD-EF18-8430-3A8BE0532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4038" name="Text Box 6">
            <a:extLst>
              <a:ext uri="{FF2B5EF4-FFF2-40B4-BE49-F238E27FC236}">
                <a16:creationId xmlns:a16="http://schemas.microsoft.com/office/drawing/2014/main" id="{327ABCFB-7BCD-9767-CE90-410FC8A3B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5191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tx1"/>
                </a:solidFill>
                <a:latin typeface="Kerala" pitchFamily="2" charset="0"/>
              </a:rPr>
              <a:t>çÏÖá ØFøßºî ØbL ÍâÎß</a:t>
            </a:r>
            <a:r>
              <a:rPr lang="en-US" altLang="en-US" sz="2800">
                <a:solidFill>
                  <a:schemeClr val="tx1"/>
                </a:solidFill>
              </a:rPr>
              <a:t>: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44039" name="Text Box 7">
            <a:extLst>
              <a:ext uri="{FF2B5EF4-FFF2-40B4-BE49-F238E27FC236}">
                <a16:creationId xmlns:a16="http://schemas.microsoft.com/office/drawing/2014/main" id="{3211B12C-187C-0718-DAE0-DA696CBC8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5191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800">
                <a:solidFill>
                  <a:schemeClr val="tx1"/>
                </a:solidFill>
                <a:latin typeface="Kerala" pitchFamily="2" charset="0"/>
              </a:rPr>
              <a:t>ÎáµZ çÏÞVgÞX ÈÆßÏáæ¿ ¼ÜdÉÕÞÙ¢</a:t>
            </a:r>
            <a:endParaRPr lang="en-US" altLang="en-US" sz="2800">
              <a:solidFill>
                <a:schemeClr val="tx1"/>
              </a:solidFill>
            </a:endParaRPr>
          </a:p>
        </p:txBody>
      </p:sp>
      <p:sp>
        <p:nvSpPr>
          <p:cNvPr id="567304" name="Rectangle 8">
            <a:extLst>
              <a:ext uri="{FF2B5EF4-FFF2-40B4-BE49-F238E27FC236}">
                <a16:creationId xmlns:a16="http://schemas.microsoft.com/office/drawing/2014/main" id="{73211AA6-E837-0BD8-876C-96B1CAC7E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36</a:t>
            </a:r>
          </a:p>
        </p:txBody>
      </p:sp>
      <p:sp>
        <p:nvSpPr>
          <p:cNvPr id="44041" name="Rectangle 9">
            <a:extLst>
              <a:ext uri="{FF2B5EF4-FFF2-40B4-BE49-F238E27FC236}">
                <a16:creationId xmlns:a16="http://schemas.microsoft.com/office/drawing/2014/main" id="{D4042414-EE65-BFBF-5D06-374D5672C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44042" name="AutoShape 10">
            <a:extLst>
              <a:ext uri="{FF2B5EF4-FFF2-40B4-BE49-F238E27FC236}">
                <a16:creationId xmlns:a16="http://schemas.microsoft.com/office/drawing/2014/main" id="{CF2BA38D-066C-70BD-BBE6-EBC44779C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4043" name="Rectangle 11">
            <a:extLst>
              <a:ext uri="{FF2B5EF4-FFF2-40B4-BE49-F238E27FC236}">
                <a16:creationId xmlns:a16="http://schemas.microsoft.com/office/drawing/2014/main" id="{19698C39-213E-C894-3960-BF83CA54F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4044" name="Line 12">
            <a:extLst>
              <a:ext uri="{FF2B5EF4-FFF2-40B4-BE49-F238E27FC236}">
                <a16:creationId xmlns:a16="http://schemas.microsoft.com/office/drawing/2014/main" id="{36F8D546-30F7-6384-3B53-D95E9EC1CF4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Line 13">
            <a:extLst>
              <a:ext uri="{FF2B5EF4-FFF2-40B4-BE49-F238E27FC236}">
                <a16:creationId xmlns:a16="http://schemas.microsoft.com/office/drawing/2014/main" id="{C8FD16D1-FE92-BAB6-86F3-A99E164AF90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6" name="Line 14">
            <a:extLst>
              <a:ext uri="{FF2B5EF4-FFF2-40B4-BE49-F238E27FC236}">
                <a16:creationId xmlns:a16="http://schemas.microsoft.com/office/drawing/2014/main" id="{46C967DD-4191-E445-9913-A7C7C42B2F0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7" name="Line 15">
            <a:extLst>
              <a:ext uri="{FF2B5EF4-FFF2-40B4-BE49-F238E27FC236}">
                <a16:creationId xmlns:a16="http://schemas.microsoft.com/office/drawing/2014/main" id="{0AB0E48E-3B64-9008-4242-A76830DC9DA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8" name="Line 16">
            <a:extLst>
              <a:ext uri="{FF2B5EF4-FFF2-40B4-BE49-F238E27FC236}">
                <a16:creationId xmlns:a16="http://schemas.microsoft.com/office/drawing/2014/main" id="{D51AA47E-B84F-6BB2-473A-1862B6BFA98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9" name="Rectangle 17">
            <a:extLst>
              <a:ext uri="{FF2B5EF4-FFF2-40B4-BE49-F238E27FC236}">
                <a16:creationId xmlns:a16="http://schemas.microsoft.com/office/drawing/2014/main" id="{52C0ED21-CCF3-A5AC-B10E-32389D150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  <a:latin typeface="Kerala" pitchFamily="2" charset="0"/>
              </a:rPr>
              <a:t>çÏÖá</a:t>
            </a: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4050" name="Rectangle 18">
            <a:extLst>
              <a:ext uri="{FF2B5EF4-FFF2-40B4-BE49-F238E27FC236}">
                <a16:creationId xmlns:a16="http://schemas.microsoft.com/office/drawing/2014/main" id="{AF1224C0-2F69-4F07-A155-96E96F64E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4051" name="Line 19">
            <a:extLst>
              <a:ext uri="{FF2B5EF4-FFF2-40B4-BE49-F238E27FC236}">
                <a16:creationId xmlns:a16="http://schemas.microsoft.com/office/drawing/2014/main" id="{61DD5A8B-7F30-8A20-D693-F2242BE7079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2" name="Line 20">
            <a:extLst>
              <a:ext uri="{FF2B5EF4-FFF2-40B4-BE49-F238E27FC236}">
                <a16:creationId xmlns:a16="http://schemas.microsoft.com/office/drawing/2014/main" id="{5E73D3C2-2E86-6FC5-2A07-9FEF092876B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3" name="Rectangle 21">
            <a:extLst>
              <a:ext uri="{FF2B5EF4-FFF2-40B4-BE49-F238E27FC236}">
                <a16:creationId xmlns:a16="http://schemas.microsoft.com/office/drawing/2014/main" id="{24596EA0-31C2-D2BA-5CA3-338C2F741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4054" name="Rectangle 22">
            <a:extLst>
              <a:ext uri="{FF2B5EF4-FFF2-40B4-BE49-F238E27FC236}">
                <a16:creationId xmlns:a16="http://schemas.microsoft.com/office/drawing/2014/main" id="{BF02C78E-044F-526E-3408-84B8DB8C9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4055" name="Rectangle 23">
            <a:extLst>
              <a:ext uri="{FF2B5EF4-FFF2-40B4-BE49-F238E27FC236}">
                <a16:creationId xmlns:a16="http://schemas.microsoft.com/office/drawing/2014/main" id="{0D011493-418D-BEF8-0218-1AF81E4F0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787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 hidden="1">
            <a:extLst>
              <a:ext uri="{FF2B5EF4-FFF2-40B4-BE49-F238E27FC236}">
                <a16:creationId xmlns:a16="http://schemas.microsoft.com/office/drawing/2014/main" id="{6343F493-926E-6B9B-0B3C-39987DD505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5059" name="Picture 3">
            <a:extLst>
              <a:ext uri="{FF2B5EF4-FFF2-40B4-BE49-F238E27FC236}">
                <a16:creationId xmlns:a16="http://schemas.microsoft.com/office/drawing/2014/main" id="{9EDDBF7B-9B42-6031-2D94-0696CA922FA9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522288"/>
            <a:ext cx="7937500" cy="577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0" name="Rectangle 5">
            <a:extLst>
              <a:ext uri="{FF2B5EF4-FFF2-40B4-BE49-F238E27FC236}">
                <a16:creationId xmlns:a16="http://schemas.microsoft.com/office/drawing/2014/main" id="{B3DFE1B2-5CEC-FD6F-3FCD-E9B5BE841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5061" name="Text Box 6">
            <a:extLst>
              <a:ext uri="{FF2B5EF4-FFF2-40B4-BE49-F238E27FC236}">
                <a16:creationId xmlns:a16="http://schemas.microsoft.com/office/drawing/2014/main" id="{B61D6631-329E-0E4D-5F4B-845316A19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5191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tx1"/>
                </a:solidFill>
                <a:latin typeface="Kerala" pitchFamily="2" charset="0"/>
              </a:rPr>
              <a:t>çÏÖá ØFøßºî ØbL ÍâÎß</a:t>
            </a:r>
            <a:r>
              <a:rPr lang="en-US" altLang="en-US" sz="240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45062" name="Text Box 7">
            <a:extLst>
              <a:ext uri="{FF2B5EF4-FFF2-40B4-BE49-F238E27FC236}">
                <a16:creationId xmlns:a16="http://schemas.microsoft.com/office/drawing/2014/main" id="{6409F89C-CF20-93A8-7229-6B5945E99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5191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800">
                <a:solidFill>
                  <a:schemeClr val="tx1"/>
                </a:solidFill>
                <a:latin typeface="Kerala" pitchFamily="2" charset="0"/>
              </a:rPr>
              <a:t>æÄçAÞGí ²ÝáµáK çÏÞVgÞX ÈÆß</a:t>
            </a:r>
            <a:endParaRPr lang="en-US" altLang="en-US" sz="2800">
              <a:solidFill>
                <a:schemeClr val="tx1"/>
              </a:solidFill>
            </a:endParaRPr>
          </a:p>
        </p:txBody>
      </p:sp>
      <p:sp>
        <p:nvSpPr>
          <p:cNvPr id="568328" name="Rectangle 8">
            <a:extLst>
              <a:ext uri="{FF2B5EF4-FFF2-40B4-BE49-F238E27FC236}">
                <a16:creationId xmlns:a16="http://schemas.microsoft.com/office/drawing/2014/main" id="{BF5D4C9B-D666-EB5C-C1EA-B11CEBF5E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37</a:t>
            </a:r>
          </a:p>
        </p:txBody>
      </p:sp>
      <p:sp>
        <p:nvSpPr>
          <p:cNvPr id="45064" name="Rectangle 9">
            <a:extLst>
              <a:ext uri="{FF2B5EF4-FFF2-40B4-BE49-F238E27FC236}">
                <a16:creationId xmlns:a16="http://schemas.microsoft.com/office/drawing/2014/main" id="{41109E51-61C7-1E73-34D9-D05E8A06D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45065" name="AutoShape 10">
            <a:extLst>
              <a:ext uri="{FF2B5EF4-FFF2-40B4-BE49-F238E27FC236}">
                <a16:creationId xmlns:a16="http://schemas.microsoft.com/office/drawing/2014/main" id="{0948B85E-6FD6-85D6-69A2-2D1C3BBE3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5066" name="Rectangle 11">
            <a:extLst>
              <a:ext uri="{FF2B5EF4-FFF2-40B4-BE49-F238E27FC236}">
                <a16:creationId xmlns:a16="http://schemas.microsoft.com/office/drawing/2014/main" id="{445EB942-EBFC-8023-0AC0-4BF91B2F8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5067" name="Line 12">
            <a:extLst>
              <a:ext uri="{FF2B5EF4-FFF2-40B4-BE49-F238E27FC236}">
                <a16:creationId xmlns:a16="http://schemas.microsoft.com/office/drawing/2014/main" id="{76EB4B25-9DFF-9CA7-93C8-328194CB159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8" name="Line 13">
            <a:extLst>
              <a:ext uri="{FF2B5EF4-FFF2-40B4-BE49-F238E27FC236}">
                <a16:creationId xmlns:a16="http://schemas.microsoft.com/office/drawing/2014/main" id="{653062F8-FF3A-4342-0B13-A701CEF2C9E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9" name="Line 14">
            <a:extLst>
              <a:ext uri="{FF2B5EF4-FFF2-40B4-BE49-F238E27FC236}">
                <a16:creationId xmlns:a16="http://schemas.microsoft.com/office/drawing/2014/main" id="{C90D81D8-CCFD-450A-D957-B8C5F33A3A7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0" name="Line 15">
            <a:extLst>
              <a:ext uri="{FF2B5EF4-FFF2-40B4-BE49-F238E27FC236}">
                <a16:creationId xmlns:a16="http://schemas.microsoft.com/office/drawing/2014/main" id="{13A5B407-CF74-2A9B-39D7-2783FEEC27F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1" name="Line 16">
            <a:extLst>
              <a:ext uri="{FF2B5EF4-FFF2-40B4-BE49-F238E27FC236}">
                <a16:creationId xmlns:a16="http://schemas.microsoft.com/office/drawing/2014/main" id="{E24FD641-011B-B80C-7D27-ECD132DECBD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2" name="Rectangle 17">
            <a:extLst>
              <a:ext uri="{FF2B5EF4-FFF2-40B4-BE49-F238E27FC236}">
                <a16:creationId xmlns:a16="http://schemas.microsoft.com/office/drawing/2014/main" id="{FDFF5D77-E32A-ACCF-D65C-CE15AF60C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  <a:latin typeface="Kerala" pitchFamily="2" charset="0"/>
              </a:rPr>
              <a:t>çÏÖá</a:t>
            </a: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5073" name="Rectangle 18">
            <a:extLst>
              <a:ext uri="{FF2B5EF4-FFF2-40B4-BE49-F238E27FC236}">
                <a16:creationId xmlns:a16="http://schemas.microsoft.com/office/drawing/2014/main" id="{46D5B422-9E49-5CAB-51BB-ED83D5F42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5074" name="Line 19">
            <a:extLst>
              <a:ext uri="{FF2B5EF4-FFF2-40B4-BE49-F238E27FC236}">
                <a16:creationId xmlns:a16="http://schemas.microsoft.com/office/drawing/2014/main" id="{1ED4BE96-2DDB-AED7-7079-F2888BAC779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5" name="Line 20">
            <a:extLst>
              <a:ext uri="{FF2B5EF4-FFF2-40B4-BE49-F238E27FC236}">
                <a16:creationId xmlns:a16="http://schemas.microsoft.com/office/drawing/2014/main" id="{1018B428-70C0-B99E-7AA9-991320F627E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6" name="Rectangle 21">
            <a:extLst>
              <a:ext uri="{FF2B5EF4-FFF2-40B4-BE49-F238E27FC236}">
                <a16:creationId xmlns:a16="http://schemas.microsoft.com/office/drawing/2014/main" id="{3FF0147A-E1CE-4BE3-DDD5-E8FB4A3A6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5077" name="Rectangle 22">
            <a:extLst>
              <a:ext uri="{FF2B5EF4-FFF2-40B4-BE49-F238E27FC236}">
                <a16:creationId xmlns:a16="http://schemas.microsoft.com/office/drawing/2014/main" id="{9FF49F6D-A330-48C5-7CFF-71AD1D8A6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5078" name="Rectangle 23">
            <a:extLst>
              <a:ext uri="{FF2B5EF4-FFF2-40B4-BE49-F238E27FC236}">
                <a16:creationId xmlns:a16="http://schemas.microsoft.com/office/drawing/2014/main" id="{5C7FD7B1-9E25-E672-2FCD-3F22E897C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787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 hidden="1">
            <a:extLst>
              <a:ext uri="{FF2B5EF4-FFF2-40B4-BE49-F238E27FC236}">
                <a16:creationId xmlns:a16="http://schemas.microsoft.com/office/drawing/2014/main" id="{3DD1ABD5-F6E3-57AD-5EE0-299A52B653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6083" name="Picture 3">
            <a:extLst>
              <a:ext uri="{FF2B5EF4-FFF2-40B4-BE49-F238E27FC236}">
                <a16:creationId xmlns:a16="http://schemas.microsoft.com/office/drawing/2014/main" id="{1F863280-03CC-B9FE-0921-E51B4E6E438A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509588"/>
            <a:ext cx="7937500" cy="574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4" name="Rectangle 5">
            <a:extLst>
              <a:ext uri="{FF2B5EF4-FFF2-40B4-BE49-F238E27FC236}">
                <a16:creationId xmlns:a16="http://schemas.microsoft.com/office/drawing/2014/main" id="{A716B03C-42E9-6856-6D6B-E08BCAF39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6085" name="Text Box 6">
            <a:extLst>
              <a:ext uri="{FF2B5EF4-FFF2-40B4-BE49-F238E27FC236}">
                <a16:creationId xmlns:a16="http://schemas.microsoft.com/office/drawing/2014/main" id="{D20167C3-FCDC-B6CB-CC2B-0A00A96D1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5191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tx1"/>
                </a:solidFill>
                <a:latin typeface="Kerala" pitchFamily="2" charset="0"/>
              </a:rPr>
              <a:t>çÏÖá ØFøßºî ØbL ÍâÎß</a:t>
            </a:r>
            <a:r>
              <a:rPr lang="en-US" altLang="en-US" sz="240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46086" name="Text Box 7">
            <a:extLst>
              <a:ext uri="{FF2B5EF4-FFF2-40B4-BE49-F238E27FC236}">
                <a16:creationId xmlns:a16="http://schemas.microsoft.com/office/drawing/2014/main" id="{D3E39BE4-F1FF-131E-6CE8-9EB956D20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5191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800">
                <a:solidFill>
                  <a:schemeClr val="tx1"/>
                </a:solidFill>
                <a:latin typeface="Kerala" pitchFamily="2" charset="0"/>
              </a:rPr>
              <a:t>·ÜàÜÏßæÜ ÎçÈÞÙøÎÞÏ æÕUºîÞG¢</a:t>
            </a:r>
            <a:endParaRPr lang="en-US" altLang="en-US" sz="2800">
              <a:solidFill>
                <a:schemeClr val="tx1"/>
              </a:solidFill>
            </a:endParaRPr>
          </a:p>
        </p:txBody>
      </p:sp>
      <p:sp>
        <p:nvSpPr>
          <p:cNvPr id="566280" name="Rectangle 8">
            <a:extLst>
              <a:ext uri="{FF2B5EF4-FFF2-40B4-BE49-F238E27FC236}">
                <a16:creationId xmlns:a16="http://schemas.microsoft.com/office/drawing/2014/main" id="{5F8B141A-5C05-C49B-BFEE-729AC67B0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38</a:t>
            </a:r>
          </a:p>
        </p:txBody>
      </p:sp>
      <p:sp>
        <p:nvSpPr>
          <p:cNvPr id="46088" name="Rectangle 9">
            <a:extLst>
              <a:ext uri="{FF2B5EF4-FFF2-40B4-BE49-F238E27FC236}">
                <a16:creationId xmlns:a16="http://schemas.microsoft.com/office/drawing/2014/main" id="{2B0CD171-738A-081D-EA21-7FEF68E15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46089" name="AutoShape 10">
            <a:extLst>
              <a:ext uri="{FF2B5EF4-FFF2-40B4-BE49-F238E27FC236}">
                <a16:creationId xmlns:a16="http://schemas.microsoft.com/office/drawing/2014/main" id="{AA434F45-C751-343E-DC59-AF56FF612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6090" name="Rectangle 11">
            <a:extLst>
              <a:ext uri="{FF2B5EF4-FFF2-40B4-BE49-F238E27FC236}">
                <a16:creationId xmlns:a16="http://schemas.microsoft.com/office/drawing/2014/main" id="{60D10B7D-C772-D14F-3E1E-E17AA9043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6091" name="Line 12">
            <a:extLst>
              <a:ext uri="{FF2B5EF4-FFF2-40B4-BE49-F238E27FC236}">
                <a16:creationId xmlns:a16="http://schemas.microsoft.com/office/drawing/2014/main" id="{D843F389-8CFC-83B0-1A81-D1BCEF3AC9B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2" name="Line 13">
            <a:extLst>
              <a:ext uri="{FF2B5EF4-FFF2-40B4-BE49-F238E27FC236}">
                <a16:creationId xmlns:a16="http://schemas.microsoft.com/office/drawing/2014/main" id="{EC659339-6C75-1025-F4F9-D3647324B7D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3" name="Line 14">
            <a:extLst>
              <a:ext uri="{FF2B5EF4-FFF2-40B4-BE49-F238E27FC236}">
                <a16:creationId xmlns:a16="http://schemas.microsoft.com/office/drawing/2014/main" id="{80437DFE-8713-A116-14B9-22293FDB823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4" name="Line 15">
            <a:extLst>
              <a:ext uri="{FF2B5EF4-FFF2-40B4-BE49-F238E27FC236}">
                <a16:creationId xmlns:a16="http://schemas.microsoft.com/office/drawing/2014/main" id="{E650CC32-1C07-5FB4-1972-0859D12F95A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5" name="Line 16">
            <a:extLst>
              <a:ext uri="{FF2B5EF4-FFF2-40B4-BE49-F238E27FC236}">
                <a16:creationId xmlns:a16="http://schemas.microsoft.com/office/drawing/2014/main" id="{D54E3902-33E2-F43E-1EFF-10A37E11B2D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6" name="Rectangle 17">
            <a:extLst>
              <a:ext uri="{FF2B5EF4-FFF2-40B4-BE49-F238E27FC236}">
                <a16:creationId xmlns:a16="http://schemas.microsoft.com/office/drawing/2014/main" id="{89F2D684-CDBE-7B54-7C27-3AD55BA3A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  <a:latin typeface="Kerala" pitchFamily="2" charset="0"/>
              </a:rPr>
              <a:t>çÏÖá</a:t>
            </a: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6097" name="Rectangle 18">
            <a:extLst>
              <a:ext uri="{FF2B5EF4-FFF2-40B4-BE49-F238E27FC236}">
                <a16:creationId xmlns:a16="http://schemas.microsoft.com/office/drawing/2014/main" id="{3E550889-B3EB-0521-1D80-55F2EE91B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6098" name="Line 19">
            <a:extLst>
              <a:ext uri="{FF2B5EF4-FFF2-40B4-BE49-F238E27FC236}">
                <a16:creationId xmlns:a16="http://schemas.microsoft.com/office/drawing/2014/main" id="{C65207F0-5C88-FDCD-3168-7268983AD54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9" name="Line 20">
            <a:extLst>
              <a:ext uri="{FF2B5EF4-FFF2-40B4-BE49-F238E27FC236}">
                <a16:creationId xmlns:a16="http://schemas.microsoft.com/office/drawing/2014/main" id="{5733E630-EF6B-7417-A40C-587721640F6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0" name="Rectangle 21">
            <a:extLst>
              <a:ext uri="{FF2B5EF4-FFF2-40B4-BE49-F238E27FC236}">
                <a16:creationId xmlns:a16="http://schemas.microsoft.com/office/drawing/2014/main" id="{D0EE869A-1260-0F6F-CCFC-7839B5002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6101" name="Rectangle 22">
            <a:extLst>
              <a:ext uri="{FF2B5EF4-FFF2-40B4-BE49-F238E27FC236}">
                <a16:creationId xmlns:a16="http://schemas.microsoft.com/office/drawing/2014/main" id="{754AE1C9-8ECD-211E-5FA2-9E0A7FDBB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6102" name="Rectangle 23">
            <a:extLst>
              <a:ext uri="{FF2B5EF4-FFF2-40B4-BE49-F238E27FC236}">
                <a16:creationId xmlns:a16="http://schemas.microsoft.com/office/drawing/2014/main" id="{98AD4A0E-A233-F613-7BFF-6EC874662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787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280B1B1B-B832-799D-58D2-2C16FB86F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195" name="AutoShape 3">
            <a:extLst>
              <a:ext uri="{FF2B5EF4-FFF2-40B4-BE49-F238E27FC236}">
                <a16:creationId xmlns:a16="http://schemas.microsoft.com/office/drawing/2014/main" id="{D2D17A16-5234-45D8-5E23-3A896649E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068D2421-A24D-BD78-30F7-280EB9F1A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5DC85CB0-B12A-AFFA-E29B-CF7212D1C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413" y="914400"/>
            <a:ext cx="15621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 b="0">
                <a:solidFill>
                  <a:schemeClr val="accent1"/>
                </a:solidFill>
                <a:latin typeface="Times" panose="02020603050405020304" pitchFamily="18" charset="0"/>
              </a:rPr>
              <a:t>   </a:t>
            </a:r>
            <a:r>
              <a:rPr lang="en-US" altLang="en-US" sz="4000" b="0">
                <a:solidFill>
                  <a:schemeClr val="accent1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8198" name="Line 6">
            <a:extLst>
              <a:ext uri="{FF2B5EF4-FFF2-40B4-BE49-F238E27FC236}">
                <a16:creationId xmlns:a16="http://schemas.microsoft.com/office/drawing/2014/main" id="{27CF93E0-DC49-B47F-B018-721AD4F4C9B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1050" y="31750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9" name="Line 7">
            <a:extLst>
              <a:ext uri="{FF2B5EF4-FFF2-40B4-BE49-F238E27FC236}">
                <a16:creationId xmlns:a16="http://schemas.microsoft.com/office/drawing/2014/main" id="{A42401BB-3105-9934-E65E-0F8464ECB98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1050" y="50038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Line 8">
            <a:extLst>
              <a:ext uri="{FF2B5EF4-FFF2-40B4-BE49-F238E27FC236}">
                <a16:creationId xmlns:a16="http://schemas.microsoft.com/office/drawing/2014/main" id="{21C739A3-504F-96F4-3271-00D954F620C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Line 9">
            <a:extLst>
              <a:ext uri="{FF2B5EF4-FFF2-40B4-BE49-F238E27FC236}">
                <a16:creationId xmlns:a16="http://schemas.microsoft.com/office/drawing/2014/main" id="{353165E0-EDD1-E519-002D-951EF019F11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1050" y="36322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" name="Line 10">
            <a:extLst>
              <a:ext uri="{FF2B5EF4-FFF2-40B4-BE49-F238E27FC236}">
                <a16:creationId xmlns:a16="http://schemas.microsoft.com/office/drawing/2014/main" id="{1AECF4A0-BE05-8E41-DAF8-7917D5206C3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1050" y="45466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" name="Line 11">
            <a:extLst>
              <a:ext uri="{FF2B5EF4-FFF2-40B4-BE49-F238E27FC236}">
                <a16:creationId xmlns:a16="http://schemas.microsoft.com/office/drawing/2014/main" id="{BC7B954F-6306-D140-8582-4C622162D89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1050" y="40894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4" name="Rectangle 12">
            <a:extLst>
              <a:ext uri="{FF2B5EF4-FFF2-40B4-BE49-F238E27FC236}">
                <a16:creationId xmlns:a16="http://schemas.microsoft.com/office/drawing/2014/main" id="{37E5FA79-66F4-C121-5E55-9E1E70BF9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541963"/>
            <a:ext cx="1176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205" name="AutoShape 14">
            <a:extLst>
              <a:ext uri="{FF2B5EF4-FFF2-40B4-BE49-F238E27FC236}">
                <a16:creationId xmlns:a16="http://schemas.microsoft.com/office/drawing/2014/main" id="{2B7812FD-34D6-0B47-10F1-A7B5A5CCC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997F2C"/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206" name="Line 15">
            <a:extLst>
              <a:ext uri="{FF2B5EF4-FFF2-40B4-BE49-F238E27FC236}">
                <a16:creationId xmlns:a16="http://schemas.microsoft.com/office/drawing/2014/main" id="{BE46ED46-2AD4-1172-7806-A8CCEB61B1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8513" y="27178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7" name="Rectangle 16">
            <a:extLst>
              <a:ext uri="{FF2B5EF4-FFF2-40B4-BE49-F238E27FC236}">
                <a16:creationId xmlns:a16="http://schemas.microsoft.com/office/drawing/2014/main" id="{E51409AE-859D-C8B6-BF85-68EC01529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700" y="2693988"/>
            <a:ext cx="6184900" cy="3192462"/>
          </a:xfrm>
          <a:prstGeom prst="rect">
            <a:avLst/>
          </a:prstGeom>
          <a:solidFill>
            <a:srgbClr val="006B6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208" name="Rectangle 18">
            <a:extLst>
              <a:ext uri="{FF2B5EF4-FFF2-40B4-BE49-F238E27FC236}">
                <a16:creationId xmlns:a16="http://schemas.microsoft.com/office/drawing/2014/main" id="{E7C5B20C-3C10-0018-5613-12CC2AA39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8209" name="Line 19">
            <a:extLst>
              <a:ext uri="{FF2B5EF4-FFF2-40B4-BE49-F238E27FC236}">
                <a16:creationId xmlns:a16="http://schemas.microsoft.com/office/drawing/2014/main" id="{68DE315B-977E-BDF2-4107-4C51996FF711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29" name="Rectangle 21">
            <a:extLst>
              <a:ext uri="{FF2B5EF4-FFF2-40B4-BE49-F238E27FC236}">
                <a16:creationId xmlns:a16="http://schemas.microsoft.com/office/drawing/2014/main" id="{6486733E-C86B-FBB7-D334-301D4C9B2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7338" y="2759075"/>
            <a:ext cx="5059362" cy="30130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296F35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FAFD00"/>
                </a:solidFill>
              </a:rPr>
              <a:t>• </a:t>
            </a:r>
            <a:r>
              <a:rPr lang="en-US" altLang="en-US" sz="3200" b="0">
                <a:solidFill>
                  <a:srgbClr val="FFFF00"/>
                </a:solidFill>
                <a:latin typeface="Kerala" pitchFamily="2" charset="0"/>
              </a:rPr>
              <a:t>¼àÕßÄµÞÜ¢</a:t>
            </a:r>
            <a:r>
              <a:rPr lang="en-US" altLang="en-US" sz="3200">
                <a:solidFill>
                  <a:srgbClr val="FAFD00"/>
                </a:solidFill>
              </a:rPr>
              <a:t>:</a:t>
            </a:r>
            <a:r>
              <a:rPr lang="en-US" altLang="en-US" sz="3200" b="0">
                <a:solidFill>
                  <a:srgbClr val="FFFF00"/>
                </a:solidFill>
                <a:latin typeface="Kerala" pitchFamily="2" charset="0"/>
              </a:rPr>
              <a:t>R·ÜàÜAÞøXQ</a:t>
            </a:r>
            <a:endParaRPr lang="en-US" altLang="en-US" sz="2800">
              <a:solidFill>
                <a:srgbClr val="FAFD00"/>
              </a:solidFill>
            </a:endParaRPr>
          </a:p>
          <a:p>
            <a:r>
              <a:rPr lang="en-US" altLang="en-US" sz="2800">
                <a:solidFill>
                  <a:srgbClr val="FAFD00"/>
                </a:solidFill>
              </a:rPr>
              <a:t>• </a:t>
            </a:r>
            <a:r>
              <a:rPr lang="en-US" altLang="en-US" sz="3200" b="0">
                <a:solidFill>
                  <a:srgbClr val="FFFF00"/>
                </a:solidFill>
                <a:latin typeface="Kerala" pitchFamily="2" charset="0"/>
              </a:rPr>
              <a:t>¦Æc </a:t>
            </a:r>
            <a:r>
              <a:rPr lang="en-US" altLang="en-US" sz="3200" b="0">
                <a:solidFill>
                  <a:schemeClr val="tx1"/>
                </a:solidFill>
                <a:latin typeface="Kerala" pitchFamily="2" charset="0"/>
              </a:rPr>
              <a:t>ÏøáÖçÜ¢</a:t>
            </a:r>
            <a:r>
              <a:rPr lang="en-US" altLang="en-US" sz="3200" b="0">
                <a:solidFill>
                  <a:srgbClr val="FFFF00"/>
                </a:solidFill>
                <a:latin typeface="Kerala" pitchFamily="2" charset="0"/>
              </a:rPr>
              <a:t> ÖádÖâ×</a:t>
            </a:r>
          </a:p>
          <a:p>
            <a:r>
              <a:rPr lang="en-US" altLang="en-US" sz="2800">
                <a:solidFill>
                  <a:srgbClr val="FAFD00"/>
                </a:solidFill>
              </a:rPr>
              <a:t>• </a:t>
            </a:r>
            <a:r>
              <a:rPr lang="en-US" altLang="en-US" sz="3200" b="0">
                <a:solidFill>
                  <a:schemeClr val="tx1"/>
                </a:solidFill>
                <a:latin typeface="Kerala" pitchFamily="2" charset="0"/>
              </a:rPr>
              <a:t>·ÜàÜß</a:t>
            </a:r>
            <a:r>
              <a:rPr lang="en-US" altLang="en-US" sz="3200" b="0">
                <a:solidFill>
                  <a:srgbClr val="FFFF00"/>
                </a:solidFill>
                <a:latin typeface="Kerala" pitchFamily="2" charset="0"/>
              </a:rPr>
              <a:t>ÏßçÜAí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r>
              <a:rPr lang="en-US" altLang="en-US" sz="2800">
                <a:solidFill>
                  <a:srgbClr val="FAFD00"/>
                </a:solidFill>
              </a:rPr>
              <a:t>• </a:t>
            </a:r>
            <a:r>
              <a:rPr lang="en-US" altLang="en-US" sz="3200" b="0">
                <a:solidFill>
                  <a:schemeClr val="tx1"/>
                </a:solidFill>
                <a:latin typeface="Kerala" pitchFamily="2" charset="0"/>
              </a:rPr>
              <a:t>µËVÈÙâ¢ </a:t>
            </a:r>
            <a:r>
              <a:rPr lang="en-US" altLang="en-US" sz="3200" b="0">
                <a:solidFill>
                  <a:srgbClr val="FFFF00"/>
                </a:solidFill>
                <a:latin typeface="Kerala" pitchFamily="2" charset="0"/>
              </a:rPr>
              <a:t>¦ØíÄÞÈ¢</a:t>
            </a:r>
            <a:endParaRPr lang="en-US" altLang="en-US" sz="2800">
              <a:solidFill>
                <a:srgbClr val="FFFF00"/>
              </a:solidFill>
            </a:endParaRPr>
          </a:p>
          <a:p>
            <a:r>
              <a:rPr lang="en-US" altLang="en-US" sz="2800">
                <a:solidFill>
                  <a:srgbClr val="FAFD00"/>
                </a:solidFill>
              </a:rPr>
              <a:t>• </a:t>
            </a:r>
            <a:r>
              <a:rPr lang="en-US" altLang="en-US" sz="3200" b="0">
                <a:solidFill>
                  <a:schemeClr val="tx1"/>
                </a:solidFill>
                <a:latin typeface="Kerala" pitchFamily="2" charset="0"/>
              </a:rPr>
              <a:t>æÉøÏ </a:t>
            </a:r>
            <a:r>
              <a:rPr lang="en-US" altLang="en-US" sz="3200" b="0">
                <a:solidFill>
                  <a:srgbClr val="FFFF00"/>
                </a:solidFill>
                <a:latin typeface="Kerala" pitchFamily="2" charset="0"/>
              </a:rPr>
              <a:t>ÖádÖâ×</a:t>
            </a:r>
            <a:endParaRPr lang="en-US" altLang="en-US" sz="2800">
              <a:solidFill>
                <a:srgbClr val="FAFD00"/>
              </a:solidFill>
            </a:endParaRPr>
          </a:p>
          <a:p>
            <a:r>
              <a:rPr lang="en-US" altLang="en-US" sz="2800">
                <a:solidFill>
                  <a:srgbClr val="FAFD00"/>
                </a:solidFill>
              </a:rPr>
              <a:t>• </a:t>
            </a:r>
            <a:r>
              <a:rPr lang="en-US" altLang="en-US" sz="3200" b="0">
                <a:solidFill>
                  <a:srgbClr val="FFFF00"/>
                </a:solidFill>
                <a:latin typeface="Kerala" pitchFamily="2" charset="0"/>
              </a:rPr>
              <a:t>¥Lc</a:t>
            </a:r>
            <a:r>
              <a:rPr lang="en-US" altLang="en-US" sz="3200" b="0">
                <a:solidFill>
                  <a:schemeClr val="tx1"/>
                </a:solidFill>
                <a:latin typeface="Kerala" pitchFamily="2" charset="0"/>
              </a:rPr>
              <a:t> ÏøáÖçÜ¢ </a:t>
            </a:r>
            <a:r>
              <a:rPr lang="en-US" altLang="en-US" sz="3200" b="0">
                <a:solidFill>
                  <a:srgbClr val="FFFF00"/>
                </a:solidFill>
                <a:latin typeface="Kerala" pitchFamily="2" charset="0"/>
              </a:rPr>
              <a:t>ÖádÖá×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8211" name="Text Box 56">
            <a:extLst>
              <a:ext uri="{FF2B5EF4-FFF2-40B4-BE49-F238E27FC236}">
                <a16:creationId xmlns:a16="http://schemas.microsoft.com/office/drawing/2014/main" id="{FC3DFFCA-4E09-E773-8EEB-CC467A642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8212" name="Rectangle 59">
            <a:extLst>
              <a:ext uri="{FF2B5EF4-FFF2-40B4-BE49-F238E27FC236}">
                <a16:creationId xmlns:a16="http://schemas.microsoft.com/office/drawing/2014/main" id="{B2654DB5-F49D-84D0-4F1B-CE0BD9DA2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288" y="1763713"/>
            <a:ext cx="26400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800" b="0">
                <a:solidFill>
                  <a:schemeClr val="accent2"/>
                </a:solidFill>
                <a:latin typeface="Kerala" pitchFamily="2" charset="0"/>
              </a:rPr>
              <a:t>¼àÕßÄ¢</a:t>
            </a:r>
            <a:endParaRPr lang="en-US" altLang="en-US" sz="28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8213" name="AutoShape 73">
            <a:extLst>
              <a:ext uri="{FF2B5EF4-FFF2-40B4-BE49-F238E27FC236}">
                <a16:creationId xmlns:a16="http://schemas.microsoft.com/office/drawing/2014/main" id="{AD69896B-0B82-9167-2193-F53ECF4EF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214" name="Rectangle 74">
            <a:extLst>
              <a:ext uri="{FF2B5EF4-FFF2-40B4-BE49-F238E27FC236}">
                <a16:creationId xmlns:a16="http://schemas.microsoft.com/office/drawing/2014/main" id="{37AE9C83-01D2-2D37-0336-AB28936DC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215" name="Line 75">
            <a:extLst>
              <a:ext uri="{FF2B5EF4-FFF2-40B4-BE49-F238E27FC236}">
                <a16:creationId xmlns:a16="http://schemas.microsoft.com/office/drawing/2014/main" id="{672C4EAF-CEE4-364F-3ECE-F577A89DAFE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6" name="Line 76">
            <a:extLst>
              <a:ext uri="{FF2B5EF4-FFF2-40B4-BE49-F238E27FC236}">
                <a16:creationId xmlns:a16="http://schemas.microsoft.com/office/drawing/2014/main" id="{9A855857-08D4-79B4-343B-80B8447E853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7" name="Line 77">
            <a:extLst>
              <a:ext uri="{FF2B5EF4-FFF2-40B4-BE49-F238E27FC236}">
                <a16:creationId xmlns:a16="http://schemas.microsoft.com/office/drawing/2014/main" id="{7103AE52-4331-6351-B44B-87E673CE7BF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8" name="Line 78">
            <a:extLst>
              <a:ext uri="{FF2B5EF4-FFF2-40B4-BE49-F238E27FC236}">
                <a16:creationId xmlns:a16="http://schemas.microsoft.com/office/drawing/2014/main" id="{070F1FF4-8C6A-BAE9-DC84-BF8A564A765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9" name="Line 79">
            <a:extLst>
              <a:ext uri="{FF2B5EF4-FFF2-40B4-BE49-F238E27FC236}">
                <a16:creationId xmlns:a16="http://schemas.microsoft.com/office/drawing/2014/main" id="{CDA0D5D0-523E-324D-6E9D-B8C985D9B67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0" name="Rectangle 80">
            <a:extLst>
              <a:ext uri="{FF2B5EF4-FFF2-40B4-BE49-F238E27FC236}">
                <a16:creationId xmlns:a16="http://schemas.microsoft.com/office/drawing/2014/main" id="{B32252DD-1741-F9EF-4669-7CC89616F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6254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600" b="0">
                <a:solidFill>
                  <a:schemeClr val="accent1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8221" name="Rectangle 81">
            <a:extLst>
              <a:ext uri="{FF2B5EF4-FFF2-40B4-BE49-F238E27FC236}">
                <a16:creationId xmlns:a16="http://schemas.microsoft.com/office/drawing/2014/main" id="{CF9C169B-9ED6-79AE-6A62-C7BF32CA2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222" name="Line 82">
            <a:extLst>
              <a:ext uri="{FF2B5EF4-FFF2-40B4-BE49-F238E27FC236}">
                <a16:creationId xmlns:a16="http://schemas.microsoft.com/office/drawing/2014/main" id="{C473D9AC-66A9-4840-2278-8FA5C8448B5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3" name="Line 83">
            <a:extLst>
              <a:ext uri="{FF2B5EF4-FFF2-40B4-BE49-F238E27FC236}">
                <a16:creationId xmlns:a16="http://schemas.microsoft.com/office/drawing/2014/main" id="{8C311BB4-2398-4536-4C46-20E76A9AEF5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4" name="Rectangle 84">
            <a:extLst>
              <a:ext uri="{FF2B5EF4-FFF2-40B4-BE49-F238E27FC236}">
                <a16:creationId xmlns:a16="http://schemas.microsoft.com/office/drawing/2014/main" id="{34A45963-127C-18AB-A570-DF49158CC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225" name="Rectangle 85">
            <a:extLst>
              <a:ext uri="{FF2B5EF4-FFF2-40B4-BE49-F238E27FC236}">
                <a16:creationId xmlns:a16="http://schemas.microsoft.com/office/drawing/2014/main" id="{9FCFE1BD-5E6B-1ABF-C87C-C8EAB64DD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226" name="Rectangle 86">
            <a:extLst>
              <a:ext uri="{FF2B5EF4-FFF2-40B4-BE49-F238E27FC236}">
                <a16:creationId xmlns:a16="http://schemas.microsoft.com/office/drawing/2014/main" id="{DF46CE84-739D-9194-D37D-964606792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3595688"/>
            <a:ext cx="7223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8227" name="Text Box 87">
            <a:extLst>
              <a:ext uri="{FF2B5EF4-FFF2-40B4-BE49-F238E27FC236}">
                <a16:creationId xmlns:a16="http://schemas.microsoft.com/office/drawing/2014/main" id="{FC1BB00E-E1C9-8AB4-EC9B-2879F5CFF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8228" name="Text Box 91">
            <a:extLst>
              <a:ext uri="{FF2B5EF4-FFF2-40B4-BE49-F238E27FC236}">
                <a16:creationId xmlns:a16="http://schemas.microsoft.com/office/drawing/2014/main" id="{370FBFE6-BA0F-60D5-5FCA-DCAF7E206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3944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171100" name="Rectangle 92">
            <a:extLst>
              <a:ext uri="{FF2B5EF4-FFF2-40B4-BE49-F238E27FC236}">
                <a16:creationId xmlns:a16="http://schemas.microsoft.com/office/drawing/2014/main" id="{D3B4F796-1D72-CD3F-A1AA-CCC24E745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03</a:t>
            </a:r>
          </a:p>
        </p:txBody>
      </p:sp>
      <p:sp>
        <p:nvSpPr>
          <p:cNvPr id="8230" name="Text Box 93">
            <a:extLst>
              <a:ext uri="{FF2B5EF4-FFF2-40B4-BE49-F238E27FC236}">
                <a16:creationId xmlns:a16="http://schemas.microsoft.com/office/drawing/2014/main" id="{44ED08A1-AF09-ABC1-BB53-DF2B5ABE6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763" y="0"/>
            <a:ext cx="5957887" cy="62388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  <a:latin typeface="Kerala" pitchFamily="2" charset="0"/>
              </a:rPr>
              <a:t>ÎJÞÏß, ÎVçAÞØí, ÜâçAÞØí, çÏÞÙKÞX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pPr>
              <a:spcBef>
                <a:spcPct val="50000"/>
              </a:spcBef>
            </a:pPr>
            <a:endParaRPr lang="en-US" altLang="en-US" sz="1400">
              <a:solidFill>
                <a:schemeClr val="tx1"/>
              </a:solidFill>
            </a:endParaRPr>
          </a:p>
        </p:txBody>
      </p:sp>
      <p:sp>
        <p:nvSpPr>
          <p:cNvPr id="8231" name="Text Box 94">
            <a:extLst>
              <a:ext uri="{FF2B5EF4-FFF2-40B4-BE49-F238E27FC236}">
                <a16:creationId xmlns:a16="http://schemas.microsoft.com/office/drawing/2014/main" id="{0E827FAB-B778-BFC1-EB6F-831082635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7375" y="6281738"/>
            <a:ext cx="17462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200">
                <a:solidFill>
                  <a:schemeClr val="tx1"/>
                </a:solidFill>
                <a:latin typeface="Kerala" pitchFamily="2" charset="0"/>
              </a:rPr>
              <a:t>ÙÞaíÌáAí çÉ¼</a:t>
            </a:r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7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7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7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7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7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29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5">
            <a:extLst>
              <a:ext uri="{FF2B5EF4-FFF2-40B4-BE49-F238E27FC236}">
                <a16:creationId xmlns:a16="http://schemas.microsoft.com/office/drawing/2014/main" id="{7D99D4EE-8FBA-6684-5F3A-123E3E68634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dist="161645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7107" name="Group 99">
            <a:extLst>
              <a:ext uri="{FF2B5EF4-FFF2-40B4-BE49-F238E27FC236}">
                <a16:creationId xmlns:a16="http://schemas.microsoft.com/office/drawing/2014/main" id="{7A6BD2ED-FBAB-77DC-DE2B-94D486DA8D4F}"/>
              </a:ext>
            </a:extLst>
          </p:cNvPr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47143" name="Oval 100">
              <a:extLst>
                <a:ext uri="{FF2B5EF4-FFF2-40B4-BE49-F238E27FC236}">
                  <a16:creationId xmlns:a16="http://schemas.microsoft.com/office/drawing/2014/main" id="{7A8DECD3-DAFD-304A-B49E-98D4EEDB42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47144" name="Oval 101">
              <a:extLst>
                <a:ext uri="{FF2B5EF4-FFF2-40B4-BE49-F238E27FC236}">
                  <a16:creationId xmlns:a16="http://schemas.microsoft.com/office/drawing/2014/main" id="{322BD90A-BE39-CEA1-F7FC-9DCE23EB03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47145" name="Oval 102">
              <a:extLst>
                <a:ext uri="{FF2B5EF4-FFF2-40B4-BE49-F238E27FC236}">
                  <a16:creationId xmlns:a16="http://schemas.microsoft.com/office/drawing/2014/main" id="{D943959A-C9C2-0735-6D8A-B6C26D156D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47146" name="Oval 103">
              <a:extLst>
                <a:ext uri="{FF2B5EF4-FFF2-40B4-BE49-F238E27FC236}">
                  <a16:creationId xmlns:a16="http://schemas.microsoft.com/office/drawing/2014/main" id="{1E661124-A653-BDAC-8C65-9580DF6963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47108" name="Line 26">
            <a:extLst>
              <a:ext uri="{FF2B5EF4-FFF2-40B4-BE49-F238E27FC236}">
                <a16:creationId xmlns:a16="http://schemas.microsoft.com/office/drawing/2014/main" id="{51248AB9-BD3F-3B6A-EDAE-A3FD929EAB8A}"/>
              </a:ext>
            </a:extLst>
          </p:cNvPr>
          <p:cNvSpPr>
            <a:spLocks noChangeShapeType="1"/>
          </p:cNvSpPr>
          <p:nvPr/>
        </p:nvSpPr>
        <p:spPr bwMode="auto">
          <a:xfrm>
            <a:off x="2600325" y="1236663"/>
            <a:ext cx="2581275" cy="592137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9" name="Rectangle 3">
            <a:extLst>
              <a:ext uri="{FF2B5EF4-FFF2-40B4-BE49-F238E27FC236}">
                <a16:creationId xmlns:a16="http://schemas.microsoft.com/office/drawing/2014/main" id="{CEA84499-9525-CF83-41AC-967E52AF5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7110" name="Oval 6">
            <a:extLst>
              <a:ext uri="{FF2B5EF4-FFF2-40B4-BE49-F238E27FC236}">
                <a16:creationId xmlns:a16="http://schemas.microsoft.com/office/drawing/2014/main" id="{D1AD5E64-0163-EE6C-AF6D-6B6B5BDE9FAE}"/>
              </a:ext>
            </a:extLst>
          </p:cNvPr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7111" name="Rectangle 7">
            <a:extLst>
              <a:ext uri="{FF2B5EF4-FFF2-40B4-BE49-F238E27FC236}">
                <a16:creationId xmlns:a16="http://schemas.microsoft.com/office/drawing/2014/main" id="{31329E50-307C-483E-42BF-5F38B1D5A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92520" name="Line 8">
            <a:extLst>
              <a:ext uri="{FF2B5EF4-FFF2-40B4-BE49-F238E27FC236}">
                <a16:creationId xmlns:a16="http://schemas.microsoft.com/office/drawing/2014/main" id="{37907D3F-FBE8-163A-0EA7-95E476B2BD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1" name="Line 9">
            <a:extLst>
              <a:ext uri="{FF2B5EF4-FFF2-40B4-BE49-F238E27FC236}">
                <a16:creationId xmlns:a16="http://schemas.microsoft.com/office/drawing/2014/main" id="{B73F2F02-D48B-0AF4-F66E-56E94900AA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2" name="Line 10">
            <a:extLst>
              <a:ext uri="{FF2B5EF4-FFF2-40B4-BE49-F238E27FC236}">
                <a16:creationId xmlns:a16="http://schemas.microsoft.com/office/drawing/2014/main" id="{6DE80BFE-BD9C-A920-425E-ECF8B62383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3" name="Line 11">
            <a:extLst>
              <a:ext uri="{FF2B5EF4-FFF2-40B4-BE49-F238E27FC236}">
                <a16:creationId xmlns:a16="http://schemas.microsoft.com/office/drawing/2014/main" id="{5DE287FD-2503-5A0D-A9DF-1A5F1C0F3C0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4" name="Line 12">
            <a:extLst>
              <a:ext uri="{FF2B5EF4-FFF2-40B4-BE49-F238E27FC236}">
                <a16:creationId xmlns:a16="http://schemas.microsoft.com/office/drawing/2014/main" id="{F71677D3-D97A-85A3-0F6E-2AA4BC9AFB2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7" name="Rectangle 17">
            <a:extLst>
              <a:ext uri="{FF2B5EF4-FFF2-40B4-BE49-F238E27FC236}">
                <a16:creationId xmlns:a16="http://schemas.microsoft.com/office/drawing/2014/main" id="{8BC27A71-D214-7C56-5A95-A97014579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2290763"/>
            <a:ext cx="2062162" cy="12223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  <a:latin typeface="Krone" charset="0"/>
              </a:rPr>
              <a:t>2. </a:t>
            </a:r>
            <a:r>
              <a:rPr lang="en-US" altLang="en-US" sz="2800" b="0">
                <a:solidFill>
                  <a:srgbClr val="FFFF00"/>
                </a:solidFill>
                <a:latin typeface="Kerala" pitchFamily="2" charset="0"/>
              </a:rPr>
              <a:t>ÖÎøc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 b="0">
                <a:solidFill>
                  <a:srgbClr val="FFFF00"/>
                </a:solidFill>
                <a:latin typeface="Kerala" pitchFamily="2" charset="0"/>
              </a:rPr>
              <a:t>ØFÞø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 b="0">
                <a:solidFill>
                  <a:srgbClr val="FFFF66"/>
                </a:solidFill>
                <a:latin typeface="Kerala" pitchFamily="2" charset="0"/>
              </a:rPr>
              <a:t>ÎÞV·¢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47118" name="Rectangle 18">
            <a:extLst>
              <a:ext uri="{FF2B5EF4-FFF2-40B4-BE49-F238E27FC236}">
                <a16:creationId xmlns:a16="http://schemas.microsoft.com/office/drawing/2014/main" id="{5EE53D8B-C3F4-EDC9-41A7-503053BE1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8650"/>
            <a:ext cx="2608263" cy="102076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  <a:latin typeface="Krone" charset="0"/>
              </a:rPr>
              <a:t>3. </a:t>
            </a:r>
            <a:r>
              <a:rPr lang="en-US" altLang="en-US" sz="2400">
                <a:solidFill>
                  <a:schemeClr val="tx2"/>
                </a:solidFill>
                <a:latin typeface="Kerala" pitchFamily="2" charset="0"/>
              </a:rPr>
              <a:t>µËVKÙâÎßæÜ</a:t>
            </a:r>
            <a:endParaRPr lang="en-US" altLang="en-US" sz="2400">
              <a:solidFill>
                <a:srgbClr val="FFFF00"/>
              </a:solidFill>
              <a:latin typeface="Kerala" pitchFamily="2" charset="0"/>
            </a:endParaRPr>
          </a:p>
          <a:p>
            <a:pPr algn="r"/>
            <a:r>
              <a:rPr lang="en-US" altLang="en-US" sz="2400">
                <a:solidFill>
                  <a:srgbClr val="FFFF00"/>
                </a:solidFill>
                <a:latin typeface="Kerala" pitchFamily="2" charset="0"/>
              </a:rPr>
              <a:t>·ÜàÜßÏ</a:t>
            </a:r>
          </a:p>
          <a:p>
            <a:pPr algn="r"/>
            <a:r>
              <a:rPr lang="en-US" altLang="en-US" sz="2400">
                <a:solidFill>
                  <a:srgbClr val="FFFF00"/>
                </a:solidFill>
                <a:latin typeface="Kerala" pitchFamily="2" charset="0"/>
              </a:rPr>
              <a:t>ÖádÖâ×</a:t>
            </a:r>
            <a:endParaRPr lang="en-US" altLang="en-US" sz="240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47119" name="Line 20">
            <a:extLst>
              <a:ext uri="{FF2B5EF4-FFF2-40B4-BE49-F238E27FC236}">
                <a16:creationId xmlns:a16="http://schemas.microsoft.com/office/drawing/2014/main" id="{C833CB86-E5FF-00FF-9414-F0BCDEB8EE2B}"/>
              </a:ext>
            </a:extLst>
          </p:cNvPr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0" name="Oval 31">
            <a:extLst>
              <a:ext uri="{FF2B5EF4-FFF2-40B4-BE49-F238E27FC236}">
                <a16:creationId xmlns:a16="http://schemas.microsoft.com/office/drawing/2014/main" id="{629D710E-4D8F-AA68-215D-9666301FF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850" y="434975"/>
            <a:ext cx="442913" cy="603250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7121" name="Rectangle 32">
            <a:extLst>
              <a:ext uri="{FF2B5EF4-FFF2-40B4-BE49-F238E27FC236}">
                <a16:creationId xmlns:a16="http://schemas.microsoft.com/office/drawing/2014/main" id="{D689E857-37B5-3924-9CAA-E14D7664B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3" y="5915025"/>
            <a:ext cx="8408987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800">
                <a:solidFill>
                  <a:srgbClr val="FFFF00"/>
                </a:solidFill>
                <a:latin typeface="Kerala" pitchFamily="2" charset="0"/>
              </a:rPr>
              <a:t>çÏÖáÕßæa µÞøÎáZ ¦µãÄßÏßÜáU ÏÞdÄÞÎÞV·¢...</a:t>
            </a:r>
          </a:p>
        </p:txBody>
      </p:sp>
      <p:sp>
        <p:nvSpPr>
          <p:cNvPr id="47122" name="Text Box 65">
            <a:extLst>
              <a:ext uri="{FF2B5EF4-FFF2-40B4-BE49-F238E27FC236}">
                <a16:creationId xmlns:a16="http://schemas.microsoft.com/office/drawing/2014/main" id="{40BD8ECC-767E-11FB-FABC-764CE824E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288" y="0"/>
            <a:ext cx="3455987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chemeClr val="tx1"/>
                </a:solidFill>
                <a:latin typeface="Kerala" pitchFamily="2" charset="0"/>
              </a:rPr>
              <a:t>ÎJÞÏß</a:t>
            </a:r>
            <a:r>
              <a:rPr lang="en-US" altLang="en-US" sz="1600">
                <a:solidFill>
                  <a:schemeClr val="tx1"/>
                </a:solidFill>
              </a:rPr>
              <a:t> </a:t>
            </a:r>
            <a:r>
              <a:rPr lang="en-US" altLang="en-US" sz="1400">
                <a:solidFill>
                  <a:schemeClr val="tx1"/>
                </a:solidFill>
              </a:rPr>
              <a:t>4:25; </a:t>
            </a:r>
            <a:r>
              <a:rPr lang="en-US" altLang="en-US">
                <a:solidFill>
                  <a:schemeClr val="tx1"/>
                </a:solidFill>
                <a:latin typeface="Kerala" pitchFamily="2" charset="0"/>
              </a:rPr>
              <a:t>ÎVçAÞØí </a:t>
            </a:r>
            <a:r>
              <a:rPr lang="en-US" altLang="en-US" sz="1400">
                <a:solidFill>
                  <a:schemeClr val="tx1"/>
                </a:solidFill>
              </a:rPr>
              <a:t>7:31</a:t>
            </a:r>
          </a:p>
        </p:txBody>
      </p:sp>
      <p:sp>
        <p:nvSpPr>
          <p:cNvPr id="47123" name="AutoShape 81">
            <a:extLst>
              <a:ext uri="{FF2B5EF4-FFF2-40B4-BE49-F238E27FC236}">
                <a16:creationId xmlns:a16="http://schemas.microsoft.com/office/drawing/2014/main" id="{94CC9715-75FA-E110-21ED-80E8D0405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7124" name="Rectangle 82">
            <a:extLst>
              <a:ext uri="{FF2B5EF4-FFF2-40B4-BE49-F238E27FC236}">
                <a16:creationId xmlns:a16="http://schemas.microsoft.com/office/drawing/2014/main" id="{6AE59758-71D4-5B35-683F-5D734876E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7125" name="Line 83">
            <a:extLst>
              <a:ext uri="{FF2B5EF4-FFF2-40B4-BE49-F238E27FC236}">
                <a16:creationId xmlns:a16="http://schemas.microsoft.com/office/drawing/2014/main" id="{0EEECD20-B646-6554-3403-0C3B199F04F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6" name="Line 84">
            <a:extLst>
              <a:ext uri="{FF2B5EF4-FFF2-40B4-BE49-F238E27FC236}">
                <a16:creationId xmlns:a16="http://schemas.microsoft.com/office/drawing/2014/main" id="{BA7FFC80-7300-DADC-6234-B1A2D6F5FAB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7" name="Line 85">
            <a:extLst>
              <a:ext uri="{FF2B5EF4-FFF2-40B4-BE49-F238E27FC236}">
                <a16:creationId xmlns:a16="http://schemas.microsoft.com/office/drawing/2014/main" id="{8566B25F-DE5A-954B-EA8E-5610436CFC1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8" name="Line 86">
            <a:extLst>
              <a:ext uri="{FF2B5EF4-FFF2-40B4-BE49-F238E27FC236}">
                <a16:creationId xmlns:a16="http://schemas.microsoft.com/office/drawing/2014/main" id="{76EEB115-2463-7E4B-A106-9071D80FBBF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9" name="Line 87">
            <a:extLst>
              <a:ext uri="{FF2B5EF4-FFF2-40B4-BE49-F238E27FC236}">
                <a16:creationId xmlns:a16="http://schemas.microsoft.com/office/drawing/2014/main" id="{13DC7740-64C2-F8CD-B016-0AFAAE1B217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0" name="Rectangle 88">
            <a:extLst>
              <a:ext uri="{FF2B5EF4-FFF2-40B4-BE49-F238E27FC236}">
                <a16:creationId xmlns:a16="http://schemas.microsoft.com/office/drawing/2014/main" id="{09CA4427-6635-77BF-A939-7B566731D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  <a:latin typeface="Kerala" pitchFamily="2" charset="0"/>
              </a:rPr>
              <a:t>çÏÖá</a:t>
            </a: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7131" name="Rectangle 89">
            <a:extLst>
              <a:ext uri="{FF2B5EF4-FFF2-40B4-BE49-F238E27FC236}">
                <a16:creationId xmlns:a16="http://schemas.microsoft.com/office/drawing/2014/main" id="{C0F1F362-76AD-8E4E-B768-727DB37F1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7132" name="Line 90">
            <a:extLst>
              <a:ext uri="{FF2B5EF4-FFF2-40B4-BE49-F238E27FC236}">
                <a16:creationId xmlns:a16="http://schemas.microsoft.com/office/drawing/2014/main" id="{3E620081-6B7B-1D69-5DE7-D7571E22BD0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3" name="Line 91">
            <a:extLst>
              <a:ext uri="{FF2B5EF4-FFF2-40B4-BE49-F238E27FC236}">
                <a16:creationId xmlns:a16="http://schemas.microsoft.com/office/drawing/2014/main" id="{53BE6A8B-C830-CADF-7C40-9F0E4683EFD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4" name="Rectangle 92">
            <a:extLst>
              <a:ext uri="{FF2B5EF4-FFF2-40B4-BE49-F238E27FC236}">
                <a16:creationId xmlns:a16="http://schemas.microsoft.com/office/drawing/2014/main" id="{DAD03736-6054-2013-995B-2E9F7B3CB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7135" name="Rectangle 93">
            <a:extLst>
              <a:ext uri="{FF2B5EF4-FFF2-40B4-BE49-F238E27FC236}">
                <a16:creationId xmlns:a16="http://schemas.microsoft.com/office/drawing/2014/main" id="{6121D989-7CBB-9157-71FA-8F4DADA1D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7136" name="Rectangle 94">
            <a:extLst>
              <a:ext uri="{FF2B5EF4-FFF2-40B4-BE49-F238E27FC236}">
                <a16:creationId xmlns:a16="http://schemas.microsoft.com/office/drawing/2014/main" id="{A953E57B-966E-5E74-CF47-BCB37EC67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787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47137" name="Text Box 95">
            <a:extLst>
              <a:ext uri="{FF2B5EF4-FFF2-40B4-BE49-F238E27FC236}">
                <a16:creationId xmlns:a16="http://schemas.microsoft.com/office/drawing/2014/main" id="{30A269C9-7377-8E6D-9965-06778034E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7138" name="Rectangle 110">
            <a:extLst>
              <a:ext uri="{FF2B5EF4-FFF2-40B4-BE49-F238E27FC236}">
                <a16:creationId xmlns:a16="http://schemas.microsoft.com/office/drawing/2014/main" id="{5C98E11F-6A0E-2100-A243-C7E26A532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13" y="3863975"/>
            <a:ext cx="2405062" cy="122078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  <a:latin typeface="Krone" charset="0"/>
              </a:rPr>
              <a:t>1. </a:t>
            </a:r>
            <a:r>
              <a:rPr lang="en-US" altLang="en-US" sz="2800">
                <a:solidFill>
                  <a:srgbClr val="FFFF00"/>
                </a:solidFill>
                <a:latin typeface="Kerala" pitchFamily="2" charset="0"/>
              </a:rPr>
              <a:t>çÏÖáÕßæa ¦Æc æÏøáÖçÜ¢</a:t>
            </a:r>
          </a:p>
          <a:p>
            <a:pPr algn="r"/>
            <a:r>
              <a:rPr lang="en-US" altLang="en-US" sz="2800">
                <a:solidFill>
                  <a:srgbClr val="FFFF00"/>
                </a:solidFill>
                <a:latin typeface="Kerala" pitchFamily="2" charset="0"/>
              </a:rPr>
              <a:t>ÖádÖá×</a:t>
            </a:r>
            <a:endParaRPr lang="en-US" altLang="en-US" sz="280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47139" name="Line 113">
            <a:extLst>
              <a:ext uri="{FF2B5EF4-FFF2-40B4-BE49-F238E27FC236}">
                <a16:creationId xmlns:a16="http://schemas.microsoft.com/office/drawing/2014/main" id="{7C2271DE-D5CB-081C-6A04-BDADD21BE1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26" name="Rectangle 114">
            <a:extLst>
              <a:ext uri="{FF2B5EF4-FFF2-40B4-BE49-F238E27FC236}">
                <a16:creationId xmlns:a16="http://schemas.microsoft.com/office/drawing/2014/main" id="{A80AD9EC-E92E-C78C-D3E9-6E93F6224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39</a:t>
            </a:r>
          </a:p>
        </p:txBody>
      </p:sp>
      <p:sp>
        <p:nvSpPr>
          <p:cNvPr id="192627" name="Oval 115">
            <a:extLst>
              <a:ext uri="{FF2B5EF4-FFF2-40B4-BE49-F238E27FC236}">
                <a16:creationId xmlns:a16="http://schemas.microsoft.com/office/drawing/2014/main" id="{CC0247B8-F654-FC3E-5F59-D93EDB7BA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8463" y="939800"/>
            <a:ext cx="1109662" cy="62865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92628" name="Oval 116">
            <a:extLst>
              <a:ext uri="{FF2B5EF4-FFF2-40B4-BE49-F238E27FC236}">
                <a16:creationId xmlns:a16="http://schemas.microsoft.com/office/drawing/2014/main" id="{7CC09051-29CB-022B-422F-F281A9720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8063" y="2424113"/>
            <a:ext cx="1109662" cy="3810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 hidden="1">
            <a:extLst>
              <a:ext uri="{FF2B5EF4-FFF2-40B4-BE49-F238E27FC236}">
                <a16:creationId xmlns:a16="http://schemas.microsoft.com/office/drawing/2014/main" id="{7A2AC63E-86A3-841F-711E-B2CE5FDAD2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8131" name="Picture 3">
            <a:extLst>
              <a:ext uri="{FF2B5EF4-FFF2-40B4-BE49-F238E27FC236}">
                <a16:creationId xmlns:a16="http://schemas.microsoft.com/office/drawing/2014/main" id="{F5749826-328B-CB0F-54F9-92E31EDBDB64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519113"/>
            <a:ext cx="7975600" cy="577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2" name="Rectangle 5">
            <a:extLst>
              <a:ext uri="{FF2B5EF4-FFF2-40B4-BE49-F238E27FC236}">
                <a16:creationId xmlns:a16="http://schemas.microsoft.com/office/drawing/2014/main" id="{46618ACC-F338-DFFE-8A3A-2FBFE42BF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8133" name="Text Box 6">
            <a:extLst>
              <a:ext uri="{FF2B5EF4-FFF2-40B4-BE49-F238E27FC236}">
                <a16:creationId xmlns:a16="http://schemas.microsoft.com/office/drawing/2014/main" id="{4D87E156-F1D2-4170-2D40-B92B7C20C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5191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FFFF00"/>
                </a:solidFill>
                <a:latin typeface="Kerala" pitchFamily="2" charset="0"/>
              </a:rPr>
              <a:t>çÏÖá ØFøßºî ØbL ÍâÎß</a:t>
            </a:r>
            <a:r>
              <a:rPr lang="en-US" altLang="en-US" sz="2400">
                <a:solidFill>
                  <a:srgbClr val="FFFF00"/>
                </a:solidFill>
              </a:rPr>
              <a:t>:</a:t>
            </a:r>
          </a:p>
        </p:txBody>
      </p:sp>
      <p:sp>
        <p:nvSpPr>
          <p:cNvPr id="48134" name="Text Box 7">
            <a:extLst>
              <a:ext uri="{FF2B5EF4-FFF2-40B4-BE49-F238E27FC236}">
                <a16:creationId xmlns:a16="http://schemas.microsoft.com/office/drawing/2014/main" id="{B7632C63-6EAC-BFD7-10C8-D123994DF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5191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800">
                <a:solidFill>
                  <a:srgbClr val="FFFF00"/>
                </a:solidFill>
                <a:latin typeface="Kerala" pitchFamily="2" charset="0"/>
              </a:rPr>
              <a:t>ç·ÞÆøÏßæÜ d·àØí ÎÞdÄáµÏßÜáU ÉGÃ¢</a:t>
            </a:r>
            <a:endParaRPr lang="en-US" altLang="en-US" sz="2400">
              <a:solidFill>
                <a:srgbClr val="FFFF00"/>
              </a:solidFill>
            </a:endParaRPr>
          </a:p>
        </p:txBody>
      </p:sp>
      <p:sp>
        <p:nvSpPr>
          <p:cNvPr id="569352" name="Rectangle 8">
            <a:extLst>
              <a:ext uri="{FF2B5EF4-FFF2-40B4-BE49-F238E27FC236}">
                <a16:creationId xmlns:a16="http://schemas.microsoft.com/office/drawing/2014/main" id="{06589CB4-B7C7-9FAE-2CBB-93311C465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48136" name="Text Box 9">
            <a:extLst>
              <a:ext uri="{FF2B5EF4-FFF2-40B4-BE49-F238E27FC236}">
                <a16:creationId xmlns:a16="http://schemas.microsoft.com/office/drawing/2014/main" id="{05D22332-7318-3D3F-5CA2-E9393F2B6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063" y="0"/>
            <a:ext cx="5957887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chemeClr val="tx1"/>
                </a:solidFill>
                <a:latin typeface="Kerala" pitchFamily="2" charset="0"/>
              </a:rPr>
              <a:t>ÎVçAÞ</a:t>
            </a:r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.</a:t>
            </a:r>
            <a:r>
              <a:rPr lang="en-US" altLang="en-US" sz="1400">
                <a:solidFill>
                  <a:schemeClr val="tx1"/>
                </a:solidFill>
              </a:rPr>
              <a:t>5:1; </a:t>
            </a:r>
            <a:r>
              <a:rPr lang="en-US" altLang="en-US" sz="2000">
                <a:solidFill>
                  <a:schemeClr val="tx1"/>
                </a:solidFill>
                <a:latin typeface="Kerala" pitchFamily="2" charset="0"/>
              </a:rPr>
              <a:t>ÜâçAÞ.</a:t>
            </a:r>
            <a:r>
              <a:rPr lang="en-US" altLang="en-US" sz="1400">
                <a:solidFill>
                  <a:schemeClr val="tx1"/>
                </a:solidFill>
              </a:rPr>
              <a:t>8:26,37; </a:t>
            </a:r>
            <a:r>
              <a:rPr lang="en-US" altLang="en-US" sz="2000">
                <a:solidFill>
                  <a:schemeClr val="tx1"/>
                </a:solidFill>
                <a:latin typeface="Kerala" pitchFamily="2" charset="0"/>
              </a:rPr>
              <a:t>ÎJÞÏß</a:t>
            </a:r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</a:rPr>
              <a:t>8:28</a:t>
            </a:r>
          </a:p>
        </p:txBody>
      </p:sp>
      <p:sp>
        <p:nvSpPr>
          <p:cNvPr id="48137" name="Rectangle 10">
            <a:extLst>
              <a:ext uri="{FF2B5EF4-FFF2-40B4-BE49-F238E27FC236}">
                <a16:creationId xmlns:a16="http://schemas.microsoft.com/office/drawing/2014/main" id="{F0ADAF07-4225-FE50-391D-E5A369501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48138" name="AutoShape 11">
            <a:extLst>
              <a:ext uri="{FF2B5EF4-FFF2-40B4-BE49-F238E27FC236}">
                <a16:creationId xmlns:a16="http://schemas.microsoft.com/office/drawing/2014/main" id="{3CC7CFBF-E073-CCBD-F955-31D674EBB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8139" name="Rectangle 12">
            <a:extLst>
              <a:ext uri="{FF2B5EF4-FFF2-40B4-BE49-F238E27FC236}">
                <a16:creationId xmlns:a16="http://schemas.microsoft.com/office/drawing/2014/main" id="{2829B195-14F0-294A-6901-8B5D36693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8140" name="Line 13">
            <a:extLst>
              <a:ext uri="{FF2B5EF4-FFF2-40B4-BE49-F238E27FC236}">
                <a16:creationId xmlns:a16="http://schemas.microsoft.com/office/drawing/2014/main" id="{105518EE-79D4-4030-83C5-3C5445A7CAF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1" name="Line 14">
            <a:extLst>
              <a:ext uri="{FF2B5EF4-FFF2-40B4-BE49-F238E27FC236}">
                <a16:creationId xmlns:a16="http://schemas.microsoft.com/office/drawing/2014/main" id="{590D57B1-69EE-AF44-B04B-6D7ACCCDCB0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2" name="Line 15">
            <a:extLst>
              <a:ext uri="{FF2B5EF4-FFF2-40B4-BE49-F238E27FC236}">
                <a16:creationId xmlns:a16="http://schemas.microsoft.com/office/drawing/2014/main" id="{2E90F1C8-94CF-E77C-D80A-FC7D4B62729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3" name="Line 16">
            <a:extLst>
              <a:ext uri="{FF2B5EF4-FFF2-40B4-BE49-F238E27FC236}">
                <a16:creationId xmlns:a16="http://schemas.microsoft.com/office/drawing/2014/main" id="{6C9E64D8-42D7-2C96-17F2-55C7CC7FCAA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4" name="Line 17">
            <a:extLst>
              <a:ext uri="{FF2B5EF4-FFF2-40B4-BE49-F238E27FC236}">
                <a16:creationId xmlns:a16="http://schemas.microsoft.com/office/drawing/2014/main" id="{BF36E6BC-0C5E-F1E1-E86C-27F0AA8EABB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5" name="Rectangle 18">
            <a:extLst>
              <a:ext uri="{FF2B5EF4-FFF2-40B4-BE49-F238E27FC236}">
                <a16:creationId xmlns:a16="http://schemas.microsoft.com/office/drawing/2014/main" id="{B26BD5C7-35F7-1025-23CB-B482F1C20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  <a:latin typeface="Kerala" pitchFamily="2" charset="0"/>
              </a:rPr>
              <a:t>çÏÖá</a:t>
            </a: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8146" name="Rectangle 19">
            <a:extLst>
              <a:ext uri="{FF2B5EF4-FFF2-40B4-BE49-F238E27FC236}">
                <a16:creationId xmlns:a16="http://schemas.microsoft.com/office/drawing/2014/main" id="{7BDEB096-6410-B704-6D84-2F4D3B7CA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8147" name="Line 20">
            <a:extLst>
              <a:ext uri="{FF2B5EF4-FFF2-40B4-BE49-F238E27FC236}">
                <a16:creationId xmlns:a16="http://schemas.microsoft.com/office/drawing/2014/main" id="{49A6347A-8336-D218-C73D-78C5082B808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8" name="Line 21">
            <a:extLst>
              <a:ext uri="{FF2B5EF4-FFF2-40B4-BE49-F238E27FC236}">
                <a16:creationId xmlns:a16="http://schemas.microsoft.com/office/drawing/2014/main" id="{DE99252E-C6C0-FE85-287A-BF4ED2E7523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9" name="Rectangle 22">
            <a:extLst>
              <a:ext uri="{FF2B5EF4-FFF2-40B4-BE49-F238E27FC236}">
                <a16:creationId xmlns:a16="http://schemas.microsoft.com/office/drawing/2014/main" id="{CCC5C241-8239-CDFB-4FA0-2271315F4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8150" name="Rectangle 23">
            <a:extLst>
              <a:ext uri="{FF2B5EF4-FFF2-40B4-BE49-F238E27FC236}">
                <a16:creationId xmlns:a16="http://schemas.microsoft.com/office/drawing/2014/main" id="{8D451CE7-F867-1F1B-FD44-7AA45E3A8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8151" name="Rectangle 24">
            <a:extLst>
              <a:ext uri="{FF2B5EF4-FFF2-40B4-BE49-F238E27FC236}">
                <a16:creationId xmlns:a16="http://schemas.microsoft.com/office/drawing/2014/main" id="{06AC3A37-E656-4C0B-ADED-6A9114346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787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5">
            <a:extLst>
              <a:ext uri="{FF2B5EF4-FFF2-40B4-BE49-F238E27FC236}">
                <a16:creationId xmlns:a16="http://schemas.microsoft.com/office/drawing/2014/main" id="{EE545228-B6D9-1483-6A23-BC1B27570CB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dist="161645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9155" name="Group 105">
            <a:extLst>
              <a:ext uri="{FF2B5EF4-FFF2-40B4-BE49-F238E27FC236}">
                <a16:creationId xmlns:a16="http://schemas.microsoft.com/office/drawing/2014/main" id="{F227004B-F045-651B-8F48-63F60F622AD7}"/>
              </a:ext>
            </a:extLst>
          </p:cNvPr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49194" name="Oval 106">
              <a:extLst>
                <a:ext uri="{FF2B5EF4-FFF2-40B4-BE49-F238E27FC236}">
                  <a16:creationId xmlns:a16="http://schemas.microsoft.com/office/drawing/2014/main" id="{3462C68A-30CD-6C20-0536-24EE9F912E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49195" name="Oval 107">
              <a:extLst>
                <a:ext uri="{FF2B5EF4-FFF2-40B4-BE49-F238E27FC236}">
                  <a16:creationId xmlns:a16="http://schemas.microsoft.com/office/drawing/2014/main" id="{EFE1BAC8-1EE2-23C8-3EE3-D94C78F147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49196" name="Oval 108">
              <a:extLst>
                <a:ext uri="{FF2B5EF4-FFF2-40B4-BE49-F238E27FC236}">
                  <a16:creationId xmlns:a16="http://schemas.microsoft.com/office/drawing/2014/main" id="{B4C46C7F-2287-6308-FBDD-9DDCF5FB46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49197" name="Oval 109">
              <a:extLst>
                <a:ext uri="{FF2B5EF4-FFF2-40B4-BE49-F238E27FC236}">
                  <a16:creationId xmlns:a16="http://schemas.microsoft.com/office/drawing/2014/main" id="{F7C446C8-9B93-7F2A-C187-B4358BD42F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49156" name="Line 26">
            <a:extLst>
              <a:ext uri="{FF2B5EF4-FFF2-40B4-BE49-F238E27FC236}">
                <a16:creationId xmlns:a16="http://schemas.microsoft.com/office/drawing/2014/main" id="{9D44B7F9-BE2D-BEB8-B3CB-0D5986C1BCD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00325" y="1236663"/>
            <a:ext cx="2581275" cy="592137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7" name="Rectangle 3">
            <a:extLst>
              <a:ext uri="{FF2B5EF4-FFF2-40B4-BE49-F238E27FC236}">
                <a16:creationId xmlns:a16="http://schemas.microsoft.com/office/drawing/2014/main" id="{0F17E82A-506F-05DE-23C1-C4ED8F1BE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9158" name="Oval 6">
            <a:extLst>
              <a:ext uri="{FF2B5EF4-FFF2-40B4-BE49-F238E27FC236}">
                <a16:creationId xmlns:a16="http://schemas.microsoft.com/office/drawing/2014/main" id="{87C328F5-A97E-7C92-1A1F-53536EA64E58}"/>
              </a:ext>
            </a:extLst>
          </p:cNvPr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9159" name="Rectangle 7">
            <a:extLst>
              <a:ext uri="{FF2B5EF4-FFF2-40B4-BE49-F238E27FC236}">
                <a16:creationId xmlns:a16="http://schemas.microsoft.com/office/drawing/2014/main" id="{84BF6FC8-5D41-1A72-4DF0-12D7CDA9F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9160" name="Line 8">
            <a:extLst>
              <a:ext uri="{FF2B5EF4-FFF2-40B4-BE49-F238E27FC236}">
                <a16:creationId xmlns:a16="http://schemas.microsoft.com/office/drawing/2014/main" id="{764ECF2F-FB05-55AB-FDA2-57129251D9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1" name="Line 9">
            <a:extLst>
              <a:ext uri="{FF2B5EF4-FFF2-40B4-BE49-F238E27FC236}">
                <a16:creationId xmlns:a16="http://schemas.microsoft.com/office/drawing/2014/main" id="{FF4EEC35-986A-DEB7-E884-0306A17B8B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2" name="Line 10">
            <a:extLst>
              <a:ext uri="{FF2B5EF4-FFF2-40B4-BE49-F238E27FC236}">
                <a16:creationId xmlns:a16="http://schemas.microsoft.com/office/drawing/2014/main" id="{7C863CB1-783B-B3E2-1779-193B980C23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3" name="Line 11">
            <a:extLst>
              <a:ext uri="{FF2B5EF4-FFF2-40B4-BE49-F238E27FC236}">
                <a16:creationId xmlns:a16="http://schemas.microsoft.com/office/drawing/2014/main" id="{4EF5A57C-42F4-2321-926A-5669682A178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4" name="Line 12">
            <a:extLst>
              <a:ext uri="{FF2B5EF4-FFF2-40B4-BE49-F238E27FC236}">
                <a16:creationId xmlns:a16="http://schemas.microsoft.com/office/drawing/2014/main" id="{CE312929-0D8D-432E-50B7-448EE6A0174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5" name="Rectangle 17">
            <a:extLst>
              <a:ext uri="{FF2B5EF4-FFF2-40B4-BE49-F238E27FC236}">
                <a16:creationId xmlns:a16="http://schemas.microsoft.com/office/drawing/2014/main" id="{47E7F8A7-7E37-D5D2-C7C7-A68B52E8B2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2449513"/>
            <a:ext cx="2062162" cy="12223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  <a:latin typeface="Krone" charset="0"/>
              </a:rPr>
              <a:t>2. </a:t>
            </a:r>
            <a:r>
              <a:rPr lang="en-US" altLang="en-US" sz="2800" b="0">
                <a:solidFill>
                  <a:srgbClr val="FFFF00"/>
                </a:solidFill>
                <a:latin typeface="Kerala" pitchFamily="2" charset="0"/>
              </a:rPr>
              <a:t>ÖÎøc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 b="0">
                <a:solidFill>
                  <a:srgbClr val="FFFF00"/>
                </a:solidFill>
                <a:latin typeface="Kerala" pitchFamily="2" charset="0"/>
              </a:rPr>
              <a:t>ØFÞø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 b="0">
                <a:solidFill>
                  <a:srgbClr val="FFFF66"/>
                </a:solidFill>
                <a:latin typeface="Kerala" pitchFamily="2" charset="0"/>
              </a:rPr>
              <a:t>ÎÞV·¢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49166" name="Rectangle 18">
            <a:extLst>
              <a:ext uri="{FF2B5EF4-FFF2-40B4-BE49-F238E27FC236}">
                <a16:creationId xmlns:a16="http://schemas.microsoft.com/office/drawing/2014/main" id="{45B87D4D-0110-1A97-D7C1-2222B9DE1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" y="822325"/>
            <a:ext cx="2608263" cy="102076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  <a:latin typeface="Krone" charset="0"/>
              </a:rPr>
              <a:t>3. </a:t>
            </a:r>
            <a:r>
              <a:rPr lang="en-US" altLang="en-US" sz="2400">
                <a:solidFill>
                  <a:schemeClr val="tx2"/>
                </a:solidFill>
                <a:latin typeface="Kerala" pitchFamily="2" charset="0"/>
              </a:rPr>
              <a:t>µËVKÙâÎßæÜ</a:t>
            </a:r>
            <a:endParaRPr lang="en-US" altLang="en-US" sz="2400">
              <a:solidFill>
                <a:srgbClr val="FFFF00"/>
              </a:solidFill>
              <a:latin typeface="Kerala" pitchFamily="2" charset="0"/>
            </a:endParaRPr>
          </a:p>
          <a:p>
            <a:pPr algn="r"/>
            <a:r>
              <a:rPr lang="en-US" altLang="en-US" sz="2400">
                <a:solidFill>
                  <a:srgbClr val="FFFF00"/>
                </a:solidFill>
                <a:latin typeface="Kerala" pitchFamily="2" charset="0"/>
              </a:rPr>
              <a:t>·ÜàÜßÏ</a:t>
            </a:r>
          </a:p>
          <a:p>
            <a:pPr algn="r"/>
            <a:r>
              <a:rPr lang="en-US" altLang="en-US" sz="2400">
                <a:solidFill>
                  <a:srgbClr val="FFFF00"/>
                </a:solidFill>
                <a:latin typeface="Kerala" pitchFamily="2" charset="0"/>
              </a:rPr>
              <a:t>ÖádÖâ×</a:t>
            </a:r>
            <a:endParaRPr lang="en-US" altLang="en-US" sz="2000">
              <a:solidFill>
                <a:schemeClr val="tx1"/>
              </a:solidFill>
              <a:latin typeface="Krone" charset="0"/>
            </a:endParaRPr>
          </a:p>
        </p:txBody>
      </p:sp>
      <p:sp>
        <p:nvSpPr>
          <p:cNvPr id="49167" name="Line 19">
            <a:extLst>
              <a:ext uri="{FF2B5EF4-FFF2-40B4-BE49-F238E27FC236}">
                <a16:creationId xmlns:a16="http://schemas.microsoft.com/office/drawing/2014/main" id="{D5C9C752-8978-4555-CB49-5AAF00D2F2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8" name="Line 20">
            <a:extLst>
              <a:ext uri="{FF2B5EF4-FFF2-40B4-BE49-F238E27FC236}">
                <a16:creationId xmlns:a16="http://schemas.microsoft.com/office/drawing/2014/main" id="{CF5C91F9-8FB4-329B-2235-C5B7DDF9A05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68" name="Rectangle 32">
            <a:extLst>
              <a:ext uri="{FF2B5EF4-FFF2-40B4-BE49-F238E27FC236}">
                <a16:creationId xmlns:a16="http://schemas.microsoft.com/office/drawing/2014/main" id="{773C1CCB-F9ED-8E87-8B65-B2773C33B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3" y="5915025"/>
            <a:ext cx="8408987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altLang="en-US" sz="2800">
                <a:solidFill>
                  <a:srgbClr val="FFFF00"/>
                </a:solidFill>
                <a:latin typeface="Kerala" panose="020B0604020202020204" pitchFamily="2" charset="0"/>
              </a:rPr>
              <a:t>çÏÖáÕßæa µÞøÎáZ ¦dµáÄßÏßÜáU ÏÞdÄÞÎÞV·¢...</a:t>
            </a:r>
            <a:endParaRPr lang="en-US" altLang="en-US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9170" name="Text Box 65">
            <a:extLst>
              <a:ext uri="{FF2B5EF4-FFF2-40B4-BE49-F238E27FC236}">
                <a16:creationId xmlns:a16="http://schemas.microsoft.com/office/drawing/2014/main" id="{CA10C81C-2B80-71F8-DF1E-C492B04AC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0"/>
            <a:ext cx="4957763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Kerala" pitchFamily="2" charset="0"/>
              </a:rPr>
              <a:t>çÏÞÙKÞX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</a:rPr>
              <a:t>2:23; 4:45; 5:1; 10:22; 12:12</a:t>
            </a:r>
          </a:p>
        </p:txBody>
      </p:sp>
      <p:sp>
        <p:nvSpPr>
          <p:cNvPr id="193549" name="Line 13">
            <a:extLst>
              <a:ext uri="{FF2B5EF4-FFF2-40B4-BE49-F238E27FC236}">
                <a16:creationId xmlns:a16="http://schemas.microsoft.com/office/drawing/2014/main" id="{30F59C4D-E012-B193-1E52-FEFE2445387A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9650" y="2063750"/>
            <a:ext cx="12700" cy="223520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50" name="Line 14">
            <a:extLst>
              <a:ext uri="{FF2B5EF4-FFF2-40B4-BE49-F238E27FC236}">
                <a16:creationId xmlns:a16="http://schemas.microsoft.com/office/drawing/2014/main" id="{C25CA68B-5415-DFC3-A88B-2B8411F50F2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59350" y="1943100"/>
            <a:ext cx="63500" cy="233045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51" name="Line 15">
            <a:extLst>
              <a:ext uri="{FF2B5EF4-FFF2-40B4-BE49-F238E27FC236}">
                <a16:creationId xmlns:a16="http://schemas.microsoft.com/office/drawing/2014/main" id="{C3E98666-819D-FD3B-53B8-2F20CF256F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73650" y="2006600"/>
            <a:ext cx="146050" cy="224155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93603" name="Picture 67">
            <a:extLst>
              <a:ext uri="{FF2B5EF4-FFF2-40B4-BE49-F238E27FC236}">
                <a16:creationId xmlns:a16="http://schemas.microsoft.com/office/drawing/2014/main" id="{94B922DB-6719-E56D-930C-A6179C63CAF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4" r="14687"/>
          <a:stretch>
            <a:fillRect/>
          </a:stretch>
        </p:blipFill>
        <p:spPr bwMode="auto">
          <a:xfrm>
            <a:off x="3725863" y="4625975"/>
            <a:ext cx="2120900" cy="13096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9175" name="AutoShape 84">
            <a:extLst>
              <a:ext uri="{FF2B5EF4-FFF2-40B4-BE49-F238E27FC236}">
                <a16:creationId xmlns:a16="http://schemas.microsoft.com/office/drawing/2014/main" id="{6A0FFB4A-FB2E-76DD-80E7-A58AB3FBB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9176" name="Rectangle 85">
            <a:extLst>
              <a:ext uri="{FF2B5EF4-FFF2-40B4-BE49-F238E27FC236}">
                <a16:creationId xmlns:a16="http://schemas.microsoft.com/office/drawing/2014/main" id="{AD3603C7-B224-D3E0-4897-EFADE074B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9177" name="Line 86">
            <a:extLst>
              <a:ext uri="{FF2B5EF4-FFF2-40B4-BE49-F238E27FC236}">
                <a16:creationId xmlns:a16="http://schemas.microsoft.com/office/drawing/2014/main" id="{93B92942-DFC6-134B-4A08-BEB830073C2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8" name="Line 87">
            <a:extLst>
              <a:ext uri="{FF2B5EF4-FFF2-40B4-BE49-F238E27FC236}">
                <a16:creationId xmlns:a16="http://schemas.microsoft.com/office/drawing/2014/main" id="{9A0FCA25-D798-D823-0F3E-5BF1CD5860E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9" name="Line 88">
            <a:extLst>
              <a:ext uri="{FF2B5EF4-FFF2-40B4-BE49-F238E27FC236}">
                <a16:creationId xmlns:a16="http://schemas.microsoft.com/office/drawing/2014/main" id="{307D3303-C7AC-1878-840B-2658A11F47A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80" name="Line 89">
            <a:extLst>
              <a:ext uri="{FF2B5EF4-FFF2-40B4-BE49-F238E27FC236}">
                <a16:creationId xmlns:a16="http://schemas.microsoft.com/office/drawing/2014/main" id="{4FC29284-ACB4-0679-EA13-5B3566E018E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81" name="Line 90">
            <a:extLst>
              <a:ext uri="{FF2B5EF4-FFF2-40B4-BE49-F238E27FC236}">
                <a16:creationId xmlns:a16="http://schemas.microsoft.com/office/drawing/2014/main" id="{C82BDF6C-9199-2AE6-ECB9-EE8866A386A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82" name="Rectangle 91">
            <a:extLst>
              <a:ext uri="{FF2B5EF4-FFF2-40B4-BE49-F238E27FC236}">
                <a16:creationId xmlns:a16="http://schemas.microsoft.com/office/drawing/2014/main" id="{63E8067F-8B60-D9DB-7E7A-9F1699335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  <a:latin typeface="Kerala" pitchFamily="2" charset="0"/>
              </a:rPr>
              <a:t>çÏÖá</a:t>
            </a: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9183" name="Rectangle 92">
            <a:extLst>
              <a:ext uri="{FF2B5EF4-FFF2-40B4-BE49-F238E27FC236}">
                <a16:creationId xmlns:a16="http://schemas.microsoft.com/office/drawing/2014/main" id="{EBDDF059-0691-67A1-5176-EF200402C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9184" name="Line 93">
            <a:extLst>
              <a:ext uri="{FF2B5EF4-FFF2-40B4-BE49-F238E27FC236}">
                <a16:creationId xmlns:a16="http://schemas.microsoft.com/office/drawing/2014/main" id="{0DA5788E-4B81-A0A3-C415-1FAB37566E6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85" name="Line 94">
            <a:extLst>
              <a:ext uri="{FF2B5EF4-FFF2-40B4-BE49-F238E27FC236}">
                <a16:creationId xmlns:a16="http://schemas.microsoft.com/office/drawing/2014/main" id="{AB0B6416-DF12-71C4-9CCC-5A71903402B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86" name="Rectangle 95">
            <a:extLst>
              <a:ext uri="{FF2B5EF4-FFF2-40B4-BE49-F238E27FC236}">
                <a16:creationId xmlns:a16="http://schemas.microsoft.com/office/drawing/2014/main" id="{0C2B3AA8-3D6C-0AA6-151F-20E7F4E1D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9187" name="Rectangle 96">
            <a:extLst>
              <a:ext uri="{FF2B5EF4-FFF2-40B4-BE49-F238E27FC236}">
                <a16:creationId xmlns:a16="http://schemas.microsoft.com/office/drawing/2014/main" id="{2B1D96D1-A7A3-2341-5731-C6EBAC003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9188" name="Rectangle 97">
            <a:extLst>
              <a:ext uri="{FF2B5EF4-FFF2-40B4-BE49-F238E27FC236}">
                <a16:creationId xmlns:a16="http://schemas.microsoft.com/office/drawing/2014/main" id="{26D49449-B50C-8302-1F97-90B9EADE6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787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49189" name="Text Box 98">
            <a:extLst>
              <a:ext uri="{FF2B5EF4-FFF2-40B4-BE49-F238E27FC236}">
                <a16:creationId xmlns:a16="http://schemas.microsoft.com/office/drawing/2014/main" id="{2EF384BE-FE3D-6D92-14B3-EF2043361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9190" name="Oval 110">
            <a:extLst>
              <a:ext uri="{FF2B5EF4-FFF2-40B4-BE49-F238E27FC236}">
                <a16:creationId xmlns:a16="http://schemas.microsoft.com/office/drawing/2014/main" id="{A79C9D73-50FC-4E73-3C4B-6ED7A936B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646113"/>
            <a:ext cx="549275" cy="550862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9191" name="Rectangle 111">
            <a:extLst>
              <a:ext uri="{FF2B5EF4-FFF2-40B4-BE49-F238E27FC236}">
                <a16:creationId xmlns:a16="http://schemas.microsoft.com/office/drawing/2014/main" id="{26C3304B-3B71-9960-764D-491C4B80C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13" y="4022725"/>
            <a:ext cx="2405062" cy="12001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r">
              <a:lnSpc>
                <a:spcPct val="65000"/>
              </a:lnSpc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  <a:latin typeface="Krone" charset="0"/>
              </a:rPr>
              <a:t>1. </a:t>
            </a:r>
            <a:r>
              <a:rPr lang="en-US" altLang="en-US" sz="2800">
                <a:solidFill>
                  <a:srgbClr val="FFFF00"/>
                </a:solidFill>
                <a:latin typeface="Kerala" pitchFamily="2" charset="0"/>
              </a:rPr>
              <a:t>çÏÖáÕßæa ¦Æc æÏøáÖçÜ¢</a:t>
            </a:r>
          </a:p>
          <a:p>
            <a:pPr algn="r">
              <a:lnSpc>
                <a:spcPct val="65000"/>
              </a:lnSpc>
            </a:pPr>
            <a:r>
              <a:rPr lang="en-US" altLang="en-US" sz="2800">
                <a:solidFill>
                  <a:srgbClr val="FFFF00"/>
                </a:solidFill>
                <a:latin typeface="Kerala" pitchFamily="2" charset="0"/>
              </a:rPr>
              <a:t>ÖádÖá×</a:t>
            </a:r>
          </a:p>
        </p:txBody>
      </p:sp>
      <p:sp>
        <p:nvSpPr>
          <p:cNvPr id="193648" name="Rectangle 112">
            <a:extLst>
              <a:ext uri="{FF2B5EF4-FFF2-40B4-BE49-F238E27FC236}">
                <a16:creationId xmlns:a16="http://schemas.microsoft.com/office/drawing/2014/main" id="{BA6854CF-771D-F4B5-1D91-A6E03495D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41</a:t>
            </a:r>
          </a:p>
        </p:txBody>
      </p:sp>
      <p:sp>
        <p:nvSpPr>
          <p:cNvPr id="49193" name="Text Box 113">
            <a:extLst>
              <a:ext uri="{FF2B5EF4-FFF2-40B4-BE49-F238E27FC236}">
                <a16:creationId xmlns:a16="http://schemas.microsoft.com/office/drawing/2014/main" id="{1089FC82-95EC-045A-E402-7F0BF4256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420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3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3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AAA0D880-9E98-DFF4-09D3-72B3E5A432B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79" name="Rectangle 4">
            <a:extLst>
              <a:ext uri="{FF2B5EF4-FFF2-40B4-BE49-F238E27FC236}">
                <a16:creationId xmlns:a16="http://schemas.microsoft.com/office/drawing/2014/main" id="{5E96877C-28EF-7EFC-B653-B83412A21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0180" name="Rectangle 6">
            <a:extLst>
              <a:ext uri="{FF2B5EF4-FFF2-40B4-BE49-F238E27FC236}">
                <a16:creationId xmlns:a16="http://schemas.microsoft.com/office/drawing/2014/main" id="{99556BB9-F712-0106-FBE4-B9A5B84C0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0181" name="Text Box 40">
            <a:extLst>
              <a:ext uri="{FF2B5EF4-FFF2-40B4-BE49-F238E27FC236}">
                <a16:creationId xmlns:a16="http://schemas.microsoft.com/office/drawing/2014/main" id="{8A47D206-FAA1-B549-509F-97E2DEBB6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5094" name="Line 22">
            <a:extLst>
              <a:ext uri="{FF2B5EF4-FFF2-40B4-BE49-F238E27FC236}">
                <a16:creationId xmlns:a16="http://schemas.microsoft.com/office/drawing/2014/main" id="{10F7DB87-9C52-D1D3-4F6F-AB0051B728C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60913" y="1817688"/>
            <a:ext cx="484187" cy="23304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5117" name="Picture 45">
            <a:extLst>
              <a:ext uri="{FF2B5EF4-FFF2-40B4-BE49-F238E27FC236}">
                <a16:creationId xmlns:a16="http://schemas.microsoft.com/office/drawing/2014/main" id="{878199A4-417A-415E-CCD5-70AC1C93873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3" y="517525"/>
            <a:ext cx="2144712" cy="15446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5122" name="Picture 50">
            <a:extLst>
              <a:ext uri="{FF2B5EF4-FFF2-40B4-BE49-F238E27FC236}">
                <a16:creationId xmlns:a16="http://schemas.microsoft.com/office/drawing/2014/main" id="{0E68E353-F07E-0DD6-5FF1-5BF7BCD6E2A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4" r="14687"/>
          <a:stretch>
            <a:fillRect/>
          </a:stretch>
        </p:blipFill>
        <p:spPr bwMode="auto">
          <a:xfrm>
            <a:off x="2344738" y="4168775"/>
            <a:ext cx="2120900" cy="14509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25724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5121" name="Picture 49">
            <a:extLst>
              <a:ext uri="{FF2B5EF4-FFF2-40B4-BE49-F238E27FC236}">
                <a16:creationId xmlns:a16="http://schemas.microsoft.com/office/drawing/2014/main" id="{C34865C4-885F-FF03-40F9-D5152C914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4" t="20508" r="41418" b="49136"/>
          <a:stretch>
            <a:fillRect/>
          </a:stretch>
        </p:blipFill>
        <p:spPr bwMode="auto">
          <a:xfrm>
            <a:off x="6411913" y="2305050"/>
            <a:ext cx="1998662" cy="1422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rgbClr val="0A0A0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6" name="Oval 53">
            <a:extLst>
              <a:ext uri="{FF2B5EF4-FFF2-40B4-BE49-F238E27FC236}">
                <a16:creationId xmlns:a16="http://schemas.microsoft.com/office/drawing/2014/main" id="{B2FA49AF-8064-243A-F14B-BA7A13BD0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5725" y="1639888"/>
            <a:ext cx="196850" cy="198437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0187" name="Oval 54">
            <a:extLst>
              <a:ext uri="{FF2B5EF4-FFF2-40B4-BE49-F238E27FC236}">
                <a16:creationId xmlns:a16="http://schemas.microsoft.com/office/drawing/2014/main" id="{D0B9BB2D-76CD-1F49-2A1D-64371A233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0" y="4121150"/>
            <a:ext cx="196850" cy="19843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15095" name="Line 23">
            <a:extLst>
              <a:ext uri="{FF2B5EF4-FFF2-40B4-BE49-F238E27FC236}">
                <a16:creationId xmlns:a16="http://schemas.microsoft.com/office/drawing/2014/main" id="{BFE24872-BF31-7E45-BBE9-30584A49EDA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22863" y="2306638"/>
            <a:ext cx="133350" cy="204311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9" name="Text Box 59">
            <a:extLst>
              <a:ext uri="{FF2B5EF4-FFF2-40B4-BE49-F238E27FC236}">
                <a16:creationId xmlns:a16="http://schemas.microsoft.com/office/drawing/2014/main" id="{96F7AE8E-ACE7-9A61-BFDD-033F8B6D4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399213"/>
            <a:ext cx="3238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15118" name="Rectangle 46">
            <a:extLst>
              <a:ext uri="{FF2B5EF4-FFF2-40B4-BE49-F238E27FC236}">
                <a16:creationId xmlns:a16="http://schemas.microsoft.com/office/drawing/2014/main" id="{08ED2436-2F2A-31D8-20EE-8A4D4D32D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4950" y="1217613"/>
            <a:ext cx="2257425" cy="1549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127000" dir="3187806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r"/>
            <a:r>
              <a:rPr lang="en-US" altLang="en-US" sz="2400">
                <a:solidFill>
                  <a:schemeClr val="tx2"/>
                </a:solidFill>
                <a:latin typeface="Kerala" pitchFamily="2" charset="0"/>
              </a:rPr>
              <a:t>µËVKÙâ¢ ÎáÄW</a:t>
            </a:r>
          </a:p>
          <a:p>
            <a:pPr algn="r"/>
            <a:r>
              <a:rPr lang="en-US" altLang="en-US" sz="2400">
                <a:solidFill>
                  <a:schemeClr val="tx2"/>
                </a:solidFill>
                <a:latin typeface="Kerala" pitchFamily="2" charset="0"/>
              </a:rPr>
              <a:t>æÏøáÖæÜ¢ Õæø:</a:t>
            </a:r>
          </a:p>
          <a:p>
            <a:pPr algn="r"/>
            <a:r>
              <a:rPr lang="en-US" altLang="en-US" sz="2400">
                <a:solidFill>
                  <a:schemeClr val="tx2"/>
                </a:solidFill>
                <a:latin typeface="Kerala" pitchFamily="2" charset="0"/>
              </a:rPr>
              <a:t>80 èÎW</a:t>
            </a:r>
            <a:endParaRPr lang="en-US" altLang="en-US" sz="2400">
              <a:solidFill>
                <a:schemeClr val="bg1"/>
              </a:solidFill>
              <a:latin typeface="Kerala" pitchFamily="2" charset="0"/>
            </a:endParaRPr>
          </a:p>
        </p:txBody>
      </p:sp>
      <p:grpSp>
        <p:nvGrpSpPr>
          <p:cNvPr id="515135" name="Group 63">
            <a:extLst>
              <a:ext uri="{FF2B5EF4-FFF2-40B4-BE49-F238E27FC236}">
                <a16:creationId xmlns:a16="http://schemas.microsoft.com/office/drawing/2014/main" id="{7C21F4AA-9828-D738-1B78-445881A61204}"/>
              </a:ext>
            </a:extLst>
          </p:cNvPr>
          <p:cNvGrpSpPr>
            <a:grpSpLocks/>
          </p:cNvGrpSpPr>
          <p:nvPr/>
        </p:nvGrpSpPr>
        <p:grpSpPr bwMode="auto">
          <a:xfrm>
            <a:off x="5391150" y="3398838"/>
            <a:ext cx="2428875" cy="1944687"/>
            <a:chOff x="3654" y="1608"/>
            <a:chExt cx="1530" cy="1225"/>
          </a:xfrm>
        </p:grpSpPr>
        <p:sp>
          <p:nvSpPr>
            <p:cNvPr id="50210" name="Rectangle 47">
              <a:extLst>
                <a:ext uri="{FF2B5EF4-FFF2-40B4-BE49-F238E27FC236}">
                  <a16:creationId xmlns:a16="http://schemas.microsoft.com/office/drawing/2014/main" id="{F885C49B-A683-C467-DCD5-0176B5D046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9" y="1627"/>
              <a:ext cx="1515" cy="12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dist="107763" dir="2700000" algn="ctr" rotWithShape="0">
                <a:srgbClr val="0A0A0A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>
                  <a:solidFill>
                    <a:schemeClr val="tx2"/>
                  </a:solidFill>
                  <a:latin typeface="Kerala" pitchFamily="2" charset="0"/>
                </a:rPr>
                <a:t>çÏÞVgÞX ÈÆß,</a:t>
              </a:r>
            </a:p>
            <a:p>
              <a:r>
                <a:rPr lang="en-US" altLang="en-US" sz="2400">
                  <a:solidFill>
                    <a:schemeClr val="tx2"/>
                  </a:solidFill>
                  <a:latin typeface="Kerala" pitchFamily="2" charset="0"/>
                </a:rPr>
                <a:t>·ÜàÜÞ µ¿W ÎáÄW ºÞÕá µ¿W Õæø: 75 èÎW</a:t>
              </a:r>
              <a:endParaRPr lang="en-US" altLang="en-US" sz="2800">
                <a:solidFill>
                  <a:schemeClr val="tx2"/>
                </a:solidFill>
                <a:latin typeface="Krone" charset="0"/>
              </a:endParaRPr>
            </a:p>
          </p:txBody>
        </p:sp>
        <p:sp>
          <p:nvSpPr>
            <p:cNvPr id="50211" name="Rectangle 61">
              <a:extLst>
                <a:ext uri="{FF2B5EF4-FFF2-40B4-BE49-F238E27FC236}">
                  <a16:creationId xmlns:a16="http://schemas.microsoft.com/office/drawing/2014/main" id="{ADDB9DB6-8FA5-EA31-5FCC-9D5DD54565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4" y="1608"/>
              <a:ext cx="1515" cy="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0A0A0A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lnSpc>
                  <a:spcPct val="95000"/>
                </a:lnSpc>
                <a:spcBef>
                  <a:spcPct val="50000"/>
                </a:spcBef>
              </a:pPr>
              <a:endParaRPr lang="en-US" altLang="en-US" sz="2000">
                <a:solidFill>
                  <a:srgbClr val="FFEA18"/>
                </a:solidFill>
                <a:latin typeface="Krone" charset="0"/>
              </a:endParaRPr>
            </a:p>
          </p:txBody>
        </p:sp>
      </p:grpSp>
      <p:sp>
        <p:nvSpPr>
          <p:cNvPr id="515136" name="Rectangle 64">
            <a:extLst>
              <a:ext uri="{FF2B5EF4-FFF2-40B4-BE49-F238E27FC236}">
                <a16:creationId xmlns:a16="http://schemas.microsoft.com/office/drawing/2014/main" id="{DC4B7E14-A50D-593D-52D7-C8C99CC26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42</a:t>
            </a:r>
          </a:p>
        </p:txBody>
      </p:sp>
      <p:sp>
        <p:nvSpPr>
          <p:cNvPr id="50193" name="Text Box 65">
            <a:extLst>
              <a:ext uri="{FF2B5EF4-FFF2-40B4-BE49-F238E27FC236}">
                <a16:creationId xmlns:a16="http://schemas.microsoft.com/office/drawing/2014/main" id="{7A67E4D4-38D4-37A4-743B-0076F54EB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0"/>
            <a:ext cx="4957763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600">
                <a:solidFill>
                  <a:schemeClr val="tx1"/>
                </a:solidFill>
                <a:latin typeface="Kerala" pitchFamily="2" charset="0"/>
              </a:rPr>
              <a:t>çÏÞÙKÞX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</a:rPr>
              <a:t>2:23; 4:45; 5:1; 10:22; 12:12</a:t>
            </a:r>
          </a:p>
        </p:txBody>
      </p:sp>
      <p:sp>
        <p:nvSpPr>
          <p:cNvPr id="50194" name="Text Box 67">
            <a:extLst>
              <a:ext uri="{FF2B5EF4-FFF2-40B4-BE49-F238E27FC236}">
                <a16:creationId xmlns:a16="http://schemas.microsoft.com/office/drawing/2014/main" id="{12B41288-A7A7-D1F4-1DA5-516EA63A7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6888" y="6267450"/>
            <a:ext cx="1924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ÙÞaíÌáAí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sp>
        <p:nvSpPr>
          <p:cNvPr id="50195" name="Rectangle 68">
            <a:extLst>
              <a:ext uri="{FF2B5EF4-FFF2-40B4-BE49-F238E27FC236}">
                <a16:creationId xmlns:a16="http://schemas.microsoft.com/office/drawing/2014/main" id="{DDCA5E6D-21D6-84E9-CE34-7C68CEDE5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0196" name="AutoShape 69">
            <a:extLst>
              <a:ext uri="{FF2B5EF4-FFF2-40B4-BE49-F238E27FC236}">
                <a16:creationId xmlns:a16="http://schemas.microsoft.com/office/drawing/2014/main" id="{75BBDEEB-3B63-7813-E3CD-108C8D923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0197" name="Rectangle 70">
            <a:extLst>
              <a:ext uri="{FF2B5EF4-FFF2-40B4-BE49-F238E27FC236}">
                <a16:creationId xmlns:a16="http://schemas.microsoft.com/office/drawing/2014/main" id="{D26427CF-EB8E-6751-0B6D-0F27DF8FE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0198" name="Line 71">
            <a:extLst>
              <a:ext uri="{FF2B5EF4-FFF2-40B4-BE49-F238E27FC236}">
                <a16:creationId xmlns:a16="http://schemas.microsoft.com/office/drawing/2014/main" id="{EBC7B4A6-264A-4CDE-9AEC-17BEA1A5D1B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9" name="Line 72">
            <a:extLst>
              <a:ext uri="{FF2B5EF4-FFF2-40B4-BE49-F238E27FC236}">
                <a16:creationId xmlns:a16="http://schemas.microsoft.com/office/drawing/2014/main" id="{8571C1FB-42F1-7713-E830-F3C0A026DFE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0" name="Line 73">
            <a:extLst>
              <a:ext uri="{FF2B5EF4-FFF2-40B4-BE49-F238E27FC236}">
                <a16:creationId xmlns:a16="http://schemas.microsoft.com/office/drawing/2014/main" id="{B631100C-84C6-9CD4-156A-6E84F64DAB9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1" name="Line 74">
            <a:extLst>
              <a:ext uri="{FF2B5EF4-FFF2-40B4-BE49-F238E27FC236}">
                <a16:creationId xmlns:a16="http://schemas.microsoft.com/office/drawing/2014/main" id="{93778EE8-657D-825F-6457-4EA4936588C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2" name="Line 75">
            <a:extLst>
              <a:ext uri="{FF2B5EF4-FFF2-40B4-BE49-F238E27FC236}">
                <a16:creationId xmlns:a16="http://schemas.microsoft.com/office/drawing/2014/main" id="{027B5738-D313-E9C0-8E7B-8548CEFD871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3" name="Rectangle 76">
            <a:extLst>
              <a:ext uri="{FF2B5EF4-FFF2-40B4-BE49-F238E27FC236}">
                <a16:creationId xmlns:a16="http://schemas.microsoft.com/office/drawing/2014/main" id="{C6E6F6C2-65FC-E18E-7FEF-81D5EBCFB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0204" name="Rectangle 77">
            <a:extLst>
              <a:ext uri="{FF2B5EF4-FFF2-40B4-BE49-F238E27FC236}">
                <a16:creationId xmlns:a16="http://schemas.microsoft.com/office/drawing/2014/main" id="{92D7BB04-1408-4DB3-1241-1F30EE808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0205" name="Line 78">
            <a:extLst>
              <a:ext uri="{FF2B5EF4-FFF2-40B4-BE49-F238E27FC236}">
                <a16:creationId xmlns:a16="http://schemas.microsoft.com/office/drawing/2014/main" id="{0BC96279-95F7-07B6-E817-EDD23D93B9D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6" name="Line 79">
            <a:extLst>
              <a:ext uri="{FF2B5EF4-FFF2-40B4-BE49-F238E27FC236}">
                <a16:creationId xmlns:a16="http://schemas.microsoft.com/office/drawing/2014/main" id="{0D58FE99-F9F3-40EA-45A5-257D75B41D4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7" name="Rectangle 80">
            <a:extLst>
              <a:ext uri="{FF2B5EF4-FFF2-40B4-BE49-F238E27FC236}">
                <a16:creationId xmlns:a16="http://schemas.microsoft.com/office/drawing/2014/main" id="{4C90F6E5-105F-5C8F-83EB-7A7180FE8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0208" name="Rectangle 81">
            <a:extLst>
              <a:ext uri="{FF2B5EF4-FFF2-40B4-BE49-F238E27FC236}">
                <a16:creationId xmlns:a16="http://schemas.microsoft.com/office/drawing/2014/main" id="{A3964FD8-1BDA-8D0B-F374-B39AAAF6B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0209" name="Rectangle 82">
            <a:extLst>
              <a:ext uri="{FF2B5EF4-FFF2-40B4-BE49-F238E27FC236}">
                <a16:creationId xmlns:a16="http://schemas.microsoft.com/office/drawing/2014/main" id="{5943C864-DB27-8A0F-4D98-CDD8EC1F4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787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5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5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5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1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5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5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1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15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118" grpId="0" animBg="1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1">
            <a:extLst>
              <a:ext uri="{FF2B5EF4-FFF2-40B4-BE49-F238E27FC236}">
                <a16:creationId xmlns:a16="http://schemas.microsoft.com/office/drawing/2014/main" id="{195E16E9-DBBC-5C59-6B52-15E4FBDEADC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1203" name="Group 107">
            <a:extLst>
              <a:ext uri="{FF2B5EF4-FFF2-40B4-BE49-F238E27FC236}">
                <a16:creationId xmlns:a16="http://schemas.microsoft.com/office/drawing/2014/main" id="{D318884A-D6B5-9064-C75A-DEAC0936AF7F}"/>
              </a:ext>
            </a:extLst>
          </p:cNvPr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51245" name="Oval 108">
              <a:extLst>
                <a:ext uri="{FF2B5EF4-FFF2-40B4-BE49-F238E27FC236}">
                  <a16:creationId xmlns:a16="http://schemas.microsoft.com/office/drawing/2014/main" id="{5D578DE0-EDB8-CD46-C500-212D04BBF1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51246" name="Oval 109">
              <a:extLst>
                <a:ext uri="{FF2B5EF4-FFF2-40B4-BE49-F238E27FC236}">
                  <a16:creationId xmlns:a16="http://schemas.microsoft.com/office/drawing/2014/main" id="{15C21FFD-87B6-EC0A-0520-1E7EF0C88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51247" name="Oval 110">
              <a:extLst>
                <a:ext uri="{FF2B5EF4-FFF2-40B4-BE49-F238E27FC236}">
                  <a16:creationId xmlns:a16="http://schemas.microsoft.com/office/drawing/2014/main" id="{B6A83F99-352A-F0D9-88F8-A67B76F49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51248" name="Oval 111">
              <a:extLst>
                <a:ext uri="{FF2B5EF4-FFF2-40B4-BE49-F238E27FC236}">
                  <a16:creationId xmlns:a16="http://schemas.microsoft.com/office/drawing/2014/main" id="{9DB95BAD-0766-EB7C-3592-49B7EE84B5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51204" name="Rectangle 3">
            <a:extLst>
              <a:ext uri="{FF2B5EF4-FFF2-40B4-BE49-F238E27FC236}">
                <a16:creationId xmlns:a16="http://schemas.microsoft.com/office/drawing/2014/main" id="{335F0F1C-8ECE-3551-66AE-B7D882830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1205" name="Oval 6">
            <a:extLst>
              <a:ext uri="{FF2B5EF4-FFF2-40B4-BE49-F238E27FC236}">
                <a16:creationId xmlns:a16="http://schemas.microsoft.com/office/drawing/2014/main" id="{CCD8BC91-EBE2-B989-6A96-FE576535F532}"/>
              </a:ext>
            </a:extLst>
          </p:cNvPr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1206" name="Rectangle 7">
            <a:extLst>
              <a:ext uri="{FF2B5EF4-FFF2-40B4-BE49-F238E27FC236}">
                <a16:creationId xmlns:a16="http://schemas.microsoft.com/office/drawing/2014/main" id="{726F33B6-BD69-0D66-D403-D48B049AE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1207" name="Line 8">
            <a:extLst>
              <a:ext uri="{FF2B5EF4-FFF2-40B4-BE49-F238E27FC236}">
                <a16:creationId xmlns:a16="http://schemas.microsoft.com/office/drawing/2014/main" id="{C292ECA4-DFDE-A238-9DF8-BF60D4D4A7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8" name="Line 9">
            <a:extLst>
              <a:ext uri="{FF2B5EF4-FFF2-40B4-BE49-F238E27FC236}">
                <a16:creationId xmlns:a16="http://schemas.microsoft.com/office/drawing/2014/main" id="{CFFE459C-D7F2-98AB-6FD3-B61DF6D85D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9" name="Line 10">
            <a:extLst>
              <a:ext uri="{FF2B5EF4-FFF2-40B4-BE49-F238E27FC236}">
                <a16:creationId xmlns:a16="http://schemas.microsoft.com/office/drawing/2014/main" id="{DF650FAB-3D85-0D06-F83D-6CE4F01644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0" name="Line 11">
            <a:extLst>
              <a:ext uri="{FF2B5EF4-FFF2-40B4-BE49-F238E27FC236}">
                <a16:creationId xmlns:a16="http://schemas.microsoft.com/office/drawing/2014/main" id="{B1F20B0B-C377-743A-D35A-9048B3ED0F8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1" name="Line 12">
            <a:extLst>
              <a:ext uri="{FF2B5EF4-FFF2-40B4-BE49-F238E27FC236}">
                <a16:creationId xmlns:a16="http://schemas.microsoft.com/office/drawing/2014/main" id="{03F086CF-D4CC-FD36-0254-35FF7CB1EA5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2" name="Line 13">
            <a:extLst>
              <a:ext uri="{FF2B5EF4-FFF2-40B4-BE49-F238E27FC236}">
                <a16:creationId xmlns:a16="http://schemas.microsoft.com/office/drawing/2014/main" id="{8D41F25D-117A-32D7-025A-16BD505F774A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9650" y="2063750"/>
            <a:ext cx="12700" cy="2235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3" name="Line 14">
            <a:extLst>
              <a:ext uri="{FF2B5EF4-FFF2-40B4-BE49-F238E27FC236}">
                <a16:creationId xmlns:a16="http://schemas.microsoft.com/office/drawing/2014/main" id="{47170696-225C-6A9E-CE40-E98FB8ACE12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59350" y="1943100"/>
            <a:ext cx="63500" cy="23304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4" name="Line 15">
            <a:extLst>
              <a:ext uri="{FF2B5EF4-FFF2-40B4-BE49-F238E27FC236}">
                <a16:creationId xmlns:a16="http://schemas.microsoft.com/office/drawing/2014/main" id="{6A5218EA-3635-D6DD-4DD7-C89B2EB977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73650" y="2006600"/>
            <a:ext cx="146050" cy="22415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5" name="Rectangle 17">
            <a:extLst>
              <a:ext uri="{FF2B5EF4-FFF2-40B4-BE49-F238E27FC236}">
                <a16:creationId xmlns:a16="http://schemas.microsoft.com/office/drawing/2014/main" id="{D53B9FDE-C3C8-BC08-F193-F9D0C7B55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2449513"/>
            <a:ext cx="2062162" cy="12223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altLang="en-US" sz="2000" b="0">
                <a:solidFill>
                  <a:srgbClr val="FFFF00"/>
                </a:solidFill>
                <a:latin typeface="Krone" charset="0"/>
              </a:rPr>
              <a:t>2. </a:t>
            </a:r>
            <a:r>
              <a:rPr lang="en-US" altLang="en-US" sz="2800" b="0">
                <a:solidFill>
                  <a:srgbClr val="FFFF00"/>
                </a:solidFill>
                <a:latin typeface="Kerala" pitchFamily="2" charset="0"/>
              </a:rPr>
              <a:t>ÖÎøc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 b="0">
                <a:solidFill>
                  <a:srgbClr val="FFFF00"/>
                </a:solidFill>
                <a:latin typeface="Kerala" pitchFamily="2" charset="0"/>
              </a:rPr>
              <a:t>ØFÞø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 b="0">
                <a:solidFill>
                  <a:srgbClr val="FFFF66"/>
                </a:solidFill>
                <a:latin typeface="Kerala" pitchFamily="2" charset="0"/>
              </a:rPr>
              <a:t>ÎÞV·¢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51216" name="Rectangle 18">
            <a:extLst>
              <a:ext uri="{FF2B5EF4-FFF2-40B4-BE49-F238E27FC236}">
                <a16:creationId xmlns:a16="http://schemas.microsoft.com/office/drawing/2014/main" id="{2B620B94-C25B-BC6D-9707-40CFD27DB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" y="627063"/>
            <a:ext cx="2608263" cy="1404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r">
              <a:lnSpc>
                <a:spcPct val="55000"/>
              </a:lnSpc>
              <a:spcBef>
                <a:spcPct val="50000"/>
              </a:spcBef>
            </a:pPr>
            <a:endParaRPr lang="en-US" altLang="en-US" sz="2400">
              <a:solidFill>
                <a:schemeClr val="tx1"/>
              </a:solidFill>
              <a:latin typeface="Krone" charset="0"/>
            </a:endParaRP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altLang="en-US" sz="2400">
                <a:solidFill>
                  <a:srgbClr val="FFFF00"/>
                </a:solidFill>
                <a:latin typeface="Krone" charset="0"/>
              </a:rPr>
              <a:t>3.</a:t>
            </a:r>
            <a:r>
              <a:rPr lang="en-US" altLang="en-US" sz="2400">
                <a:solidFill>
                  <a:schemeClr val="tx1"/>
                </a:solidFill>
                <a:latin typeface="Krone" charset="0"/>
              </a:rPr>
              <a:t> </a:t>
            </a:r>
            <a:r>
              <a:rPr lang="en-US" altLang="en-US" sz="2400">
                <a:solidFill>
                  <a:srgbClr val="FFFF00"/>
                </a:solidFill>
                <a:latin typeface="Kerala" pitchFamily="2" charset="0"/>
              </a:rPr>
              <a:t>µËVKÙâÎßæÜ</a:t>
            </a:r>
          </a:p>
          <a:p>
            <a:pPr algn="r"/>
            <a:r>
              <a:rPr lang="en-US" altLang="en-US" sz="2400">
                <a:solidFill>
                  <a:srgbClr val="FFFF00"/>
                </a:solidFill>
                <a:latin typeface="Kerala" pitchFamily="2" charset="0"/>
              </a:rPr>
              <a:t>·ÜàÜßÏ</a:t>
            </a:r>
          </a:p>
          <a:p>
            <a:pPr algn="r"/>
            <a:r>
              <a:rPr lang="en-US" altLang="en-US" sz="2400">
                <a:solidFill>
                  <a:srgbClr val="FFFF00"/>
                </a:solidFill>
                <a:latin typeface="Kerala" pitchFamily="2" charset="0"/>
              </a:rPr>
              <a:t>ÖádÖâ×</a:t>
            </a:r>
            <a:endParaRPr lang="en-US" altLang="en-US" sz="2000">
              <a:solidFill>
                <a:srgbClr val="FAFD00"/>
              </a:solidFill>
              <a:latin typeface="Krone" charset="0"/>
            </a:endParaRPr>
          </a:p>
        </p:txBody>
      </p:sp>
      <p:sp>
        <p:nvSpPr>
          <p:cNvPr id="51217" name="Line 22">
            <a:extLst>
              <a:ext uri="{FF2B5EF4-FFF2-40B4-BE49-F238E27FC236}">
                <a16:creationId xmlns:a16="http://schemas.microsoft.com/office/drawing/2014/main" id="{7223AC25-596B-366F-7EAF-3F252AD1019A}"/>
              </a:ext>
            </a:extLst>
          </p:cNvPr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4407" name="Group 87">
            <a:extLst>
              <a:ext uri="{FF2B5EF4-FFF2-40B4-BE49-F238E27FC236}">
                <a16:creationId xmlns:a16="http://schemas.microsoft.com/office/drawing/2014/main" id="{879103E7-44AE-6DB1-C57D-69C7444544EE}"/>
              </a:ext>
            </a:extLst>
          </p:cNvPr>
          <p:cNvGrpSpPr>
            <a:grpSpLocks/>
          </p:cNvGrpSpPr>
          <p:nvPr/>
        </p:nvGrpSpPr>
        <p:grpSpPr bwMode="auto">
          <a:xfrm>
            <a:off x="5738813" y="2114550"/>
            <a:ext cx="3405187" cy="1133475"/>
            <a:chOff x="3520" y="1421"/>
            <a:chExt cx="2145" cy="680"/>
          </a:xfrm>
        </p:grpSpPr>
        <p:sp>
          <p:nvSpPr>
            <p:cNvPr id="51242" name="Rectangle 19">
              <a:extLst>
                <a:ext uri="{FF2B5EF4-FFF2-40B4-BE49-F238E27FC236}">
                  <a16:creationId xmlns:a16="http://schemas.microsoft.com/office/drawing/2014/main" id="{F5090603-EB20-07A6-582C-AC137633CF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8" y="1531"/>
              <a:ext cx="1577" cy="464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2800">
                  <a:solidFill>
                    <a:schemeClr val="tx1"/>
                  </a:solidFill>
                  <a:latin typeface="Krone" charset="0"/>
                </a:rPr>
                <a:t>4. </a:t>
              </a:r>
              <a:r>
                <a:rPr lang="en-US" altLang="en-US" sz="2800" b="0">
                  <a:solidFill>
                    <a:schemeClr val="tx2"/>
                  </a:solidFill>
                  <a:latin typeface="Kerala" pitchFamily="2" charset="0"/>
                </a:rPr>
                <a:t>æÉùßÏ</a:t>
              </a:r>
              <a:r>
                <a:rPr lang="en-US" altLang="en-US" sz="2800" b="0">
                  <a:solidFill>
                    <a:schemeClr val="tx1"/>
                  </a:solidFill>
                  <a:latin typeface="Kerala" pitchFamily="2" charset="0"/>
                </a:rPr>
                <a:t>ÏßæÜ       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2800" b="0">
                  <a:solidFill>
                    <a:schemeClr val="tx1"/>
                  </a:solidFill>
                  <a:latin typeface="Kerala" pitchFamily="2" charset="0"/>
                </a:rPr>
                <a:t>  ÖádÖá×</a:t>
              </a:r>
            </a:p>
          </p:txBody>
        </p:sp>
        <p:sp>
          <p:nvSpPr>
            <p:cNvPr id="51243" name="Line 24">
              <a:extLst>
                <a:ext uri="{FF2B5EF4-FFF2-40B4-BE49-F238E27FC236}">
                  <a16:creationId xmlns:a16="http://schemas.microsoft.com/office/drawing/2014/main" id="{E8A13F17-D8B8-50C7-009C-E29C25E3C5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20" y="1701"/>
              <a:ext cx="533" cy="400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dist="17961" dir="135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4" name="Oval 29">
              <a:extLst>
                <a:ext uri="{FF2B5EF4-FFF2-40B4-BE49-F238E27FC236}">
                  <a16:creationId xmlns:a16="http://schemas.microsoft.com/office/drawing/2014/main" id="{A0A2C518-F7BC-1F1F-3855-9F34B3DAB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0" y="1421"/>
              <a:ext cx="346" cy="347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51219" name="Line 33">
            <a:extLst>
              <a:ext uri="{FF2B5EF4-FFF2-40B4-BE49-F238E27FC236}">
                <a16:creationId xmlns:a16="http://schemas.microsoft.com/office/drawing/2014/main" id="{5A8BE1AB-FF00-E2DA-7550-9FB47156D350}"/>
              </a:ext>
            </a:extLst>
          </p:cNvPr>
          <p:cNvSpPr>
            <a:spLocks noChangeShapeType="1"/>
          </p:cNvSpPr>
          <p:nvPr/>
        </p:nvSpPr>
        <p:spPr bwMode="auto">
          <a:xfrm>
            <a:off x="2600325" y="1236663"/>
            <a:ext cx="2581275" cy="592137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0" name="Rectangle 37">
            <a:extLst>
              <a:ext uri="{FF2B5EF4-FFF2-40B4-BE49-F238E27FC236}">
                <a16:creationId xmlns:a16="http://schemas.microsoft.com/office/drawing/2014/main" id="{BFDF9BB3-B4C3-FDFC-8550-EC5ED57F5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3" y="6127750"/>
            <a:ext cx="8408987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FFFF00"/>
                </a:solidFill>
                <a:latin typeface="Kerala" pitchFamily="2" charset="0"/>
              </a:rPr>
              <a:t>çÏÖáÕßæa µÞøÎáZ ¦µãÄßÏßÜáU ÏÞdÄÞÎÞV·¢...</a:t>
            </a:r>
          </a:p>
        </p:txBody>
      </p:sp>
      <p:sp>
        <p:nvSpPr>
          <p:cNvPr id="51221" name="Text Box 72">
            <a:extLst>
              <a:ext uri="{FF2B5EF4-FFF2-40B4-BE49-F238E27FC236}">
                <a16:creationId xmlns:a16="http://schemas.microsoft.com/office/drawing/2014/main" id="{38B66DF9-E074-9DCF-CB68-AA71FFE38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288" y="0"/>
            <a:ext cx="5957887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chemeClr val="tx1"/>
                </a:solidFill>
                <a:latin typeface="Kerala" pitchFamily="2" charset="0"/>
              </a:rPr>
              <a:t>ÜâçAÞØ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í </a:t>
            </a:r>
            <a:r>
              <a:rPr lang="en-US" altLang="en-US" sz="1400">
                <a:solidFill>
                  <a:schemeClr val="tx1"/>
                </a:solidFill>
              </a:rPr>
              <a:t>19:1</a:t>
            </a:r>
          </a:p>
        </p:txBody>
      </p:sp>
      <p:sp>
        <p:nvSpPr>
          <p:cNvPr id="51222" name="AutoShape 88">
            <a:extLst>
              <a:ext uri="{FF2B5EF4-FFF2-40B4-BE49-F238E27FC236}">
                <a16:creationId xmlns:a16="http://schemas.microsoft.com/office/drawing/2014/main" id="{05D22B41-EBDA-FA83-8083-B8FD70076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1223" name="Rectangle 89">
            <a:extLst>
              <a:ext uri="{FF2B5EF4-FFF2-40B4-BE49-F238E27FC236}">
                <a16:creationId xmlns:a16="http://schemas.microsoft.com/office/drawing/2014/main" id="{E9BCFAE3-6870-9562-3512-DAB286EF3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1224" name="Line 90">
            <a:extLst>
              <a:ext uri="{FF2B5EF4-FFF2-40B4-BE49-F238E27FC236}">
                <a16:creationId xmlns:a16="http://schemas.microsoft.com/office/drawing/2014/main" id="{468ABEC9-66BE-8496-6796-6E53230398C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5" name="Line 91">
            <a:extLst>
              <a:ext uri="{FF2B5EF4-FFF2-40B4-BE49-F238E27FC236}">
                <a16:creationId xmlns:a16="http://schemas.microsoft.com/office/drawing/2014/main" id="{45BFE228-1722-B10F-D98D-5B0B7C766D6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6" name="Line 92">
            <a:extLst>
              <a:ext uri="{FF2B5EF4-FFF2-40B4-BE49-F238E27FC236}">
                <a16:creationId xmlns:a16="http://schemas.microsoft.com/office/drawing/2014/main" id="{DE7C4D3D-B326-3BB1-29D8-642D2427917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7" name="Line 93">
            <a:extLst>
              <a:ext uri="{FF2B5EF4-FFF2-40B4-BE49-F238E27FC236}">
                <a16:creationId xmlns:a16="http://schemas.microsoft.com/office/drawing/2014/main" id="{AB3533DD-CB1C-AE1D-2EE2-A997C4CA644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8" name="Line 94">
            <a:extLst>
              <a:ext uri="{FF2B5EF4-FFF2-40B4-BE49-F238E27FC236}">
                <a16:creationId xmlns:a16="http://schemas.microsoft.com/office/drawing/2014/main" id="{B67CE289-E586-8C57-3962-E9B17F0777F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9" name="Rectangle 95">
            <a:extLst>
              <a:ext uri="{FF2B5EF4-FFF2-40B4-BE49-F238E27FC236}">
                <a16:creationId xmlns:a16="http://schemas.microsoft.com/office/drawing/2014/main" id="{97EF2AD4-60FF-787C-E025-0CFD47395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1230" name="Rectangle 96">
            <a:extLst>
              <a:ext uri="{FF2B5EF4-FFF2-40B4-BE49-F238E27FC236}">
                <a16:creationId xmlns:a16="http://schemas.microsoft.com/office/drawing/2014/main" id="{81607668-950E-C5EE-DA32-B322CC4F6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1231" name="Line 97">
            <a:extLst>
              <a:ext uri="{FF2B5EF4-FFF2-40B4-BE49-F238E27FC236}">
                <a16:creationId xmlns:a16="http://schemas.microsoft.com/office/drawing/2014/main" id="{FCF8DAB5-F2C7-8D45-31C1-11DFCCF5A4A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2" name="Line 98">
            <a:extLst>
              <a:ext uri="{FF2B5EF4-FFF2-40B4-BE49-F238E27FC236}">
                <a16:creationId xmlns:a16="http://schemas.microsoft.com/office/drawing/2014/main" id="{628C8E97-B9DC-E8B7-DE00-607A1B5D5FF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3" name="Rectangle 99">
            <a:extLst>
              <a:ext uri="{FF2B5EF4-FFF2-40B4-BE49-F238E27FC236}">
                <a16:creationId xmlns:a16="http://schemas.microsoft.com/office/drawing/2014/main" id="{54BBE76B-E75B-19FD-7552-BDA02AC3E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1234" name="Rectangle 100">
            <a:extLst>
              <a:ext uri="{FF2B5EF4-FFF2-40B4-BE49-F238E27FC236}">
                <a16:creationId xmlns:a16="http://schemas.microsoft.com/office/drawing/2014/main" id="{99B6E211-FC34-BFE1-0B26-42CCDD833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1235" name="Rectangle 101">
            <a:extLst>
              <a:ext uri="{FF2B5EF4-FFF2-40B4-BE49-F238E27FC236}">
                <a16:creationId xmlns:a16="http://schemas.microsoft.com/office/drawing/2014/main" id="{BFEE7498-D013-A54C-BB9C-5839C6BAC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787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51236" name="Text Box 102">
            <a:extLst>
              <a:ext uri="{FF2B5EF4-FFF2-40B4-BE49-F238E27FC236}">
                <a16:creationId xmlns:a16="http://schemas.microsoft.com/office/drawing/2014/main" id="{0784E9AB-115D-AAF7-AC7F-B44FBAC1A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4424" name="Oval 104">
            <a:extLst>
              <a:ext uri="{FF2B5EF4-FFF2-40B4-BE49-F238E27FC236}">
                <a16:creationId xmlns:a16="http://schemas.microsoft.com/office/drawing/2014/main" id="{3957AA84-C757-0F5C-03F0-8D0B132B8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9925" y="2114550"/>
            <a:ext cx="2124075" cy="52705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1238" name="Rectangle 113">
            <a:extLst>
              <a:ext uri="{FF2B5EF4-FFF2-40B4-BE49-F238E27FC236}">
                <a16:creationId xmlns:a16="http://schemas.microsoft.com/office/drawing/2014/main" id="{B828C007-FF14-73C8-6B16-5194EB776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13" y="4022725"/>
            <a:ext cx="2405062" cy="1220788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  <a:latin typeface="Krone" charset="0"/>
              </a:rPr>
              <a:t>1. </a:t>
            </a:r>
            <a:r>
              <a:rPr lang="en-US" altLang="en-US" sz="2800">
                <a:solidFill>
                  <a:srgbClr val="FFFF00"/>
                </a:solidFill>
                <a:latin typeface="Kerala" pitchFamily="2" charset="0"/>
              </a:rPr>
              <a:t>çÏÖáÕßæa ¦Æc æÏøáÖçÜ¢</a:t>
            </a:r>
          </a:p>
          <a:p>
            <a:pPr algn="r"/>
            <a:r>
              <a:rPr lang="en-US" altLang="en-US" sz="2800">
                <a:solidFill>
                  <a:srgbClr val="FFFF00"/>
                </a:solidFill>
                <a:latin typeface="Kerala" pitchFamily="2" charset="0"/>
              </a:rPr>
              <a:t>ÖádÖá×</a:t>
            </a:r>
          </a:p>
        </p:txBody>
      </p:sp>
      <p:sp>
        <p:nvSpPr>
          <p:cNvPr id="51239" name="Oval 115">
            <a:extLst>
              <a:ext uri="{FF2B5EF4-FFF2-40B4-BE49-F238E27FC236}">
                <a16:creationId xmlns:a16="http://schemas.microsoft.com/office/drawing/2014/main" id="{AFFAE9B1-D532-2632-2C9C-4325657DE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1240" name="Line 116">
            <a:extLst>
              <a:ext uri="{FF2B5EF4-FFF2-40B4-BE49-F238E27FC236}">
                <a16:creationId xmlns:a16="http://schemas.microsoft.com/office/drawing/2014/main" id="{35F90958-BFA0-7DFE-68CA-E7DF0DA5FD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7" name="Rectangle 117">
            <a:extLst>
              <a:ext uri="{FF2B5EF4-FFF2-40B4-BE49-F238E27FC236}">
                <a16:creationId xmlns:a16="http://schemas.microsoft.com/office/drawing/2014/main" id="{866F559A-C6CF-9996-DD3B-2820D6FAE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43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4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4" grpId="0" animBg="1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4">
            <a:extLst>
              <a:ext uri="{FF2B5EF4-FFF2-40B4-BE49-F238E27FC236}">
                <a16:creationId xmlns:a16="http://schemas.microsoft.com/office/drawing/2014/main" id="{D6ED0DF9-AFD5-1D09-1FEA-F84B7A492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5595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52227" name="Text Box 5">
            <a:extLst>
              <a:ext uri="{FF2B5EF4-FFF2-40B4-BE49-F238E27FC236}">
                <a16:creationId xmlns:a16="http://schemas.microsoft.com/office/drawing/2014/main" id="{95B7C337-F370-AAF1-766B-953745085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4988" y="0"/>
            <a:ext cx="5957887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tx1"/>
                </a:solidFill>
                <a:latin typeface="Kerala" pitchFamily="2" charset="0"/>
              </a:rPr>
              <a:t>ÜâçAÞØí </a:t>
            </a:r>
            <a:r>
              <a:rPr lang="en-US" altLang="en-US" sz="1400">
                <a:solidFill>
                  <a:schemeClr val="tx1"/>
                </a:solidFill>
              </a:rPr>
              <a:t>19:2-10</a:t>
            </a:r>
          </a:p>
        </p:txBody>
      </p:sp>
      <p:sp>
        <p:nvSpPr>
          <p:cNvPr id="487451" name="Rectangle 27">
            <a:extLst>
              <a:ext uri="{FF2B5EF4-FFF2-40B4-BE49-F238E27FC236}">
                <a16:creationId xmlns:a16="http://schemas.microsoft.com/office/drawing/2014/main" id="{8A8498EF-C3B4-6693-3BC2-8C1BBDCBD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44</a:t>
            </a:r>
          </a:p>
        </p:txBody>
      </p:sp>
      <p:sp>
        <p:nvSpPr>
          <p:cNvPr id="52229" name="Text Box 28">
            <a:extLst>
              <a:ext uri="{FF2B5EF4-FFF2-40B4-BE49-F238E27FC236}">
                <a16:creationId xmlns:a16="http://schemas.microsoft.com/office/drawing/2014/main" id="{A199840A-6172-B9D2-7971-03FD8DA68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6400" y="6251575"/>
            <a:ext cx="2105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600" b="0">
                <a:solidFill>
                  <a:schemeClr val="tx1"/>
                </a:solidFill>
                <a:latin typeface="Kerala" pitchFamily="2" charset="0"/>
              </a:rPr>
              <a:t>ÙÞaíÌáAí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pic>
        <p:nvPicPr>
          <p:cNvPr id="52230" name="Picture 29">
            <a:extLst>
              <a:ext uri="{FF2B5EF4-FFF2-40B4-BE49-F238E27FC236}">
                <a16:creationId xmlns:a16="http://schemas.microsoft.com/office/drawing/2014/main" id="{399BE188-4EF1-E2C2-61C0-0D7BB27F5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504825"/>
            <a:ext cx="7991475" cy="57594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7456" name="Picture 32">
            <a:extLst>
              <a:ext uri="{FF2B5EF4-FFF2-40B4-BE49-F238E27FC236}">
                <a16:creationId xmlns:a16="http://schemas.microsoft.com/office/drawing/2014/main" id="{4FDA3653-DFD9-E6C4-3530-FEBDF38D04C7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522288"/>
            <a:ext cx="7934325" cy="57562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32" name="AutoShape 7">
            <a:extLst>
              <a:ext uri="{FF2B5EF4-FFF2-40B4-BE49-F238E27FC236}">
                <a16:creationId xmlns:a16="http://schemas.microsoft.com/office/drawing/2014/main" id="{36E59DCF-42D6-4D8A-044D-E9F4F43D2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233" name="Rectangle 8">
            <a:extLst>
              <a:ext uri="{FF2B5EF4-FFF2-40B4-BE49-F238E27FC236}">
                <a16:creationId xmlns:a16="http://schemas.microsoft.com/office/drawing/2014/main" id="{C8339A73-33E6-FD06-F2B3-7995874DB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234" name="Line 9">
            <a:extLst>
              <a:ext uri="{FF2B5EF4-FFF2-40B4-BE49-F238E27FC236}">
                <a16:creationId xmlns:a16="http://schemas.microsoft.com/office/drawing/2014/main" id="{C8DF5E35-9B00-F90F-3F7A-AA68CB92CAD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5" name="Line 10">
            <a:extLst>
              <a:ext uri="{FF2B5EF4-FFF2-40B4-BE49-F238E27FC236}">
                <a16:creationId xmlns:a16="http://schemas.microsoft.com/office/drawing/2014/main" id="{C49023E9-C412-824F-5594-A0F12F1C208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6" name="Line 11">
            <a:extLst>
              <a:ext uri="{FF2B5EF4-FFF2-40B4-BE49-F238E27FC236}">
                <a16:creationId xmlns:a16="http://schemas.microsoft.com/office/drawing/2014/main" id="{73A46DFD-6558-35CB-3E4D-EDF3EB5BCE6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7" name="Line 12">
            <a:extLst>
              <a:ext uri="{FF2B5EF4-FFF2-40B4-BE49-F238E27FC236}">
                <a16:creationId xmlns:a16="http://schemas.microsoft.com/office/drawing/2014/main" id="{9A2C0484-FA05-7B1F-4D26-FFF169B5072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8" name="Line 13">
            <a:extLst>
              <a:ext uri="{FF2B5EF4-FFF2-40B4-BE49-F238E27FC236}">
                <a16:creationId xmlns:a16="http://schemas.microsoft.com/office/drawing/2014/main" id="{A31077FD-5DCA-BD53-7E34-E1BBA512BA2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9" name="Rectangle 14">
            <a:extLst>
              <a:ext uri="{FF2B5EF4-FFF2-40B4-BE49-F238E27FC236}">
                <a16:creationId xmlns:a16="http://schemas.microsoft.com/office/drawing/2014/main" id="{F170FA01-DCEC-6D93-19B5-B9FDD6C3E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2240" name="Rectangle 15">
            <a:extLst>
              <a:ext uri="{FF2B5EF4-FFF2-40B4-BE49-F238E27FC236}">
                <a16:creationId xmlns:a16="http://schemas.microsoft.com/office/drawing/2014/main" id="{12C6B0F4-FC76-B2B1-DE71-0127936E0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241" name="Line 16">
            <a:extLst>
              <a:ext uri="{FF2B5EF4-FFF2-40B4-BE49-F238E27FC236}">
                <a16:creationId xmlns:a16="http://schemas.microsoft.com/office/drawing/2014/main" id="{8A0F2D4F-A6B8-06EF-C5FE-A25C31C2B4A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2" name="Line 17">
            <a:extLst>
              <a:ext uri="{FF2B5EF4-FFF2-40B4-BE49-F238E27FC236}">
                <a16:creationId xmlns:a16="http://schemas.microsoft.com/office/drawing/2014/main" id="{1756BC9C-CF2D-1211-9AE2-B116928EEC8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3" name="Rectangle 18">
            <a:extLst>
              <a:ext uri="{FF2B5EF4-FFF2-40B4-BE49-F238E27FC236}">
                <a16:creationId xmlns:a16="http://schemas.microsoft.com/office/drawing/2014/main" id="{E9A7561D-ACFB-C072-83D6-7EEF096FA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244" name="Rectangle 19">
            <a:extLst>
              <a:ext uri="{FF2B5EF4-FFF2-40B4-BE49-F238E27FC236}">
                <a16:creationId xmlns:a16="http://schemas.microsoft.com/office/drawing/2014/main" id="{A0C10158-E7BD-EBFD-4BC5-AB2944F29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245" name="Rectangle 20">
            <a:extLst>
              <a:ext uri="{FF2B5EF4-FFF2-40B4-BE49-F238E27FC236}">
                <a16:creationId xmlns:a16="http://schemas.microsoft.com/office/drawing/2014/main" id="{3FE016EC-E6DF-AD9A-7BC5-A3E4C2FCA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787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52246" name="Text Box 30">
            <a:extLst>
              <a:ext uri="{FF2B5EF4-FFF2-40B4-BE49-F238E27FC236}">
                <a16:creationId xmlns:a16="http://schemas.microsoft.com/office/drawing/2014/main" id="{ADCFF24A-F282-4BA4-E3A9-06C44F384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5191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tx1"/>
                </a:solidFill>
                <a:latin typeface="Kerala" pitchFamily="2" charset="0"/>
              </a:rPr>
              <a:t>çÏÖá ØFøßºî ØbL ÍâÎß</a:t>
            </a:r>
            <a:r>
              <a:rPr lang="en-US" altLang="en-US" sz="280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52247" name="Text Box 31">
            <a:extLst>
              <a:ext uri="{FF2B5EF4-FFF2-40B4-BE49-F238E27FC236}">
                <a16:creationId xmlns:a16="http://schemas.microsoft.com/office/drawing/2014/main" id="{F241F7F2-F5A9-0D3B-CBC5-948AD8153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chemeClr val="tx1"/>
                </a:solidFill>
                <a:latin typeface="Kerala" pitchFamily="2" charset="0"/>
              </a:rPr>
              <a:t>Ø¶ÞÏß ¥JßÎøJßW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52248" name="Text Box 33">
            <a:extLst>
              <a:ext uri="{FF2B5EF4-FFF2-40B4-BE49-F238E27FC236}">
                <a16:creationId xmlns:a16="http://schemas.microsoft.com/office/drawing/2014/main" id="{D4B0B287-F06F-6510-4A9F-7D3E21A804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399213"/>
            <a:ext cx="3238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7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456" grpId="0" animBg="1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1">
            <a:extLst>
              <a:ext uri="{FF2B5EF4-FFF2-40B4-BE49-F238E27FC236}">
                <a16:creationId xmlns:a16="http://schemas.microsoft.com/office/drawing/2014/main" id="{BBBDA196-AFC8-7B0E-1B8C-F5197484E68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3251" name="Group 106">
            <a:extLst>
              <a:ext uri="{FF2B5EF4-FFF2-40B4-BE49-F238E27FC236}">
                <a16:creationId xmlns:a16="http://schemas.microsoft.com/office/drawing/2014/main" id="{D5C86F39-11AC-DF67-80B8-134AE3FDE944}"/>
              </a:ext>
            </a:extLst>
          </p:cNvPr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53295" name="Oval 107">
              <a:extLst>
                <a:ext uri="{FF2B5EF4-FFF2-40B4-BE49-F238E27FC236}">
                  <a16:creationId xmlns:a16="http://schemas.microsoft.com/office/drawing/2014/main" id="{497752C5-ACD5-7D61-4815-F748491C25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53296" name="Oval 108">
              <a:extLst>
                <a:ext uri="{FF2B5EF4-FFF2-40B4-BE49-F238E27FC236}">
                  <a16:creationId xmlns:a16="http://schemas.microsoft.com/office/drawing/2014/main" id="{C4EF5CAB-ADEE-4E9D-DA13-F5A5E3AB69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53297" name="Oval 109">
              <a:extLst>
                <a:ext uri="{FF2B5EF4-FFF2-40B4-BE49-F238E27FC236}">
                  <a16:creationId xmlns:a16="http://schemas.microsoft.com/office/drawing/2014/main" id="{1AFA434D-0EC5-E77B-1411-340AFD804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53298" name="Oval 110">
              <a:extLst>
                <a:ext uri="{FF2B5EF4-FFF2-40B4-BE49-F238E27FC236}">
                  <a16:creationId xmlns:a16="http://schemas.microsoft.com/office/drawing/2014/main" id="{A418C254-1346-45F4-177D-57ED1D88EF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53252" name="Rectangle 3">
            <a:extLst>
              <a:ext uri="{FF2B5EF4-FFF2-40B4-BE49-F238E27FC236}">
                <a16:creationId xmlns:a16="http://schemas.microsoft.com/office/drawing/2014/main" id="{FCAC2882-3950-E72E-7FF5-C28991DA6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253" name="Oval 6">
            <a:extLst>
              <a:ext uri="{FF2B5EF4-FFF2-40B4-BE49-F238E27FC236}">
                <a16:creationId xmlns:a16="http://schemas.microsoft.com/office/drawing/2014/main" id="{DA6641EA-DA0E-2BB8-0436-F8F4BDE294F8}"/>
              </a:ext>
            </a:extLst>
          </p:cNvPr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254" name="Rectangle 7">
            <a:extLst>
              <a:ext uri="{FF2B5EF4-FFF2-40B4-BE49-F238E27FC236}">
                <a16:creationId xmlns:a16="http://schemas.microsoft.com/office/drawing/2014/main" id="{CF3E552A-FA0F-7744-3B7B-6F0249B2C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255" name="Line 8">
            <a:extLst>
              <a:ext uri="{FF2B5EF4-FFF2-40B4-BE49-F238E27FC236}">
                <a16:creationId xmlns:a16="http://schemas.microsoft.com/office/drawing/2014/main" id="{8DA7BE2C-67E6-F00E-0B4A-6A4E2CCBED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6" name="Line 9">
            <a:extLst>
              <a:ext uri="{FF2B5EF4-FFF2-40B4-BE49-F238E27FC236}">
                <a16:creationId xmlns:a16="http://schemas.microsoft.com/office/drawing/2014/main" id="{121DD90D-C372-01BD-772D-C1571BAF85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7" name="Line 10">
            <a:extLst>
              <a:ext uri="{FF2B5EF4-FFF2-40B4-BE49-F238E27FC236}">
                <a16:creationId xmlns:a16="http://schemas.microsoft.com/office/drawing/2014/main" id="{EB79D235-CB2C-8A7F-5D4C-146F3B338E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8" name="Line 11">
            <a:extLst>
              <a:ext uri="{FF2B5EF4-FFF2-40B4-BE49-F238E27FC236}">
                <a16:creationId xmlns:a16="http://schemas.microsoft.com/office/drawing/2014/main" id="{BE190994-FDF8-85EC-6F3A-5E1DCA3E054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9" name="Line 12">
            <a:extLst>
              <a:ext uri="{FF2B5EF4-FFF2-40B4-BE49-F238E27FC236}">
                <a16:creationId xmlns:a16="http://schemas.microsoft.com/office/drawing/2014/main" id="{ECA4F09D-8AF9-789F-C110-162167E8AA4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0" name="Line 13">
            <a:extLst>
              <a:ext uri="{FF2B5EF4-FFF2-40B4-BE49-F238E27FC236}">
                <a16:creationId xmlns:a16="http://schemas.microsoft.com/office/drawing/2014/main" id="{5E6E084F-259E-1618-EC0F-5C90BD55D983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9650" y="2063750"/>
            <a:ext cx="12700" cy="2235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1" name="Line 14">
            <a:extLst>
              <a:ext uri="{FF2B5EF4-FFF2-40B4-BE49-F238E27FC236}">
                <a16:creationId xmlns:a16="http://schemas.microsoft.com/office/drawing/2014/main" id="{4D941B3C-742C-8F57-76A0-D8D9F1EDE9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59350" y="1943100"/>
            <a:ext cx="63500" cy="23304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2" name="Line 15">
            <a:extLst>
              <a:ext uri="{FF2B5EF4-FFF2-40B4-BE49-F238E27FC236}">
                <a16:creationId xmlns:a16="http://schemas.microsoft.com/office/drawing/2014/main" id="{7A2A5B43-74D7-43C4-3153-3CBEFD1F0D2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73650" y="2006600"/>
            <a:ext cx="146050" cy="22415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3" name="Rectangle 17">
            <a:extLst>
              <a:ext uri="{FF2B5EF4-FFF2-40B4-BE49-F238E27FC236}">
                <a16:creationId xmlns:a16="http://schemas.microsoft.com/office/drawing/2014/main" id="{9FCEBA5F-D85F-FEDE-7D0E-7EC0E7CB9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2449513"/>
            <a:ext cx="2062162" cy="15430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AFD00"/>
                </a:solidFill>
                <a:latin typeface="Krone" charset="0"/>
              </a:rPr>
              <a:t>2. </a:t>
            </a:r>
            <a:r>
              <a:rPr lang="en-US" altLang="en-US" sz="2800">
                <a:solidFill>
                  <a:srgbClr val="FFFF00"/>
                </a:solidFill>
                <a:latin typeface="Kerala" pitchFamily="2" charset="0"/>
              </a:rPr>
              <a:t>ÖÎøc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  <a:latin typeface="Kerala" pitchFamily="2" charset="0"/>
              </a:rPr>
              <a:t>ØFÞø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>
                <a:solidFill>
                  <a:srgbClr val="FFFF66"/>
                </a:solidFill>
                <a:latin typeface="Kerala" pitchFamily="2" charset="0"/>
              </a:rPr>
              <a:t>ÎÞV·¢</a:t>
            </a:r>
            <a:endParaRPr lang="en-US" altLang="en-US" sz="2000" b="0">
              <a:solidFill>
                <a:srgbClr val="FFFF00"/>
              </a:solidFill>
              <a:latin typeface="Krone" charset="0"/>
            </a:endParaRP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endParaRPr lang="en-US" altLang="en-US" sz="2000">
              <a:solidFill>
                <a:srgbClr val="FAFD00"/>
              </a:solidFill>
              <a:latin typeface="Krone" charset="0"/>
            </a:endParaRPr>
          </a:p>
        </p:txBody>
      </p:sp>
      <p:sp>
        <p:nvSpPr>
          <p:cNvPr id="53264" name="Rectangle 18">
            <a:extLst>
              <a:ext uri="{FF2B5EF4-FFF2-40B4-BE49-F238E27FC236}">
                <a16:creationId xmlns:a16="http://schemas.microsoft.com/office/drawing/2014/main" id="{2133CE7A-3D3E-DB81-6519-32D48F6E4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" y="628650"/>
            <a:ext cx="2608263" cy="102076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AFD00"/>
                </a:solidFill>
                <a:latin typeface="Krone" charset="0"/>
              </a:rPr>
              <a:t>3. </a:t>
            </a:r>
            <a:r>
              <a:rPr lang="en-US" altLang="en-US" sz="2400">
                <a:solidFill>
                  <a:srgbClr val="FFFF00"/>
                </a:solidFill>
                <a:latin typeface="Kerala" pitchFamily="2" charset="0"/>
              </a:rPr>
              <a:t>µËVKÙâÎßæÜ</a:t>
            </a:r>
          </a:p>
          <a:p>
            <a:pPr algn="r"/>
            <a:r>
              <a:rPr lang="en-US" altLang="en-US" sz="2400">
                <a:solidFill>
                  <a:srgbClr val="FFFF00"/>
                </a:solidFill>
                <a:latin typeface="Kerala" pitchFamily="2" charset="0"/>
              </a:rPr>
              <a:t>·ÜàÜßÏ</a:t>
            </a:r>
          </a:p>
          <a:p>
            <a:pPr algn="r"/>
            <a:r>
              <a:rPr lang="en-US" altLang="en-US" sz="2400">
                <a:solidFill>
                  <a:srgbClr val="FFFF00"/>
                </a:solidFill>
                <a:latin typeface="Kerala" pitchFamily="2" charset="0"/>
              </a:rPr>
              <a:t>ÖádÖâ×</a:t>
            </a:r>
            <a:endParaRPr lang="en-US" altLang="en-US" sz="2000">
              <a:solidFill>
                <a:srgbClr val="FAFD00"/>
              </a:solidFill>
              <a:latin typeface="Krone" charset="0"/>
            </a:endParaRPr>
          </a:p>
        </p:txBody>
      </p:sp>
      <p:sp>
        <p:nvSpPr>
          <p:cNvPr id="53265" name="Rectangle 19">
            <a:extLst>
              <a:ext uri="{FF2B5EF4-FFF2-40B4-BE49-F238E27FC236}">
                <a16:creationId xmlns:a16="http://schemas.microsoft.com/office/drawing/2014/main" id="{45E0B7C5-13EA-B2F4-9B19-4FAE92E2A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9700" y="2254250"/>
            <a:ext cx="2503488" cy="7731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5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AFD00"/>
                </a:solidFill>
                <a:latin typeface="Krone" charset="0"/>
              </a:rPr>
              <a:t>4. </a:t>
            </a:r>
            <a:r>
              <a:rPr lang="en-US" altLang="en-US" sz="2800" b="0">
                <a:solidFill>
                  <a:srgbClr val="FFFF00"/>
                </a:solidFill>
                <a:latin typeface="Kerala" pitchFamily="2" charset="0"/>
              </a:rPr>
              <a:t>æÉùßÏÏßæÜ       </a:t>
            </a:r>
          </a:p>
          <a:p>
            <a:pPr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 b="0">
                <a:solidFill>
                  <a:srgbClr val="FFFF00"/>
                </a:solidFill>
                <a:latin typeface="Kerala" pitchFamily="2" charset="0"/>
              </a:rPr>
              <a:t>  ÖádÖá×</a:t>
            </a:r>
            <a:endParaRPr lang="en-US" altLang="en-US" sz="28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53266" name="Line 22">
            <a:extLst>
              <a:ext uri="{FF2B5EF4-FFF2-40B4-BE49-F238E27FC236}">
                <a16:creationId xmlns:a16="http://schemas.microsoft.com/office/drawing/2014/main" id="{1197552C-0168-79BC-2BE5-6CECB098ED4A}"/>
              </a:ext>
            </a:extLst>
          </p:cNvPr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7" name="Line 24">
            <a:extLst>
              <a:ext uri="{FF2B5EF4-FFF2-40B4-BE49-F238E27FC236}">
                <a16:creationId xmlns:a16="http://schemas.microsoft.com/office/drawing/2014/main" id="{02AC7579-0E9B-474D-F855-E96E248BDF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88000" y="2674938"/>
            <a:ext cx="947738" cy="660400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8" name="Line 32">
            <a:extLst>
              <a:ext uri="{FF2B5EF4-FFF2-40B4-BE49-F238E27FC236}">
                <a16:creationId xmlns:a16="http://schemas.microsoft.com/office/drawing/2014/main" id="{C0015E83-127B-ECCC-66AC-6FF95443F579}"/>
              </a:ext>
            </a:extLst>
          </p:cNvPr>
          <p:cNvSpPr>
            <a:spLocks noChangeShapeType="1"/>
          </p:cNvSpPr>
          <p:nvPr/>
        </p:nvSpPr>
        <p:spPr bwMode="auto">
          <a:xfrm>
            <a:off x="2600325" y="1236663"/>
            <a:ext cx="2581275" cy="592137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9" name="Rectangle 36">
            <a:extLst>
              <a:ext uri="{FF2B5EF4-FFF2-40B4-BE49-F238E27FC236}">
                <a16:creationId xmlns:a16="http://schemas.microsoft.com/office/drawing/2014/main" id="{E53AC192-8289-5C39-F1E3-9D84577E2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3" y="6110288"/>
            <a:ext cx="8408987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FFFF00"/>
                </a:solidFill>
                <a:latin typeface="Kerala" pitchFamily="2" charset="0"/>
              </a:rPr>
              <a:t>çÏÖáÕßæa µÞøÎáZ ¦µãÄßÏßÜáU ÏÞdÄÞÎÞV·¢...</a:t>
            </a:r>
          </a:p>
        </p:txBody>
      </p:sp>
      <p:sp>
        <p:nvSpPr>
          <p:cNvPr id="53270" name="Text Box 70">
            <a:extLst>
              <a:ext uri="{FF2B5EF4-FFF2-40B4-BE49-F238E27FC236}">
                <a16:creationId xmlns:a16="http://schemas.microsoft.com/office/drawing/2014/main" id="{4BA97352-F87B-6D7C-A44C-EB279ABC7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0"/>
            <a:ext cx="5957888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tx1"/>
                </a:solidFill>
                <a:latin typeface="Kerala" pitchFamily="2" charset="0"/>
              </a:rPr>
              <a:t>ÎJÞÏß</a:t>
            </a:r>
            <a:r>
              <a:rPr lang="en-US" altLang="en-US" sz="200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</a:rPr>
              <a:t>21:10-14; </a:t>
            </a:r>
            <a:r>
              <a:rPr lang="en-US" altLang="en-US">
                <a:solidFill>
                  <a:schemeClr val="tx1"/>
                </a:solidFill>
                <a:latin typeface="Kerala" pitchFamily="2" charset="0"/>
              </a:rPr>
              <a:t>çÏÞÙKÞX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</a:rPr>
              <a:t>12:13</a:t>
            </a:r>
          </a:p>
        </p:txBody>
      </p:sp>
      <p:sp>
        <p:nvSpPr>
          <p:cNvPr id="53271" name="AutoShape 86">
            <a:extLst>
              <a:ext uri="{FF2B5EF4-FFF2-40B4-BE49-F238E27FC236}">
                <a16:creationId xmlns:a16="http://schemas.microsoft.com/office/drawing/2014/main" id="{418AED67-15DB-6359-FB56-E4204ACC2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272" name="Rectangle 87">
            <a:extLst>
              <a:ext uri="{FF2B5EF4-FFF2-40B4-BE49-F238E27FC236}">
                <a16:creationId xmlns:a16="http://schemas.microsoft.com/office/drawing/2014/main" id="{6F4EE4D7-4AC3-C75B-2452-33E3394BA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273" name="Line 88">
            <a:extLst>
              <a:ext uri="{FF2B5EF4-FFF2-40B4-BE49-F238E27FC236}">
                <a16:creationId xmlns:a16="http://schemas.microsoft.com/office/drawing/2014/main" id="{A96D8D89-743C-AC1D-DD7F-0975E956263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4" name="Line 89">
            <a:extLst>
              <a:ext uri="{FF2B5EF4-FFF2-40B4-BE49-F238E27FC236}">
                <a16:creationId xmlns:a16="http://schemas.microsoft.com/office/drawing/2014/main" id="{941DF1FC-BC2C-53C5-F9D1-B403586F1D6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5" name="Line 90">
            <a:extLst>
              <a:ext uri="{FF2B5EF4-FFF2-40B4-BE49-F238E27FC236}">
                <a16:creationId xmlns:a16="http://schemas.microsoft.com/office/drawing/2014/main" id="{9147793D-F2E5-E4FE-5BA4-988ADF0DE73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6" name="Line 91">
            <a:extLst>
              <a:ext uri="{FF2B5EF4-FFF2-40B4-BE49-F238E27FC236}">
                <a16:creationId xmlns:a16="http://schemas.microsoft.com/office/drawing/2014/main" id="{6C9DB87A-5328-8047-B48F-4C0B8ECBE54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7" name="Line 92">
            <a:extLst>
              <a:ext uri="{FF2B5EF4-FFF2-40B4-BE49-F238E27FC236}">
                <a16:creationId xmlns:a16="http://schemas.microsoft.com/office/drawing/2014/main" id="{77DBC352-B9EC-E7C6-2873-988F2C3030A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8" name="Rectangle 93">
            <a:extLst>
              <a:ext uri="{FF2B5EF4-FFF2-40B4-BE49-F238E27FC236}">
                <a16:creationId xmlns:a16="http://schemas.microsoft.com/office/drawing/2014/main" id="{69E00557-C850-16E8-A588-B4DC756E3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3279" name="Rectangle 94">
            <a:extLst>
              <a:ext uri="{FF2B5EF4-FFF2-40B4-BE49-F238E27FC236}">
                <a16:creationId xmlns:a16="http://schemas.microsoft.com/office/drawing/2014/main" id="{AF034BC5-4F33-7042-41C7-4F4AAB8B3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280" name="Line 95">
            <a:extLst>
              <a:ext uri="{FF2B5EF4-FFF2-40B4-BE49-F238E27FC236}">
                <a16:creationId xmlns:a16="http://schemas.microsoft.com/office/drawing/2014/main" id="{52776DE0-7E2D-9E22-E472-64CE40BCF6B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81" name="Line 96">
            <a:extLst>
              <a:ext uri="{FF2B5EF4-FFF2-40B4-BE49-F238E27FC236}">
                <a16:creationId xmlns:a16="http://schemas.microsoft.com/office/drawing/2014/main" id="{337A6EFF-A36D-2F39-19C9-DE5293429EC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82" name="Rectangle 97">
            <a:extLst>
              <a:ext uri="{FF2B5EF4-FFF2-40B4-BE49-F238E27FC236}">
                <a16:creationId xmlns:a16="http://schemas.microsoft.com/office/drawing/2014/main" id="{CFFD3492-B09D-52EA-9480-1FB6F8BB7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283" name="Rectangle 98">
            <a:extLst>
              <a:ext uri="{FF2B5EF4-FFF2-40B4-BE49-F238E27FC236}">
                <a16:creationId xmlns:a16="http://schemas.microsoft.com/office/drawing/2014/main" id="{2FEC59F3-1908-D208-9BC6-679AE0F54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284" name="Rectangle 99">
            <a:extLst>
              <a:ext uri="{FF2B5EF4-FFF2-40B4-BE49-F238E27FC236}">
                <a16:creationId xmlns:a16="http://schemas.microsoft.com/office/drawing/2014/main" id="{BA8EF3EC-608F-5DB2-2BD8-A7A22A81E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787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53285" name="Text Box 100">
            <a:extLst>
              <a:ext uri="{FF2B5EF4-FFF2-40B4-BE49-F238E27FC236}">
                <a16:creationId xmlns:a16="http://schemas.microsoft.com/office/drawing/2014/main" id="{EDA72B81-6FD8-0902-076D-58134BDED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185446" name="Group 102">
            <a:extLst>
              <a:ext uri="{FF2B5EF4-FFF2-40B4-BE49-F238E27FC236}">
                <a16:creationId xmlns:a16="http://schemas.microsoft.com/office/drawing/2014/main" id="{CB562098-2CE5-B703-5922-AC2B2F91CF17}"/>
              </a:ext>
            </a:extLst>
          </p:cNvPr>
          <p:cNvGrpSpPr>
            <a:grpSpLocks/>
          </p:cNvGrpSpPr>
          <p:nvPr/>
        </p:nvGrpSpPr>
        <p:grpSpPr bwMode="auto">
          <a:xfrm>
            <a:off x="4797425" y="4313238"/>
            <a:ext cx="3724275" cy="1585912"/>
            <a:chOff x="3000" y="2773"/>
            <a:chExt cx="2346" cy="999"/>
          </a:xfrm>
        </p:grpSpPr>
        <p:sp>
          <p:nvSpPr>
            <p:cNvPr id="53292" name="Rectangle 20">
              <a:extLst>
                <a:ext uri="{FF2B5EF4-FFF2-40B4-BE49-F238E27FC236}">
                  <a16:creationId xmlns:a16="http://schemas.microsoft.com/office/drawing/2014/main" id="{83EDBB2C-1378-C120-10B9-6DD4B73591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5" y="3034"/>
              <a:ext cx="1331" cy="738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2000">
                  <a:solidFill>
                    <a:schemeClr val="tx1"/>
                  </a:solidFill>
                  <a:latin typeface="Krone" charset="0"/>
                </a:rPr>
                <a:t> 5.</a:t>
              </a:r>
              <a:r>
                <a:rPr lang="en-US" altLang="en-US" sz="2000" b="0">
                  <a:solidFill>
                    <a:schemeClr val="tx2"/>
                  </a:solidFill>
                  <a:latin typeface="Kerala" pitchFamily="2" charset="0"/>
                </a:rPr>
                <a:t>æÏøáÖçÜÎßæÜ</a:t>
              </a:r>
              <a:endParaRPr lang="en-US" altLang="en-US" sz="2000" b="0">
                <a:solidFill>
                  <a:schemeClr val="tx1"/>
                </a:solidFill>
                <a:latin typeface="Kerala" pitchFamily="2" charset="0"/>
              </a:endParaRPr>
            </a:p>
            <a:p>
              <a:pPr algn="r"/>
              <a:r>
                <a:rPr lang="en-US" altLang="en-US" sz="2000" b="0">
                  <a:solidFill>
                    <a:schemeClr val="tx1"/>
                  </a:solidFill>
                  <a:latin typeface="Kerala" pitchFamily="2" charset="0"/>
                </a:rPr>
                <a:t>²¿áÕßÜæJ ÖádÖâ×</a:t>
              </a:r>
            </a:p>
            <a:p>
              <a:endParaRPr lang="en-US" altLang="en-US" sz="2000">
                <a:solidFill>
                  <a:schemeClr val="tx1"/>
                </a:solidFill>
                <a:latin typeface="Krone" charset="0"/>
              </a:endParaRPr>
            </a:p>
          </p:txBody>
        </p:sp>
        <p:sp>
          <p:nvSpPr>
            <p:cNvPr id="53293" name="Line 25">
              <a:extLst>
                <a:ext uri="{FF2B5EF4-FFF2-40B4-BE49-F238E27FC236}">
                  <a16:creationId xmlns:a16="http://schemas.microsoft.com/office/drawing/2014/main" id="{E5942D44-F6EC-CA7D-5D11-13E73AB3C7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000" y="2773"/>
              <a:ext cx="992" cy="280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dist="17961" dir="135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94" name="Oval 30">
              <a:extLst>
                <a:ext uri="{FF2B5EF4-FFF2-40B4-BE49-F238E27FC236}">
                  <a16:creationId xmlns:a16="http://schemas.microsoft.com/office/drawing/2014/main" id="{470394AC-EFA2-0C8B-0ED3-546E254D0C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1" y="2922"/>
              <a:ext cx="346" cy="347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85447" name="Oval 103">
            <a:extLst>
              <a:ext uri="{FF2B5EF4-FFF2-40B4-BE49-F238E27FC236}">
                <a16:creationId xmlns:a16="http://schemas.microsoft.com/office/drawing/2014/main" id="{5FF6E8C8-C93F-41D4-3FBA-96BC670EA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0063" y="4629150"/>
            <a:ext cx="1697037" cy="38735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288" name="Rectangle 112">
            <a:extLst>
              <a:ext uri="{FF2B5EF4-FFF2-40B4-BE49-F238E27FC236}">
                <a16:creationId xmlns:a16="http://schemas.microsoft.com/office/drawing/2014/main" id="{10BC49B6-7C28-CF89-8101-86E7E9A48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13" y="4022725"/>
            <a:ext cx="2405062" cy="122078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  <a:latin typeface="Krone" charset="0"/>
              </a:rPr>
              <a:t>1. </a:t>
            </a:r>
            <a:r>
              <a:rPr lang="en-US" altLang="en-US" sz="2800">
                <a:solidFill>
                  <a:srgbClr val="FFFF00"/>
                </a:solidFill>
                <a:latin typeface="Kerala" pitchFamily="2" charset="0"/>
              </a:rPr>
              <a:t>çÏÖáÕßæa ¦Æc æÏøáÖçÜ¢</a:t>
            </a:r>
          </a:p>
          <a:p>
            <a:pPr algn="r"/>
            <a:r>
              <a:rPr lang="en-US" altLang="en-US" sz="2800">
                <a:solidFill>
                  <a:srgbClr val="FFFF00"/>
                </a:solidFill>
                <a:latin typeface="Kerala" pitchFamily="2" charset="0"/>
              </a:rPr>
              <a:t>ÖádÖá×</a:t>
            </a:r>
          </a:p>
        </p:txBody>
      </p:sp>
      <p:sp>
        <p:nvSpPr>
          <p:cNvPr id="53289" name="Oval 114">
            <a:extLst>
              <a:ext uri="{FF2B5EF4-FFF2-40B4-BE49-F238E27FC236}">
                <a16:creationId xmlns:a16="http://schemas.microsoft.com/office/drawing/2014/main" id="{29F70051-619A-6653-D0EB-D61F1531B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290" name="Line 115">
            <a:extLst>
              <a:ext uri="{FF2B5EF4-FFF2-40B4-BE49-F238E27FC236}">
                <a16:creationId xmlns:a16="http://schemas.microsoft.com/office/drawing/2014/main" id="{1D7199A7-11A5-75E8-38B6-F8DC02D05F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60" name="Rectangle 116">
            <a:extLst>
              <a:ext uri="{FF2B5EF4-FFF2-40B4-BE49-F238E27FC236}">
                <a16:creationId xmlns:a16="http://schemas.microsoft.com/office/drawing/2014/main" id="{8A0B05DA-4CBD-AA55-2E0A-FA8BFB388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3075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45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5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77">
            <a:extLst>
              <a:ext uri="{FF2B5EF4-FFF2-40B4-BE49-F238E27FC236}">
                <a16:creationId xmlns:a16="http://schemas.microsoft.com/office/drawing/2014/main" id="{8478CC57-6277-D218-E12E-658372406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5" t="5322" r="8870" b="5444"/>
          <a:stretch>
            <a:fillRect/>
          </a:stretch>
        </p:blipFill>
        <p:spPr bwMode="auto">
          <a:xfrm>
            <a:off x="615950" y="525463"/>
            <a:ext cx="8004175" cy="5802312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0149" name="Rectangle 5">
            <a:extLst>
              <a:ext uri="{FF2B5EF4-FFF2-40B4-BE49-F238E27FC236}">
                <a16:creationId xmlns:a16="http://schemas.microsoft.com/office/drawing/2014/main" id="{0296227F-9A0E-F139-FD4F-71F273ECE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8" y="5324475"/>
            <a:ext cx="8264525" cy="1006475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3200">
                <a:solidFill>
                  <a:srgbClr val="FFFF00"/>
                </a:solidFill>
                <a:latin typeface="Kerala" panose="020B0604020202020204" pitchFamily="2" charset="0"/>
              </a:rPr>
              <a:t>¥dÌÙÞÎßæa çÎÞùßÏÞ ÎÜ</a:t>
            </a:r>
            <a:r>
              <a:rPr lang="en-US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:</a:t>
            </a: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 algn="ctr">
              <a:defRPr/>
            </a:pPr>
            <a:r>
              <a:rPr lang="en-US" altLang="en-US" sz="2800">
                <a:solidFill>
                  <a:srgbClr val="FFFF00"/>
                </a:solidFill>
                <a:latin typeface="Kerala" panose="020B0604020202020204" pitchFamily="2" charset="0"/>
              </a:rPr>
              <a:t>æÏÙâÆzÞøáæ¿ çÆÕÞÜÏJßæa ØíÅÞÈ¢</a:t>
            </a:r>
            <a:endParaRPr lang="en-US" altLang="en-US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4276" name="Text Box 46">
            <a:extLst>
              <a:ext uri="{FF2B5EF4-FFF2-40B4-BE49-F238E27FC236}">
                <a16:creationId xmlns:a16="http://schemas.microsoft.com/office/drawing/2014/main" id="{F20E1FDA-076A-D74E-C458-55B1F4E5D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063" y="0"/>
            <a:ext cx="5957887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tx1"/>
                </a:solidFill>
                <a:latin typeface="Kerala" pitchFamily="2" charset="0"/>
              </a:rPr>
              <a:t>ÎJÞÏß </a:t>
            </a:r>
            <a:r>
              <a:rPr lang="en-US" altLang="en-US" sz="1400">
                <a:solidFill>
                  <a:schemeClr val="tx1"/>
                </a:solidFill>
              </a:rPr>
              <a:t>21:12</a:t>
            </a:r>
          </a:p>
        </p:txBody>
      </p:sp>
      <p:sp>
        <p:nvSpPr>
          <p:cNvPr id="54277" name="AutoShape 61">
            <a:extLst>
              <a:ext uri="{FF2B5EF4-FFF2-40B4-BE49-F238E27FC236}">
                <a16:creationId xmlns:a16="http://schemas.microsoft.com/office/drawing/2014/main" id="{8BD1EC16-9C1F-17FD-8F98-0C6BDE96B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4278" name="Rectangle 62">
            <a:extLst>
              <a:ext uri="{FF2B5EF4-FFF2-40B4-BE49-F238E27FC236}">
                <a16:creationId xmlns:a16="http://schemas.microsoft.com/office/drawing/2014/main" id="{724A7308-F4B8-ECCA-8895-0CB2E7C2D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4279" name="Line 63">
            <a:extLst>
              <a:ext uri="{FF2B5EF4-FFF2-40B4-BE49-F238E27FC236}">
                <a16:creationId xmlns:a16="http://schemas.microsoft.com/office/drawing/2014/main" id="{DC7173B3-D4D3-1862-BEC9-41F8F101559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0" name="Line 64">
            <a:extLst>
              <a:ext uri="{FF2B5EF4-FFF2-40B4-BE49-F238E27FC236}">
                <a16:creationId xmlns:a16="http://schemas.microsoft.com/office/drawing/2014/main" id="{41FFD55E-5D94-50F9-9D3C-2C63C050C7A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1" name="Line 65">
            <a:extLst>
              <a:ext uri="{FF2B5EF4-FFF2-40B4-BE49-F238E27FC236}">
                <a16:creationId xmlns:a16="http://schemas.microsoft.com/office/drawing/2014/main" id="{7B1982D5-20D2-7969-549C-6B744D46906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2" name="Line 66">
            <a:extLst>
              <a:ext uri="{FF2B5EF4-FFF2-40B4-BE49-F238E27FC236}">
                <a16:creationId xmlns:a16="http://schemas.microsoft.com/office/drawing/2014/main" id="{B50F3A23-6F56-A108-C1F2-F6BDD1270D0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3" name="Line 67">
            <a:extLst>
              <a:ext uri="{FF2B5EF4-FFF2-40B4-BE49-F238E27FC236}">
                <a16:creationId xmlns:a16="http://schemas.microsoft.com/office/drawing/2014/main" id="{98020CAF-714C-AB9D-FCF9-DC7DC9FD34D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4" name="Rectangle 68">
            <a:extLst>
              <a:ext uri="{FF2B5EF4-FFF2-40B4-BE49-F238E27FC236}">
                <a16:creationId xmlns:a16="http://schemas.microsoft.com/office/drawing/2014/main" id="{46E2DF8B-75D9-C653-8219-6E4E6971D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4285" name="Rectangle 69">
            <a:extLst>
              <a:ext uri="{FF2B5EF4-FFF2-40B4-BE49-F238E27FC236}">
                <a16:creationId xmlns:a16="http://schemas.microsoft.com/office/drawing/2014/main" id="{5D37897B-8318-B66B-8E55-B3EF36507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4286" name="Line 70">
            <a:extLst>
              <a:ext uri="{FF2B5EF4-FFF2-40B4-BE49-F238E27FC236}">
                <a16:creationId xmlns:a16="http://schemas.microsoft.com/office/drawing/2014/main" id="{E69DA252-E653-D57A-9427-DBFF9ED3D62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7" name="Line 71">
            <a:extLst>
              <a:ext uri="{FF2B5EF4-FFF2-40B4-BE49-F238E27FC236}">
                <a16:creationId xmlns:a16="http://schemas.microsoft.com/office/drawing/2014/main" id="{E08EBEB1-D039-75ED-B789-8A9BD95DEBA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8" name="Rectangle 72">
            <a:extLst>
              <a:ext uri="{FF2B5EF4-FFF2-40B4-BE49-F238E27FC236}">
                <a16:creationId xmlns:a16="http://schemas.microsoft.com/office/drawing/2014/main" id="{74A71904-412F-242B-1B42-AC0D24DDD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4289" name="Rectangle 73">
            <a:extLst>
              <a:ext uri="{FF2B5EF4-FFF2-40B4-BE49-F238E27FC236}">
                <a16:creationId xmlns:a16="http://schemas.microsoft.com/office/drawing/2014/main" id="{2A4F89BB-B60C-0040-7355-D4B0BEE94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4290" name="Rectangle 74">
            <a:extLst>
              <a:ext uri="{FF2B5EF4-FFF2-40B4-BE49-F238E27FC236}">
                <a16:creationId xmlns:a16="http://schemas.microsoft.com/office/drawing/2014/main" id="{FD377E1A-CDEE-DAA9-4E05-198B5787C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787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54291" name="Text Box 75">
            <a:extLst>
              <a:ext uri="{FF2B5EF4-FFF2-40B4-BE49-F238E27FC236}">
                <a16:creationId xmlns:a16="http://schemas.microsoft.com/office/drawing/2014/main" id="{CCD82B73-11C4-4CC1-5BC2-DE20D86A7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pic>
        <p:nvPicPr>
          <p:cNvPr id="390170" name="Picture 26">
            <a:extLst>
              <a:ext uri="{FF2B5EF4-FFF2-40B4-BE49-F238E27FC236}">
                <a16:creationId xmlns:a16="http://schemas.microsoft.com/office/drawing/2014/main" id="{3E40BE95-2277-CA39-5422-BA0B582461D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" t="9695" r="3148" b="7982"/>
          <a:stretch>
            <a:fillRect/>
          </a:stretch>
        </p:blipFill>
        <p:spPr bwMode="auto">
          <a:xfrm>
            <a:off x="5930900" y="1325563"/>
            <a:ext cx="2627313" cy="142716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90223" name="Rectangle 79">
            <a:extLst>
              <a:ext uri="{FF2B5EF4-FFF2-40B4-BE49-F238E27FC236}">
                <a16:creationId xmlns:a16="http://schemas.microsoft.com/office/drawing/2014/main" id="{64A8C353-2E8D-E7FD-6B02-A1CF539E2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888" y="1441450"/>
            <a:ext cx="2328862" cy="1195388"/>
          </a:xfrm>
          <a:prstGeom prst="rect">
            <a:avLst/>
          </a:prstGeom>
          <a:noFill/>
          <a:ln w="5715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90226" name="Rectangle 82">
            <a:extLst>
              <a:ext uri="{FF2B5EF4-FFF2-40B4-BE49-F238E27FC236}">
                <a16:creationId xmlns:a16="http://schemas.microsoft.com/office/drawing/2014/main" id="{079F1B02-EACE-7FCE-2317-3DAFDEB69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46</a:t>
            </a:r>
          </a:p>
        </p:txBody>
      </p:sp>
      <p:sp>
        <p:nvSpPr>
          <p:cNvPr id="54295" name="Text Box 83">
            <a:extLst>
              <a:ext uri="{FF2B5EF4-FFF2-40B4-BE49-F238E27FC236}">
                <a16:creationId xmlns:a16="http://schemas.microsoft.com/office/drawing/2014/main" id="{F4908DB0-74F4-1161-06F8-895B8FA72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3100" y="6237288"/>
            <a:ext cx="15668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000" b="0">
                <a:solidFill>
                  <a:schemeClr val="tx1"/>
                </a:solidFill>
                <a:latin typeface="Kerala" pitchFamily="2" charset="0"/>
              </a:rPr>
              <a:t>ÙÞaíÌáAí çÉ¼</a:t>
            </a:r>
            <a:r>
              <a:rPr lang="en-US" altLang="en-US" b="0">
                <a:solidFill>
                  <a:schemeClr val="tx1"/>
                </a:solidFill>
                <a:latin typeface="Kerala" pitchFamily="2" charset="0"/>
              </a:rPr>
              <a:t>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sp>
        <p:nvSpPr>
          <p:cNvPr id="54296" name="Text Box 84">
            <a:extLst>
              <a:ext uri="{FF2B5EF4-FFF2-40B4-BE49-F238E27FC236}">
                <a16:creationId xmlns:a16="http://schemas.microsoft.com/office/drawing/2014/main" id="{35F71FF9-BEC0-D9C6-C574-6DFA15C99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420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0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90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90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6" name="Picture 8">
            <a:extLst>
              <a:ext uri="{FF2B5EF4-FFF2-40B4-BE49-F238E27FC236}">
                <a16:creationId xmlns:a16="http://schemas.microsoft.com/office/drawing/2014/main" id="{19B0B31D-EDE5-ABE3-AAED-32D042DAA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20713"/>
            <a:ext cx="7900988" cy="56594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9973" name="Rectangle 5">
            <a:extLst>
              <a:ext uri="{FF2B5EF4-FFF2-40B4-BE49-F238E27FC236}">
                <a16:creationId xmlns:a16="http://schemas.microsoft.com/office/drawing/2014/main" id="{795CFC0E-50C6-5051-B335-F376C46E6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1900" y="5619750"/>
            <a:ext cx="6634163" cy="9461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800" b="0">
                <a:solidFill>
                  <a:srgbClr val="FFFF00"/>
                </a:solidFill>
                <a:latin typeface="Kerala" panose="020B0604020202020204" pitchFamily="2" charset="0"/>
              </a:rPr>
              <a:t>çÏÖáÕßæa µÞÜæJ çÆÕÞÜÏ¢ §çMÞÝá¢</a:t>
            </a:r>
          </a:p>
          <a:p>
            <a:pPr algn="ctr">
              <a:defRPr/>
            </a:pPr>
            <a:r>
              <a:rPr lang="en-US" altLang="en-US" sz="2800" b="0">
                <a:solidFill>
                  <a:srgbClr val="FFFF66"/>
                </a:solidFill>
                <a:latin typeface="Kerala" panose="020B0604020202020204" pitchFamily="2" charset="0"/>
              </a:rPr>
              <a:t>©IÞÏßøáæKCßW</a:t>
            </a: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...</a:t>
            </a:r>
          </a:p>
        </p:txBody>
      </p:sp>
      <p:sp>
        <p:nvSpPr>
          <p:cNvPr id="55300" name="AutoShape 58">
            <a:extLst>
              <a:ext uri="{FF2B5EF4-FFF2-40B4-BE49-F238E27FC236}">
                <a16:creationId xmlns:a16="http://schemas.microsoft.com/office/drawing/2014/main" id="{9A0AF196-4FAC-6A47-27E1-BFCFA37C6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301" name="Rectangle 59">
            <a:extLst>
              <a:ext uri="{FF2B5EF4-FFF2-40B4-BE49-F238E27FC236}">
                <a16:creationId xmlns:a16="http://schemas.microsoft.com/office/drawing/2014/main" id="{794024ED-5B28-79DC-E1BD-704D9F7AB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302" name="Line 60">
            <a:extLst>
              <a:ext uri="{FF2B5EF4-FFF2-40B4-BE49-F238E27FC236}">
                <a16:creationId xmlns:a16="http://schemas.microsoft.com/office/drawing/2014/main" id="{8228A645-1BFB-7E36-74AE-A0C3B66F699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3" name="Line 61">
            <a:extLst>
              <a:ext uri="{FF2B5EF4-FFF2-40B4-BE49-F238E27FC236}">
                <a16:creationId xmlns:a16="http://schemas.microsoft.com/office/drawing/2014/main" id="{DFCF61C3-A798-D452-085B-7EA99A87E06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4" name="Line 62">
            <a:extLst>
              <a:ext uri="{FF2B5EF4-FFF2-40B4-BE49-F238E27FC236}">
                <a16:creationId xmlns:a16="http://schemas.microsoft.com/office/drawing/2014/main" id="{9F25E309-60E3-3B1E-8E36-3AEE196E928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5" name="Line 63">
            <a:extLst>
              <a:ext uri="{FF2B5EF4-FFF2-40B4-BE49-F238E27FC236}">
                <a16:creationId xmlns:a16="http://schemas.microsoft.com/office/drawing/2014/main" id="{FE4E030E-42FB-B1D3-8937-191376D17F9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6" name="Line 64">
            <a:extLst>
              <a:ext uri="{FF2B5EF4-FFF2-40B4-BE49-F238E27FC236}">
                <a16:creationId xmlns:a16="http://schemas.microsoft.com/office/drawing/2014/main" id="{04AC8691-8036-BEAF-9571-59C89D4B74F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7" name="Rectangle 65">
            <a:extLst>
              <a:ext uri="{FF2B5EF4-FFF2-40B4-BE49-F238E27FC236}">
                <a16:creationId xmlns:a16="http://schemas.microsoft.com/office/drawing/2014/main" id="{EB4C1D86-DFDF-CAC4-E96D-8F1AE490B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5308" name="Rectangle 67">
            <a:extLst>
              <a:ext uri="{FF2B5EF4-FFF2-40B4-BE49-F238E27FC236}">
                <a16:creationId xmlns:a16="http://schemas.microsoft.com/office/drawing/2014/main" id="{CF24CB6A-B7E9-7FE4-219B-ACE63391F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309" name="Line 68">
            <a:extLst>
              <a:ext uri="{FF2B5EF4-FFF2-40B4-BE49-F238E27FC236}">
                <a16:creationId xmlns:a16="http://schemas.microsoft.com/office/drawing/2014/main" id="{1227C9FF-5527-8D45-2D53-D66035EABB4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10" name="Line 69">
            <a:extLst>
              <a:ext uri="{FF2B5EF4-FFF2-40B4-BE49-F238E27FC236}">
                <a16:creationId xmlns:a16="http://schemas.microsoft.com/office/drawing/2014/main" id="{9F185B32-AF3B-9B46-D4F0-CF2B83805C3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11" name="Rectangle 70">
            <a:extLst>
              <a:ext uri="{FF2B5EF4-FFF2-40B4-BE49-F238E27FC236}">
                <a16:creationId xmlns:a16="http://schemas.microsoft.com/office/drawing/2014/main" id="{DD95086E-9EF4-CFDE-9827-40C79EBD7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312" name="Rectangle 71">
            <a:extLst>
              <a:ext uri="{FF2B5EF4-FFF2-40B4-BE49-F238E27FC236}">
                <a16:creationId xmlns:a16="http://schemas.microsoft.com/office/drawing/2014/main" id="{76EB4CCB-10FE-4E93-8E5D-03E6E1BED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313" name="Rectangle 72">
            <a:extLst>
              <a:ext uri="{FF2B5EF4-FFF2-40B4-BE49-F238E27FC236}">
                <a16:creationId xmlns:a16="http://schemas.microsoft.com/office/drawing/2014/main" id="{9948A140-6684-C334-F700-774AA37C4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787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55314" name="Text Box 73">
            <a:extLst>
              <a:ext uri="{FF2B5EF4-FFF2-40B4-BE49-F238E27FC236}">
                <a16:creationId xmlns:a16="http://schemas.microsoft.com/office/drawing/2014/main" id="{B62007DB-6E83-8D32-F04E-1CA68C747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40046" name="Rectangle 78">
            <a:extLst>
              <a:ext uri="{FF2B5EF4-FFF2-40B4-BE49-F238E27FC236}">
                <a16:creationId xmlns:a16="http://schemas.microsoft.com/office/drawing/2014/main" id="{9880D385-CF32-4366-5A22-FB0F28922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47</a:t>
            </a:r>
          </a:p>
        </p:txBody>
      </p:sp>
      <p:sp>
        <p:nvSpPr>
          <p:cNvPr id="55316" name="Text Box 79">
            <a:extLst>
              <a:ext uri="{FF2B5EF4-FFF2-40B4-BE49-F238E27FC236}">
                <a16:creationId xmlns:a16="http://schemas.microsoft.com/office/drawing/2014/main" id="{928DDA6B-D9A6-5FFC-7148-FCC0BEC0C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063" y="0"/>
            <a:ext cx="5957887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tx1"/>
                </a:solidFill>
                <a:latin typeface="Kerala" pitchFamily="2" charset="0"/>
              </a:rPr>
              <a:t>ÎJÞÏß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</a:rPr>
              <a:t>21:12</a:t>
            </a:r>
          </a:p>
        </p:txBody>
      </p:sp>
      <p:sp>
        <p:nvSpPr>
          <p:cNvPr id="55317" name="Text Box 80">
            <a:extLst>
              <a:ext uri="{FF2B5EF4-FFF2-40B4-BE49-F238E27FC236}">
                <a16:creationId xmlns:a16="http://schemas.microsoft.com/office/drawing/2014/main" id="{8E596322-D720-96C2-19B1-EA48FD11A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7375" y="6281738"/>
            <a:ext cx="17430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ÙÞaíÌáAí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3A6D2795-006D-277B-1657-09CAE848B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2349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A926BD4F-9D04-75A5-5E2A-BA1BE94C2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1397000"/>
            <a:ext cx="2997200" cy="4368800"/>
          </a:xfrm>
          <a:prstGeom prst="rect">
            <a:avLst/>
          </a:prstGeom>
          <a:solidFill>
            <a:schemeClr val="tx2"/>
          </a:solidFill>
          <a:ln w="50800">
            <a:solidFill>
              <a:schemeClr val="tx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6324" name="AutoShape 4">
            <a:extLst>
              <a:ext uri="{FF2B5EF4-FFF2-40B4-BE49-F238E27FC236}">
                <a16:creationId xmlns:a16="http://schemas.microsoft.com/office/drawing/2014/main" id="{E78E8C99-6F84-380C-2C0D-FBA5ECCA4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6325" name="Rectangle 5">
            <a:extLst>
              <a:ext uri="{FF2B5EF4-FFF2-40B4-BE49-F238E27FC236}">
                <a16:creationId xmlns:a16="http://schemas.microsoft.com/office/drawing/2014/main" id="{4E16694D-B5F4-8D4B-B238-D307CBA48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6326" name="Rectangle 6">
            <a:extLst>
              <a:ext uri="{FF2B5EF4-FFF2-40B4-BE49-F238E27FC236}">
                <a16:creationId xmlns:a16="http://schemas.microsoft.com/office/drawing/2014/main" id="{9909C468-161B-6A2B-9893-6A3CC50ED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9450" y="914400"/>
            <a:ext cx="145256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 b="0">
                <a:solidFill>
                  <a:schemeClr val="accent1"/>
                </a:solidFill>
                <a:latin typeface="Times" panose="02020603050405020304" pitchFamily="18" charset="0"/>
              </a:rPr>
              <a:t>   </a:t>
            </a:r>
            <a:r>
              <a:rPr lang="en-US" altLang="en-US" sz="3600" b="0">
                <a:solidFill>
                  <a:schemeClr val="accent1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56327" name="Line 7">
            <a:extLst>
              <a:ext uri="{FF2B5EF4-FFF2-40B4-BE49-F238E27FC236}">
                <a16:creationId xmlns:a16="http://schemas.microsoft.com/office/drawing/2014/main" id="{18F5FE53-39A5-65FB-CE80-EBC03709B20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8" name="Line 8">
            <a:extLst>
              <a:ext uri="{FF2B5EF4-FFF2-40B4-BE49-F238E27FC236}">
                <a16:creationId xmlns:a16="http://schemas.microsoft.com/office/drawing/2014/main" id="{B65F3C60-17AA-1556-A2BB-F46B696755B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9" name="Line 9">
            <a:extLst>
              <a:ext uri="{FF2B5EF4-FFF2-40B4-BE49-F238E27FC236}">
                <a16:creationId xmlns:a16="http://schemas.microsoft.com/office/drawing/2014/main" id="{06F75A60-D280-8842-AD10-EE799735B6B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0" name="Line 10">
            <a:extLst>
              <a:ext uri="{FF2B5EF4-FFF2-40B4-BE49-F238E27FC236}">
                <a16:creationId xmlns:a16="http://schemas.microsoft.com/office/drawing/2014/main" id="{E5DC8008-0EE2-7BC6-0BAF-3A2035CBF74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1" name="Line 11">
            <a:extLst>
              <a:ext uri="{FF2B5EF4-FFF2-40B4-BE49-F238E27FC236}">
                <a16:creationId xmlns:a16="http://schemas.microsoft.com/office/drawing/2014/main" id="{E9E87EB7-DA37-5AE0-F756-901D8D9ED27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2" name="Line 12">
            <a:extLst>
              <a:ext uri="{FF2B5EF4-FFF2-40B4-BE49-F238E27FC236}">
                <a16:creationId xmlns:a16="http://schemas.microsoft.com/office/drawing/2014/main" id="{83E8F954-D39A-E5BC-16D4-89E4B4998AA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3" name="Line 13">
            <a:extLst>
              <a:ext uri="{FF2B5EF4-FFF2-40B4-BE49-F238E27FC236}">
                <a16:creationId xmlns:a16="http://schemas.microsoft.com/office/drawing/2014/main" id="{D5C9A3FC-7743-DA31-D327-6B3ADADB41B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4" name="Rectangle 14">
            <a:extLst>
              <a:ext uri="{FF2B5EF4-FFF2-40B4-BE49-F238E27FC236}">
                <a16:creationId xmlns:a16="http://schemas.microsoft.com/office/drawing/2014/main" id="{4397123D-2DEF-9EC7-019E-D40CEA6B3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6335" name="Rectangle 15">
            <a:extLst>
              <a:ext uri="{FF2B5EF4-FFF2-40B4-BE49-F238E27FC236}">
                <a16:creationId xmlns:a16="http://schemas.microsoft.com/office/drawing/2014/main" id="{17594E6D-7753-715E-429E-5A7FD4333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0" y="1730375"/>
            <a:ext cx="22002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>
                <a:solidFill>
                  <a:schemeClr val="accent1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174096" name="Rectangle 16">
            <a:extLst>
              <a:ext uri="{FF2B5EF4-FFF2-40B4-BE49-F238E27FC236}">
                <a16:creationId xmlns:a16="http://schemas.microsoft.com/office/drawing/2014/main" id="{920129E5-4CA8-6A7A-156F-B6CE405BC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5888" y="2197100"/>
            <a:ext cx="1328737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600" b="0">
                <a:solidFill>
                  <a:schemeClr val="accent2"/>
                </a:solidFill>
                <a:latin typeface="Kerala" pitchFamily="2" charset="0"/>
              </a:rPr>
              <a:t>dµâÖí</a:t>
            </a:r>
            <a:endParaRPr lang="en-US" altLang="en-US" sz="2400" b="0">
              <a:solidFill>
                <a:schemeClr val="accent2"/>
              </a:solidFill>
              <a:latin typeface="Kerala" pitchFamily="2" charset="0"/>
            </a:endParaRPr>
          </a:p>
        </p:txBody>
      </p:sp>
      <p:sp>
        <p:nvSpPr>
          <p:cNvPr id="56337" name="AutoShape 20">
            <a:extLst>
              <a:ext uri="{FF2B5EF4-FFF2-40B4-BE49-F238E27FC236}">
                <a16:creationId xmlns:a16="http://schemas.microsoft.com/office/drawing/2014/main" id="{D115836D-AFC1-33B7-FAE9-09AE433FE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997F2C"/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6338" name="Rectangle 21">
            <a:extLst>
              <a:ext uri="{FF2B5EF4-FFF2-40B4-BE49-F238E27FC236}">
                <a16:creationId xmlns:a16="http://schemas.microsoft.com/office/drawing/2014/main" id="{5F71094A-F546-9D59-0DA4-7E706DC04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56339" name="Line 22">
            <a:extLst>
              <a:ext uri="{FF2B5EF4-FFF2-40B4-BE49-F238E27FC236}">
                <a16:creationId xmlns:a16="http://schemas.microsoft.com/office/drawing/2014/main" id="{B5876A7F-57D9-02F7-1D72-B3F2CF1A773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4" name="Rectangle 24">
            <a:extLst>
              <a:ext uri="{FF2B5EF4-FFF2-40B4-BE49-F238E27FC236}">
                <a16:creationId xmlns:a16="http://schemas.microsoft.com/office/drawing/2014/main" id="{ED7A017F-9093-E48E-704C-D23D6EBE0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2819400"/>
            <a:ext cx="4521200" cy="2832100"/>
          </a:xfrm>
          <a:prstGeom prst="rect">
            <a:avLst/>
          </a:prstGeom>
          <a:solidFill>
            <a:srgbClr val="006B61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74106" name="Text Box 26">
            <a:extLst>
              <a:ext uri="{FF2B5EF4-FFF2-40B4-BE49-F238E27FC236}">
                <a16:creationId xmlns:a16="http://schemas.microsoft.com/office/drawing/2014/main" id="{DBEDAD5A-FEB4-A233-FB0C-37B01B3EC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4588" y="2781300"/>
            <a:ext cx="4729162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FAFD00"/>
                </a:solidFill>
              </a:rPr>
              <a:t>•</a:t>
            </a:r>
            <a:r>
              <a:rPr lang="en-US" altLang="en-US" sz="3600">
                <a:solidFill>
                  <a:schemeClr val="tx1"/>
                </a:solidFill>
                <a:latin typeface="Kerala" pitchFamily="2" charset="0"/>
              </a:rPr>
              <a:t>ÉáÄßÏ ©¿O¿ß</a:t>
            </a:r>
            <a:endParaRPr lang="en-US" altLang="en-US" sz="3200">
              <a:solidFill>
                <a:srgbClr val="FAFD00"/>
              </a:solidFill>
            </a:endParaRPr>
          </a:p>
        </p:txBody>
      </p:sp>
      <p:sp>
        <p:nvSpPr>
          <p:cNvPr id="56342" name="Text Box 73">
            <a:extLst>
              <a:ext uri="{FF2B5EF4-FFF2-40B4-BE49-F238E27FC236}">
                <a16:creationId xmlns:a16="http://schemas.microsoft.com/office/drawing/2014/main" id="{B75D37C4-0F55-CA1E-EC05-E2DB4D800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125" y="0"/>
            <a:ext cx="5957888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tx1"/>
                </a:solidFill>
                <a:latin typeface="Kerala" pitchFamily="2" charset="0"/>
              </a:rPr>
              <a:t>ÎJÞÏß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</a:rPr>
              <a:t>26:28; </a:t>
            </a:r>
            <a:r>
              <a:rPr lang="en-US" altLang="en-US">
                <a:solidFill>
                  <a:schemeClr val="tx1"/>
                </a:solidFill>
                <a:latin typeface="Kerala" pitchFamily="2" charset="0"/>
              </a:rPr>
              <a:t>ÎVçAÞØí </a:t>
            </a:r>
            <a:r>
              <a:rPr lang="en-US" altLang="en-US" sz="1400">
                <a:solidFill>
                  <a:schemeClr val="tx1"/>
                </a:solidFill>
              </a:rPr>
              <a:t>14:24; </a:t>
            </a:r>
            <a:r>
              <a:rPr lang="en-US" altLang="en-US">
                <a:solidFill>
                  <a:schemeClr val="tx1"/>
                </a:solidFill>
                <a:latin typeface="Kerala" pitchFamily="2" charset="0"/>
              </a:rPr>
              <a:t>ÜâçAÞØí </a:t>
            </a:r>
            <a:r>
              <a:rPr lang="en-US" altLang="en-US" sz="1400">
                <a:solidFill>
                  <a:schemeClr val="tx1"/>
                </a:solidFill>
              </a:rPr>
              <a:t>22:20</a:t>
            </a:r>
          </a:p>
        </p:txBody>
      </p:sp>
      <p:sp>
        <p:nvSpPr>
          <p:cNvPr id="56343" name="AutoShape 90">
            <a:extLst>
              <a:ext uri="{FF2B5EF4-FFF2-40B4-BE49-F238E27FC236}">
                <a16:creationId xmlns:a16="http://schemas.microsoft.com/office/drawing/2014/main" id="{85241C4B-CD79-CAD1-6DD2-DE8B3A5C0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6344" name="Rectangle 91">
            <a:extLst>
              <a:ext uri="{FF2B5EF4-FFF2-40B4-BE49-F238E27FC236}">
                <a16:creationId xmlns:a16="http://schemas.microsoft.com/office/drawing/2014/main" id="{D907907B-5815-1435-026D-EED7D6A39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6345" name="Line 92">
            <a:extLst>
              <a:ext uri="{FF2B5EF4-FFF2-40B4-BE49-F238E27FC236}">
                <a16:creationId xmlns:a16="http://schemas.microsoft.com/office/drawing/2014/main" id="{2D2BD579-02BA-E5D0-3FD9-284A1F6492E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46" name="Line 93">
            <a:extLst>
              <a:ext uri="{FF2B5EF4-FFF2-40B4-BE49-F238E27FC236}">
                <a16:creationId xmlns:a16="http://schemas.microsoft.com/office/drawing/2014/main" id="{69C14962-A59C-5B20-4D2B-22E6904BE87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47" name="Line 94">
            <a:extLst>
              <a:ext uri="{FF2B5EF4-FFF2-40B4-BE49-F238E27FC236}">
                <a16:creationId xmlns:a16="http://schemas.microsoft.com/office/drawing/2014/main" id="{274669F6-6D0D-0940-8DCE-1E2168E5D00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48" name="Line 95">
            <a:extLst>
              <a:ext uri="{FF2B5EF4-FFF2-40B4-BE49-F238E27FC236}">
                <a16:creationId xmlns:a16="http://schemas.microsoft.com/office/drawing/2014/main" id="{FE85A296-FA5E-7F89-2439-BDD5F5ED957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49" name="Line 96">
            <a:extLst>
              <a:ext uri="{FF2B5EF4-FFF2-40B4-BE49-F238E27FC236}">
                <a16:creationId xmlns:a16="http://schemas.microsoft.com/office/drawing/2014/main" id="{BD257B0C-7EC1-4926-1E8C-33C8EE93200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50" name="Rectangle 97">
            <a:extLst>
              <a:ext uri="{FF2B5EF4-FFF2-40B4-BE49-F238E27FC236}">
                <a16:creationId xmlns:a16="http://schemas.microsoft.com/office/drawing/2014/main" id="{510FE60A-55C3-9864-8C5B-F04DEACB8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6351" name="Rectangle 98">
            <a:extLst>
              <a:ext uri="{FF2B5EF4-FFF2-40B4-BE49-F238E27FC236}">
                <a16:creationId xmlns:a16="http://schemas.microsoft.com/office/drawing/2014/main" id="{F6982DF2-B0D3-C704-0342-FC1C37BF1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4286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dµâÖí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56352" name="Rectangle 99">
            <a:extLst>
              <a:ext uri="{FF2B5EF4-FFF2-40B4-BE49-F238E27FC236}">
                <a16:creationId xmlns:a16="http://schemas.microsoft.com/office/drawing/2014/main" id="{2037866D-E58A-76DA-E06D-DA47258558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6353" name="Line 100">
            <a:extLst>
              <a:ext uri="{FF2B5EF4-FFF2-40B4-BE49-F238E27FC236}">
                <a16:creationId xmlns:a16="http://schemas.microsoft.com/office/drawing/2014/main" id="{9FF0A7C5-8F79-7C4A-56C7-A9FA4497721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54" name="Line 101">
            <a:extLst>
              <a:ext uri="{FF2B5EF4-FFF2-40B4-BE49-F238E27FC236}">
                <a16:creationId xmlns:a16="http://schemas.microsoft.com/office/drawing/2014/main" id="{64E66DD7-B0AB-7D45-FB7C-261BB7E027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55" name="Rectangle 102">
            <a:extLst>
              <a:ext uri="{FF2B5EF4-FFF2-40B4-BE49-F238E27FC236}">
                <a16:creationId xmlns:a16="http://schemas.microsoft.com/office/drawing/2014/main" id="{92C898F3-A28B-B67F-6B67-857793D89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6356" name="Rectangle 103">
            <a:extLst>
              <a:ext uri="{FF2B5EF4-FFF2-40B4-BE49-F238E27FC236}">
                <a16:creationId xmlns:a16="http://schemas.microsoft.com/office/drawing/2014/main" id="{039AF0AD-8420-D4ED-6D5E-DFAC25382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6357" name="Rectangle 104">
            <a:extLst>
              <a:ext uri="{FF2B5EF4-FFF2-40B4-BE49-F238E27FC236}">
                <a16:creationId xmlns:a16="http://schemas.microsoft.com/office/drawing/2014/main" id="{17C7120D-2A5C-6598-88FC-3709BCC52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787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56358" name="Text Box 105">
            <a:extLst>
              <a:ext uri="{FF2B5EF4-FFF2-40B4-BE49-F238E27FC236}">
                <a16:creationId xmlns:a16="http://schemas.microsoft.com/office/drawing/2014/main" id="{08546E7E-D5FE-B472-6762-3105A8F7C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4189" name="Rectangle 109">
            <a:extLst>
              <a:ext uri="{FF2B5EF4-FFF2-40B4-BE49-F238E27FC236}">
                <a16:creationId xmlns:a16="http://schemas.microsoft.com/office/drawing/2014/main" id="{9D3C1BF7-1F2B-E2A8-2316-80A8D1337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48</a:t>
            </a:r>
          </a:p>
        </p:txBody>
      </p:sp>
      <p:sp>
        <p:nvSpPr>
          <p:cNvPr id="56360" name="Text Box 110">
            <a:extLst>
              <a:ext uri="{FF2B5EF4-FFF2-40B4-BE49-F238E27FC236}">
                <a16:creationId xmlns:a16="http://schemas.microsoft.com/office/drawing/2014/main" id="{047A15E4-5DD1-FCD0-23B5-80B173C71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6888" y="6267450"/>
            <a:ext cx="1924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ÙÞaíÌáAí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17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6" grpId="0" autoUpdateAnimBg="0"/>
      <p:bldP spid="174106" grpId="0" build="p" autoUpdateAnimBg="0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2">
            <a:extLst>
              <a:ext uri="{FF2B5EF4-FFF2-40B4-BE49-F238E27FC236}">
                <a16:creationId xmlns:a16="http://schemas.microsoft.com/office/drawing/2014/main" id="{9114D6B7-A2CF-B9F9-BCAD-7090B0ECA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541963"/>
            <a:ext cx="1176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9219" name="Rectangle 19">
            <a:extLst>
              <a:ext uri="{FF2B5EF4-FFF2-40B4-BE49-F238E27FC236}">
                <a16:creationId xmlns:a16="http://schemas.microsoft.com/office/drawing/2014/main" id="{99574624-E7A0-664E-6B8E-6B7E2AC590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4275" y="6084888"/>
            <a:ext cx="13890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pic>
        <p:nvPicPr>
          <p:cNvPr id="9220" name="Picture 40">
            <a:extLst>
              <a:ext uri="{FF2B5EF4-FFF2-40B4-BE49-F238E27FC236}">
                <a16:creationId xmlns:a16="http://schemas.microsoft.com/office/drawing/2014/main" id="{5CA55F34-28E2-97AA-DEFB-03C1A1A7B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4" t="20508" r="41418" b="49136"/>
          <a:stretch>
            <a:fillRect/>
          </a:stretch>
        </p:blipFill>
        <p:spPr bwMode="auto">
          <a:xfrm>
            <a:off x="1357313" y="3719513"/>
            <a:ext cx="3236912" cy="23050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rgbClr val="0A0A0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1" name="Text Box 45">
            <a:extLst>
              <a:ext uri="{FF2B5EF4-FFF2-40B4-BE49-F238E27FC236}">
                <a16:creationId xmlns:a16="http://schemas.microsoft.com/office/drawing/2014/main" id="{B0FAFA82-50F8-C004-3944-71D95151E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9222" name="Text Box 47">
            <a:extLst>
              <a:ext uri="{FF2B5EF4-FFF2-40B4-BE49-F238E27FC236}">
                <a16:creationId xmlns:a16="http://schemas.microsoft.com/office/drawing/2014/main" id="{2E999A75-DBFB-DDBA-F6E4-7876EEA42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413" y="0"/>
            <a:ext cx="5957887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chemeClr val="tx1"/>
                </a:solidFill>
                <a:latin typeface="Kerala" pitchFamily="2" charset="0"/>
              </a:rPr>
              <a:t>ÎJÞÏß</a:t>
            </a:r>
            <a:r>
              <a:rPr lang="en-US" altLang="en-US" sz="1400">
                <a:solidFill>
                  <a:schemeClr val="tx1"/>
                </a:solidFill>
              </a:rPr>
              <a:t>. 4:11-16</a:t>
            </a:r>
          </a:p>
        </p:txBody>
      </p:sp>
      <p:sp>
        <p:nvSpPr>
          <p:cNvPr id="9223" name="Text Box 77">
            <a:extLst>
              <a:ext uri="{FF2B5EF4-FFF2-40B4-BE49-F238E27FC236}">
                <a16:creationId xmlns:a16="http://schemas.microsoft.com/office/drawing/2014/main" id="{48D39288-CE48-37CD-ACCA-612FFE62A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pic>
        <p:nvPicPr>
          <p:cNvPr id="422992" name="Picture 80">
            <a:extLst>
              <a:ext uri="{FF2B5EF4-FFF2-40B4-BE49-F238E27FC236}">
                <a16:creationId xmlns:a16="http://schemas.microsoft.com/office/drawing/2014/main" id="{B4AFDCA3-1CB0-30DD-87CA-89B8AA070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844550"/>
            <a:ext cx="4138613" cy="25669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rgbClr val="0A0A0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2998" name="Rectangle 86">
            <a:extLst>
              <a:ext uri="{FF2B5EF4-FFF2-40B4-BE49-F238E27FC236}">
                <a16:creationId xmlns:a16="http://schemas.microsoft.com/office/drawing/2014/main" id="{D43C03F3-AC7A-D5E3-4274-238B5C69E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9226" name="Text Box 88">
            <a:extLst>
              <a:ext uri="{FF2B5EF4-FFF2-40B4-BE49-F238E27FC236}">
                <a16:creationId xmlns:a16="http://schemas.microsoft.com/office/drawing/2014/main" id="{D11CEBDC-773C-A0F5-05B9-B7CD966F7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6888" y="6267450"/>
            <a:ext cx="1924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ÙÞaíÌáAí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pic>
        <p:nvPicPr>
          <p:cNvPr id="423001" name="Picture 89">
            <a:extLst>
              <a:ext uri="{FF2B5EF4-FFF2-40B4-BE49-F238E27FC236}">
                <a16:creationId xmlns:a16="http://schemas.microsoft.com/office/drawing/2014/main" id="{CEF7B012-31D6-A4BC-FD47-59166578F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6"/>
          <a:stretch>
            <a:fillRect/>
          </a:stretch>
        </p:blipFill>
        <p:spPr bwMode="auto">
          <a:xfrm>
            <a:off x="4964113" y="3657600"/>
            <a:ext cx="3497262" cy="21637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228" name="AutoShape 63">
            <a:extLst>
              <a:ext uri="{FF2B5EF4-FFF2-40B4-BE49-F238E27FC236}">
                <a16:creationId xmlns:a16="http://schemas.microsoft.com/office/drawing/2014/main" id="{6B834C5F-99C1-1065-EE7B-1A588E54E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2425" y="3490913"/>
            <a:ext cx="730250" cy="23018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9229" name="Rectangle 64">
            <a:extLst>
              <a:ext uri="{FF2B5EF4-FFF2-40B4-BE49-F238E27FC236}">
                <a16:creationId xmlns:a16="http://schemas.microsoft.com/office/drawing/2014/main" id="{FB27A932-4FCA-A8EF-E401-14D33C438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9230" name="Line 65">
            <a:extLst>
              <a:ext uri="{FF2B5EF4-FFF2-40B4-BE49-F238E27FC236}">
                <a16:creationId xmlns:a16="http://schemas.microsoft.com/office/drawing/2014/main" id="{2D447692-CF76-E98B-65DD-AB19DBE0866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1" name="Line 66">
            <a:extLst>
              <a:ext uri="{FF2B5EF4-FFF2-40B4-BE49-F238E27FC236}">
                <a16:creationId xmlns:a16="http://schemas.microsoft.com/office/drawing/2014/main" id="{8A3D572B-2848-D9B6-F3B1-435F60B6B21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2" name="Line 67">
            <a:extLst>
              <a:ext uri="{FF2B5EF4-FFF2-40B4-BE49-F238E27FC236}">
                <a16:creationId xmlns:a16="http://schemas.microsoft.com/office/drawing/2014/main" id="{11306278-9E3A-746C-C8FB-CD999DDD5F1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3" name="Line 68">
            <a:extLst>
              <a:ext uri="{FF2B5EF4-FFF2-40B4-BE49-F238E27FC236}">
                <a16:creationId xmlns:a16="http://schemas.microsoft.com/office/drawing/2014/main" id="{9F16C51F-B6F2-2AEC-8B16-BA98720736C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4" name="Line 69">
            <a:extLst>
              <a:ext uri="{FF2B5EF4-FFF2-40B4-BE49-F238E27FC236}">
                <a16:creationId xmlns:a16="http://schemas.microsoft.com/office/drawing/2014/main" id="{9450DB03-B188-9124-61CB-AFE90514811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5" name="Rectangle 70">
            <a:extLst>
              <a:ext uri="{FF2B5EF4-FFF2-40B4-BE49-F238E27FC236}">
                <a16:creationId xmlns:a16="http://schemas.microsoft.com/office/drawing/2014/main" id="{55849CE5-1788-CE4E-A013-AC1592F90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6875" y="3429000"/>
            <a:ext cx="5159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rgbClr val="000000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9236" name="Rectangle 71">
            <a:extLst>
              <a:ext uri="{FF2B5EF4-FFF2-40B4-BE49-F238E27FC236}">
                <a16:creationId xmlns:a16="http://schemas.microsoft.com/office/drawing/2014/main" id="{7E0236AD-45DC-9A22-1532-E07F6D2BE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9237" name="Line 72">
            <a:extLst>
              <a:ext uri="{FF2B5EF4-FFF2-40B4-BE49-F238E27FC236}">
                <a16:creationId xmlns:a16="http://schemas.microsoft.com/office/drawing/2014/main" id="{DFD11A4E-FFE9-9A11-677B-49F2ACD088D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8" name="Line 73">
            <a:extLst>
              <a:ext uri="{FF2B5EF4-FFF2-40B4-BE49-F238E27FC236}">
                <a16:creationId xmlns:a16="http://schemas.microsoft.com/office/drawing/2014/main" id="{309A96B2-F5E3-BD7E-85BF-EACA7E421F8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9" name="Rectangle 74">
            <a:extLst>
              <a:ext uri="{FF2B5EF4-FFF2-40B4-BE49-F238E27FC236}">
                <a16:creationId xmlns:a16="http://schemas.microsoft.com/office/drawing/2014/main" id="{0C267D2A-B9F6-5D6D-104F-D1C147344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9240" name="Rectangle 75">
            <a:extLst>
              <a:ext uri="{FF2B5EF4-FFF2-40B4-BE49-F238E27FC236}">
                <a16:creationId xmlns:a16="http://schemas.microsoft.com/office/drawing/2014/main" id="{E932912D-6374-D597-76CE-C55A04E41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724275"/>
            <a:ext cx="504825" cy="2190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9241" name="Text Box 85">
            <a:extLst>
              <a:ext uri="{FF2B5EF4-FFF2-40B4-BE49-F238E27FC236}">
                <a16:creationId xmlns:a16="http://schemas.microsoft.com/office/drawing/2014/main" id="{54F13FE4-8007-9FB5-3601-9CE7C0164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5710238"/>
            <a:ext cx="8288338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FFFF00"/>
                </a:solidFill>
                <a:latin typeface="Kerala" pitchFamily="2" charset="0"/>
              </a:rPr>
              <a:t>ÈNáæ¿ øfµX ØbL  µHáµZæµÞIá µI dÆáÖcBZ.</a:t>
            </a:r>
            <a:endParaRPr lang="en-US" altLang="en-US" sz="2800">
              <a:solidFill>
                <a:srgbClr val="FFFF00"/>
              </a:solidFill>
            </a:endParaRPr>
          </a:p>
        </p:txBody>
      </p:sp>
      <p:pic>
        <p:nvPicPr>
          <p:cNvPr id="423011" name="Picture 99">
            <a:extLst>
              <a:ext uri="{FF2B5EF4-FFF2-40B4-BE49-F238E27FC236}">
                <a16:creationId xmlns:a16="http://schemas.microsoft.com/office/drawing/2014/main" id="{5FD82AE2-2A9D-CA40-C51F-8212C93E1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10"/>
          <a:stretch>
            <a:fillRect/>
          </a:stretch>
        </p:blipFill>
        <p:spPr bwMode="auto">
          <a:xfrm>
            <a:off x="4538663" y="560388"/>
            <a:ext cx="3967162" cy="25717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23010" name="Group 98">
            <a:extLst>
              <a:ext uri="{FF2B5EF4-FFF2-40B4-BE49-F238E27FC236}">
                <a16:creationId xmlns:a16="http://schemas.microsoft.com/office/drawing/2014/main" id="{0AC42618-BD19-E398-9E22-BFD0AB5C9000}"/>
              </a:ext>
            </a:extLst>
          </p:cNvPr>
          <p:cNvGrpSpPr>
            <a:grpSpLocks/>
          </p:cNvGrpSpPr>
          <p:nvPr/>
        </p:nvGrpSpPr>
        <p:grpSpPr bwMode="auto">
          <a:xfrm>
            <a:off x="3182938" y="2362200"/>
            <a:ext cx="3687762" cy="2628900"/>
            <a:chOff x="2081" y="1388"/>
            <a:chExt cx="2323" cy="1656"/>
          </a:xfrm>
        </p:grpSpPr>
        <p:pic>
          <p:nvPicPr>
            <p:cNvPr id="9244" name="Picture 94">
              <a:extLst>
                <a:ext uri="{FF2B5EF4-FFF2-40B4-BE49-F238E27FC236}">
                  <a16:creationId xmlns:a16="http://schemas.microsoft.com/office/drawing/2014/main" id="{3C4E64D9-101E-AB23-5BA4-C6E632C6B778}"/>
                </a:ext>
              </a:extLst>
            </p:cNvPr>
            <p:cNvPicPr preferRelativeResize="0"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398"/>
            <a:stretch>
              <a:fillRect/>
            </a:stretch>
          </p:blipFill>
          <p:spPr bwMode="auto">
            <a:xfrm>
              <a:off x="2081" y="1388"/>
              <a:ext cx="2323" cy="1315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8"/>
                    <a:srcRect t="20398"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9245" name="Text Box 95">
              <a:extLst>
                <a:ext uri="{FF2B5EF4-FFF2-40B4-BE49-F238E27FC236}">
                  <a16:creationId xmlns:a16="http://schemas.microsoft.com/office/drawing/2014/main" id="{78E883E3-0B78-F6DA-087E-210FD8978F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8" y="2429"/>
              <a:ext cx="1687" cy="615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800" b="0">
                  <a:solidFill>
                    <a:schemeClr val="tx1"/>
                  </a:solidFill>
                  <a:latin typeface="Kerala" pitchFamily="2" charset="0"/>
                </a:rPr>
                <a:t>æÌæÅØíÆÞ µá{¢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  <a:p>
              <a:pPr algn="ctr">
                <a:spcBef>
                  <a:spcPct val="50000"/>
                </a:spcBef>
              </a:pPr>
              <a:endParaRPr lang="en-US" altLang="en-US" sz="200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23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22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2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7E81376F-BAC5-20FE-4AE3-59CCB74C9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2349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7347" name="Rectangle 14">
            <a:extLst>
              <a:ext uri="{FF2B5EF4-FFF2-40B4-BE49-F238E27FC236}">
                <a16:creationId xmlns:a16="http://schemas.microsoft.com/office/drawing/2014/main" id="{51AD1648-A263-FCC2-B51C-98F49C860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7348" name="Rectangle 18">
            <a:extLst>
              <a:ext uri="{FF2B5EF4-FFF2-40B4-BE49-F238E27FC236}">
                <a16:creationId xmlns:a16="http://schemas.microsoft.com/office/drawing/2014/main" id="{36589AC4-9505-C6FE-5421-C79BBE901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57349" name="Line 19">
            <a:extLst>
              <a:ext uri="{FF2B5EF4-FFF2-40B4-BE49-F238E27FC236}">
                <a16:creationId xmlns:a16="http://schemas.microsoft.com/office/drawing/2014/main" id="{5F5C520F-12FC-184D-FE67-D5FA06E3151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7350" name="Picture 30">
            <a:extLst>
              <a:ext uri="{FF2B5EF4-FFF2-40B4-BE49-F238E27FC236}">
                <a16:creationId xmlns:a16="http://schemas.microsoft.com/office/drawing/2014/main" id="{8192E061-DFBA-ADFB-C077-A8663D60A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63" y="720725"/>
            <a:ext cx="5484812" cy="33639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895" name="Picture 31">
            <a:extLst>
              <a:ext uri="{FF2B5EF4-FFF2-40B4-BE49-F238E27FC236}">
                <a16:creationId xmlns:a16="http://schemas.microsoft.com/office/drawing/2014/main" id="{8E5B7061-ABBE-FED1-E961-D300147FF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1" t="36395" r="49989" b="21919"/>
          <a:stretch>
            <a:fillRect/>
          </a:stretch>
        </p:blipFill>
        <p:spPr bwMode="auto">
          <a:xfrm>
            <a:off x="866775" y="2581275"/>
            <a:ext cx="3705225" cy="28797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0897" name="Rectangle 33">
            <a:extLst>
              <a:ext uri="{FF2B5EF4-FFF2-40B4-BE49-F238E27FC236}">
                <a16:creationId xmlns:a16="http://schemas.microsoft.com/office/drawing/2014/main" id="{F4B4FFA1-101C-F3AF-1838-6A376188B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8" y="5422900"/>
            <a:ext cx="8226425" cy="8223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FFFF00"/>
                </a:solidFill>
                <a:latin typeface="Kerala" pitchFamily="2" charset="0"/>
              </a:rPr>
              <a:t>RÉßÄÞçÕ, ÈßÈAá ÎÈTáæICßW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2400">
                <a:solidFill>
                  <a:srgbClr val="FFFF00"/>
                </a:solidFill>
                <a:latin typeface="Kerala" pitchFamily="2" charset="0"/>
              </a:rPr>
              <a:t>¨ ÉÞÈÉÞdÄ¢ ...ÈàçAÃçÎ; ...®æa §×í¿ÎÜï Èßæa §×í¿¢ ÄæK ¦µæGQ</a:t>
            </a:r>
          </a:p>
        </p:txBody>
      </p:sp>
      <p:sp>
        <p:nvSpPr>
          <p:cNvPr id="420898" name="Text Box 34">
            <a:extLst>
              <a:ext uri="{FF2B5EF4-FFF2-40B4-BE49-F238E27FC236}">
                <a16:creationId xmlns:a16="http://schemas.microsoft.com/office/drawing/2014/main" id="{0A729B8F-4601-B35F-C6E6-9C38F49BC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5663" y="4178300"/>
            <a:ext cx="4010025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 b="0">
                <a:solidFill>
                  <a:schemeClr val="tx1"/>
                </a:solidFill>
                <a:latin typeface="Kerala" pitchFamily="2" charset="0"/>
              </a:rPr>
              <a:t>²ÜßÕá ÎÜÏßW:</a:t>
            </a:r>
          </a:p>
          <a:p>
            <a:r>
              <a:rPr lang="en-US" altLang="en-US" sz="2800" b="0">
                <a:solidFill>
                  <a:schemeClr val="tx1"/>
                </a:solidFill>
                <a:latin typeface="Kerala" pitchFamily="2" charset="0"/>
              </a:rPr>
              <a:t>æ·JíæÖÎÈ çÄÞG¢</a:t>
            </a:r>
            <a:endParaRPr lang="en-US" altLang="en-US" sz="2800" b="0">
              <a:solidFill>
                <a:srgbClr val="FFFF00"/>
              </a:solidFill>
            </a:endParaRPr>
          </a:p>
        </p:txBody>
      </p:sp>
      <p:sp>
        <p:nvSpPr>
          <p:cNvPr id="57354" name="Text Box 69">
            <a:extLst>
              <a:ext uri="{FF2B5EF4-FFF2-40B4-BE49-F238E27FC236}">
                <a16:creationId xmlns:a16="http://schemas.microsoft.com/office/drawing/2014/main" id="{9760F1DE-A74B-32D8-1BB8-27A32B110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0"/>
            <a:ext cx="5957888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chemeClr val="tx1"/>
                </a:solidFill>
              </a:rPr>
              <a:t> </a:t>
            </a:r>
            <a:r>
              <a:rPr lang="en-US" altLang="en-US">
                <a:solidFill>
                  <a:schemeClr val="tx1"/>
                </a:solidFill>
                <a:latin typeface="Kerala" pitchFamily="2" charset="0"/>
              </a:rPr>
              <a:t>ÜâçAÞØ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í </a:t>
            </a:r>
            <a:r>
              <a:rPr lang="en-US" altLang="en-US" sz="1400">
                <a:solidFill>
                  <a:schemeClr val="tx1"/>
                </a:solidFill>
              </a:rPr>
              <a:t>22:42</a:t>
            </a:r>
          </a:p>
        </p:txBody>
      </p:sp>
      <p:sp>
        <p:nvSpPr>
          <p:cNvPr id="57355" name="AutoShape 86">
            <a:extLst>
              <a:ext uri="{FF2B5EF4-FFF2-40B4-BE49-F238E27FC236}">
                <a16:creationId xmlns:a16="http://schemas.microsoft.com/office/drawing/2014/main" id="{7B21B931-9281-5646-8FCF-A2EE95F72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7356" name="Rectangle 87">
            <a:extLst>
              <a:ext uri="{FF2B5EF4-FFF2-40B4-BE49-F238E27FC236}">
                <a16:creationId xmlns:a16="http://schemas.microsoft.com/office/drawing/2014/main" id="{6D951058-FCC1-A3AE-C236-2B0AC554E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7357" name="Line 88">
            <a:extLst>
              <a:ext uri="{FF2B5EF4-FFF2-40B4-BE49-F238E27FC236}">
                <a16:creationId xmlns:a16="http://schemas.microsoft.com/office/drawing/2014/main" id="{96669C54-215D-F299-75F5-B106C0D6400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8" name="Line 89">
            <a:extLst>
              <a:ext uri="{FF2B5EF4-FFF2-40B4-BE49-F238E27FC236}">
                <a16:creationId xmlns:a16="http://schemas.microsoft.com/office/drawing/2014/main" id="{9C3A59C3-D5F1-032E-95AC-CA40EA808DE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9" name="Line 90">
            <a:extLst>
              <a:ext uri="{FF2B5EF4-FFF2-40B4-BE49-F238E27FC236}">
                <a16:creationId xmlns:a16="http://schemas.microsoft.com/office/drawing/2014/main" id="{F3E87EC7-C0AF-2410-67D7-F38C6D0BE06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0" name="Line 91">
            <a:extLst>
              <a:ext uri="{FF2B5EF4-FFF2-40B4-BE49-F238E27FC236}">
                <a16:creationId xmlns:a16="http://schemas.microsoft.com/office/drawing/2014/main" id="{3272AB4B-8D78-BDA0-DD1C-4454D053A85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1" name="Line 92">
            <a:extLst>
              <a:ext uri="{FF2B5EF4-FFF2-40B4-BE49-F238E27FC236}">
                <a16:creationId xmlns:a16="http://schemas.microsoft.com/office/drawing/2014/main" id="{0D49B88A-FE68-05D0-C04C-9F6674F7DE9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2" name="Rectangle 93">
            <a:extLst>
              <a:ext uri="{FF2B5EF4-FFF2-40B4-BE49-F238E27FC236}">
                <a16:creationId xmlns:a16="http://schemas.microsoft.com/office/drawing/2014/main" id="{467872CE-7AA7-E446-FBB3-A23274629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7363" name="Rectangle 94">
            <a:extLst>
              <a:ext uri="{FF2B5EF4-FFF2-40B4-BE49-F238E27FC236}">
                <a16:creationId xmlns:a16="http://schemas.microsoft.com/office/drawing/2014/main" id="{0E164528-4AD2-A373-A017-15DCDF32DE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476250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  <a:latin typeface="Kerala" pitchFamily="2" charset="0"/>
              </a:rPr>
              <a:t>dµâÖí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57364" name="Rectangle 95">
            <a:extLst>
              <a:ext uri="{FF2B5EF4-FFF2-40B4-BE49-F238E27FC236}">
                <a16:creationId xmlns:a16="http://schemas.microsoft.com/office/drawing/2014/main" id="{34BD2D35-7AEE-5C0F-8066-27134A53B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7365" name="Line 96">
            <a:extLst>
              <a:ext uri="{FF2B5EF4-FFF2-40B4-BE49-F238E27FC236}">
                <a16:creationId xmlns:a16="http://schemas.microsoft.com/office/drawing/2014/main" id="{F6965996-703C-A2A5-728F-5C73346FF02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6" name="Line 97">
            <a:extLst>
              <a:ext uri="{FF2B5EF4-FFF2-40B4-BE49-F238E27FC236}">
                <a16:creationId xmlns:a16="http://schemas.microsoft.com/office/drawing/2014/main" id="{C1BFC59F-EFCA-E79E-B965-9064C37346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7" name="Rectangle 98">
            <a:extLst>
              <a:ext uri="{FF2B5EF4-FFF2-40B4-BE49-F238E27FC236}">
                <a16:creationId xmlns:a16="http://schemas.microsoft.com/office/drawing/2014/main" id="{D37E6BD4-2E29-9528-3F1F-4FDCCA323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7368" name="Rectangle 99">
            <a:extLst>
              <a:ext uri="{FF2B5EF4-FFF2-40B4-BE49-F238E27FC236}">
                <a16:creationId xmlns:a16="http://schemas.microsoft.com/office/drawing/2014/main" id="{009506B9-6A85-11F0-A228-4C787C8F4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7369" name="Rectangle 100">
            <a:extLst>
              <a:ext uri="{FF2B5EF4-FFF2-40B4-BE49-F238E27FC236}">
                <a16:creationId xmlns:a16="http://schemas.microsoft.com/office/drawing/2014/main" id="{981BEA4B-F71B-19FA-DEED-B7DB2BABC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787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57370" name="Text Box 101">
            <a:extLst>
              <a:ext uri="{FF2B5EF4-FFF2-40B4-BE49-F238E27FC236}">
                <a16:creationId xmlns:a16="http://schemas.microsoft.com/office/drawing/2014/main" id="{FB918299-6FDA-4E8E-AB2D-2FB05E9D0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7371" name="Text Box 104">
            <a:extLst>
              <a:ext uri="{FF2B5EF4-FFF2-40B4-BE49-F238E27FC236}">
                <a16:creationId xmlns:a16="http://schemas.microsoft.com/office/drawing/2014/main" id="{C8B8F977-0BA7-B548-7C5F-D5E302EEF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4725" y="6402388"/>
            <a:ext cx="3238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420969" name="Rectangle 105">
            <a:extLst>
              <a:ext uri="{FF2B5EF4-FFF2-40B4-BE49-F238E27FC236}">
                <a16:creationId xmlns:a16="http://schemas.microsoft.com/office/drawing/2014/main" id="{AE8D9D66-8D26-74BD-D843-F174378DB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49</a:t>
            </a:r>
          </a:p>
        </p:txBody>
      </p:sp>
      <p:sp>
        <p:nvSpPr>
          <p:cNvPr id="57373" name="Text Box 106">
            <a:extLst>
              <a:ext uri="{FF2B5EF4-FFF2-40B4-BE49-F238E27FC236}">
                <a16:creationId xmlns:a16="http://schemas.microsoft.com/office/drawing/2014/main" id="{F4F7C33F-8290-8784-624D-E83A68845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6888" y="6267450"/>
            <a:ext cx="1924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ÙÞaíÌáAí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0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2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20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897" grpId="0" autoUpdateAnimBg="0"/>
      <p:bldP spid="420898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6238801F-EFC8-C988-C4E0-1380498D9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2349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5AC6098B-EB41-1A40-70D2-D18204751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1397000"/>
            <a:ext cx="2997200" cy="4368800"/>
          </a:xfrm>
          <a:prstGeom prst="rect">
            <a:avLst/>
          </a:prstGeom>
          <a:solidFill>
            <a:schemeClr val="tx2"/>
          </a:solidFill>
          <a:ln w="508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8372" name="AutoShape 4">
            <a:extLst>
              <a:ext uri="{FF2B5EF4-FFF2-40B4-BE49-F238E27FC236}">
                <a16:creationId xmlns:a16="http://schemas.microsoft.com/office/drawing/2014/main" id="{CF3CF515-4E2B-69F1-7592-73616ECE0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8373" name="Rectangle 5">
            <a:extLst>
              <a:ext uri="{FF2B5EF4-FFF2-40B4-BE49-F238E27FC236}">
                <a16:creationId xmlns:a16="http://schemas.microsoft.com/office/drawing/2014/main" id="{179769B3-6F36-C8B8-19EE-886F928E8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8374" name="Rectangle 6">
            <a:extLst>
              <a:ext uri="{FF2B5EF4-FFF2-40B4-BE49-F238E27FC236}">
                <a16:creationId xmlns:a16="http://schemas.microsoft.com/office/drawing/2014/main" id="{19EC8BBF-391C-A562-B674-C868735FA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4375" y="914400"/>
            <a:ext cx="143192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 b="0">
                <a:solidFill>
                  <a:schemeClr val="accent1"/>
                </a:solidFill>
                <a:latin typeface="Times" panose="02020603050405020304" pitchFamily="18" charset="0"/>
              </a:rPr>
              <a:t> </a:t>
            </a:r>
            <a:r>
              <a:rPr lang="en-US" altLang="en-US" sz="3600">
                <a:solidFill>
                  <a:schemeClr val="accent1"/>
                </a:solidFill>
                <a:latin typeface="Kerala" pitchFamily="2" charset="0"/>
              </a:rPr>
              <a:t>çÏÖá</a:t>
            </a:r>
            <a:r>
              <a:rPr lang="en-US" altLang="en-US" sz="3600" b="0">
                <a:solidFill>
                  <a:schemeClr val="accent1"/>
                </a:solidFill>
                <a:latin typeface="Kerala" pitchFamily="2" charset="0"/>
              </a:rPr>
              <a:t> </a:t>
            </a:r>
          </a:p>
        </p:txBody>
      </p:sp>
      <p:sp>
        <p:nvSpPr>
          <p:cNvPr id="58375" name="Line 7">
            <a:extLst>
              <a:ext uri="{FF2B5EF4-FFF2-40B4-BE49-F238E27FC236}">
                <a16:creationId xmlns:a16="http://schemas.microsoft.com/office/drawing/2014/main" id="{FAF10A68-2378-5B7E-CC54-E3A73564E3A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6" name="Line 8">
            <a:extLst>
              <a:ext uri="{FF2B5EF4-FFF2-40B4-BE49-F238E27FC236}">
                <a16:creationId xmlns:a16="http://schemas.microsoft.com/office/drawing/2014/main" id="{57F7F65B-80E7-EDDF-ECB5-72E10773098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7" name="Line 9">
            <a:extLst>
              <a:ext uri="{FF2B5EF4-FFF2-40B4-BE49-F238E27FC236}">
                <a16:creationId xmlns:a16="http://schemas.microsoft.com/office/drawing/2014/main" id="{DFDAE598-9916-EDE8-85CC-5EB0D28C8E1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8" name="Line 10">
            <a:extLst>
              <a:ext uri="{FF2B5EF4-FFF2-40B4-BE49-F238E27FC236}">
                <a16:creationId xmlns:a16="http://schemas.microsoft.com/office/drawing/2014/main" id="{92693FB3-21CF-1E66-DE65-1FDC9E02C83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9" name="Line 11">
            <a:extLst>
              <a:ext uri="{FF2B5EF4-FFF2-40B4-BE49-F238E27FC236}">
                <a16:creationId xmlns:a16="http://schemas.microsoft.com/office/drawing/2014/main" id="{996B528D-2888-88EA-8A91-009DE20D2E3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0" name="Line 12">
            <a:extLst>
              <a:ext uri="{FF2B5EF4-FFF2-40B4-BE49-F238E27FC236}">
                <a16:creationId xmlns:a16="http://schemas.microsoft.com/office/drawing/2014/main" id="{0938DE86-E3CB-C8AD-B9D2-6CEEBA4C533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1" name="Line 13">
            <a:extLst>
              <a:ext uri="{FF2B5EF4-FFF2-40B4-BE49-F238E27FC236}">
                <a16:creationId xmlns:a16="http://schemas.microsoft.com/office/drawing/2014/main" id="{B4D42FB2-212B-7B0C-EEFB-B3F5C6B0CC3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2" name="Rectangle 14">
            <a:extLst>
              <a:ext uri="{FF2B5EF4-FFF2-40B4-BE49-F238E27FC236}">
                <a16:creationId xmlns:a16="http://schemas.microsoft.com/office/drawing/2014/main" id="{099B1632-0442-A11A-194D-EF3EA2F6A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8383" name="Rectangle 15">
            <a:extLst>
              <a:ext uri="{FF2B5EF4-FFF2-40B4-BE49-F238E27FC236}">
                <a16:creationId xmlns:a16="http://schemas.microsoft.com/office/drawing/2014/main" id="{5D284AD3-0E01-8FAE-911A-EF07195AC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9325" y="1730375"/>
            <a:ext cx="25781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>
                <a:solidFill>
                  <a:schemeClr val="accent1"/>
                </a:solidFill>
                <a:latin typeface="Kerala" pitchFamily="2" charset="0"/>
              </a:rPr>
              <a:t>¼àÕßÄµÞÜ¢</a:t>
            </a:r>
          </a:p>
        </p:txBody>
      </p:sp>
      <p:sp>
        <p:nvSpPr>
          <p:cNvPr id="58384" name="Rectangle 16">
            <a:extLst>
              <a:ext uri="{FF2B5EF4-FFF2-40B4-BE49-F238E27FC236}">
                <a16:creationId xmlns:a16="http://schemas.microsoft.com/office/drawing/2014/main" id="{D1C69A52-7874-DD7A-FFC8-997D6F9B4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2213" y="2197100"/>
            <a:ext cx="10699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600">
                <a:solidFill>
                  <a:schemeClr val="accent2"/>
                </a:solidFill>
                <a:latin typeface="Kerala" pitchFamily="2" charset="0"/>
              </a:rPr>
              <a:t>dµâÖí</a:t>
            </a:r>
          </a:p>
        </p:txBody>
      </p:sp>
      <p:sp>
        <p:nvSpPr>
          <p:cNvPr id="58385" name="AutoShape 17">
            <a:extLst>
              <a:ext uri="{FF2B5EF4-FFF2-40B4-BE49-F238E27FC236}">
                <a16:creationId xmlns:a16="http://schemas.microsoft.com/office/drawing/2014/main" id="{1C00B660-9EE4-1047-CAC7-1D7B2E9C5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997F2C"/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8386" name="Rectangle 18">
            <a:extLst>
              <a:ext uri="{FF2B5EF4-FFF2-40B4-BE49-F238E27FC236}">
                <a16:creationId xmlns:a16="http://schemas.microsoft.com/office/drawing/2014/main" id="{F0C1562C-EFDC-E4A7-2F55-5DB362385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58387" name="Line 19">
            <a:extLst>
              <a:ext uri="{FF2B5EF4-FFF2-40B4-BE49-F238E27FC236}">
                <a16:creationId xmlns:a16="http://schemas.microsoft.com/office/drawing/2014/main" id="{3D027990-4F48-24DA-639D-A480BB755212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8" name="Rectangle 21">
            <a:extLst>
              <a:ext uri="{FF2B5EF4-FFF2-40B4-BE49-F238E27FC236}">
                <a16:creationId xmlns:a16="http://schemas.microsoft.com/office/drawing/2014/main" id="{46C46C22-90F4-2CB9-CCB8-E933E1303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2819400"/>
            <a:ext cx="4521200" cy="2832100"/>
          </a:xfrm>
          <a:prstGeom prst="rect">
            <a:avLst/>
          </a:prstGeom>
          <a:solidFill>
            <a:srgbClr val="006B61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8389" name="Text Box 25">
            <a:extLst>
              <a:ext uri="{FF2B5EF4-FFF2-40B4-BE49-F238E27FC236}">
                <a16:creationId xmlns:a16="http://schemas.microsoft.com/office/drawing/2014/main" id="{6F5200B4-6D85-E6F3-3D6D-708AB0813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4588" y="2781300"/>
            <a:ext cx="4729162" cy="5794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FAFD00"/>
                </a:solidFill>
              </a:rPr>
              <a:t>• </a:t>
            </a:r>
            <a:r>
              <a:rPr lang="en-US" altLang="en-US" sz="2800">
                <a:solidFill>
                  <a:srgbClr val="FFFF00"/>
                </a:solidFill>
                <a:latin typeface="Kerala" pitchFamily="2" charset="0"/>
              </a:rPr>
              <a:t>ÉáÄßÏ ©¿O¿ß</a:t>
            </a:r>
            <a:endParaRPr lang="en-US" altLang="en-US" sz="2800">
              <a:solidFill>
                <a:srgbClr val="FAFD00"/>
              </a:solidFill>
            </a:endParaRPr>
          </a:p>
        </p:txBody>
      </p:sp>
      <p:sp>
        <p:nvSpPr>
          <p:cNvPr id="421914" name="Text Box 26">
            <a:extLst>
              <a:ext uri="{FF2B5EF4-FFF2-40B4-BE49-F238E27FC236}">
                <a16:creationId xmlns:a16="http://schemas.microsoft.com/office/drawing/2014/main" id="{8C99C936-11A5-2817-CB3C-718C17691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763" y="3871913"/>
            <a:ext cx="4037012" cy="82391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>
                <a:solidFill>
                  <a:srgbClr val="FAFD00"/>
                </a:solidFill>
              </a:rPr>
              <a:t>• </a:t>
            </a:r>
            <a:r>
              <a:rPr lang="en-US" altLang="en-US" sz="2800">
                <a:solidFill>
                  <a:srgbClr val="FFFF00"/>
                </a:solidFill>
                <a:latin typeface="Kerala" pitchFamily="2" charset="0"/>
              </a:rPr>
              <a:t>çÏÖáÕßæa ÎøÃ¢</a:t>
            </a:r>
            <a:endParaRPr lang="en-US" altLang="en-US" sz="280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600" b="0"/>
          </a:p>
        </p:txBody>
      </p:sp>
      <p:sp>
        <p:nvSpPr>
          <p:cNvPr id="421916" name="Text Box 28">
            <a:extLst>
              <a:ext uri="{FF2B5EF4-FFF2-40B4-BE49-F238E27FC236}">
                <a16:creationId xmlns:a16="http://schemas.microsoft.com/office/drawing/2014/main" id="{8DA428B1-880F-5ACE-496B-D0D32020A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5700" y="4424363"/>
            <a:ext cx="4483100" cy="57943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FAFD00"/>
                </a:solidFill>
              </a:rPr>
              <a:t>• </a:t>
            </a:r>
            <a:r>
              <a:rPr lang="en-US" altLang="en-US" sz="2800">
                <a:solidFill>
                  <a:srgbClr val="FFFF00"/>
                </a:solidFill>
                <a:latin typeface="Kerala" pitchFamily="2" charset="0"/>
              </a:rPr>
              <a:t>ÖÕØ¢ØíAÞø¢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421917" name="Text Box 29">
            <a:extLst>
              <a:ext uri="{FF2B5EF4-FFF2-40B4-BE49-F238E27FC236}">
                <a16:creationId xmlns:a16="http://schemas.microsoft.com/office/drawing/2014/main" id="{1AE9E904-76BC-7C8F-A516-2704029C7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1413" y="4965700"/>
            <a:ext cx="4410075" cy="5794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FAFD00"/>
                </a:solidFill>
              </a:rPr>
              <a:t>• </a:t>
            </a:r>
            <a:r>
              <a:rPr lang="en-US" altLang="en-US" sz="2800">
                <a:solidFill>
                  <a:srgbClr val="FFFF66"/>
                </a:solidFill>
                <a:latin typeface="Kerala" pitchFamily="2" charset="0"/>
              </a:rPr>
              <a:t>©ÏßVM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í</a:t>
            </a:r>
          </a:p>
        </p:txBody>
      </p:sp>
      <p:sp>
        <p:nvSpPr>
          <p:cNvPr id="58393" name="Text Box 64">
            <a:extLst>
              <a:ext uri="{FF2B5EF4-FFF2-40B4-BE49-F238E27FC236}">
                <a16:creationId xmlns:a16="http://schemas.microsoft.com/office/drawing/2014/main" id="{ACF1B6D1-F8F7-D0E8-DA80-C60B20048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0"/>
            <a:ext cx="6451600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tx1"/>
                </a:solidFill>
                <a:latin typeface="Kerala" pitchFamily="2" charset="0"/>
              </a:rPr>
              <a:t>ÎJÞ</a:t>
            </a:r>
            <a:r>
              <a:rPr lang="en-US" altLang="en-US">
                <a:solidFill>
                  <a:schemeClr val="tx1"/>
                </a:solidFill>
              </a:rPr>
              <a:t>.</a:t>
            </a:r>
            <a:r>
              <a:rPr lang="en-US" altLang="en-US" sz="1600">
                <a:solidFill>
                  <a:schemeClr val="tx1"/>
                </a:solidFill>
              </a:rPr>
              <a:t> 26-28; </a:t>
            </a:r>
            <a:r>
              <a:rPr lang="en-US" altLang="en-US">
                <a:solidFill>
                  <a:schemeClr val="tx1"/>
                </a:solidFill>
                <a:latin typeface="Kerala" pitchFamily="2" charset="0"/>
              </a:rPr>
              <a:t>ÎVçAÞ.</a:t>
            </a:r>
            <a:r>
              <a:rPr lang="en-US" altLang="en-US" sz="1600">
                <a:solidFill>
                  <a:schemeClr val="tx1"/>
                </a:solidFill>
              </a:rPr>
              <a:t>14-16; </a:t>
            </a:r>
            <a:r>
              <a:rPr lang="en-US" altLang="en-US">
                <a:solidFill>
                  <a:schemeClr val="tx1"/>
                </a:solidFill>
                <a:latin typeface="Kerala" pitchFamily="2" charset="0"/>
              </a:rPr>
              <a:t>ÜâçAÞ.</a:t>
            </a:r>
            <a:r>
              <a:rPr lang="en-US" altLang="en-US" sz="160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1600">
                <a:solidFill>
                  <a:schemeClr val="tx1"/>
                </a:solidFill>
              </a:rPr>
              <a:t>23-24; </a:t>
            </a:r>
            <a:r>
              <a:rPr lang="en-US" altLang="en-US">
                <a:solidFill>
                  <a:schemeClr val="tx1"/>
                </a:solidFill>
                <a:latin typeface="Kerala" pitchFamily="2" charset="0"/>
              </a:rPr>
              <a:t>çÏÞÙ.</a:t>
            </a:r>
            <a:r>
              <a:rPr lang="en-US" altLang="en-US" sz="1600">
                <a:solidFill>
                  <a:schemeClr val="tx1"/>
                </a:solidFill>
              </a:rPr>
              <a:t>19-20</a:t>
            </a:r>
            <a:endParaRPr lang="en-US" altLang="en-US" sz="1400">
              <a:solidFill>
                <a:schemeClr val="tx1"/>
              </a:solidFill>
            </a:endParaRPr>
          </a:p>
        </p:txBody>
      </p:sp>
      <p:sp>
        <p:nvSpPr>
          <p:cNvPr id="421969" name="Text Box 81">
            <a:extLst>
              <a:ext uri="{FF2B5EF4-FFF2-40B4-BE49-F238E27FC236}">
                <a16:creationId xmlns:a16="http://schemas.microsoft.com/office/drawing/2014/main" id="{9515B208-F681-5901-D79D-232034B85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5225" y="3333750"/>
            <a:ext cx="5251450" cy="5794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FAFD00"/>
                </a:solidFill>
              </a:rPr>
              <a:t>•</a:t>
            </a:r>
            <a:r>
              <a:rPr lang="en-US" altLang="en-US" sz="2800">
                <a:solidFill>
                  <a:srgbClr val="FFFF00"/>
                </a:solidFill>
                <a:latin typeface="Kerala" pitchFamily="2" charset="0"/>
              </a:rPr>
              <a:t>RØµÜÕá¢ ÈßÕãJß</a:t>
            </a:r>
            <a:r>
              <a:rPr lang="en-US" altLang="en-US" sz="2800">
                <a:solidFill>
                  <a:srgbClr val="FFFF66"/>
                </a:solidFill>
                <a:latin typeface="Kerala" pitchFamily="2" charset="0"/>
              </a:rPr>
              <a:t>ÏÞÏß</a:t>
            </a:r>
            <a:r>
              <a:rPr lang="en-US" altLang="en-US" sz="2800">
                <a:solidFill>
                  <a:srgbClr val="FFFF00"/>
                </a:solidFill>
                <a:latin typeface="Kerala" pitchFamily="2" charset="0"/>
              </a:rPr>
              <a:t>Q</a:t>
            </a:r>
          </a:p>
        </p:txBody>
      </p:sp>
      <p:sp>
        <p:nvSpPr>
          <p:cNvPr id="58395" name="AutoShape 82">
            <a:extLst>
              <a:ext uri="{FF2B5EF4-FFF2-40B4-BE49-F238E27FC236}">
                <a16:creationId xmlns:a16="http://schemas.microsoft.com/office/drawing/2014/main" id="{E69C4258-4CE8-2F4C-50C0-C9167D0B0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8396" name="Rectangle 83">
            <a:extLst>
              <a:ext uri="{FF2B5EF4-FFF2-40B4-BE49-F238E27FC236}">
                <a16:creationId xmlns:a16="http://schemas.microsoft.com/office/drawing/2014/main" id="{94B5D9CA-3E78-8DF0-0ABD-87FF8CC94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8397" name="Line 84">
            <a:extLst>
              <a:ext uri="{FF2B5EF4-FFF2-40B4-BE49-F238E27FC236}">
                <a16:creationId xmlns:a16="http://schemas.microsoft.com/office/drawing/2014/main" id="{C4EB710B-7DDD-405E-0109-1CD7357A16F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98" name="Line 85">
            <a:extLst>
              <a:ext uri="{FF2B5EF4-FFF2-40B4-BE49-F238E27FC236}">
                <a16:creationId xmlns:a16="http://schemas.microsoft.com/office/drawing/2014/main" id="{F0AD69F8-4B28-9E77-6A61-C77A25465A3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99" name="Line 86">
            <a:extLst>
              <a:ext uri="{FF2B5EF4-FFF2-40B4-BE49-F238E27FC236}">
                <a16:creationId xmlns:a16="http://schemas.microsoft.com/office/drawing/2014/main" id="{01C91725-1B7B-F48B-A06A-1324F4ADBE3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00" name="Line 87">
            <a:extLst>
              <a:ext uri="{FF2B5EF4-FFF2-40B4-BE49-F238E27FC236}">
                <a16:creationId xmlns:a16="http://schemas.microsoft.com/office/drawing/2014/main" id="{39E41554-B826-8303-7044-7519E94A177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01" name="Line 88">
            <a:extLst>
              <a:ext uri="{FF2B5EF4-FFF2-40B4-BE49-F238E27FC236}">
                <a16:creationId xmlns:a16="http://schemas.microsoft.com/office/drawing/2014/main" id="{01102CEA-BCA0-0045-6399-53FBD00A965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02" name="Rectangle 89">
            <a:extLst>
              <a:ext uri="{FF2B5EF4-FFF2-40B4-BE49-F238E27FC236}">
                <a16:creationId xmlns:a16="http://schemas.microsoft.com/office/drawing/2014/main" id="{230E3CD6-71A0-6C5A-B1B8-1F1F55DC2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8403" name="Rectangle 90">
            <a:extLst>
              <a:ext uri="{FF2B5EF4-FFF2-40B4-BE49-F238E27FC236}">
                <a16:creationId xmlns:a16="http://schemas.microsoft.com/office/drawing/2014/main" id="{A5070BB9-C361-F7F5-3B8B-25D9705E8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476250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  <a:latin typeface="Kerala" pitchFamily="2" charset="0"/>
              </a:rPr>
              <a:t>dµâÖí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58404" name="Rectangle 91">
            <a:extLst>
              <a:ext uri="{FF2B5EF4-FFF2-40B4-BE49-F238E27FC236}">
                <a16:creationId xmlns:a16="http://schemas.microsoft.com/office/drawing/2014/main" id="{D6DC3F65-4A17-1C3E-14D3-0DB21AACF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8405" name="Line 93">
            <a:extLst>
              <a:ext uri="{FF2B5EF4-FFF2-40B4-BE49-F238E27FC236}">
                <a16:creationId xmlns:a16="http://schemas.microsoft.com/office/drawing/2014/main" id="{FA5B9FBB-307B-E3ED-57B0-B8CEB6D1CA4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06" name="Line 94">
            <a:extLst>
              <a:ext uri="{FF2B5EF4-FFF2-40B4-BE49-F238E27FC236}">
                <a16:creationId xmlns:a16="http://schemas.microsoft.com/office/drawing/2014/main" id="{25A668CC-848E-5A82-6E75-52403F3107F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07" name="Rectangle 95">
            <a:extLst>
              <a:ext uri="{FF2B5EF4-FFF2-40B4-BE49-F238E27FC236}">
                <a16:creationId xmlns:a16="http://schemas.microsoft.com/office/drawing/2014/main" id="{5B7DF1F1-325E-A599-2430-27B97E8E3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8408" name="Rectangle 96">
            <a:extLst>
              <a:ext uri="{FF2B5EF4-FFF2-40B4-BE49-F238E27FC236}">
                <a16:creationId xmlns:a16="http://schemas.microsoft.com/office/drawing/2014/main" id="{4F9449E9-A75F-7190-BD09-F399582AA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8409" name="Rectangle 97">
            <a:extLst>
              <a:ext uri="{FF2B5EF4-FFF2-40B4-BE49-F238E27FC236}">
                <a16:creationId xmlns:a16="http://schemas.microsoft.com/office/drawing/2014/main" id="{6B848107-ED26-0C3D-AE04-668109BA3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787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58410" name="Text Box 98">
            <a:extLst>
              <a:ext uri="{FF2B5EF4-FFF2-40B4-BE49-F238E27FC236}">
                <a16:creationId xmlns:a16="http://schemas.microsoft.com/office/drawing/2014/main" id="{4769938E-204E-87FE-7BFA-6C290A4F6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8411" name="Text Box 101">
            <a:extLst>
              <a:ext uri="{FF2B5EF4-FFF2-40B4-BE49-F238E27FC236}">
                <a16:creationId xmlns:a16="http://schemas.microsoft.com/office/drawing/2014/main" id="{A4E29F88-2330-3472-2ED3-56337A9AB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9963" y="6392863"/>
            <a:ext cx="3238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421990" name="Rectangle 102">
            <a:extLst>
              <a:ext uri="{FF2B5EF4-FFF2-40B4-BE49-F238E27FC236}">
                <a16:creationId xmlns:a16="http://schemas.microsoft.com/office/drawing/2014/main" id="{F095C1B0-98EF-BA33-E9DF-010949378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50</a:t>
            </a:r>
          </a:p>
        </p:txBody>
      </p:sp>
      <p:sp>
        <p:nvSpPr>
          <p:cNvPr id="58413" name="Text Box 103">
            <a:extLst>
              <a:ext uri="{FF2B5EF4-FFF2-40B4-BE49-F238E27FC236}">
                <a16:creationId xmlns:a16="http://schemas.microsoft.com/office/drawing/2014/main" id="{405F6A54-000A-945E-9F3A-97B3F819C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3713" y="6192838"/>
            <a:ext cx="1927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ÙÞaíÌáAí çÉ¼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21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21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21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2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914" grpId="0" autoUpdateAnimBg="0"/>
      <p:bldP spid="421916" grpId="0" autoUpdateAnimBg="0"/>
      <p:bldP spid="421917" grpId="0" autoUpdateAnimBg="0"/>
      <p:bldP spid="421969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7050147A-F4EE-520E-8A93-A4A578F96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9395" name="AutoShape 3">
            <a:extLst>
              <a:ext uri="{FF2B5EF4-FFF2-40B4-BE49-F238E27FC236}">
                <a16:creationId xmlns:a16="http://schemas.microsoft.com/office/drawing/2014/main" id="{8D07AA3D-9B86-F211-78B3-5A8B52A47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9396" name="Rectangle 4">
            <a:extLst>
              <a:ext uri="{FF2B5EF4-FFF2-40B4-BE49-F238E27FC236}">
                <a16:creationId xmlns:a16="http://schemas.microsoft.com/office/drawing/2014/main" id="{96E64B3A-520B-DA10-9405-BDD217383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9397" name="Rectangle 5">
            <a:extLst>
              <a:ext uri="{FF2B5EF4-FFF2-40B4-BE49-F238E27FC236}">
                <a16:creationId xmlns:a16="http://schemas.microsoft.com/office/drawing/2014/main" id="{6F6EA6B6-3258-1408-A1AF-7BBAE8CE1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413" y="914400"/>
            <a:ext cx="14541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 b="0">
                <a:solidFill>
                  <a:schemeClr val="accent1"/>
                </a:solidFill>
                <a:latin typeface="Times" panose="02020603050405020304" pitchFamily="18" charset="0"/>
              </a:rPr>
              <a:t>   </a:t>
            </a:r>
            <a:r>
              <a:rPr lang="en-US" altLang="en-US" sz="3600">
                <a:solidFill>
                  <a:schemeClr val="accent1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59398" name="Line 6">
            <a:extLst>
              <a:ext uri="{FF2B5EF4-FFF2-40B4-BE49-F238E27FC236}">
                <a16:creationId xmlns:a16="http://schemas.microsoft.com/office/drawing/2014/main" id="{1E9327EE-015B-8B71-1394-FB2B87421C9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9" name="Line 7">
            <a:extLst>
              <a:ext uri="{FF2B5EF4-FFF2-40B4-BE49-F238E27FC236}">
                <a16:creationId xmlns:a16="http://schemas.microsoft.com/office/drawing/2014/main" id="{4250E3B6-2B5A-ED95-EF80-D6F7261262F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0" name="Line 8">
            <a:extLst>
              <a:ext uri="{FF2B5EF4-FFF2-40B4-BE49-F238E27FC236}">
                <a16:creationId xmlns:a16="http://schemas.microsoft.com/office/drawing/2014/main" id="{DBFC5077-3BDC-32BB-47CD-3340CC78BD8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1" name="Line 9">
            <a:extLst>
              <a:ext uri="{FF2B5EF4-FFF2-40B4-BE49-F238E27FC236}">
                <a16:creationId xmlns:a16="http://schemas.microsoft.com/office/drawing/2014/main" id="{C93058C2-BB1A-79BC-0F39-2FDDCC58490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2" name="Line 10">
            <a:extLst>
              <a:ext uri="{FF2B5EF4-FFF2-40B4-BE49-F238E27FC236}">
                <a16:creationId xmlns:a16="http://schemas.microsoft.com/office/drawing/2014/main" id="{9D7CCFA8-28A1-A53D-3F64-3BE040F57AB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3" name="Line 11">
            <a:extLst>
              <a:ext uri="{FF2B5EF4-FFF2-40B4-BE49-F238E27FC236}">
                <a16:creationId xmlns:a16="http://schemas.microsoft.com/office/drawing/2014/main" id="{05FE92AB-BA50-F940-B2E3-BE3FCB551C3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4" name="Line 12">
            <a:extLst>
              <a:ext uri="{FF2B5EF4-FFF2-40B4-BE49-F238E27FC236}">
                <a16:creationId xmlns:a16="http://schemas.microsoft.com/office/drawing/2014/main" id="{779D5212-7438-A420-A16B-E0F771D5DC0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5" name="Rectangle 13">
            <a:extLst>
              <a:ext uri="{FF2B5EF4-FFF2-40B4-BE49-F238E27FC236}">
                <a16:creationId xmlns:a16="http://schemas.microsoft.com/office/drawing/2014/main" id="{59E70550-06B0-6E78-BE8E-12DAB87D3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963" y="1712913"/>
            <a:ext cx="2684462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>
                <a:solidFill>
                  <a:schemeClr val="accent1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59406" name="Rectangle 14">
            <a:extLst>
              <a:ext uri="{FF2B5EF4-FFF2-40B4-BE49-F238E27FC236}">
                <a16:creationId xmlns:a16="http://schemas.microsoft.com/office/drawing/2014/main" id="{FDEF03AA-BD4C-E6A6-D6E1-DC7D19611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2213" y="2197100"/>
            <a:ext cx="10699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600">
                <a:solidFill>
                  <a:schemeClr val="accent1"/>
                </a:solidFill>
                <a:latin typeface="Kerala" pitchFamily="2" charset="0"/>
              </a:rPr>
              <a:t>dµâÖí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59407" name="Rectangle 15">
            <a:extLst>
              <a:ext uri="{FF2B5EF4-FFF2-40B4-BE49-F238E27FC236}">
                <a16:creationId xmlns:a16="http://schemas.microsoft.com/office/drawing/2014/main" id="{8505F29F-A95C-FAEE-88E1-5B53FE0B8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7638" y="2654300"/>
            <a:ext cx="1370012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600">
                <a:solidFill>
                  <a:schemeClr val="accent2"/>
                </a:solidFill>
                <a:latin typeface="Kerala" pitchFamily="2" charset="0"/>
              </a:rPr>
              <a:t>ØÍ</a:t>
            </a:r>
            <a:endParaRPr lang="en-US" altLang="en-US" sz="360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59408" name="Rectangle 16">
            <a:extLst>
              <a:ext uri="{FF2B5EF4-FFF2-40B4-BE49-F238E27FC236}">
                <a16:creationId xmlns:a16="http://schemas.microsoft.com/office/drawing/2014/main" id="{60E5E69B-683D-86C9-FDA3-E55BD973B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608638"/>
            <a:ext cx="1176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9409" name="Rectangle 18">
            <a:extLst>
              <a:ext uri="{FF2B5EF4-FFF2-40B4-BE49-F238E27FC236}">
                <a16:creationId xmlns:a16="http://schemas.microsoft.com/office/drawing/2014/main" id="{8B6631ED-81D5-FFB9-B8E2-DDE5C28E2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3813" y="3860800"/>
            <a:ext cx="3271837" cy="15541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9410" name="AutoShape 20">
            <a:extLst>
              <a:ext uri="{FF2B5EF4-FFF2-40B4-BE49-F238E27FC236}">
                <a16:creationId xmlns:a16="http://schemas.microsoft.com/office/drawing/2014/main" id="{FE320C7F-92A1-8C6B-B328-54A504923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997F2C"/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9411" name="Rectangle 21">
            <a:extLst>
              <a:ext uri="{FF2B5EF4-FFF2-40B4-BE49-F238E27FC236}">
                <a16:creationId xmlns:a16="http://schemas.microsoft.com/office/drawing/2014/main" id="{7BA95FF1-7476-160E-B2A4-670D27258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59412" name="Line 22">
            <a:extLst>
              <a:ext uri="{FF2B5EF4-FFF2-40B4-BE49-F238E27FC236}">
                <a16:creationId xmlns:a16="http://schemas.microsoft.com/office/drawing/2014/main" id="{6F5E6952-F649-1CB8-B59A-9D956AAD5F45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3" name="Rectangle 23">
            <a:extLst>
              <a:ext uri="{FF2B5EF4-FFF2-40B4-BE49-F238E27FC236}">
                <a16:creationId xmlns:a16="http://schemas.microsoft.com/office/drawing/2014/main" id="{608E16D2-665D-84D9-6F39-001A03C8E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9414" name="Rectangle 24">
            <a:extLst>
              <a:ext uri="{FF2B5EF4-FFF2-40B4-BE49-F238E27FC236}">
                <a16:creationId xmlns:a16="http://schemas.microsoft.com/office/drawing/2014/main" id="{488B3AD1-095E-13B5-A308-64433D304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4800" y="3352800"/>
            <a:ext cx="5727700" cy="2705100"/>
          </a:xfrm>
          <a:prstGeom prst="rect">
            <a:avLst/>
          </a:prstGeom>
          <a:solidFill>
            <a:srgbClr val="006B6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75123" name="Rectangle 19">
            <a:extLst>
              <a:ext uri="{FF2B5EF4-FFF2-40B4-BE49-F238E27FC236}">
                <a16:creationId xmlns:a16="http://schemas.microsoft.com/office/drawing/2014/main" id="{8F57D95B-BC52-0DAF-BA0E-ADD009F15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2900" y="3416300"/>
            <a:ext cx="5689600" cy="10636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>
                <a:solidFill>
                  <a:srgbClr val="FAFD00"/>
                </a:solidFill>
              </a:rPr>
              <a:t>•</a:t>
            </a:r>
            <a:r>
              <a:rPr lang="en-US" altLang="en-US" sz="3200" b="0">
                <a:solidFill>
                  <a:srgbClr val="FFFF00"/>
                </a:solidFill>
                <a:latin typeface="Kerala" pitchFamily="2" charset="0"/>
              </a:rPr>
              <a:t>R®µïßØßÏQ__</a:t>
            </a:r>
          </a:p>
          <a:p>
            <a:r>
              <a:rPr lang="en-US" altLang="en-US" sz="3200" b="0">
                <a:solidFill>
                  <a:srgbClr val="FFFF00"/>
                </a:solidFill>
                <a:latin typeface="Kerala" pitchFamily="2" charset="0"/>
              </a:rPr>
              <a:t>    RÕß{ßºîá_ÄßøßAæMGÕVQ</a:t>
            </a:r>
            <a:endParaRPr lang="en-US" altLang="en-US" sz="3200">
              <a:solidFill>
                <a:srgbClr val="FAFD00"/>
              </a:solidFill>
              <a:latin typeface="Times" panose="02020603050405020304" pitchFamily="18" charset="0"/>
            </a:endParaRPr>
          </a:p>
        </p:txBody>
      </p:sp>
      <p:sp>
        <p:nvSpPr>
          <p:cNvPr id="175129" name="Rectangle 25">
            <a:extLst>
              <a:ext uri="{FF2B5EF4-FFF2-40B4-BE49-F238E27FC236}">
                <a16:creationId xmlns:a16="http://schemas.microsoft.com/office/drawing/2014/main" id="{8709CA31-9A5F-420F-10D6-F03AB8E41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8463" y="4702175"/>
            <a:ext cx="5689600" cy="10636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>
                <a:solidFill>
                  <a:srgbClr val="FAFD00"/>
                </a:solidFill>
              </a:rPr>
              <a:t>•</a:t>
            </a:r>
            <a:r>
              <a:rPr lang="en-US" altLang="en-US" sz="3200" b="0">
                <a:solidFill>
                  <a:srgbClr val="FFFF00"/>
                </a:solidFill>
                <a:latin typeface="Kerala" pitchFamily="2" charset="0"/>
              </a:rPr>
              <a:t>æÏøáÖæÜ¢ ÎáÄW</a:t>
            </a:r>
          </a:p>
          <a:p>
            <a:r>
              <a:rPr lang="en-US" altLang="en-US" sz="3200" b="0">
                <a:solidFill>
                  <a:srgbClr val="FFFF00"/>
                </a:solidFill>
                <a:latin typeface="Kerala" pitchFamily="2" charset="0"/>
              </a:rPr>
              <a:t>	ÍâÎßÏáæ¿ ¥x¢ Õæø</a:t>
            </a:r>
            <a:r>
              <a:rPr lang="en-US" altLang="en-US" sz="3200">
                <a:solidFill>
                  <a:srgbClr val="FFFF00"/>
                </a:solidFill>
              </a:rPr>
              <a:t>.</a:t>
            </a:r>
            <a:endParaRPr lang="en-US" altLang="en-US" sz="3200">
              <a:solidFill>
                <a:srgbClr val="FAFD00"/>
              </a:solidFill>
            </a:endParaRPr>
          </a:p>
        </p:txBody>
      </p:sp>
      <p:sp>
        <p:nvSpPr>
          <p:cNvPr id="59417" name="Text Box 65">
            <a:extLst>
              <a:ext uri="{FF2B5EF4-FFF2-40B4-BE49-F238E27FC236}">
                <a16:creationId xmlns:a16="http://schemas.microsoft.com/office/drawing/2014/main" id="{C8A2D1A4-47B1-6C70-9385-D0BC8F043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0"/>
            <a:ext cx="5957888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tx1"/>
                </a:solidFill>
                <a:latin typeface="Kerala" pitchFamily="2" charset="0"/>
              </a:rPr>
              <a:t>ÎJÞÏß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.</a:t>
            </a:r>
            <a:r>
              <a:rPr lang="en-US" altLang="en-US" sz="1400">
                <a:solidFill>
                  <a:schemeClr val="tx1"/>
                </a:solidFill>
              </a:rPr>
              <a:t>16:18; 28:19 </a:t>
            </a:r>
          </a:p>
        </p:txBody>
      </p:sp>
      <p:sp>
        <p:nvSpPr>
          <p:cNvPr id="59418" name="AutoShape 82">
            <a:extLst>
              <a:ext uri="{FF2B5EF4-FFF2-40B4-BE49-F238E27FC236}">
                <a16:creationId xmlns:a16="http://schemas.microsoft.com/office/drawing/2014/main" id="{3E9C3183-3578-8697-2CAC-E10565EBE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9419" name="Rectangle 83">
            <a:extLst>
              <a:ext uri="{FF2B5EF4-FFF2-40B4-BE49-F238E27FC236}">
                <a16:creationId xmlns:a16="http://schemas.microsoft.com/office/drawing/2014/main" id="{CA477231-A109-5832-2DE1-87ED3C0A2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9420" name="Line 84">
            <a:extLst>
              <a:ext uri="{FF2B5EF4-FFF2-40B4-BE49-F238E27FC236}">
                <a16:creationId xmlns:a16="http://schemas.microsoft.com/office/drawing/2014/main" id="{A5C001B4-855C-32F0-C890-33A6131FD19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1" name="Line 85">
            <a:extLst>
              <a:ext uri="{FF2B5EF4-FFF2-40B4-BE49-F238E27FC236}">
                <a16:creationId xmlns:a16="http://schemas.microsoft.com/office/drawing/2014/main" id="{932E609B-2CC6-C1DE-DD1D-84E8D74E8FA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2" name="Line 86">
            <a:extLst>
              <a:ext uri="{FF2B5EF4-FFF2-40B4-BE49-F238E27FC236}">
                <a16:creationId xmlns:a16="http://schemas.microsoft.com/office/drawing/2014/main" id="{339A78BE-741F-5DD5-511E-55792019952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3" name="Line 87">
            <a:extLst>
              <a:ext uri="{FF2B5EF4-FFF2-40B4-BE49-F238E27FC236}">
                <a16:creationId xmlns:a16="http://schemas.microsoft.com/office/drawing/2014/main" id="{BFAE199F-CA0B-05FD-597E-4982DD0ADD6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4" name="Line 88">
            <a:extLst>
              <a:ext uri="{FF2B5EF4-FFF2-40B4-BE49-F238E27FC236}">
                <a16:creationId xmlns:a16="http://schemas.microsoft.com/office/drawing/2014/main" id="{11E6E2F5-433C-7876-E2F0-7157A13CE28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5" name="Rectangle 89">
            <a:extLst>
              <a:ext uri="{FF2B5EF4-FFF2-40B4-BE49-F238E27FC236}">
                <a16:creationId xmlns:a16="http://schemas.microsoft.com/office/drawing/2014/main" id="{FD697A4F-D7D2-DC14-372F-E31500255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  <a:latin typeface="Kerala" pitchFamily="2" charset="0"/>
              </a:rPr>
              <a:t>çÏÖá</a:t>
            </a: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9426" name="Rectangle 90">
            <a:extLst>
              <a:ext uri="{FF2B5EF4-FFF2-40B4-BE49-F238E27FC236}">
                <a16:creationId xmlns:a16="http://schemas.microsoft.com/office/drawing/2014/main" id="{6041D73B-6718-6FA3-9CEE-96F4681BB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476250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  <a:latin typeface="Kerala" pitchFamily="2" charset="0"/>
              </a:rPr>
              <a:t>dµâÖí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59427" name="Rectangle 91">
            <a:extLst>
              <a:ext uri="{FF2B5EF4-FFF2-40B4-BE49-F238E27FC236}">
                <a16:creationId xmlns:a16="http://schemas.microsoft.com/office/drawing/2014/main" id="{57532965-19C5-C6F5-5A40-0766F2750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9428" name="Rectangle 92">
            <a:extLst>
              <a:ext uri="{FF2B5EF4-FFF2-40B4-BE49-F238E27FC236}">
                <a16:creationId xmlns:a16="http://schemas.microsoft.com/office/drawing/2014/main" id="{1ED6538A-F829-7BEF-77FB-F6B98625F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395287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  <a:latin typeface="Kerala" pitchFamily="2" charset="0"/>
              </a:rPr>
              <a:t>ØÍ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59429" name="Line 93">
            <a:extLst>
              <a:ext uri="{FF2B5EF4-FFF2-40B4-BE49-F238E27FC236}">
                <a16:creationId xmlns:a16="http://schemas.microsoft.com/office/drawing/2014/main" id="{1562BE21-3D6B-6959-BB24-C42DD2FA3F1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30" name="Line 94">
            <a:extLst>
              <a:ext uri="{FF2B5EF4-FFF2-40B4-BE49-F238E27FC236}">
                <a16:creationId xmlns:a16="http://schemas.microsoft.com/office/drawing/2014/main" id="{9F8EE5A6-DE91-8E04-0F67-8A4E4E88A93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31" name="Rectangle 95">
            <a:extLst>
              <a:ext uri="{FF2B5EF4-FFF2-40B4-BE49-F238E27FC236}">
                <a16:creationId xmlns:a16="http://schemas.microsoft.com/office/drawing/2014/main" id="{75BF1233-99CE-255A-AE6F-9A29BFA0E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9432" name="Rectangle 96">
            <a:extLst>
              <a:ext uri="{FF2B5EF4-FFF2-40B4-BE49-F238E27FC236}">
                <a16:creationId xmlns:a16="http://schemas.microsoft.com/office/drawing/2014/main" id="{4A5A488A-FCEF-8517-C7E0-6793627F5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9433" name="Rectangle 97">
            <a:extLst>
              <a:ext uri="{FF2B5EF4-FFF2-40B4-BE49-F238E27FC236}">
                <a16:creationId xmlns:a16="http://schemas.microsoft.com/office/drawing/2014/main" id="{6D875668-7617-256E-D960-A419EFF69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787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59434" name="Text Box 98">
            <a:extLst>
              <a:ext uri="{FF2B5EF4-FFF2-40B4-BE49-F238E27FC236}">
                <a16:creationId xmlns:a16="http://schemas.microsoft.com/office/drawing/2014/main" id="{3C03364D-BD3C-F84F-4B09-8E4D346BB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9435" name="Text Box 101">
            <a:extLst>
              <a:ext uri="{FF2B5EF4-FFF2-40B4-BE49-F238E27FC236}">
                <a16:creationId xmlns:a16="http://schemas.microsoft.com/office/drawing/2014/main" id="{AE174521-1FF0-ACD3-60A7-087FE7A1D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9963" y="6396038"/>
            <a:ext cx="3238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75206" name="Rectangle 102">
            <a:extLst>
              <a:ext uri="{FF2B5EF4-FFF2-40B4-BE49-F238E27FC236}">
                <a16:creationId xmlns:a16="http://schemas.microsoft.com/office/drawing/2014/main" id="{286F88C0-E53F-CC45-F375-206F56F8C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51</a:t>
            </a:r>
          </a:p>
        </p:txBody>
      </p:sp>
      <p:sp>
        <p:nvSpPr>
          <p:cNvPr id="59437" name="Text Box 103">
            <a:extLst>
              <a:ext uri="{FF2B5EF4-FFF2-40B4-BE49-F238E27FC236}">
                <a16:creationId xmlns:a16="http://schemas.microsoft.com/office/drawing/2014/main" id="{1480F077-EE2B-4113-B34C-864377F2E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6888" y="6267450"/>
            <a:ext cx="1924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ÙÞaíÌáAí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7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7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75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23" grpId="0" build="p" autoUpdateAnimBg="0"/>
      <p:bldP spid="175129" grpId="0" build="p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6C584E31-B922-0B68-1E12-0D2AD4A0A71B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552450"/>
            <a:ext cx="7888287" cy="5659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19" name="Text Box 80">
            <a:extLst>
              <a:ext uri="{FF2B5EF4-FFF2-40B4-BE49-F238E27FC236}">
                <a16:creationId xmlns:a16="http://schemas.microsoft.com/office/drawing/2014/main" id="{174FCFFE-70E4-B234-BA73-F8B6CA3EC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60420" name="Group 83">
            <a:extLst>
              <a:ext uri="{FF2B5EF4-FFF2-40B4-BE49-F238E27FC236}">
                <a16:creationId xmlns:a16="http://schemas.microsoft.com/office/drawing/2014/main" id="{6C8F8E54-0534-2E0A-5C20-826BD088317F}"/>
              </a:ext>
            </a:extLst>
          </p:cNvPr>
          <p:cNvGrpSpPr>
            <a:grpSpLocks/>
          </p:cNvGrpSpPr>
          <p:nvPr/>
        </p:nvGrpSpPr>
        <p:grpSpPr bwMode="auto">
          <a:xfrm>
            <a:off x="8005763" y="3429000"/>
            <a:ext cx="1011237" cy="1241425"/>
            <a:chOff x="5043" y="2160"/>
            <a:chExt cx="637" cy="782"/>
          </a:xfrm>
        </p:grpSpPr>
        <p:sp>
          <p:nvSpPr>
            <p:cNvPr id="60426" name="AutoShape 60">
              <a:extLst>
                <a:ext uri="{FF2B5EF4-FFF2-40B4-BE49-F238E27FC236}">
                  <a16:creationId xmlns:a16="http://schemas.microsoft.com/office/drawing/2014/main" id="{56482D3B-2B16-2277-8337-4FA01B8F1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0427" name="Rectangle 61">
              <a:extLst>
                <a:ext uri="{FF2B5EF4-FFF2-40B4-BE49-F238E27FC236}">
                  <a16:creationId xmlns:a16="http://schemas.microsoft.com/office/drawing/2014/main" id="{3718F7CD-D5E5-5F2F-A663-84C2B9CF72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0428" name="Line 62">
              <a:extLst>
                <a:ext uri="{FF2B5EF4-FFF2-40B4-BE49-F238E27FC236}">
                  <a16:creationId xmlns:a16="http://schemas.microsoft.com/office/drawing/2014/main" id="{1DD528DA-74A1-E5DD-04CA-B2E82A00D1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29" name="Line 63">
              <a:extLst>
                <a:ext uri="{FF2B5EF4-FFF2-40B4-BE49-F238E27FC236}">
                  <a16:creationId xmlns:a16="http://schemas.microsoft.com/office/drawing/2014/main" id="{14B670B6-854C-9C0E-2BB6-7072FB8ABC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30" name="Line 64">
              <a:extLst>
                <a:ext uri="{FF2B5EF4-FFF2-40B4-BE49-F238E27FC236}">
                  <a16:creationId xmlns:a16="http://schemas.microsoft.com/office/drawing/2014/main" id="{9FB86B39-6E79-B5FE-422C-440FF0C901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31" name="Line 65">
              <a:extLst>
                <a:ext uri="{FF2B5EF4-FFF2-40B4-BE49-F238E27FC236}">
                  <a16:creationId xmlns:a16="http://schemas.microsoft.com/office/drawing/2014/main" id="{A8413AA1-CDFF-6955-744F-5C0B378B09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32" name="Line 66">
              <a:extLst>
                <a:ext uri="{FF2B5EF4-FFF2-40B4-BE49-F238E27FC236}">
                  <a16:creationId xmlns:a16="http://schemas.microsoft.com/office/drawing/2014/main" id="{60D37FA5-F099-DA4E-A84D-21C2CD8474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33" name="Rectangle 71">
              <a:extLst>
                <a:ext uri="{FF2B5EF4-FFF2-40B4-BE49-F238E27FC236}">
                  <a16:creationId xmlns:a16="http://schemas.microsoft.com/office/drawing/2014/main" id="{1AE0ABD9-9CE7-D979-C857-C3B2D9613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2160"/>
              <a:ext cx="325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200" b="0">
                  <a:solidFill>
                    <a:schemeClr val="accent2"/>
                  </a:solidFill>
                  <a:latin typeface="Kerala" pitchFamily="2" charset="0"/>
                </a:rPr>
                <a:t>çÏÖá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  <a:p>
              <a:endParaRPr lang="en-US" altLang="en-US" sz="12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60434" name="Rectangle 72">
              <a:extLst>
                <a:ext uri="{FF2B5EF4-FFF2-40B4-BE49-F238E27FC236}">
                  <a16:creationId xmlns:a16="http://schemas.microsoft.com/office/drawing/2014/main" id="{4CCC4473-A33A-F829-E496-A4E2B9338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4" y="2363"/>
              <a:ext cx="300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200" b="0">
                  <a:solidFill>
                    <a:schemeClr val="accent2"/>
                  </a:solidFill>
                  <a:latin typeface="Kerala" pitchFamily="2" charset="0"/>
                </a:rPr>
                <a:t>dµâÖí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</p:txBody>
        </p:sp>
        <p:sp>
          <p:nvSpPr>
            <p:cNvPr id="60435" name="Rectangle 73">
              <a:extLst>
                <a:ext uri="{FF2B5EF4-FFF2-40B4-BE49-F238E27FC236}">
                  <a16:creationId xmlns:a16="http://schemas.microsoft.com/office/drawing/2014/main" id="{18BFB5A5-FBEA-16B9-6C4D-CDD90F881D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0436" name="Rectangle 74">
              <a:extLst>
                <a:ext uri="{FF2B5EF4-FFF2-40B4-BE49-F238E27FC236}">
                  <a16:creationId xmlns:a16="http://schemas.microsoft.com/office/drawing/2014/main" id="{82206C9A-7EC0-F476-8F0C-A7E86ED87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5" y="2447"/>
              <a:ext cx="24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200" b="0">
                  <a:solidFill>
                    <a:schemeClr val="accent2"/>
                  </a:solidFill>
                  <a:latin typeface="Kerala" pitchFamily="2" charset="0"/>
                </a:rPr>
                <a:t>ØÍ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</p:txBody>
        </p:sp>
        <p:sp>
          <p:nvSpPr>
            <p:cNvPr id="60437" name="Line 75">
              <a:extLst>
                <a:ext uri="{FF2B5EF4-FFF2-40B4-BE49-F238E27FC236}">
                  <a16:creationId xmlns:a16="http://schemas.microsoft.com/office/drawing/2014/main" id="{A17709B6-77D7-DAE0-5FBA-61A38973BA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38" name="Line 76">
              <a:extLst>
                <a:ext uri="{FF2B5EF4-FFF2-40B4-BE49-F238E27FC236}">
                  <a16:creationId xmlns:a16="http://schemas.microsoft.com/office/drawing/2014/main" id="{C61E3D26-6B51-B434-55C1-5B18123864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39" name="Rectangle 77">
              <a:extLst>
                <a:ext uri="{FF2B5EF4-FFF2-40B4-BE49-F238E27FC236}">
                  <a16:creationId xmlns:a16="http://schemas.microsoft.com/office/drawing/2014/main" id="{CCA833C4-7387-8B0A-F2D0-C0D9A9EC50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0440" name="Rectangle 78">
              <a:extLst>
                <a:ext uri="{FF2B5EF4-FFF2-40B4-BE49-F238E27FC236}">
                  <a16:creationId xmlns:a16="http://schemas.microsoft.com/office/drawing/2014/main" id="{376B1B61-2361-A99C-9E06-86DF33E81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0441" name="Rectangle 79">
              <a:extLst>
                <a:ext uri="{FF2B5EF4-FFF2-40B4-BE49-F238E27FC236}">
                  <a16:creationId xmlns:a16="http://schemas.microsoft.com/office/drawing/2014/main" id="{0918A6E1-BB0C-9771-107C-747B9B237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" y="2277"/>
              <a:ext cx="49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000" b="0">
                  <a:solidFill>
                    <a:schemeClr val="accent2"/>
                  </a:solidFill>
                  <a:latin typeface="Kerala" pitchFamily="2" charset="0"/>
                </a:rPr>
                <a:t>¼àÕßÄµÞÜ¢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</p:txBody>
        </p:sp>
      </p:grpSp>
      <p:sp>
        <p:nvSpPr>
          <p:cNvPr id="60421" name="Text Box 85">
            <a:extLst>
              <a:ext uri="{FF2B5EF4-FFF2-40B4-BE49-F238E27FC236}">
                <a16:creationId xmlns:a16="http://schemas.microsoft.com/office/drawing/2014/main" id="{95D4513C-FF4F-9DC1-9DB2-2F31F3BA6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442456" name="Rectangle 88">
            <a:extLst>
              <a:ext uri="{FF2B5EF4-FFF2-40B4-BE49-F238E27FC236}">
                <a16:creationId xmlns:a16="http://schemas.microsoft.com/office/drawing/2014/main" id="{9880DC1E-E799-1BFE-7E44-D45E1CD23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52</a:t>
            </a:r>
          </a:p>
        </p:txBody>
      </p:sp>
      <p:sp>
        <p:nvSpPr>
          <p:cNvPr id="60423" name="Text Box 89">
            <a:extLst>
              <a:ext uri="{FF2B5EF4-FFF2-40B4-BE49-F238E27FC236}">
                <a16:creationId xmlns:a16="http://schemas.microsoft.com/office/drawing/2014/main" id="{02BC1EB3-6370-2636-11D3-F3DF47EAA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6888" y="6267450"/>
            <a:ext cx="1924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ÙÞaíÌáAí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sp>
        <p:nvSpPr>
          <p:cNvPr id="442463" name="Text Box 95">
            <a:extLst>
              <a:ext uri="{FF2B5EF4-FFF2-40B4-BE49-F238E27FC236}">
                <a16:creationId xmlns:a16="http://schemas.microsoft.com/office/drawing/2014/main" id="{E7FB907B-5013-8F6E-09D3-1D8409E16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75" y="2030413"/>
            <a:ext cx="4927600" cy="1433512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8800">
                <a:solidFill>
                  <a:schemeClr val="tx1"/>
                </a:solidFill>
                <a:latin typeface="Kerala" pitchFamily="2" charset="0"/>
              </a:rPr>
              <a:t>ØÍ</a:t>
            </a:r>
            <a:r>
              <a:rPr lang="en-US" altLang="en-US" sz="600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442464" name="Text Box 96">
            <a:extLst>
              <a:ext uri="{FF2B5EF4-FFF2-40B4-BE49-F238E27FC236}">
                <a16:creationId xmlns:a16="http://schemas.microsoft.com/office/drawing/2014/main" id="{3AFB06B8-53BB-E616-E1C7-B8CCF7B47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3325813"/>
            <a:ext cx="8062913" cy="1920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6000">
                <a:solidFill>
                  <a:schemeClr val="tx1"/>
                </a:solidFill>
                <a:latin typeface="Kerala" pitchFamily="2" charset="0"/>
              </a:rPr>
              <a:t>ÈN{ÞÃí </a:t>
            </a:r>
          </a:p>
          <a:p>
            <a:pPr algn="ctr"/>
            <a:r>
              <a:rPr lang="en-US" altLang="en-US" sz="6000">
                <a:solidFill>
                  <a:schemeClr val="tx1"/>
                </a:solidFill>
                <a:latin typeface="Kerala" pitchFamily="2" charset="0"/>
              </a:rPr>
              <a:t>¦ ÄßøÏáæ¿ Îµá¿¢</a:t>
            </a:r>
            <a:r>
              <a:rPr lang="en-US" altLang="en-US" sz="6000">
                <a:solidFill>
                  <a:schemeClr val="tx1"/>
                </a:solidFill>
                <a:latin typeface="Arial" panose="020B0604020202020204" pitchFamily="34" charset="0"/>
              </a:rPr>
              <a:t>!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424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463" grpId="0" autoUpdateAnimBg="0"/>
      <p:bldP spid="442464" grpId="0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B8A3DB67-3FA7-12DD-9CD5-48F4B21C7A1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552450"/>
            <a:ext cx="7500937" cy="5659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3" name="Text Box 3">
            <a:extLst>
              <a:ext uri="{FF2B5EF4-FFF2-40B4-BE49-F238E27FC236}">
                <a16:creationId xmlns:a16="http://schemas.microsoft.com/office/drawing/2014/main" id="{1AC0962E-83BD-E3B2-93FD-903C8E566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61444" name="Group 4">
            <a:extLst>
              <a:ext uri="{FF2B5EF4-FFF2-40B4-BE49-F238E27FC236}">
                <a16:creationId xmlns:a16="http://schemas.microsoft.com/office/drawing/2014/main" id="{D6B22642-072C-95E2-7820-35BAB5827266}"/>
              </a:ext>
            </a:extLst>
          </p:cNvPr>
          <p:cNvGrpSpPr>
            <a:grpSpLocks/>
          </p:cNvGrpSpPr>
          <p:nvPr/>
        </p:nvGrpSpPr>
        <p:grpSpPr bwMode="auto">
          <a:xfrm>
            <a:off x="8112125" y="3429000"/>
            <a:ext cx="1031875" cy="1241425"/>
            <a:chOff x="5043" y="2160"/>
            <a:chExt cx="600" cy="782"/>
          </a:xfrm>
        </p:grpSpPr>
        <p:sp>
          <p:nvSpPr>
            <p:cNvPr id="61455" name="AutoShape 5">
              <a:extLst>
                <a:ext uri="{FF2B5EF4-FFF2-40B4-BE49-F238E27FC236}">
                  <a16:creationId xmlns:a16="http://schemas.microsoft.com/office/drawing/2014/main" id="{CDB0AC53-4C7B-031A-04AC-2685E417C7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456" name="Rectangle 6">
              <a:extLst>
                <a:ext uri="{FF2B5EF4-FFF2-40B4-BE49-F238E27FC236}">
                  <a16:creationId xmlns:a16="http://schemas.microsoft.com/office/drawing/2014/main" id="{246162F8-3893-B252-1F0E-A3D6E68B83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457" name="Line 7">
              <a:extLst>
                <a:ext uri="{FF2B5EF4-FFF2-40B4-BE49-F238E27FC236}">
                  <a16:creationId xmlns:a16="http://schemas.microsoft.com/office/drawing/2014/main" id="{08BB8EED-1E7A-91DF-BF30-CC7C71DED4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58" name="Line 8">
              <a:extLst>
                <a:ext uri="{FF2B5EF4-FFF2-40B4-BE49-F238E27FC236}">
                  <a16:creationId xmlns:a16="http://schemas.microsoft.com/office/drawing/2014/main" id="{F881D887-32CB-3C9D-1DD8-C481C48BE7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59" name="Line 9">
              <a:extLst>
                <a:ext uri="{FF2B5EF4-FFF2-40B4-BE49-F238E27FC236}">
                  <a16:creationId xmlns:a16="http://schemas.microsoft.com/office/drawing/2014/main" id="{A326627F-30DE-7D89-EB50-D59F944F6E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60" name="Line 10">
              <a:extLst>
                <a:ext uri="{FF2B5EF4-FFF2-40B4-BE49-F238E27FC236}">
                  <a16:creationId xmlns:a16="http://schemas.microsoft.com/office/drawing/2014/main" id="{DD018CAA-A869-1037-B153-D38A9989F9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61" name="Line 11">
              <a:extLst>
                <a:ext uri="{FF2B5EF4-FFF2-40B4-BE49-F238E27FC236}">
                  <a16:creationId xmlns:a16="http://schemas.microsoft.com/office/drawing/2014/main" id="{54B6223B-2003-E5F5-F0A1-908C6EA53C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62" name="Rectangle 12">
              <a:extLst>
                <a:ext uri="{FF2B5EF4-FFF2-40B4-BE49-F238E27FC236}">
                  <a16:creationId xmlns:a16="http://schemas.microsoft.com/office/drawing/2014/main" id="{9135FBD7-64D4-2B7D-A45D-8A8B4FBE87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2160"/>
              <a:ext cx="300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200" b="0">
                  <a:solidFill>
                    <a:schemeClr val="accent2"/>
                  </a:solidFill>
                  <a:latin typeface="Kerala" pitchFamily="2" charset="0"/>
                </a:rPr>
                <a:t>çÏÖá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  <a:p>
              <a:endParaRPr lang="en-US" altLang="en-US" sz="12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61463" name="Rectangle 13">
              <a:extLst>
                <a:ext uri="{FF2B5EF4-FFF2-40B4-BE49-F238E27FC236}">
                  <a16:creationId xmlns:a16="http://schemas.microsoft.com/office/drawing/2014/main" id="{3F325F67-34FA-B252-0E4E-2DB2798037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4" y="2363"/>
              <a:ext cx="23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900" b="0">
                  <a:solidFill>
                    <a:schemeClr val="accent2"/>
                  </a:solidFill>
                  <a:latin typeface="Kerala" pitchFamily="2" charset="0"/>
                </a:rPr>
                <a:t>dµâÖí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</p:txBody>
        </p:sp>
        <p:sp>
          <p:nvSpPr>
            <p:cNvPr id="61464" name="Rectangle 14">
              <a:extLst>
                <a:ext uri="{FF2B5EF4-FFF2-40B4-BE49-F238E27FC236}">
                  <a16:creationId xmlns:a16="http://schemas.microsoft.com/office/drawing/2014/main" id="{CEC5931B-7FBF-6365-8BBA-3F66B9C528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465" name="Rectangle 15">
              <a:extLst>
                <a:ext uri="{FF2B5EF4-FFF2-40B4-BE49-F238E27FC236}">
                  <a16:creationId xmlns:a16="http://schemas.microsoft.com/office/drawing/2014/main" id="{85774E5C-C72B-9E31-B5F7-78C0F62654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5" y="2447"/>
              <a:ext cx="230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200" b="0">
                  <a:solidFill>
                    <a:schemeClr val="accent2"/>
                  </a:solidFill>
                  <a:latin typeface="Kerala" pitchFamily="2" charset="0"/>
                </a:rPr>
                <a:t>ØÍ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</p:txBody>
        </p:sp>
        <p:sp>
          <p:nvSpPr>
            <p:cNvPr id="61466" name="Line 16">
              <a:extLst>
                <a:ext uri="{FF2B5EF4-FFF2-40B4-BE49-F238E27FC236}">
                  <a16:creationId xmlns:a16="http://schemas.microsoft.com/office/drawing/2014/main" id="{CA21A76F-B500-ED80-85D3-7929A27D2F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67" name="Line 17">
              <a:extLst>
                <a:ext uri="{FF2B5EF4-FFF2-40B4-BE49-F238E27FC236}">
                  <a16:creationId xmlns:a16="http://schemas.microsoft.com/office/drawing/2014/main" id="{5E20F213-0DF2-85FB-2168-925038CD16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68" name="Rectangle 18">
              <a:extLst>
                <a:ext uri="{FF2B5EF4-FFF2-40B4-BE49-F238E27FC236}">
                  <a16:creationId xmlns:a16="http://schemas.microsoft.com/office/drawing/2014/main" id="{91F57105-B696-6887-F760-260D352CAD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469" name="Rectangle 19">
              <a:extLst>
                <a:ext uri="{FF2B5EF4-FFF2-40B4-BE49-F238E27FC236}">
                  <a16:creationId xmlns:a16="http://schemas.microsoft.com/office/drawing/2014/main" id="{76528A4C-45C1-7263-C1F7-D93C27094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470" name="Rectangle 20">
              <a:extLst>
                <a:ext uri="{FF2B5EF4-FFF2-40B4-BE49-F238E27FC236}">
                  <a16:creationId xmlns:a16="http://schemas.microsoft.com/office/drawing/2014/main" id="{541E7471-5ED6-D80B-44B2-DE6227B6E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" y="2277"/>
              <a:ext cx="458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000" b="0">
                  <a:solidFill>
                    <a:schemeClr val="accent2"/>
                  </a:solidFill>
                  <a:latin typeface="Kerala" pitchFamily="2" charset="0"/>
                </a:rPr>
                <a:t>¼àÕßÄµÞÜ¢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</p:txBody>
        </p:sp>
      </p:grpSp>
      <p:sp>
        <p:nvSpPr>
          <p:cNvPr id="61445" name="Text Box 21">
            <a:extLst>
              <a:ext uri="{FF2B5EF4-FFF2-40B4-BE49-F238E27FC236}">
                <a16:creationId xmlns:a16="http://schemas.microsoft.com/office/drawing/2014/main" id="{E85A87C9-CA21-0874-A328-26A6428CD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72438" name="Rectangle 22">
            <a:extLst>
              <a:ext uri="{FF2B5EF4-FFF2-40B4-BE49-F238E27FC236}">
                <a16:creationId xmlns:a16="http://schemas.microsoft.com/office/drawing/2014/main" id="{801DDE00-1263-5CB3-C4C8-B056D4C88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53</a:t>
            </a:r>
          </a:p>
        </p:txBody>
      </p:sp>
      <p:sp>
        <p:nvSpPr>
          <p:cNvPr id="61447" name="Text Box 23">
            <a:extLst>
              <a:ext uri="{FF2B5EF4-FFF2-40B4-BE49-F238E27FC236}">
                <a16:creationId xmlns:a16="http://schemas.microsoft.com/office/drawing/2014/main" id="{6B3C3147-034C-0331-663F-E3F0B7CEE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6888" y="6267450"/>
            <a:ext cx="1924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ÙÞaíÌáAí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sp>
        <p:nvSpPr>
          <p:cNvPr id="61448" name="Text Box 24">
            <a:extLst>
              <a:ext uri="{FF2B5EF4-FFF2-40B4-BE49-F238E27FC236}">
                <a16:creationId xmlns:a16="http://schemas.microsoft.com/office/drawing/2014/main" id="{B86BA772-751B-0141-B837-580C3AC0A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75" y="2030413"/>
            <a:ext cx="4927600" cy="13112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8000" b="0">
                <a:solidFill>
                  <a:schemeClr val="tx1"/>
                </a:solidFill>
                <a:latin typeface="Kerala" pitchFamily="2" charset="0"/>
              </a:rPr>
              <a:t>ØÍ</a:t>
            </a:r>
            <a:r>
              <a:rPr lang="en-US" altLang="en-US" sz="600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61449" name="Text Box 25">
            <a:extLst>
              <a:ext uri="{FF2B5EF4-FFF2-40B4-BE49-F238E27FC236}">
                <a16:creationId xmlns:a16="http://schemas.microsoft.com/office/drawing/2014/main" id="{D4FBFFDE-CF4E-9D30-A6AA-2B233B464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3325813"/>
            <a:ext cx="8062913" cy="1920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6000">
                <a:solidFill>
                  <a:schemeClr val="tx1"/>
                </a:solidFill>
                <a:latin typeface="Kerala" pitchFamily="2" charset="0"/>
              </a:rPr>
              <a:t>®LÞÃí ÈÞ¢ ¥ÄßÈÞÏí</a:t>
            </a:r>
          </a:p>
          <a:p>
            <a:pPr algn="ctr"/>
            <a:r>
              <a:rPr lang="en-US" altLang="en-US" sz="6000">
                <a:solidFill>
                  <a:schemeClr val="tx1"/>
                </a:solidFill>
                <a:latin typeface="Kerala" pitchFamily="2" charset="0"/>
              </a:rPr>
              <a:t>æºÏîáKÄí?</a:t>
            </a:r>
            <a:endParaRPr lang="en-US" altLang="en-US" sz="6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572447" name="Group 31">
            <a:extLst>
              <a:ext uri="{FF2B5EF4-FFF2-40B4-BE49-F238E27FC236}">
                <a16:creationId xmlns:a16="http://schemas.microsoft.com/office/drawing/2014/main" id="{1750AA4D-3BFC-F199-5B41-65CE43653211}"/>
              </a:ext>
            </a:extLst>
          </p:cNvPr>
          <p:cNvGrpSpPr>
            <a:grpSpLocks/>
          </p:cNvGrpSpPr>
          <p:nvPr/>
        </p:nvGrpSpPr>
        <p:grpSpPr bwMode="auto">
          <a:xfrm>
            <a:off x="827088" y="1285875"/>
            <a:ext cx="7473950" cy="4445000"/>
            <a:chOff x="244" y="810"/>
            <a:chExt cx="4708" cy="2800"/>
          </a:xfrm>
        </p:grpSpPr>
        <p:grpSp>
          <p:nvGrpSpPr>
            <p:cNvPr id="61451" name="Group 27">
              <a:extLst>
                <a:ext uri="{FF2B5EF4-FFF2-40B4-BE49-F238E27FC236}">
                  <a16:creationId xmlns:a16="http://schemas.microsoft.com/office/drawing/2014/main" id="{111336B3-72EC-EF2C-C630-6F3ADB5D05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" y="1001"/>
              <a:ext cx="4708" cy="2609"/>
              <a:chOff x="723" y="644"/>
              <a:chExt cx="4378" cy="3143"/>
            </a:xfrm>
          </p:grpSpPr>
          <p:sp>
            <p:nvSpPr>
              <p:cNvPr id="572444" name="AutoShape 28">
                <a:extLst>
                  <a:ext uri="{FF2B5EF4-FFF2-40B4-BE49-F238E27FC236}">
                    <a16:creationId xmlns:a16="http://schemas.microsoft.com/office/drawing/2014/main" id="{F5FC5440-9172-661A-37B0-270D574CB0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" y="644"/>
                <a:ext cx="4378" cy="303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chemeClr val="accent2">
                      <a:gamma/>
                      <a:shade val="0"/>
                      <a:invGamma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gamma/>
                      <a:shade val="0"/>
                      <a:invGamma/>
                    </a:schemeClr>
                  </a:gs>
                </a:gsLst>
                <a:lin ang="5400000" scaled="1"/>
              </a:gradFill>
              <a:ln w="76200">
                <a:solidFill>
                  <a:srgbClr val="6A0000"/>
                </a:solidFill>
                <a:round/>
                <a:headEnd/>
                <a:tailEnd/>
              </a:ln>
              <a:effectLst>
                <a:outerShdw dist="38100" dir="162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altLang="en-US" b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61454" name="Text Box 29">
                <a:extLst>
                  <a:ext uri="{FF2B5EF4-FFF2-40B4-BE49-F238E27FC236}">
                    <a16:creationId xmlns:a16="http://schemas.microsoft.com/office/drawing/2014/main" id="{1A2D4258-7329-0C07-FCBC-407811CC3F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2" y="942"/>
                <a:ext cx="3846" cy="284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8100" dir="162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r>
                  <a:rPr lang="en-US" altLang="en-US" sz="4000" b="0">
                    <a:solidFill>
                      <a:srgbClr val="616161"/>
                    </a:solidFill>
                    <a:latin typeface="Kerala" pitchFamily="2" charset="0"/>
                  </a:rPr>
                  <a:t>R...æÏøáÖçÜÎßÜá¢ æÏÙâÆcÏßW ®ÜïÞÏß¿Já¢</a:t>
                </a:r>
              </a:p>
              <a:p>
                <a:pPr algn="ctr"/>
                <a:r>
                  <a:rPr lang="en-US" altLang="en-US" sz="4000" b="0">
                    <a:solidFill>
                      <a:srgbClr val="616161"/>
                    </a:solidFill>
                    <a:latin typeface="Kerala" pitchFamily="2" charset="0"/>
                  </a:rPr>
                  <a:t>ÖÎøcÏßÜá¢ ÍâÎßÏáæ¿ ¥xçJÞ{Õá¢</a:t>
                </a:r>
              </a:p>
              <a:p>
                <a:pPr algn="ctr"/>
                <a:r>
                  <a:rPr lang="en-US" altLang="en-US" sz="4000" b="0">
                    <a:solidFill>
                      <a:srgbClr val="616161"/>
                    </a:solidFill>
                    <a:latin typeface="Kerala" pitchFamily="2" charset="0"/>
                  </a:rPr>
                  <a:t>®æa ØÞfßµ{Þµá¢.Q</a:t>
                </a:r>
              </a:p>
              <a:p>
                <a:pPr algn="ctr"/>
                <a:r>
                  <a:rPr lang="en-US" altLang="en-US" sz="4000" b="0">
                    <a:solidFill>
                      <a:srgbClr val="616161"/>
                    </a:solidFill>
                    <a:latin typeface="Kerala" pitchFamily="2" charset="0"/>
                  </a:rPr>
                  <a:t>(¥çMÞ.1:8)</a:t>
                </a:r>
                <a:endParaRPr lang="en-US" altLang="en-US" sz="2800">
                  <a:solidFill>
                    <a:srgbClr val="616161"/>
                  </a:solidFill>
                </a:endParaRPr>
              </a:p>
            </p:txBody>
          </p:sp>
        </p:grpSp>
        <p:sp>
          <p:nvSpPr>
            <p:cNvPr id="61452" name="Text Box 30">
              <a:extLst>
                <a:ext uri="{FF2B5EF4-FFF2-40B4-BE49-F238E27FC236}">
                  <a16:creationId xmlns:a16="http://schemas.microsoft.com/office/drawing/2014/main" id="{B7D92F8A-6A0D-131A-4F2D-0F9D3AC45A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" y="810"/>
              <a:ext cx="4324" cy="2746"/>
            </a:xfrm>
            <a:prstGeom prst="rect">
              <a:avLst/>
            </a:prstGeom>
            <a:noFill/>
            <a:ln>
              <a:noFill/>
            </a:ln>
            <a:effectLst>
              <a:outerShdw dist="38100" dir="162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4000" b="0">
                <a:solidFill>
                  <a:srgbClr val="FFFF00"/>
                </a:solidFill>
                <a:latin typeface="Kerala" pitchFamily="2" charset="0"/>
              </a:endParaRPr>
            </a:p>
            <a:p>
              <a:pPr algn="ctr"/>
              <a:r>
                <a:rPr lang="en-US" altLang="en-US" sz="4000" b="0">
                  <a:solidFill>
                    <a:srgbClr val="FFFF00"/>
                  </a:solidFill>
                  <a:latin typeface="Kerala" pitchFamily="2" charset="0"/>
                </a:rPr>
                <a:t>R...æÏøáÖçÜÎßÜá¢ æÏÙâÆcÏßW ®ÜïÞÏß¿Já¢</a:t>
              </a:r>
            </a:p>
            <a:p>
              <a:pPr algn="ctr"/>
              <a:r>
                <a:rPr lang="en-US" altLang="en-US" sz="4000" b="0">
                  <a:solidFill>
                    <a:srgbClr val="FFFF00"/>
                  </a:solidFill>
                  <a:latin typeface="Kerala" pitchFamily="2" charset="0"/>
                </a:rPr>
                <a:t>ÖÎøcÏßÜá¢ ÍâÎßÏáæ¿ ¥xçJÞ{Õá¢</a:t>
              </a:r>
            </a:p>
            <a:p>
              <a:pPr algn="ctr"/>
              <a:r>
                <a:rPr lang="en-US" altLang="en-US" sz="4000" b="0">
                  <a:solidFill>
                    <a:srgbClr val="FFFF00"/>
                  </a:solidFill>
                  <a:latin typeface="Kerala" pitchFamily="2" charset="0"/>
                </a:rPr>
                <a:t>®æa ØÞfßµ{Þµá¢.Q</a:t>
              </a:r>
            </a:p>
            <a:p>
              <a:pPr algn="ctr"/>
              <a:r>
                <a:rPr lang="en-US" altLang="en-US" sz="4000" b="0">
                  <a:solidFill>
                    <a:srgbClr val="FFFF00"/>
                  </a:solidFill>
                  <a:latin typeface="Kerala" pitchFamily="2" charset="0"/>
                </a:rPr>
                <a:t>(¥çMÞ.1:8)</a:t>
              </a: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2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7C279179-EC03-B70C-F8B8-9E0D5DDD7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2467" name="AutoShape 3">
            <a:extLst>
              <a:ext uri="{FF2B5EF4-FFF2-40B4-BE49-F238E27FC236}">
                <a16:creationId xmlns:a16="http://schemas.microsoft.com/office/drawing/2014/main" id="{F214944C-84C1-96A5-B39E-B094A2E5D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2468" name="Rectangle 4">
            <a:extLst>
              <a:ext uri="{FF2B5EF4-FFF2-40B4-BE49-F238E27FC236}">
                <a16:creationId xmlns:a16="http://schemas.microsoft.com/office/drawing/2014/main" id="{7D2568E6-AF32-FBF3-C99D-EE28D81E5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2469" name="Rectangle 5">
            <a:extLst>
              <a:ext uri="{FF2B5EF4-FFF2-40B4-BE49-F238E27FC236}">
                <a16:creationId xmlns:a16="http://schemas.microsoft.com/office/drawing/2014/main" id="{923382DC-C066-ED9E-5860-8FF5CDBDC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4375" y="914400"/>
            <a:ext cx="1258888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600">
                <a:solidFill>
                  <a:schemeClr val="accent1"/>
                </a:solidFill>
                <a:latin typeface="Kerala" pitchFamily="2" charset="0"/>
              </a:rPr>
              <a:t>çÏÖá</a:t>
            </a:r>
            <a:endParaRPr lang="en-US" altLang="en-US" sz="3600">
              <a:solidFill>
                <a:schemeClr val="accent1"/>
              </a:solidFill>
              <a:latin typeface="Times" panose="02020603050405020304" pitchFamily="18" charset="0"/>
            </a:endParaRPr>
          </a:p>
        </p:txBody>
      </p:sp>
      <p:sp>
        <p:nvSpPr>
          <p:cNvPr id="286726" name="Rectangle 6">
            <a:extLst>
              <a:ext uri="{FF2B5EF4-FFF2-40B4-BE49-F238E27FC236}">
                <a16:creationId xmlns:a16="http://schemas.microsoft.com/office/drawing/2014/main" id="{79EA81FA-FB62-DFE8-52C3-31DA582B6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813" y="3216275"/>
            <a:ext cx="23225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  <a:latin typeface="Kerala" pitchFamily="2" charset="0"/>
              </a:rPr>
              <a:t>ØáÕßçÖ×BZ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62471" name="Rectangle 22">
            <a:extLst>
              <a:ext uri="{FF2B5EF4-FFF2-40B4-BE49-F238E27FC236}">
                <a16:creationId xmlns:a16="http://schemas.microsoft.com/office/drawing/2014/main" id="{45D5B5BD-815A-1C91-3096-660BA9ED0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963" y="1765300"/>
            <a:ext cx="29083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600">
                <a:solidFill>
                  <a:schemeClr val="accent1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62472" name="Rectangle 23">
            <a:extLst>
              <a:ext uri="{FF2B5EF4-FFF2-40B4-BE49-F238E27FC236}">
                <a16:creationId xmlns:a16="http://schemas.microsoft.com/office/drawing/2014/main" id="{65678FFE-FED1-1083-BABE-BAC87A0F1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2213" y="2197100"/>
            <a:ext cx="1169987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4000">
                <a:solidFill>
                  <a:schemeClr val="accent1"/>
                </a:solidFill>
                <a:latin typeface="Kerala" pitchFamily="2" charset="0"/>
              </a:rPr>
              <a:t>dµâÖí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62473" name="Rectangle 24">
            <a:extLst>
              <a:ext uri="{FF2B5EF4-FFF2-40B4-BE49-F238E27FC236}">
                <a16:creationId xmlns:a16="http://schemas.microsoft.com/office/drawing/2014/main" id="{361DE27B-4613-F421-A814-B5C55C902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3963" y="2654300"/>
            <a:ext cx="1035050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4400">
                <a:solidFill>
                  <a:schemeClr val="accent1"/>
                </a:solidFill>
                <a:latin typeface="Kerala" pitchFamily="2" charset="0"/>
              </a:rPr>
              <a:t>ØÍ</a:t>
            </a:r>
            <a:endParaRPr lang="en-US" altLang="en-US" sz="3600" i="1">
              <a:solidFill>
                <a:schemeClr val="accent1"/>
              </a:solidFill>
              <a:latin typeface="Times" panose="02020603050405020304" pitchFamily="18" charset="0"/>
            </a:endParaRPr>
          </a:p>
        </p:txBody>
      </p:sp>
      <p:sp>
        <p:nvSpPr>
          <p:cNvPr id="62474" name="AutoShape 26">
            <a:extLst>
              <a:ext uri="{FF2B5EF4-FFF2-40B4-BE49-F238E27FC236}">
                <a16:creationId xmlns:a16="http://schemas.microsoft.com/office/drawing/2014/main" id="{6BC7F483-999D-9851-1ABF-7F02F7971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997F2C"/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2475" name="Line 27">
            <a:extLst>
              <a:ext uri="{FF2B5EF4-FFF2-40B4-BE49-F238E27FC236}">
                <a16:creationId xmlns:a16="http://schemas.microsoft.com/office/drawing/2014/main" id="{33040464-138B-0387-FF55-01BDD668488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6" name="Line 28">
            <a:extLst>
              <a:ext uri="{FF2B5EF4-FFF2-40B4-BE49-F238E27FC236}">
                <a16:creationId xmlns:a16="http://schemas.microsoft.com/office/drawing/2014/main" id="{C8838C0D-52BA-CBFD-4529-3111983FA983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7" name="Line 29">
            <a:extLst>
              <a:ext uri="{FF2B5EF4-FFF2-40B4-BE49-F238E27FC236}">
                <a16:creationId xmlns:a16="http://schemas.microsoft.com/office/drawing/2014/main" id="{9A78FF08-C47F-4E0B-469E-F78905D2EB8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8" name="Line 30">
            <a:extLst>
              <a:ext uri="{FF2B5EF4-FFF2-40B4-BE49-F238E27FC236}">
                <a16:creationId xmlns:a16="http://schemas.microsoft.com/office/drawing/2014/main" id="{077DA03E-C02C-FE68-D462-A3DE54243EE1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9" name="Line 31">
            <a:extLst>
              <a:ext uri="{FF2B5EF4-FFF2-40B4-BE49-F238E27FC236}">
                <a16:creationId xmlns:a16="http://schemas.microsoft.com/office/drawing/2014/main" id="{9EB47701-0916-88C1-D965-FFB5FF5E1164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0" name="Line 32">
            <a:extLst>
              <a:ext uri="{FF2B5EF4-FFF2-40B4-BE49-F238E27FC236}">
                <a16:creationId xmlns:a16="http://schemas.microsoft.com/office/drawing/2014/main" id="{6433AF48-81C6-7886-8FCE-1B320A41ED0E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1" name="Line 33">
            <a:extLst>
              <a:ext uri="{FF2B5EF4-FFF2-40B4-BE49-F238E27FC236}">
                <a16:creationId xmlns:a16="http://schemas.microsoft.com/office/drawing/2014/main" id="{35184EF7-CDDB-432E-BFFE-F9E0800A78E2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2" name="Rectangle 34">
            <a:extLst>
              <a:ext uri="{FF2B5EF4-FFF2-40B4-BE49-F238E27FC236}">
                <a16:creationId xmlns:a16="http://schemas.microsoft.com/office/drawing/2014/main" id="{D6F13B46-FA53-D553-08B1-C1214E657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62483" name="Line 35">
            <a:extLst>
              <a:ext uri="{FF2B5EF4-FFF2-40B4-BE49-F238E27FC236}">
                <a16:creationId xmlns:a16="http://schemas.microsoft.com/office/drawing/2014/main" id="{47A5AD8B-8C70-7184-C0F1-1D078FBC1FC5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4" name="Rectangle 36">
            <a:extLst>
              <a:ext uri="{FF2B5EF4-FFF2-40B4-BE49-F238E27FC236}">
                <a16:creationId xmlns:a16="http://schemas.microsoft.com/office/drawing/2014/main" id="{B36661B7-82E4-1794-FFC5-A9C7AE1A6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grpSp>
        <p:nvGrpSpPr>
          <p:cNvPr id="286761" name="Group 41">
            <a:extLst>
              <a:ext uri="{FF2B5EF4-FFF2-40B4-BE49-F238E27FC236}">
                <a16:creationId xmlns:a16="http://schemas.microsoft.com/office/drawing/2014/main" id="{C6EAC176-81D2-456D-8225-733FA8A0EC6F}"/>
              </a:ext>
            </a:extLst>
          </p:cNvPr>
          <p:cNvGrpSpPr>
            <a:grpSpLocks/>
          </p:cNvGrpSpPr>
          <p:nvPr/>
        </p:nvGrpSpPr>
        <p:grpSpPr bwMode="auto">
          <a:xfrm>
            <a:off x="5549900" y="425450"/>
            <a:ext cx="3003550" cy="2990850"/>
            <a:chOff x="3496" y="268"/>
            <a:chExt cx="1892" cy="1884"/>
          </a:xfrm>
        </p:grpSpPr>
        <p:grpSp>
          <p:nvGrpSpPr>
            <p:cNvPr id="62507" name="Group 10">
              <a:extLst>
                <a:ext uri="{FF2B5EF4-FFF2-40B4-BE49-F238E27FC236}">
                  <a16:creationId xmlns:a16="http://schemas.microsoft.com/office/drawing/2014/main" id="{E50F6D47-9301-B876-67E8-FA8ADC756C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5" y="268"/>
              <a:ext cx="1463" cy="843"/>
              <a:chOff x="3909" y="484"/>
              <a:chExt cx="1463" cy="843"/>
            </a:xfrm>
          </p:grpSpPr>
          <p:sp>
            <p:nvSpPr>
              <p:cNvPr id="62509" name="Rectangle 11">
                <a:extLst>
                  <a:ext uri="{FF2B5EF4-FFF2-40B4-BE49-F238E27FC236}">
                    <a16:creationId xmlns:a16="http://schemas.microsoft.com/office/drawing/2014/main" id="{E4861CBE-FAB4-4C0E-DA4B-1530B94BE1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2" y="490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510" name="Rectangle 12">
                <a:extLst>
                  <a:ext uri="{FF2B5EF4-FFF2-40B4-BE49-F238E27FC236}">
                    <a16:creationId xmlns:a16="http://schemas.microsoft.com/office/drawing/2014/main" id="{25F5235A-98B4-CD0D-0E0C-56F9F9AE6C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9" y="484"/>
                <a:ext cx="1463" cy="84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r>
                  <a:rPr lang="en-US" altLang="en-US" sz="3200" b="0">
                    <a:solidFill>
                      <a:srgbClr val="FFFF00"/>
                    </a:solidFill>
                    <a:latin typeface="Kerala" pitchFamily="2" charset="0"/>
                  </a:rPr>
                  <a:t>ÕØíÄáÄµ{á¢</a:t>
                </a:r>
              </a:p>
              <a:p>
                <a:pPr algn="ctr"/>
                <a:r>
                  <a:rPr lang="en-US" altLang="en-US" sz="3200" b="0">
                    <a:solidFill>
                      <a:srgbClr val="FFFF00"/>
                    </a:solidFill>
                    <a:latin typeface="Kerala" pitchFamily="2" charset="0"/>
                  </a:rPr>
                  <a:t>ÄßçÏÞ{¼ßÏá¢</a:t>
                </a:r>
              </a:p>
              <a:p>
                <a:pPr algn="ctr"/>
                <a:endParaRPr lang="en-US" altLang="en-US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62508" name="Line 40">
              <a:extLst>
                <a:ext uri="{FF2B5EF4-FFF2-40B4-BE49-F238E27FC236}">
                  <a16:creationId xmlns:a16="http://schemas.microsoft.com/office/drawing/2014/main" id="{7C264D22-9B93-6427-34ED-8D2B66C577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96" y="856"/>
              <a:ext cx="624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486" name="Text Box 103">
            <a:extLst>
              <a:ext uri="{FF2B5EF4-FFF2-40B4-BE49-F238E27FC236}">
                <a16:creationId xmlns:a16="http://schemas.microsoft.com/office/drawing/2014/main" id="{37C9315A-4842-13A8-78C5-D6707EDF7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588" y="0"/>
            <a:ext cx="5957887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600" b="0">
                <a:solidFill>
                  <a:schemeClr val="tx1"/>
                </a:solidFill>
                <a:latin typeface="Kerala" pitchFamily="2" charset="0"/>
              </a:rPr>
              <a:t>ÎJÞÏß, ÎVçAÞØí, ÜâçAÞØí, çÏÞÙKÞX</a:t>
            </a: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62487" name="AutoShape 122">
            <a:extLst>
              <a:ext uri="{FF2B5EF4-FFF2-40B4-BE49-F238E27FC236}">
                <a16:creationId xmlns:a16="http://schemas.microsoft.com/office/drawing/2014/main" id="{1AB75083-6BB2-22C1-69D2-22A6E3D23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2488" name="Rectangle 123">
            <a:extLst>
              <a:ext uri="{FF2B5EF4-FFF2-40B4-BE49-F238E27FC236}">
                <a16:creationId xmlns:a16="http://schemas.microsoft.com/office/drawing/2014/main" id="{31CE21EE-3E58-9B80-3442-C4F847B04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2489" name="Line 124">
            <a:extLst>
              <a:ext uri="{FF2B5EF4-FFF2-40B4-BE49-F238E27FC236}">
                <a16:creationId xmlns:a16="http://schemas.microsoft.com/office/drawing/2014/main" id="{897F8E09-A0AB-6C98-64F8-936BB41BAB4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90" name="Line 125">
            <a:extLst>
              <a:ext uri="{FF2B5EF4-FFF2-40B4-BE49-F238E27FC236}">
                <a16:creationId xmlns:a16="http://schemas.microsoft.com/office/drawing/2014/main" id="{3462FC94-9D95-9D6B-93AE-BA6E495F8BC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91" name="Line 126">
            <a:extLst>
              <a:ext uri="{FF2B5EF4-FFF2-40B4-BE49-F238E27FC236}">
                <a16:creationId xmlns:a16="http://schemas.microsoft.com/office/drawing/2014/main" id="{ED449DA4-34EB-3835-36AC-6A8B68E8E9D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92" name="Line 127">
            <a:extLst>
              <a:ext uri="{FF2B5EF4-FFF2-40B4-BE49-F238E27FC236}">
                <a16:creationId xmlns:a16="http://schemas.microsoft.com/office/drawing/2014/main" id="{E2FF000B-DB90-ED84-DC12-E11948C9D9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93" name="Line 128">
            <a:extLst>
              <a:ext uri="{FF2B5EF4-FFF2-40B4-BE49-F238E27FC236}">
                <a16:creationId xmlns:a16="http://schemas.microsoft.com/office/drawing/2014/main" id="{B136919C-EBCF-0606-D43C-402896A6125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94" name="Rectangle 129">
            <a:extLst>
              <a:ext uri="{FF2B5EF4-FFF2-40B4-BE49-F238E27FC236}">
                <a16:creationId xmlns:a16="http://schemas.microsoft.com/office/drawing/2014/main" id="{1C11AEC0-29FB-4C63-CA67-8FB12BF77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8683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ØáÕßçÖ×BZ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62495" name="Rectangle 133">
            <a:extLst>
              <a:ext uri="{FF2B5EF4-FFF2-40B4-BE49-F238E27FC236}">
                <a16:creationId xmlns:a16="http://schemas.microsoft.com/office/drawing/2014/main" id="{6031B23F-603B-E705-5B28-A92BF6B04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62496" name="Rectangle 134">
            <a:extLst>
              <a:ext uri="{FF2B5EF4-FFF2-40B4-BE49-F238E27FC236}">
                <a16:creationId xmlns:a16="http://schemas.microsoft.com/office/drawing/2014/main" id="{FFC64E47-E52D-D362-4B1C-8AB5AE956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4286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dµâÖí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62497" name="Rectangle 135">
            <a:extLst>
              <a:ext uri="{FF2B5EF4-FFF2-40B4-BE49-F238E27FC236}">
                <a16:creationId xmlns:a16="http://schemas.microsoft.com/office/drawing/2014/main" id="{51248A31-9DEC-51BF-4CC9-5BACC078E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2498" name="Rectangle 136">
            <a:extLst>
              <a:ext uri="{FF2B5EF4-FFF2-40B4-BE49-F238E27FC236}">
                <a16:creationId xmlns:a16="http://schemas.microsoft.com/office/drawing/2014/main" id="{D2C6725E-94A8-0201-7637-BDDD90F35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395287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  <a:latin typeface="Kerala" pitchFamily="2" charset="0"/>
              </a:rPr>
              <a:t>ØÍ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62499" name="Line 137">
            <a:extLst>
              <a:ext uri="{FF2B5EF4-FFF2-40B4-BE49-F238E27FC236}">
                <a16:creationId xmlns:a16="http://schemas.microsoft.com/office/drawing/2014/main" id="{4C33738B-56E2-F013-FBC6-016AB7E5573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00" name="Line 138">
            <a:extLst>
              <a:ext uri="{FF2B5EF4-FFF2-40B4-BE49-F238E27FC236}">
                <a16:creationId xmlns:a16="http://schemas.microsoft.com/office/drawing/2014/main" id="{D26E8706-F030-2548-B61E-48E1B8E84BB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01" name="Rectangle 139">
            <a:extLst>
              <a:ext uri="{FF2B5EF4-FFF2-40B4-BE49-F238E27FC236}">
                <a16:creationId xmlns:a16="http://schemas.microsoft.com/office/drawing/2014/main" id="{3D330178-B11A-5BD1-62EC-10F3CF273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2502" name="Rectangle 140">
            <a:extLst>
              <a:ext uri="{FF2B5EF4-FFF2-40B4-BE49-F238E27FC236}">
                <a16:creationId xmlns:a16="http://schemas.microsoft.com/office/drawing/2014/main" id="{389A5445-D5D9-9F3E-2739-3E854CCCA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2503" name="Rectangle 141">
            <a:extLst>
              <a:ext uri="{FF2B5EF4-FFF2-40B4-BE49-F238E27FC236}">
                <a16:creationId xmlns:a16="http://schemas.microsoft.com/office/drawing/2014/main" id="{0AC3E801-B8E7-5277-8F88-FF9293DC2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914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¼àÕßÄµÞÜ¢å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62504" name="Text Box 142">
            <a:extLst>
              <a:ext uri="{FF2B5EF4-FFF2-40B4-BE49-F238E27FC236}">
                <a16:creationId xmlns:a16="http://schemas.microsoft.com/office/drawing/2014/main" id="{784FE68D-D0B7-2041-D6DB-9767DF36B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86866" name="Rectangle 146">
            <a:extLst>
              <a:ext uri="{FF2B5EF4-FFF2-40B4-BE49-F238E27FC236}">
                <a16:creationId xmlns:a16="http://schemas.microsoft.com/office/drawing/2014/main" id="{38E462F0-7E22-9E77-8322-7BC01336A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54</a:t>
            </a:r>
          </a:p>
        </p:txBody>
      </p:sp>
      <p:sp>
        <p:nvSpPr>
          <p:cNvPr id="62506" name="Text Box 147">
            <a:extLst>
              <a:ext uri="{FF2B5EF4-FFF2-40B4-BE49-F238E27FC236}">
                <a16:creationId xmlns:a16="http://schemas.microsoft.com/office/drawing/2014/main" id="{6DAD59A3-FBF7-B524-F936-D6F81A622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6888" y="6267450"/>
            <a:ext cx="1924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ÙÞaíÌáAí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6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6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6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6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6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E7F242E4-3CA6-584E-19EB-BF27B03F5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3491" name="AutoShape 3">
            <a:extLst>
              <a:ext uri="{FF2B5EF4-FFF2-40B4-BE49-F238E27FC236}">
                <a16:creationId xmlns:a16="http://schemas.microsoft.com/office/drawing/2014/main" id="{04F6A357-292E-8BC1-0C44-B388DC195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3492" name="Rectangle 4">
            <a:extLst>
              <a:ext uri="{FF2B5EF4-FFF2-40B4-BE49-F238E27FC236}">
                <a16:creationId xmlns:a16="http://schemas.microsoft.com/office/drawing/2014/main" id="{D82A3B83-4ED4-A236-DE84-67AA9AE40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3493" name="Rectangle 5">
            <a:extLst>
              <a:ext uri="{FF2B5EF4-FFF2-40B4-BE49-F238E27FC236}">
                <a16:creationId xmlns:a16="http://schemas.microsoft.com/office/drawing/2014/main" id="{9C00E66E-08FE-6735-46C3-282078DDE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4375" y="914400"/>
            <a:ext cx="1347788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 b="0">
                <a:solidFill>
                  <a:schemeClr val="accent1"/>
                </a:solidFill>
                <a:latin typeface="Times" panose="02020603050405020304" pitchFamily="18" charset="0"/>
              </a:rPr>
              <a:t>   </a:t>
            </a:r>
            <a:r>
              <a:rPr lang="en-US" altLang="en-US" sz="3200" b="0">
                <a:solidFill>
                  <a:schemeClr val="accent1"/>
                </a:solidFill>
                <a:latin typeface="Kerala" pitchFamily="2" charset="0"/>
              </a:rPr>
              <a:t>çÏÖá</a:t>
            </a:r>
            <a:endParaRPr lang="en-US" altLang="en-US" sz="3600">
              <a:solidFill>
                <a:schemeClr val="accent1"/>
              </a:solidFill>
              <a:latin typeface="Times" panose="02020603050405020304" pitchFamily="18" charset="0"/>
            </a:endParaRPr>
          </a:p>
        </p:txBody>
      </p:sp>
      <p:sp>
        <p:nvSpPr>
          <p:cNvPr id="63494" name="Rectangle 6">
            <a:extLst>
              <a:ext uri="{FF2B5EF4-FFF2-40B4-BE49-F238E27FC236}">
                <a16:creationId xmlns:a16="http://schemas.microsoft.com/office/drawing/2014/main" id="{C136A0FD-61B5-4FCB-6D94-CED7AB893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813" y="3216275"/>
            <a:ext cx="24907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 b="0">
                <a:solidFill>
                  <a:schemeClr val="accent2"/>
                </a:solidFill>
                <a:latin typeface="Kerala" pitchFamily="2" charset="0"/>
              </a:rPr>
              <a:t>ØáÕßçÖ×BZ</a:t>
            </a:r>
            <a:r>
              <a:rPr lang="en-US" altLang="en-US" sz="2800" b="0">
                <a:solidFill>
                  <a:schemeClr val="tx1"/>
                </a:solidFill>
                <a:latin typeface="Kerala" pitchFamily="2" charset="0"/>
              </a:rPr>
              <a:t> 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445447" name="Rectangle 7">
            <a:extLst>
              <a:ext uri="{FF2B5EF4-FFF2-40B4-BE49-F238E27FC236}">
                <a16:creationId xmlns:a16="http://schemas.microsoft.com/office/drawing/2014/main" id="{472A905C-D3AD-5212-05A3-1A49BA67B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1738" y="3673475"/>
            <a:ext cx="19653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 b="0">
                <a:solidFill>
                  <a:schemeClr val="accent2"/>
                </a:solidFill>
                <a:latin typeface="Kerala" pitchFamily="2" charset="0"/>
              </a:rPr>
              <a:t>¥çMÞ.dÉÕ.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63496" name="Rectangle 10">
            <a:extLst>
              <a:ext uri="{FF2B5EF4-FFF2-40B4-BE49-F238E27FC236}">
                <a16:creationId xmlns:a16="http://schemas.microsoft.com/office/drawing/2014/main" id="{B9B59423-4900-F875-D090-B882CA8AC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1900" y="1765300"/>
            <a:ext cx="2287588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 b="0">
                <a:solidFill>
                  <a:schemeClr val="accent1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63497" name="Rectangle 11">
            <a:extLst>
              <a:ext uri="{FF2B5EF4-FFF2-40B4-BE49-F238E27FC236}">
                <a16:creationId xmlns:a16="http://schemas.microsoft.com/office/drawing/2014/main" id="{89C42472-BA18-7873-A2D0-CBC9C087E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2213" y="2197100"/>
            <a:ext cx="12065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600" b="0">
                <a:solidFill>
                  <a:schemeClr val="accent1"/>
                </a:solidFill>
                <a:latin typeface="Kerala" pitchFamily="2" charset="0"/>
              </a:rPr>
              <a:t>dµâÖí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63498" name="Rectangle 12">
            <a:extLst>
              <a:ext uri="{FF2B5EF4-FFF2-40B4-BE49-F238E27FC236}">
                <a16:creationId xmlns:a16="http://schemas.microsoft.com/office/drawing/2014/main" id="{ABA800B3-18A9-BACA-D8A9-CBAD9774C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1425" y="2654300"/>
            <a:ext cx="1227138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600" b="0">
                <a:solidFill>
                  <a:schemeClr val="accent1"/>
                </a:solidFill>
                <a:latin typeface="Kerala" pitchFamily="2" charset="0"/>
              </a:rPr>
              <a:t>ØÍ</a:t>
            </a:r>
            <a:r>
              <a:rPr lang="en-US" altLang="en-US" sz="3600" b="0">
                <a:solidFill>
                  <a:schemeClr val="tx1"/>
                </a:solidFill>
                <a:latin typeface="Kerala" pitchFamily="2" charset="0"/>
              </a:rPr>
              <a:t> 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63499" name="AutoShape 14">
            <a:extLst>
              <a:ext uri="{FF2B5EF4-FFF2-40B4-BE49-F238E27FC236}">
                <a16:creationId xmlns:a16="http://schemas.microsoft.com/office/drawing/2014/main" id="{FC1520B7-7228-B0F6-C934-157D88BC6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997F2C"/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3500" name="Line 15">
            <a:extLst>
              <a:ext uri="{FF2B5EF4-FFF2-40B4-BE49-F238E27FC236}">
                <a16:creationId xmlns:a16="http://schemas.microsoft.com/office/drawing/2014/main" id="{DAE90653-55D0-BE08-D96F-0907AF59F4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1" name="Line 16">
            <a:extLst>
              <a:ext uri="{FF2B5EF4-FFF2-40B4-BE49-F238E27FC236}">
                <a16:creationId xmlns:a16="http://schemas.microsoft.com/office/drawing/2014/main" id="{AA6591B1-15FA-BB24-ED1D-C09A7F6C2D8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2" name="Line 17">
            <a:extLst>
              <a:ext uri="{FF2B5EF4-FFF2-40B4-BE49-F238E27FC236}">
                <a16:creationId xmlns:a16="http://schemas.microsoft.com/office/drawing/2014/main" id="{379FAC21-F045-78CF-09F3-D1BD35C8FB5F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3" name="Line 18">
            <a:extLst>
              <a:ext uri="{FF2B5EF4-FFF2-40B4-BE49-F238E27FC236}">
                <a16:creationId xmlns:a16="http://schemas.microsoft.com/office/drawing/2014/main" id="{097ED9F2-4097-BC73-58A0-83C4006A46FF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4" name="Line 19">
            <a:extLst>
              <a:ext uri="{FF2B5EF4-FFF2-40B4-BE49-F238E27FC236}">
                <a16:creationId xmlns:a16="http://schemas.microsoft.com/office/drawing/2014/main" id="{E0E98CC7-A87E-6091-CFC7-EBC08201A0E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5" name="Line 20">
            <a:extLst>
              <a:ext uri="{FF2B5EF4-FFF2-40B4-BE49-F238E27FC236}">
                <a16:creationId xmlns:a16="http://schemas.microsoft.com/office/drawing/2014/main" id="{D83A831E-FFD3-078F-1CF6-04DCC3B80DDA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6" name="Line 21">
            <a:extLst>
              <a:ext uri="{FF2B5EF4-FFF2-40B4-BE49-F238E27FC236}">
                <a16:creationId xmlns:a16="http://schemas.microsoft.com/office/drawing/2014/main" id="{ECBE6ED2-0FF7-CC05-53D6-715FB9BB9C4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7" name="Rectangle 22">
            <a:extLst>
              <a:ext uri="{FF2B5EF4-FFF2-40B4-BE49-F238E27FC236}">
                <a16:creationId xmlns:a16="http://schemas.microsoft.com/office/drawing/2014/main" id="{A802D270-4F9E-220C-D5C4-10926C13C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63508" name="Line 23">
            <a:extLst>
              <a:ext uri="{FF2B5EF4-FFF2-40B4-BE49-F238E27FC236}">
                <a16:creationId xmlns:a16="http://schemas.microsoft.com/office/drawing/2014/main" id="{59282558-1D92-3DC7-C834-A3FF6F1D8187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9" name="Rectangle 24">
            <a:extLst>
              <a:ext uri="{FF2B5EF4-FFF2-40B4-BE49-F238E27FC236}">
                <a16:creationId xmlns:a16="http://schemas.microsoft.com/office/drawing/2014/main" id="{E6EFF395-975D-03A7-85EE-CDD35E87F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grpSp>
        <p:nvGrpSpPr>
          <p:cNvPr id="445475" name="Group 35">
            <a:extLst>
              <a:ext uri="{FF2B5EF4-FFF2-40B4-BE49-F238E27FC236}">
                <a16:creationId xmlns:a16="http://schemas.microsoft.com/office/drawing/2014/main" id="{0375CDED-53D7-08E1-0D49-B3EAB4D4BE11}"/>
              </a:ext>
            </a:extLst>
          </p:cNvPr>
          <p:cNvGrpSpPr>
            <a:grpSpLocks/>
          </p:cNvGrpSpPr>
          <p:nvPr/>
        </p:nvGrpSpPr>
        <p:grpSpPr bwMode="auto">
          <a:xfrm>
            <a:off x="5588000" y="2098675"/>
            <a:ext cx="2682875" cy="1787525"/>
            <a:chOff x="3520" y="1322"/>
            <a:chExt cx="1690" cy="1126"/>
          </a:xfrm>
        </p:grpSpPr>
        <p:grpSp>
          <p:nvGrpSpPr>
            <p:cNvPr id="63525" name="Group 36">
              <a:extLst>
                <a:ext uri="{FF2B5EF4-FFF2-40B4-BE49-F238E27FC236}">
                  <a16:creationId xmlns:a16="http://schemas.microsoft.com/office/drawing/2014/main" id="{AAAA4784-F024-11A4-9708-40DF2E161B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48" y="1322"/>
              <a:ext cx="1162" cy="977"/>
              <a:chOff x="4112" y="1314"/>
              <a:chExt cx="1162" cy="977"/>
            </a:xfrm>
          </p:grpSpPr>
          <p:sp>
            <p:nvSpPr>
              <p:cNvPr id="63527" name="Rectangle 37">
                <a:extLst>
                  <a:ext uri="{FF2B5EF4-FFF2-40B4-BE49-F238E27FC236}">
                    <a16:creationId xmlns:a16="http://schemas.microsoft.com/office/drawing/2014/main" id="{8A16EFA3-5895-598D-E5BE-2B4558B2D7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2" y="1334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3528" name="Rectangle 38">
                <a:extLst>
                  <a:ext uri="{FF2B5EF4-FFF2-40B4-BE49-F238E27FC236}">
                    <a16:creationId xmlns:a16="http://schemas.microsoft.com/office/drawing/2014/main" id="{09FF359C-DF0E-B9D5-C6D8-2F3B2A67D0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3" y="1314"/>
                <a:ext cx="794" cy="977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3200" b="0">
                    <a:solidFill>
                      <a:srgbClr val="FFFF00"/>
                    </a:solidFill>
                    <a:latin typeface="Kerala" pitchFamily="2" charset="0"/>
                  </a:rPr>
                  <a:t>ØÍÞ</a:t>
                </a:r>
              </a:p>
              <a:p>
                <a:r>
                  <a:rPr lang="en-US" altLang="en-US" sz="3200" b="0">
                    <a:solidFill>
                      <a:srgbClr val="FFFF00"/>
                    </a:solidFill>
                    <a:latin typeface="Kerala" pitchFamily="2" charset="0"/>
                  </a:rPr>
                  <a:t>ºøßdÄ¢</a:t>
                </a:r>
              </a:p>
              <a:p>
                <a:endParaRPr lang="en-US" altLang="en-US" sz="320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63526" name="Line 39">
              <a:extLst>
                <a:ext uri="{FF2B5EF4-FFF2-40B4-BE49-F238E27FC236}">
                  <a16:creationId xmlns:a16="http://schemas.microsoft.com/office/drawing/2014/main" id="{F5E1D706-0EA5-3224-6D98-98A228769D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20" y="1552"/>
              <a:ext cx="712" cy="8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3511" name="Group 40">
            <a:extLst>
              <a:ext uri="{FF2B5EF4-FFF2-40B4-BE49-F238E27FC236}">
                <a16:creationId xmlns:a16="http://schemas.microsoft.com/office/drawing/2014/main" id="{D9BFF7BE-6740-0F69-3011-3AF6D2896C1A}"/>
              </a:ext>
            </a:extLst>
          </p:cNvPr>
          <p:cNvGrpSpPr>
            <a:grpSpLocks/>
          </p:cNvGrpSpPr>
          <p:nvPr/>
        </p:nvGrpSpPr>
        <p:grpSpPr bwMode="auto">
          <a:xfrm>
            <a:off x="5549900" y="425450"/>
            <a:ext cx="3003550" cy="2990850"/>
            <a:chOff x="3496" y="268"/>
            <a:chExt cx="1892" cy="1884"/>
          </a:xfrm>
        </p:grpSpPr>
        <p:grpSp>
          <p:nvGrpSpPr>
            <p:cNvPr id="63521" name="Group 41">
              <a:extLst>
                <a:ext uri="{FF2B5EF4-FFF2-40B4-BE49-F238E27FC236}">
                  <a16:creationId xmlns:a16="http://schemas.microsoft.com/office/drawing/2014/main" id="{82140DDD-E84C-C989-854A-EABE2046D8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5" y="268"/>
              <a:ext cx="1463" cy="670"/>
              <a:chOff x="3909" y="484"/>
              <a:chExt cx="1463" cy="670"/>
            </a:xfrm>
          </p:grpSpPr>
          <p:sp>
            <p:nvSpPr>
              <p:cNvPr id="63523" name="Rectangle 42">
                <a:extLst>
                  <a:ext uri="{FF2B5EF4-FFF2-40B4-BE49-F238E27FC236}">
                    <a16:creationId xmlns:a16="http://schemas.microsoft.com/office/drawing/2014/main" id="{A534DE70-341E-71ED-1F44-F5C7317A3F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2" y="490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3524" name="Rectangle 43">
                <a:extLst>
                  <a:ext uri="{FF2B5EF4-FFF2-40B4-BE49-F238E27FC236}">
                    <a16:creationId xmlns:a16="http://schemas.microsoft.com/office/drawing/2014/main" id="{463748B4-4D89-6F7E-205F-2A200BDEAE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9" y="484"/>
                <a:ext cx="1463" cy="67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r>
                  <a:rPr lang="en-US" altLang="en-US" sz="3200" b="0">
                    <a:solidFill>
                      <a:srgbClr val="FFFF00"/>
                    </a:solidFill>
                    <a:latin typeface="Kerala" pitchFamily="2" charset="0"/>
                  </a:rPr>
                  <a:t>ÕØíÄáÄµ{á¢</a:t>
                </a:r>
              </a:p>
              <a:p>
                <a:pPr algn="ctr"/>
                <a:r>
                  <a:rPr lang="en-US" altLang="en-US" sz="3200" b="0">
                    <a:solidFill>
                      <a:srgbClr val="FFFF00"/>
                    </a:solidFill>
                    <a:latin typeface="Kerala" pitchFamily="2" charset="0"/>
                  </a:rPr>
                  <a:t>ÄßçÏÞ{¼ßÏá¢</a:t>
                </a:r>
                <a:endParaRPr lang="en-US" altLang="en-US" sz="2400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63522" name="Line 44">
              <a:extLst>
                <a:ext uri="{FF2B5EF4-FFF2-40B4-BE49-F238E27FC236}">
                  <a16:creationId xmlns:a16="http://schemas.microsoft.com/office/drawing/2014/main" id="{DF119FAB-4C34-394E-377E-84CA063C4F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96" y="856"/>
              <a:ext cx="624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3512" name="Text Box 82">
            <a:extLst>
              <a:ext uri="{FF2B5EF4-FFF2-40B4-BE49-F238E27FC236}">
                <a16:creationId xmlns:a16="http://schemas.microsoft.com/office/drawing/2014/main" id="{4C945CFD-15AC-AB4F-CED0-35DBF42BA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0"/>
            <a:ext cx="5957888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600" b="0">
                <a:solidFill>
                  <a:schemeClr val="tx1"/>
                </a:solidFill>
                <a:latin typeface="Kerala" pitchFamily="2" charset="0"/>
              </a:rPr>
              <a:t>¥çMÞ.dÉÕVJßµZ</a:t>
            </a:r>
            <a:r>
              <a:rPr lang="en-US" altLang="en-US" sz="14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3513" name="Line 105">
            <a:extLst>
              <a:ext uri="{FF2B5EF4-FFF2-40B4-BE49-F238E27FC236}">
                <a16:creationId xmlns:a16="http://schemas.microsoft.com/office/drawing/2014/main" id="{FB468847-A667-9976-E101-DECB91AA168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14" name="Line 107">
            <a:extLst>
              <a:ext uri="{FF2B5EF4-FFF2-40B4-BE49-F238E27FC236}">
                <a16:creationId xmlns:a16="http://schemas.microsoft.com/office/drawing/2014/main" id="{3F457314-F44E-F5D8-B6E7-29F0848A364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15" name="Line 108">
            <a:extLst>
              <a:ext uri="{FF2B5EF4-FFF2-40B4-BE49-F238E27FC236}">
                <a16:creationId xmlns:a16="http://schemas.microsoft.com/office/drawing/2014/main" id="{A3D1C90A-7BBE-DF98-DEAF-BC67FB29E84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16" name="Line 109">
            <a:extLst>
              <a:ext uri="{FF2B5EF4-FFF2-40B4-BE49-F238E27FC236}">
                <a16:creationId xmlns:a16="http://schemas.microsoft.com/office/drawing/2014/main" id="{D0189D4B-6854-B6F5-B281-5ABD508C880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17" name="Line 118">
            <a:extLst>
              <a:ext uri="{FF2B5EF4-FFF2-40B4-BE49-F238E27FC236}">
                <a16:creationId xmlns:a16="http://schemas.microsoft.com/office/drawing/2014/main" id="{95196D7E-CF4F-6FE8-5C47-8B33445F5B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18" name="Text Box 123">
            <a:extLst>
              <a:ext uri="{FF2B5EF4-FFF2-40B4-BE49-F238E27FC236}">
                <a16:creationId xmlns:a16="http://schemas.microsoft.com/office/drawing/2014/main" id="{1CB228C0-1C25-CA07-CFC7-B85DD9E31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5568" name="Rectangle 128">
            <a:extLst>
              <a:ext uri="{FF2B5EF4-FFF2-40B4-BE49-F238E27FC236}">
                <a16:creationId xmlns:a16="http://schemas.microsoft.com/office/drawing/2014/main" id="{1E8EB8D1-5783-295A-D05A-4B7485AB9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55</a:t>
            </a:r>
          </a:p>
        </p:txBody>
      </p:sp>
      <p:sp>
        <p:nvSpPr>
          <p:cNvPr id="63520" name="Text Box 129">
            <a:extLst>
              <a:ext uri="{FF2B5EF4-FFF2-40B4-BE49-F238E27FC236}">
                <a16:creationId xmlns:a16="http://schemas.microsoft.com/office/drawing/2014/main" id="{1463B7B1-A544-D6CE-1FD8-67AFDD954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3713" y="6192838"/>
            <a:ext cx="1927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ÙÞaíÌáAí çÉ¼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5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5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447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CF5889AD-19DC-AFFD-FEA7-C16280D64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4515" name="AutoShape 3">
            <a:extLst>
              <a:ext uri="{FF2B5EF4-FFF2-40B4-BE49-F238E27FC236}">
                <a16:creationId xmlns:a16="http://schemas.microsoft.com/office/drawing/2014/main" id="{87C93536-15E1-7ACC-D9CF-8F5CCE0C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4516" name="Rectangle 4">
            <a:extLst>
              <a:ext uri="{FF2B5EF4-FFF2-40B4-BE49-F238E27FC236}">
                <a16:creationId xmlns:a16="http://schemas.microsoft.com/office/drawing/2014/main" id="{E99BE770-4F95-4F6F-B973-FD2F2BDC3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4517" name="Rectangle 5">
            <a:extLst>
              <a:ext uri="{FF2B5EF4-FFF2-40B4-BE49-F238E27FC236}">
                <a16:creationId xmlns:a16="http://schemas.microsoft.com/office/drawing/2014/main" id="{67D9D603-BC8C-F167-3508-A704BAA5C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413" y="914400"/>
            <a:ext cx="14541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 b="0">
                <a:solidFill>
                  <a:schemeClr val="accent1"/>
                </a:solidFill>
                <a:latin typeface="Times" panose="02020603050405020304" pitchFamily="18" charset="0"/>
              </a:rPr>
              <a:t>   </a:t>
            </a:r>
            <a:r>
              <a:rPr lang="en-US" altLang="en-US" sz="3600">
                <a:solidFill>
                  <a:schemeClr val="accent1"/>
                </a:solidFill>
                <a:latin typeface="Kerala" pitchFamily="2" charset="0"/>
              </a:rPr>
              <a:t>çÏÖá</a:t>
            </a:r>
            <a:endParaRPr lang="en-US" altLang="en-US" sz="3600">
              <a:solidFill>
                <a:schemeClr val="accent1"/>
              </a:solidFill>
              <a:latin typeface="Times" panose="02020603050405020304" pitchFamily="18" charset="0"/>
            </a:endParaRPr>
          </a:p>
        </p:txBody>
      </p:sp>
      <p:sp>
        <p:nvSpPr>
          <p:cNvPr id="64518" name="Rectangle 6">
            <a:extLst>
              <a:ext uri="{FF2B5EF4-FFF2-40B4-BE49-F238E27FC236}">
                <a16:creationId xmlns:a16="http://schemas.microsoft.com/office/drawing/2014/main" id="{18E6DC8D-6586-D604-FA6B-C44113762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813" y="3216275"/>
            <a:ext cx="262096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 b="0">
                <a:solidFill>
                  <a:schemeClr val="accent2"/>
                </a:solidFill>
                <a:latin typeface="Kerala" pitchFamily="2" charset="0"/>
              </a:rPr>
              <a:t>ØáÕßçÖ×BZ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64519" name="Rectangle 7">
            <a:extLst>
              <a:ext uri="{FF2B5EF4-FFF2-40B4-BE49-F238E27FC236}">
                <a16:creationId xmlns:a16="http://schemas.microsoft.com/office/drawing/2014/main" id="{63B9A2D9-4BDD-5D55-7F5E-D3CF3FDFA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2688" y="3673475"/>
            <a:ext cx="1855787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 b="0">
                <a:solidFill>
                  <a:schemeClr val="accent2"/>
                </a:solidFill>
                <a:latin typeface="Kerala" pitchFamily="2" charset="0"/>
              </a:rPr>
              <a:t>¥çMÞ.dÉ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446472" name="Rectangle 8">
            <a:extLst>
              <a:ext uri="{FF2B5EF4-FFF2-40B4-BE49-F238E27FC236}">
                <a16:creationId xmlns:a16="http://schemas.microsoft.com/office/drawing/2014/main" id="{F78F3CB4-2652-F39D-09BC-B13E2D9A1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813" y="4130675"/>
            <a:ext cx="19970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 b="0">
                <a:solidFill>
                  <a:schemeClr val="accent2"/>
                </a:solidFill>
                <a:latin typeface="Kerala" pitchFamily="2" charset="0"/>
              </a:rPr>
              <a:t>çÜ¶ÈBZ</a:t>
            </a:r>
          </a:p>
        </p:txBody>
      </p:sp>
      <p:sp>
        <p:nvSpPr>
          <p:cNvPr id="64521" name="Rectangle 10">
            <a:extLst>
              <a:ext uri="{FF2B5EF4-FFF2-40B4-BE49-F238E27FC236}">
                <a16:creationId xmlns:a16="http://schemas.microsoft.com/office/drawing/2014/main" id="{C6BAC913-75E6-D56D-C53E-C2B52572F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1563" y="1765300"/>
            <a:ext cx="244792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 b="0">
                <a:solidFill>
                  <a:schemeClr val="accent1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64522" name="Rectangle 11">
            <a:extLst>
              <a:ext uri="{FF2B5EF4-FFF2-40B4-BE49-F238E27FC236}">
                <a16:creationId xmlns:a16="http://schemas.microsoft.com/office/drawing/2014/main" id="{FBAF0410-0FDB-D988-94CA-401901644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0925" y="2197100"/>
            <a:ext cx="1525588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 b="0">
                <a:solidFill>
                  <a:schemeClr val="accent1"/>
                </a:solidFill>
                <a:latin typeface="Kerala" pitchFamily="2" charset="0"/>
              </a:rPr>
              <a:t>dµâÖí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íå</a:t>
            </a:r>
          </a:p>
        </p:txBody>
      </p:sp>
      <p:sp>
        <p:nvSpPr>
          <p:cNvPr id="64523" name="Rectangle 12">
            <a:extLst>
              <a:ext uri="{FF2B5EF4-FFF2-40B4-BE49-F238E27FC236}">
                <a16:creationId xmlns:a16="http://schemas.microsoft.com/office/drawing/2014/main" id="{8E3672C8-5D15-CCC9-EB62-D48B2993D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2525" y="2654300"/>
            <a:ext cx="123031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 b="0">
                <a:solidFill>
                  <a:schemeClr val="accent1"/>
                </a:solidFill>
                <a:latin typeface="Kerala" pitchFamily="2" charset="0"/>
              </a:rPr>
              <a:t>ØÍ</a:t>
            </a:r>
            <a:r>
              <a:rPr lang="en-US" altLang="en-US" sz="3200" b="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 </a:t>
            </a:r>
          </a:p>
        </p:txBody>
      </p:sp>
      <p:sp>
        <p:nvSpPr>
          <p:cNvPr id="64524" name="Rectangle 13">
            <a:extLst>
              <a:ext uri="{FF2B5EF4-FFF2-40B4-BE49-F238E27FC236}">
                <a16:creationId xmlns:a16="http://schemas.microsoft.com/office/drawing/2014/main" id="{8260BD88-3F46-84B6-7670-03E439284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7788" y="5862638"/>
            <a:ext cx="11763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4525" name="AutoShape 14">
            <a:extLst>
              <a:ext uri="{FF2B5EF4-FFF2-40B4-BE49-F238E27FC236}">
                <a16:creationId xmlns:a16="http://schemas.microsoft.com/office/drawing/2014/main" id="{95ED5F41-7F6C-DBC2-EA73-77B1D0C81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997F2C"/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4526" name="Line 15">
            <a:extLst>
              <a:ext uri="{FF2B5EF4-FFF2-40B4-BE49-F238E27FC236}">
                <a16:creationId xmlns:a16="http://schemas.microsoft.com/office/drawing/2014/main" id="{2CEF2AFB-4AE2-BC5B-B31F-C7F496802DBE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7" name="Line 16">
            <a:extLst>
              <a:ext uri="{FF2B5EF4-FFF2-40B4-BE49-F238E27FC236}">
                <a16:creationId xmlns:a16="http://schemas.microsoft.com/office/drawing/2014/main" id="{89716049-C662-03BB-39E5-9CE1AB60B53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8" name="Line 17">
            <a:extLst>
              <a:ext uri="{FF2B5EF4-FFF2-40B4-BE49-F238E27FC236}">
                <a16:creationId xmlns:a16="http://schemas.microsoft.com/office/drawing/2014/main" id="{BF8E3ED0-0F73-7DB0-AE83-235462309254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9" name="Line 18">
            <a:extLst>
              <a:ext uri="{FF2B5EF4-FFF2-40B4-BE49-F238E27FC236}">
                <a16:creationId xmlns:a16="http://schemas.microsoft.com/office/drawing/2014/main" id="{8042B858-368B-3E35-7948-4B0295FAB73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30" name="Line 19">
            <a:extLst>
              <a:ext uri="{FF2B5EF4-FFF2-40B4-BE49-F238E27FC236}">
                <a16:creationId xmlns:a16="http://schemas.microsoft.com/office/drawing/2014/main" id="{E77F944E-E6D3-3D66-77A5-3CB1048CF6C2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31" name="Line 20">
            <a:extLst>
              <a:ext uri="{FF2B5EF4-FFF2-40B4-BE49-F238E27FC236}">
                <a16:creationId xmlns:a16="http://schemas.microsoft.com/office/drawing/2014/main" id="{C628BFE6-2018-A18C-879D-8DC55FCD82F2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32" name="Line 21">
            <a:extLst>
              <a:ext uri="{FF2B5EF4-FFF2-40B4-BE49-F238E27FC236}">
                <a16:creationId xmlns:a16="http://schemas.microsoft.com/office/drawing/2014/main" id="{ADA5BBC3-E2E3-5AA2-0C8F-C3179B20A9F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33" name="Rectangle 22">
            <a:extLst>
              <a:ext uri="{FF2B5EF4-FFF2-40B4-BE49-F238E27FC236}">
                <a16:creationId xmlns:a16="http://schemas.microsoft.com/office/drawing/2014/main" id="{F1AF9A43-589E-E0C3-5656-7B8A0894E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64534" name="Line 23">
            <a:extLst>
              <a:ext uri="{FF2B5EF4-FFF2-40B4-BE49-F238E27FC236}">
                <a16:creationId xmlns:a16="http://schemas.microsoft.com/office/drawing/2014/main" id="{7DC19AC2-87C1-5E4A-6D79-51E6CB1E77E6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46494" name="Group 30">
            <a:extLst>
              <a:ext uri="{FF2B5EF4-FFF2-40B4-BE49-F238E27FC236}">
                <a16:creationId xmlns:a16="http://schemas.microsoft.com/office/drawing/2014/main" id="{8F523315-FBA7-2178-3D24-F0679E7ECB11}"/>
              </a:ext>
            </a:extLst>
          </p:cNvPr>
          <p:cNvGrpSpPr>
            <a:grpSpLocks/>
          </p:cNvGrpSpPr>
          <p:nvPr/>
        </p:nvGrpSpPr>
        <p:grpSpPr bwMode="auto">
          <a:xfrm>
            <a:off x="5600700" y="3665538"/>
            <a:ext cx="2720975" cy="1076325"/>
            <a:chOff x="3560" y="2309"/>
            <a:chExt cx="1863" cy="678"/>
          </a:xfrm>
        </p:grpSpPr>
        <p:grpSp>
          <p:nvGrpSpPr>
            <p:cNvPr id="64570" name="Group 31">
              <a:extLst>
                <a:ext uri="{FF2B5EF4-FFF2-40B4-BE49-F238E27FC236}">
                  <a16:creationId xmlns:a16="http://schemas.microsoft.com/office/drawing/2014/main" id="{2D1B2637-3FC6-687C-B387-12FBE898DC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49" y="2309"/>
              <a:ext cx="1474" cy="678"/>
              <a:chOff x="3957" y="2181"/>
              <a:chExt cx="1474" cy="678"/>
            </a:xfrm>
          </p:grpSpPr>
          <p:sp>
            <p:nvSpPr>
              <p:cNvPr id="64572" name="Rectangle 32">
                <a:extLst>
                  <a:ext uri="{FF2B5EF4-FFF2-40B4-BE49-F238E27FC236}">
                    <a16:creationId xmlns:a16="http://schemas.microsoft.com/office/drawing/2014/main" id="{5AF8FFFF-BBBB-0D4C-71BD-475DA1725A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2" y="2198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4573" name="Rectangle 33">
                <a:extLst>
                  <a:ext uri="{FF2B5EF4-FFF2-40B4-BE49-F238E27FC236}">
                    <a16:creationId xmlns:a16="http://schemas.microsoft.com/office/drawing/2014/main" id="{1DBF89B6-21C1-ED5F-D7E2-BE933AD263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7" y="2181"/>
                <a:ext cx="1474" cy="56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>
                  <a:lnSpc>
                    <a:spcPct val="65000"/>
                  </a:lnSpc>
                </a:pPr>
                <a:r>
                  <a:rPr lang="en-US" altLang="en-US" sz="3200" b="0">
                    <a:solidFill>
                      <a:srgbClr val="FFFF00"/>
                    </a:solidFill>
                    <a:latin typeface="Kerala" pitchFamily="2" charset="0"/>
                  </a:rPr>
                  <a:t>ØÍÞ</a:t>
                </a:r>
              </a:p>
              <a:p>
                <a:pPr algn="ctr">
                  <a:lnSpc>
                    <a:spcPct val="65000"/>
                  </a:lnSpc>
                </a:pPr>
                <a:r>
                  <a:rPr lang="en-US" altLang="en-US" sz="3200" b="0">
                    <a:solidFill>
                      <a:srgbClr val="FFFF00"/>
                    </a:solidFill>
                    <a:latin typeface="Kerala" pitchFamily="2" charset="0"/>
                  </a:rPr>
                  <a:t>ÕØíÄáÄµZ</a:t>
                </a:r>
                <a:endParaRPr lang="en-US" altLang="en-US" sz="2400">
                  <a:solidFill>
                    <a:srgbClr val="FFFF00"/>
                  </a:solidFill>
                </a:endParaRPr>
              </a:p>
              <a:p>
                <a:pPr algn="ctr">
                  <a:lnSpc>
                    <a:spcPct val="65000"/>
                  </a:lnSpc>
                </a:pPr>
                <a:endParaRPr lang="en-US" altLang="en-US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64571" name="Line 34">
              <a:extLst>
                <a:ext uri="{FF2B5EF4-FFF2-40B4-BE49-F238E27FC236}">
                  <a16:creationId xmlns:a16="http://schemas.microsoft.com/office/drawing/2014/main" id="{B0C29C00-5975-124C-E243-52E5675E79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60" y="2544"/>
              <a:ext cx="688" cy="16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4536" name="Group 35">
            <a:extLst>
              <a:ext uri="{FF2B5EF4-FFF2-40B4-BE49-F238E27FC236}">
                <a16:creationId xmlns:a16="http://schemas.microsoft.com/office/drawing/2014/main" id="{7C73DF3A-31FF-F8FC-6008-3ADBFF443492}"/>
              </a:ext>
            </a:extLst>
          </p:cNvPr>
          <p:cNvGrpSpPr>
            <a:grpSpLocks/>
          </p:cNvGrpSpPr>
          <p:nvPr/>
        </p:nvGrpSpPr>
        <p:grpSpPr bwMode="auto">
          <a:xfrm>
            <a:off x="5588000" y="2098675"/>
            <a:ext cx="3279775" cy="1787525"/>
            <a:chOff x="3520" y="1322"/>
            <a:chExt cx="2066" cy="1126"/>
          </a:xfrm>
        </p:grpSpPr>
        <p:grpSp>
          <p:nvGrpSpPr>
            <p:cNvPr id="64566" name="Group 36">
              <a:extLst>
                <a:ext uri="{FF2B5EF4-FFF2-40B4-BE49-F238E27FC236}">
                  <a16:creationId xmlns:a16="http://schemas.microsoft.com/office/drawing/2014/main" id="{AE645377-6FD5-D331-867B-ADEAAE2658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48" y="1322"/>
              <a:ext cx="1538" cy="681"/>
              <a:chOff x="4112" y="1314"/>
              <a:chExt cx="1538" cy="681"/>
            </a:xfrm>
          </p:grpSpPr>
          <p:sp>
            <p:nvSpPr>
              <p:cNvPr id="64568" name="Rectangle 37">
                <a:extLst>
                  <a:ext uri="{FF2B5EF4-FFF2-40B4-BE49-F238E27FC236}">
                    <a16:creationId xmlns:a16="http://schemas.microsoft.com/office/drawing/2014/main" id="{23C8C8FA-559E-7B02-88D7-25C7CEE43F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2" y="1334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4569" name="Rectangle 38">
                <a:extLst>
                  <a:ext uri="{FF2B5EF4-FFF2-40B4-BE49-F238E27FC236}">
                    <a16:creationId xmlns:a16="http://schemas.microsoft.com/office/drawing/2014/main" id="{C52E9BA0-7EC6-2FAA-A9FA-4C319598DC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3" y="1314"/>
                <a:ext cx="1397" cy="40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3600" b="0">
                    <a:solidFill>
                      <a:srgbClr val="FFFF00"/>
                    </a:solidFill>
                    <a:latin typeface="Kerala" pitchFamily="2" charset="0"/>
                  </a:rPr>
                  <a:t>ØÍÞºøßdÄ¢</a:t>
                </a:r>
                <a:endParaRPr lang="en-US" altLang="en-US" sz="2400" b="0">
                  <a:solidFill>
                    <a:schemeClr val="tx1"/>
                  </a:solidFill>
                  <a:latin typeface="Kerala" pitchFamily="2" charset="0"/>
                </a:endParaRPr>
              </a:p>
            </p:txBody>
          </p:sp>
        </p:grpSp>
        <p:sp>
          <p:nvSpPr>
            <p:cNvPr id="64567" name="Line 39">
              <a:extLst>
                <a:ext uri="{FF2B5EF4-FFF2-40B4-BE49-F238E27FC236}">
                  <a16:creationId xmlns:a16="http://schemas.microsoft.com/office/drawing/2014/main" id="{FBF4B1EE-35EF-CD6A-CE4F-98E48FC741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20" y="1552"/>
              <a:ext cx="712" cy="8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4537" name="Group 40">
            <a:extLst>
              <a:ext uri="{FF2B5EF4-FFF2-40B4-BE49-F238E27FC236}">
                <a16:creationId xmlns:a16="http://schemas.microsoft.com/office/drawing/2014/main" id="{B5EC03E7-EE33-8E14-F1EC-E6861944065C}"/>
              </a:ext>
            </a:extLst>
          </p:cNvPr>
          <p:cNvGrpSpPr>
            <a:grpSpLocks/>
          </p:cNvGrpSpPr>
          <p:nvPr/>
        </p:nvGrpSpPr>
        <p:grpSpPr bwMode="auto">
          <a:xfrm>
            <a:off x="5549900" y="425450"/>
            <a:ext cx="3003550" cy="2990850"/>
            <a:chOff x="3496" y="268"/>
            <a:chExt cx="1892" cy="1884"/>
          </a:xfrm>
        </p:grpSpPr>
        <p:grpSp>
          <p:nvGrpSpPr>
            <p:cNvPr id="64562" name="Group 41">
              <a:extLst>
                <a:ext uri="{FF2B5EF4-FFF2-40B4-BE49-F238E27FC236}">
                  <a16:creationId xmlns:a16="http://schemas.microsoft.com/office/drawing/2014/main" id="{5AA535E7-2585-2476-F226-38D2144AB7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5" y="268"/>
              <a:ext cx="1463" cy="670"/>
              <a:chOff x="3909" y="484"/>
              <a:chExt cx="1463" cy="670"/>
            </a:xfrm>
          </p:grpSpPr>
          <p:sp>
            <p:nvSpPr>
              <p:cNvPr id="64564" name="Rectangle 42">
                <a:extLst>
                  <a:ext uri="{FF2B5EF4-FFF2-40B4-BE49-F238E27FC236}">
                    <a16:creationId xmlns:a16="http://schemas.microsoft.com/office/drawing/2014/main" id="{934271EA-C095-9FC1-1051-11B5862241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2" y="490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4565" name="Rectangle 43">
                <a:extLst>
                  <a:ext uri="{FF2B5EF4-FFF2-40B4-BE49-F238E27FC236}">
                    <a16:creationId xmlns:a16="http://schemas.microsoft.com/office/drawing/2014/main" id="{5BBEBB83-9A03-3F69-80A5-5C92D2D49D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9" y="484"/>
                <a:ext cx="1463" cy="67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r>
                  <a:rPr lang="en-US" altLang="en-US" sz="3200" b="0">
                    <a:solidFill>
                      <a:srgbClr val="FFFF00"/>
                    </a:solidFill>
                    <a:latin typeface="Kerala" pitchFamily="2" charset="0"/>
                  </a:rPr>
                  <a:t>ÕØíÄáÄµ{á¢</a:t>
                </a:r>
              </a:p>
              <a:p>
                <a:pPr algn="ctr"/>
                <a:r>
                  <a:rPr lang="en-US" altLang="en-US" sz="3200" b="0">
                    <a:solidFill>
                      <a:srgbClr val="FFFF00"/>
                    </a:solidFill>
                    <a:latin typeface="Kerala" pitchFamily="2" charset="0"/>
                  </a:rPr>
                  <a:t>ÄßçÏÞ{¼ßÏá¢</a:t>
                </a:r>
                <a:endParaRPr lang="en-US" altLang="en-US" sz="240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64563" name="Line 44">
              <a:extLst>
                <a:ext uri="{FF2B5EF4-FFF2-40B4-BE49-F238E27FC236}">
                  <a16:creationId xmlns:a16="http://schemas.microsoft.com/office/drawing/2014/main" id="{C9357249-7ABD-FB99-330F-A47575736B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96" y="856"/>
              <a:ext cx="624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538" name="Text Box 82">
            <a:extLst>
              <a:ext uri="{FF2B5EF4-FFF2-40B4-BE49-F238E27FC236}">
                <a16:creationId xmlns:a16="http://schemas.microsoft.com/office/drawing/2014/main" id="{8131094F-6E4C-5D51-030D-D89A5FC09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413" y="0"/>
            <a:ext cx="5957887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chemeClr val="tx1"/>
                </a:solidFill>
                <a:latin typeface="Kerala" pitchFamily="2" charset="0"/>
              </a:rPr>
              <a:t>çùÞÎV ÎáÄW ÏâÆÞ Õæø</a:t>
            </a:r>
            <a:r>
              <a:rPr lang="en-US" altLang="en-US" sz="14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4539" name="AutoShape 103">
            <a:extLst>
              <a:ext uri="{FF2B5EF4-FFF2-40B4-BE49-F238E27FC236}">
                <a16:creationId xmlns:a16="http://schemas.microsoft.com/office/drawing/2014/main" id="{EE5D6C37-6307-330A-1CBB-E5CCE2AED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4540" name="Rectangle 104">
            <a:extLst>
              <a:ext uri="{FF2B5EF4-FFF2-40B4-BE49-F238E27FC236}">
                <a16:creationId xmlns:a16="http://schemas.microsoft.com/office/drawing/2014/main" id="{9081FA0F-4E88-5779-E657-BE4537B30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4541" name="Line 105">
            <a:extLst>
              <a:ext uri="{FF2B5EF4-FFF2-40B4-BE49-F238E27FC236}">
                <a16:creationId xmlns:a16="http://schemas.microsoft.com/office/drawing/2014/main" id="{904972F9-D074-FDE4-61A0-D882F256D32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42" name="Line 106">
            <a:extLst>
              <a:ext uri="{FF2B5EF4-FFF2-40B4-BE49-F238E27FC236}">
                <a16:creationId xmlns:a16="http://schemas.microsoft.com/office/drawing/2014/main" id="{E797FE4A-149A-EF0C-0B9B-40C53FA5073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43" name="Line 107">
            <a:extLst>
              <a:ext uri="{FF2B5EF4-FFF2-40B4-BE49-F238E27FC236}">
                <a16:creationId xmlns:a16="http://schemas.microsoft.com/office/drawing/2014/main" id="{26137039-0D36-1C0B-9225-F6A6B36F9D2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44" name="Line 108">
            <a:extLst>
              <a:ext uri="{FF2B5EF4-FFF2-40B4-BE49-F238E27FC236}">
                <a16:creationId xmlns:a16="http://schemas.microsoft.com/office/drawing/2014/main" id="{BD6E849E-B20F-B288-100D-8FD90DE8DF0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45" name="Line 109">
            <a:extLst>
              <a:ext uri="{FF2B5EF4-FFF2-40B4-BE49-F238E27FC236}">
                <a16:creationId xmlns:a16="http://schemas.microsoft.com/office/drawing/2014/main" id="{56D485CB-46F1-E05D-6EFC-57BEEC6EE6E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46" name="Rectangle 110">
            <a:extLst>
              <a:ext uri="{FF2B5EF4-FFF2-40B4-BE49-F238E27FC236}">
                <a16:creationId xmlns:a16="http://schemas.microsoft.com/office/drawing/2014/main" id="{A6DB170A-E97D-9208-70E2-3901DA366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8683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ØáÕßçÖ×BZ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64547" name="Rectangle 111">
            <a:extLst>
              <a:ext uri="{FF2B5EF4-FFF2-40B4-BE49-F238E27FC236}">
                <a16:creationId xmlns:a16="http://schemas.microsoft.com/office/drawing/2014/main" id="{9E9BF7D6-B34D-9570-8E0A-01140908D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25" y="4183063"/>
            <a:ext cx="728663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  <a:latin typeface="Kerala" pitchFamily="2" charset="0"/>
              </a:rPr>
              <a:t>¥çMÞ.dÉ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64548" name="Rectangle 112">
            <a:extLst>
              <a:ext uri="{FF2B5EF4-FFF2-40B4-BE49-F238E27FC236}">
                <a16:creationId xmlns:a16="http://schemas.microsoft.com/office/drawing/2014/main" id="{0B6A52C1-DD70-AC4D-9FF1-1813683B4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7429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  <a:latin typeface="Kerala" pitchFamily="2" charset="0"/>
              </a:rPr>
              <a:t>µJáµZ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4549" name="Rectangle 113">
            <a:extLst>
              <a:ext uri="{FF2B5EF4-FFF2-40B4-BE49-F238E27FC236}">
                <a16:creationId xmlns:a16="http://schemas.microsoft.com/office/drawing/2014/main" id="{E2F1D848-765C-5784-3D3C-6A79D70403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1809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4550" name="Rectangle 114">
            <a:extLst>
              <a:ext uri="{FF2B5EF4-FFF2-40B4-BE49-F238E27FC236}">
                <a16:creationId xmlns:a16="http://schemas.microsoft.com/office/drawing/2014/main" id="{101898BB-2891-4378-7140-AAA470166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bg2"/>
                </a:solidFill>
                <a:latin typeface="Kerala" pitchFamily="2" charset="0"/>
              </a:rPr>
              <a:t>çÏÖá</a:t>
            </a: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64551" name="Rectangle 115">
            <a:extLst>
              <a:ext uri="{FF2B5EF4-FFF2-40B4-BE49-F238E27FC236}">
                <a16:creationId xmlns:a16="http://schemas.microsoft.com/office/drawing/2014/main" id="{68363FDD-6C97-F3CE-849A-8D176C5FF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4286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bg2"/>
                </a:solidFill>
                <a:latin typeface="Kerala" pitchFamily="2" charset="0"/>
              </a:rPr>
              <a:t>dµâÖí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64552" name="Rectangle 116">
            <a:extLst>
              <a:ext uri="{FF2B5EF4-FFF2-40B4-BE49-F238E27FC236}">
                <a16:creationId xmlns:a16="http://schemas.microsoft.com/office/drawing/2014/main" id="{F9A12F7A-4FC1-E851-A02D-35C2CA499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8338" y="3911600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4553" name="Rectangle 117">
            <a:extLst>
              <a:ext uri="{FF2B5EF4-FFF2-40B4-BE49-F238E27FC236}">
                <a16:creationId xmlns:a16="http://schemas.microsoft.com/office/drawing/2014/main" id="{84512966-D804-F33E-FD7D-231AB4AA0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471487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bg2"/>
                </a:solidFill>
                <a:latin typeface="Kerala" pitchFamily="2" charset="0"/>
              </a:rPr>
              <a:t>ØÍ 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64554" name="Line 118">
            <a:extLst>
              <a:ext uri="{FF2B5EF4-FFF2-40B4-BE49-F238E27FC236}">
                <a16:creationId xmlns:a16="http://schemas.microsoft.com/office/drawing/2014/main" id="{B97E51A2-FB7C-B4F3-F61D-C5934D41C9C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55" name="Line 119">
            <a:extLst>
              <a:ext uri="{FF2B5EF4-FFF2-40B4-BE49-F238E27FC236}">
                <a16:creationId xmlns:a16="http://schemas.microsoft.com/office/drawing/2014/main" id="{648950DE-D175-351D-C1A1-AFC3116D843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56" name="Rectangle 120">
            <a:extLst>
              <a:ext uri="{FF2B5EF4-FFF2-40B4-BE49-F238E27FC236}">
                <a16:creationId xmlns:a16="http://schemas.microsoft.com/office/drawing/2014/main" id="{18F4951A-835F-ACA4-FC26-F594ED359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4557" name="Rectangle 121">
            <a:extLst>
              <a:ext uri="{FF2B5EF4-FFF2-40B4-BE49-F238E27FC236}">
                <a16:creationId xmlns:a16="http://schemas.microsoft.com/office/drawing/2014/main" id="{D289A21D-355C-CD78-3EB4-F3A69FA72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4558" name="Rectangle 122">
            <a:extLst>
              <a:ext uri="{FF2B5EF4-FFF2-40B4-BE49-F238E27FC236}">
                <a16:creationId xmlns:a16="http://schemas.microsoft.com/office/drawing/2014/main" id="{29CC3FE2-4249-823A-E280-F23089080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0700" y="3614738"/>
            <a:ext cx="7223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bg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64559" name="Text Box 123">
            <a:extLst>
              <a:ext uri="{FF2B5EF4-FFF2-40B4-BE49-F238E27FC236}">
                <a16:creationId xmlns:a16="http://schemas.microsoft.com/office/drawing/2014/main" id="{FFED89C9-022A-3120-EAA2-42A8A0C41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6591" name="Rectangle 127">
            <a:extLst>
              <a:ext uri="{FF2B5EF4-FFF2-40B4-BE49-F238E27FC236}">
                <a16:creationId xmlns:a16="http://schemas.microsoft.com/office/drawing/2014/main" id="{8BCD317A-FF0A-BFED-281B-238E3DF7C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56</a:t>
            </a:r>
          </a:p>
        </p:txBody>
      </p:sp>
      <p:sp>
        <p:nvSpPr>
          <p:cNvPr id="64561" name="Text Box 128">
            <a:extLst>
              <a:ext uri="{FF2B5EF4-FFF2-40B4-BE49-F238E27FC236}">
                <a16:creationId xmlns:a16="http://schemas.microsoft.com/office/drawing/2014/main" id="{6560487C-0CB6-F2DC-1548-B7BBF2691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3713" y="6192838"/>
            <a:ext cx="1927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ÙÞaíÌáAí çÉ¼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6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6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6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6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6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6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6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6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6472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0BDA9BC6-A41B-0C0A-EB84-8D990647E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5539" name="AutoShape 3">
            <a:extLst>
              <a:ext uri="{FF2B5EF4-FFF2-40B4-BE49-F238E27FC236}">
                <a16:creationId xmlns:a16="http://schemas.microsoft.com/office/drawing/2014/main" id="{8B2FE62C-8025-3E7F-4958-BA262666A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5540" name="Rectangle 4">
            <a:extLst>
              <a:ext uri="{FF2B5EF4-FFF2-40B4-BE49-F238E27FC236}">
                <a16:creationId xmlns:a16="http://schemas.microsoft.com/office/drawing/2014/main" id="{F4E1AC03-04E9-1C09-B03D-4FD5B72D7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5541" name="Rectangle 5">
            <a:extLst>
              <a:ext uri="{FF2B5EF4-FFF2-40B4-BE49-F238E27FC236}">
                <a16:creationId xmlns:a16="http://schemas.microsoft.com/office/drawing/2014/main" id="{F8A5C7E0-613E-3B96-48D5-77F191121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49325"/>
            <a:ext cx="175101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 b="0">
                <a:solidFill>
                  <a:schemeClr val="accent1"/>
                </a:solidFill>
                <a:latin typeface="Times" panose="02020603050405020304" pitchFamily="18" charset="0"/>
              </a:rPr>
              <a:t>   </a:t>
            </a:r>
            <a:r>
              <a:rPr lang="en-US" altLang="en-US" sz="3600" b="0">
                <a:solidFill>
                  <a:schemeClr val="accent1"/>
                </a:solidFill>
                <a:latin typeface="Kerala" pitchFamily="2" charset="0"/>
              </a:rPr>
              <a:t>çÏÖá</a:t>
            </a:r>
            <a:endParaRPr lang="en-US" altLang="en-US" sz="3600">
              <a:solidFill>
                <a:schemeClr val="accent1"/>
              </a:solidFill>
              <a:latin typeface="Times" panose="02020603050405020304" pitchFamily="18" charset="0"/>
            </a:endParaRPr>
          </a:p>
        </p:txBody>
      </p:sp>
      <p:sp>
        <p:nvSpPr>
          <p:cNvPr id="65542" name="Rectangle 6">
            <a:extLst>
              <a:ext uri="{FF2B5EF4-FFF2-40B4-BE49-F238E27FC236}">
                <a16:creationId xmlns:a16="http://schemas.microsoft.com/office/drawing/2014/main" id="{0105106F-84D5-449A-0EC3-6265E7204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9463" y="3216275"/>
            <a:ext cx="32115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 b="0">
                <a:solidFill>
                  <a:schemeClr val="accent2"/>
                </a:solidFill>
                <a:latin typeface="Kerala" pitchFamily="2" charset="0"/>
              </a:rPr>
              <a:t>ØáÕßçÖ×BZ 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65543" name="Rectangle 7">
            <a:extLst>
              <a:ext uri="{FF2B5EF4-FFF2-40B4-BE49-F238E27FC236}">
                <a16:creationId xmlns:a16="http://schemas.microsoft.com/office/drawing/2014/main" id="{E130925D-1F80-2F1B-E690-58908E655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2838" y="3673475"/>
            <a:ext cx="1925637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 b="0">
                <a:solidFill>
                  <a:schemeClr val="accent2"/>
                </a:solidFill>
                <a:latin typeface="Kerala" pitchFamily="2" charset="0"/>
              </a:rPr>
              <a:t>¥çMÞ.dÉ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65544" name="Rectangle 8">
            <a:extLst>
              <a:ext uri="{FF2B5EF4-FFF2-40B4-BE49-F238E27FC236}">
                <a16:creationId xmlns:a16="http://schemas.microsoft.com/office/drawing/2014/main" id="{7E0D58C9-4E84-0502-2691-1557A48DD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813" y="4130675"/>
            <a:ext cx="19970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 b="0">
                <a:solidFill>
                  <a:schemeClr val="accent2"/>
                </a:solidFill>
                <a:latin typeface="Kerala" pitchFamily="2" charset="0"/>
              </a:rPr>
              <a:t>çÜ¶ÈBZ</a:t>
            </a:r>
          </a:p>
        </p:txBody>
      </p:sp>
      <p:sp>
        <p:nvSpPr>
          <p:cNvPr id="447497" name="Rectangle 9">
            <a:extLst>
              <a:ext uri="{FF2B5EF4-FFF2-40B4-BE49-F238E27FC236}">
                <a16:creationId xmlns:a16="http://schemas.microsoft.com/office/drawing/2014/main" id="{10C7AE41-879F-203A-CB36-81A0F24EF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025" y="4587875"/>
            <a:ext cx="17335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 b="0">
                <a:solidFill>
                  <a:schemeClr val="accent2"/>
                </a:solidFill>
                <a:latin typeface="Kerala" pitchFamily="2" charset="0"/>
              </a:rPr>
              <a:t>æÕ{ßMÞ¿í</a:t>
            </a:r>
            <a:endParaRPr lang="en-US" altLang="en-US" sz="2800">
              <a:solidFill>
                <a:schemeClr val="bg2"/>
              </a:solidFill>
              <a:latin typeface="Times" panose="02020603050405020304" pitchFamily="18" charset="0"/>
            </a:endParaRPr>
          </a:p>
        </p:txBody>
      </p:sp>
      <p:sp>
        <p:nvSpPr>
          <p:cNvPr id="65546" name="Rectangle 10">
            <a:extLst>
              <a:ext uri="{FF2B5EF4-FFF2-40B4-BE49-F238E27FC236}">
                <a16:creationId xmlns:a16="http://schemas.microsoft.com/office/drawing/2014/main" id="{07BA650B-CB68-C74B-E306-8E5BC0C52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400" y="1765300"/>
            <a:ext cx="2605088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 b="0">
                <a:solidFill>
                  <a:schemeClr val="accent1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65547" name="Rectangle 11">
            <a:extLst>
              <a:ext uri="{FF2B5EF4-FFF2-40B4-BE49-F238E27FC236}">
                <a16:creationId xmlns:a16="http://schemas.microsoft.com/office/drawing/2014/main" id="{17BA218E-C5D3-73B9-C9BA-B07451C8A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2213" y="2197100"/>
            <a:ext cx="1576387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  </a:t>
            </a:r>
            <a:r>
              <a:rPr lang="en-US" altLang="en-US" sz="3200" b="0">
                <a:solidFill>
                  <a:schemeClr val="accent1"/>
                </a:solidFill>
                <a:latin typeface="Kerala" pitchFamily="2" charset="0"/>
              </a:rPr>
              <a:t>dµâÖí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å</a:t>
            </a:r>
          </a:p>
        </p:txBody>
      </p:sp>
      <p:sp>
        <p:nvSpPr>
          <p:cNvPr id="65548" name="Rectangle 12">
            <a:extLst>
              <a:ext uri="{FF2B5EF4-FFF2-40B4-BE49-F238E27FC236}">
                <a16:creationId xmlns:a16="http://schemas.microsoft.com/office/drawing/2014/main" id="{5B8E910C-8A16-38B5-C0AD-328D9E275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7825" y="2654300"/>
            <a:ext cx="979488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600" b="0">
                <a:solidFill>
                  <a:schemeClr val="accent1"/>
                </a:solidFill>
                <a:latin typeface="Kerala" pitchFamily="2" charset="0"/>
              </a:rPr>
              <a:t>ØÍ 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65549" name="AutoShape 14">
            <a:extLst>
              <a:ext uri="{FF2B5EF4-FFF2-40B4-BE49-F238E27FC236}">
                <a16:creationId xmlns:a16="http://schemas.microsoft.com/office/drawing/2014/main" id="{13B19054-4539-6C94-2DC6-87CA59FA6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997F2C"/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5550" name="Line 15">
            <a:extLst>
              <a:ext uri="{FF2B5EF4-FFF2-40B4-BE49-F238E27FC236}">
                <a16:creationId xmlns:a16="http://schemas.microsoft.com/office/drawing/2014/main" id="{23DEBCF1-DD10-6705-D828-53BE2E63D8FD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1" name="Line 16">
            <a:extLst>
              <a:ext uri="{FF2B5EF4-FFF2-40B4-BE49-F238E27FC236}">
                <a16:creationId xmlns:a16="http://schemas.microsoft.com/office/drawing/2014/main" id="{C97BF8E8-FE24-4F21-0D3F-3F8FC26B276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Line 17">
            <a:extLst>
              <a:ext uri="{FF2B5EF4-FFF2-40B4-BE49-F238E27FC236}">
                <a16:creationId xmlns:a16="http://schemas.microsoft.com/office/drawing/2014/main" id="{EEF59084-E390-1896-821B-F39AE8D4CEA9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3" name="Line 18">
            <a:extLst>
              <a:ext uri="{FF2B5EF4-FFF2-40B4-BE49-F238E27FC236}">
                <a16:creationId xmlns:a16="http://schemas.microsoft.com/office/drawing/2014/main" id="{4F38EFEC-F052-AF8B-61A8-7B115BD99924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4" name="Line 19">
            <a:extLst>
              <a:ext uri="{FF2B5EF4-FFF2-40B4-BE49-F238E27FC236}">
                <a16:creationId xmlns:a16="http://schemas.microsoft.com/office/drawing/2014/main" id="{7C441C2E-4785-A091-9516-7E6CA97732A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5" name="Line 20">
            <a:extLst>
              <a:ext uri="{FF2B5EF4-FFF2-40B4-BE49-F238E27FC236}">
                <a16:creationId xmlns:a16="http://schemas.microsoft.com/office/drawing/2014/main" id="{2E501408-C58A-8BA9-6E81-FB7D512980B4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6" name="Line 21">
            <a:extLst>
              <a:ext uri="{FF2B5EF4-FFF2-40B4-BE49-F238E27FC236}">
                <a16:creationId xmlns:a16="http://schemas.microsoft.com/office/drawing/2014/main" id="{F33B8356-9323-C763-2321-E360C0D7CE4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7" name="Rectangle 22">
            <a:extLst>
              <a:ext uri="{FF2B5EF4-FFF2-40B4-BE49-F238E27FC236}">
                <a16:creationId xmlns:a16="http://schemas.microsoft.com/office/drawing/2014/main" id="{E5412923-A964-63B5-3BE5-C2FA1754C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65558" name="Line 23">
            <a:extLst>
              <a:ext uri="{FF2B5EF4-FFF2-40B4-BE49-F238E27FC236}">
                <a16:creationId xmlns:a16="http://schemas.microsoft.com/office/drawing/2014/main" id="{3A713A3D-1DB1-7F5A-AF18-C8D8F5DA0046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47513" name="Group 25">
            <a:extLst>
              <a:ext uri="{FF2B5EF4-FFF2-40B4-BE49-F238E27FC236}">
                <a16:creationId xmlns:a16="http://schemas.microsoft.com/office/drawing/2014/main" id="{4C4110AB-9636-8891-8E46-9D781F94AC0A}"/>
              </a:ext>
            </a:extLst>
          </p:cNvPr>
          <p:cNvGrpSpPr>
            <a:grpSpLocks/>
          </p:cNvGrpSpPr>
          <p:nvPr/>
        </p:nvGrpSpPr>
        <p:grpSpPr bwMode="auto">
          <a:xfrm>
            <a:off x="5530850" y="4584700"/>
            <a:ext cx="2840038" cy="1925638"/>
            <a:chOff x="3696" y="3032"/>
            <a:chExt cx="1577" cy="1069"/>
          </a:xfrm>
        </p:grpSpPr>
        <p:grpSp>
          <p:nvGrpSpPr>
            <p:cNvPr id="65599" name="Group 26">
              <a:extLst>
                <a:ext uri="{FF2B5EF4-FFF2-40B4-BE49-F238E27FC236}">
                  <a16:creationId xmlns:a16="http://schemas.microsoft.com/office/drawing/2014/main" id="{9EB698E4-5B9D-EA38-06C9-023CB25C2C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11" y="3435"/>
              <a:ext cx="1162" cy="666"/>
              <a:chOff x="4111" y="3067"/>
              <a:chExt cx="1162" cy="666"/>
            </a:xfrm>
          </p:grpSpPr>
          <p:sp>
            <p:nvSpPr>
              <p:cNvPr id="65601" name="Rectangle 27">
                <a:extLst>
                  <a:ext uri="{FF2B5EF4-FFF2-40B4-BE49-F238E27FC236}">
                    <a16:creationId xmlns:a16="http://schemas.microsoft.com/office/drawing/2014/main" id="{01EB16AE-DFCE-F497-8F4E-BD7CDF5CDF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1" y="3072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5602" name="Rectangle 28">
                <a:extLst>
                  <a:ext uri="{FF2B5EF4-FFF2-40B4-BE49-F238E27FC236}">
                    <a16:creationId xmlns:a16="http://schemas.microsoft.com/office/drawing/2014/main" id="{DA9809D3-2A67-982B-86D7-C9CA0E8393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2" y="3067"/>
                <a:ext cx="786" cy="45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r>
                  <a:rPr lang="en-US" altLang="en-US" sz="3600" b="0">
                    <a:solidFill>
                      <a:srgbClr val="FFFF00"/>
                    </a:solidFill>
                    <a:latin typeface="Kerala" pitchFamily="2" charset="0"/>
                  </a:rPr>
                  <a:t>ÈßÄcÄ</a:t>
                </a:r>
                <a:endParaRPr lang="en-US" altLang="en-US">
                  <a:solidFill>
                    <a:srgbClr val="FFFF00"/>
                  </a:solidFill>
                </a:endParaRPr>
              </a:p>
              <a:p>
                <a:pPr algn="ctr">
                  <a:lnSpc>
                    <a:spcPct val="65000"/>
                  </a:lnSpc>
                </a:pPr>
                <a:endParaRPr lang="en-US" altLang="en-US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65600" name="Line 29">
              <a:extLst>
                <a:ext uri="{FF2B5EF4-FFF2-40B4-BE49-F238E27FC236}">
                  <a16:creationId xmlns:a16="http://schemas.microsoft.com/office/drawing/2014/main" id="{ED4661C0-2434-A659-9438-02A1CA1F0D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6" y="3032"/>
              <a:ext cx="488" cy="38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5560" name="Group 30">
            <a:extLst>
              <a:ext uri="{FF2B5EF4-FFF2-40B4-BE49-F238E27FC236}">
                <a16:creationId xmlns:a16="http://schemas.microsoft.com/office/drawing/2014/main" id="{E9BE6DD3-6918-507C-DDF9-C99AAAEA037A}"/>
              </a:ext>
            </a:extLst>
          </p:cNvPr>
          <p:cNvGrpSpPr>
            <a:grpSpLocks/>
          </p:cNvGrpSpPr>
          <p:nvPr/>
        </p:nvGrpSpPr>
        <p:grpSpPr bwMode="auto">
          <a:xfrm>
            <a:off x="5600700" y="3665538"/>
            <a:ext cx="2719388" cy="1076325"/>
            <a:chOff x="3560" y="2309"/>
            <a:chExt cx="1862" cy="678"/>
          </a:xfrm>
        </p:grpSpPr>
        <p:grpSp>
          <p:nvGrpSpPr>
            <p:cNvPr id="65595" name="Group 31">
              <a:extLst>
                <a:ext uri="{FF2B5EF4-FFF2-40B4-BE49-F238E27FC236}">
                  <a16:creationId xmlns:a16="http://schemas.microsoft.com/office/drawing/2014/main" id="{51380825-7D27-5139-C528-1BEE10270D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48" y="2309"/>
              <a:ext cx="1474" cy="678"/>
              <a:chOff x="3956" y="2181"/>
              <a:chExt cx="1474" cy="678"/>
            </a:xfrm>
          </p:grpSpPr>
          <p:sp>
            <p:nvSpPr>
              <p:cNvPr id="65597" name="Rectangle 32">
                <a:extLst>
                  <a:ext uri="{FF2B5EF4-FFF2-40B4-BE49-F238E27FC236}">
                    <a16:creationId xmlns:a16="http://schemas.microsoft.com/office/drawing/2014/main" id="{16AE9202-AF79-550E-FFA2-14AE614DA1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2" y="2198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5598" name="Rectangle 33">
                <a:extLst>
                  <a:ext uri="{FF2B5EF4-FFF2-40B4-BE49-F238E27FC236}">
                    <a16:creationId xmlns:a16="http://schemas.microsoft.com/office/drawing/2014/main" id="{AFB5830D-5D44-DEEE-4988-4D5BB0AA36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181"/>
                <a:ext cx="1474" cy="56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>
                  <a:lnSpc>
                    <a:spcPct val="65000"/>
                  </a:lnSpc>
                </a:pPr>
                <a:r>
                  <a:rPr lang="en-US" altLang="en-US" sz="3200" b="0">
                    <a:solidFill>
                      <a:srgbClr val="FFFF00"/>
                    </a:solidFill>
                    <a:latin typeface="Kerala" pitchFamily="2" charset="0"/>
                  </a:rPr>
                  <a:t>ØÍÞ</a:t>
                </a:r>
              </a:p>
              <a:p>
                <a:pPr algn="ctr">
                  <a:lnSpc>
                    <a:spcPct val="65000"/>
                  </a:lnSpc>
                </a:pPr>
                <a:r>
                  <a:rPr lang="en-US" altLang="en-US" sz="3200" b="0">
                    <a:solidFill>
                      <a:srgbClr val="FFFF00"/>
                    </a:solidFill>
                    <a:latin typeface="Kerala" pitchFamily="2" charset="0"/>
                  </a:rPr>
                  <a:t>ÕØíÄáÄµZ</a:t>
                </a:r>
                <a:endParaRPr lang="en-US" altLang="en-US" sz="2400">
                  <a:solidFill>
                    <a:srgbClr val="FFFF00"/>
                  </a:solidFill>
                </a:endParaRPr>
              </a:p>
              <a:p>
                <a:pPr algn="ctr">
                  <a:lnSpc>
                    <a:spcPct val="65000"/>
                  </a:lnSpc>
                </a:pPr>
                <a:endParaRPr lang="en-US" altLang="en-US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65596" name="Line 34">
              <a:extLst>
                <a:ext uri="{FF2B5EF4-FFF2-40B4-BE49-F238E27FC236}">
                  <a16:creationId xmlns:a16="http://schemas.microsoft.com/office/drawing/2014/main" id="{34F06578-79B0-DB43-F903-7A07E9B157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60" y="2544"/>
              <a:ext cx="688" cy="16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5561" name="Group 35">
            <a:extLst>
              <a:ext uri="{FF2B5EF4-FFF2-40B4-BE49-F238E27FC236}">
                <a16:creationId xmlns:a16="http://schemas.microsoft.com/office/drawing/2014/main" id="{E8504562-12A3-CBC3-B20F-30CA2D3908C2}"/>
              </a:ext>
            </a:extLst>
          </p:cNvPr>
          <p:cNvGrpSpPr>
            <a:grpSpLocks/>
          </p:cNvGrpSpPr>
          <p:nvPr/>
        </p:nvGrpSpPr>
        <p:grpSpPr bwMode="auto">
          <a:xfrm>
            <a:off x="5588000" y="2098675"/>
            <a:ext cx="3255963" cy="1787525"/>
            <a:chOff x="3520" y="1322"/>
            <a:chExt cx="2051" cy="1126"/>
          </a:xfrm>
        </p:grpSpPr>
        <p:grpSp>
          <p:nvGrpSpPr>
            <p:cNvPr id="65591" name="Group 36">
              <a:extLst>
                <a:ext uri="{FF2B5EF4-FFF2-40B4-BE49-F238E27FC236}">
                  <a16:creationId xmlns:a16="http://schemas.microsoft.com/office/drawing/2014/main" id="{67B1303E-4942-9C07-A34D-2565224611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48" y="1322"/>
              <a:ext cx="1523" cy="681"/>
              <a:chOff x="4112" y="1314"/>
              <a:chExt cx="1523" cy="681"/>
            </a:xfrm>
          </p:grpSpPr>
          <p:sp>
            <p:nvSpPr>
              <p:cNvPr id="65593" name="Rectangle 37">
                <a:extLst>
                  <a:ext uri="{FF2B5EF4-FFF2-40B4-BE49-F238E27FC236}">
                    <a16:creationId xmlns:a16="http://schemas.microsoft.com/office/drawing/2014/main" id="{B8F61EA9-799C-39C8-D7E0-62FA9C735A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2" y="1334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5594" name="Rectangle 38">
                <a:extLst>
                  <a:ext uri="{FF2B5EF4-FFF2-40B4-BE49-F238E27FC236}">
                    <a16:creationId xmlns:a16="http://schemas.microsoft.com/office/drawing/2014/main" id="{9552CE50-99D5-164C-8B6D-D784EC9A52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3" y="1314"/>
                <a:ext cx="1382" cy="36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3200" b="0">
                    <a:solidFill>
                      <a:srgbClr val="FFFF00"/>
                    </a:solidFill>
                    <a:latin typeface="Kerala" pitchFamily="2" charset="0"/>
                  </a:rPr>
                  <a:t>ØÍÞ ºøßdÄ¢</a:t>
                </a:r>
                <a:endParaRPr lang="en-US" altLang="en-US" sz="320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65592" name="Line 39">
              <a:extLst>
                <a:ext uri="{FF2B5EF4-FFF2-40B4-BE49-F238E27FC236}">
                  <a16:creationId xmlns:a16="http://schemas.microsoft.com/office/drawing/2014/main" id="{4923AAE0-4B65-F5C4-C0B2-627D38442B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20" y="1552"/>
              <a:ext cx="712" cy="8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5562" name="Group 40">
            <a:extLst>
              <a:ext uri="{FF2B5EF4-FFF2-40B4-BE49-F238E27FC236}">
                <a16:creationId xmlns:a16="http://schemas.microsoft.com/office/drawing/2014/main" id="{ABAF44E9-7A5D-D010-CA58-623A424CF0DE}"/>
              </a:ext>
            </a:extLst>
          </p:cNvPr>
          <p:cNvGrpSpPr>
            <a:grpSpLocks/>
          </p:cNvGrpSpPr>
          <p:nvPr/>
        </p:nvGrpSpPr>
        <p:grpSpPr bwMode="auto">
          <a:xfrm>
            <a:off x="5549900" y="425450"/>
            <a:ext cx="3003550" cy="2990850"/>
            <a:chOff x="3496" y="268"/>
            <a:chExt cx="1892" cy="1884"/>
          </a:xfrm>
        </p:grpSpPr>
        <p:grpSp>
          <p:nvGrpSpPr>
            <p:cNvPr id="65587" name="Group 41">
              <a:extLst>
                <a:ext uri="{FF2B5EF4-FFF2-40B4-BE49-F238E27FC236}">
                  <a16:creationId xmlns:a16="http://schemas.microsoft.com/office/drawing/2014/main" id="{163A78E4-1252-A591-8DCA-1F3E49191E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5" y="268"/>
              <a:ext cx="1463" cy="843"/>
              <a:chOff x="3909" y="484"/>
              <a:chExt cx="1463" cy="843"/>
            </a:xfrm>
          </p:grpSpPr>
          <p:sp>
            <p:nvSpPr>
              <p:cNvPr id="65589" name="Rectangle 42">
                <a:extLst>
                  <a:ext uri="{FF2B5EF4-FFF2-40B4-BE49-F238E27FC236}">
                    <a16:creationId xmlns:a16="http://schemas.microsoft.com/office/drawing/2014/main" id="{1E012A57-48BA-4A74-08BF-B11183EC52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2" y="490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5590" name="Rectangle 43">
                <a:extLst>
                  <a:ext uri="{FF2B5EF4-FFF2-40B4-BE49-F238E27FC236}">
                    <a16:creationId xmlns:a16="http://schemas.microsoft.com/office/drawing/2014/main" id="{5B3842B3-28D1-8C4B-D355-C1D1CF2F18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9" y="484"/>
                <a:ext cx="1463" cy="84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r>
                  <a:rPr lang="en-US" altLang="en-US" sz="3200" b="0">
                    <a:solidFill>
                      <a:srgbClr val="FFFF00"/>
                    </a:solidFill>
                    <a:latin typeface="Kerala" pitchFamily="2" charset="0"/>
                  </a:rPr>
                  <a:t>ÕØíÄáÄµ{á¢</a:t>
                </a:r>
              </a:p>
              <a:p>
                <a:pPr algn="ctr"/>
                <a:r>
                  <a:rPr lang="en-US" altLang="en-US" sz="3200" b="0">
                    <a:solidFill>
                      <a:srgbClr val="FFFF00"/>
                    </a:solidFill>
                    <a:latin typeface="Kerala" pitchFamily="2" charset="0"/>
                  </a:rPr>
                  <a:t>ÄßçÏÞ{¼ßÏá¢</a:t>
                </a:r>
                <a:endParaRPr lang="en-US" altLang="en-US" sz="3200" b="0">
                  <a:solidFill>
                    <a:srgbClr val="FFFF00"/>
                  </a:solidFill>
                </a:endParaRPr>
              </a:p>
              <a:p>
                <a:pPr algn="ctr"/>
                <a:endParaRPr lang="en-US" altLang="en-US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65588" name="Line 44">
              <a:extLst>
                <a:ext uri="{FF2B5EF4-FFF2-40B4-BE49-F238E27FC236}">
                  <a16:creationId xmlns:a16="http://schemas.microsoft.com/office/drawing/2014/main" id="{C143C983-BF04-BFE9-FEC3-AB38A066B6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96" y="856"/>
              <a:ext cx="624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5563" name="Text Box 82">
            <a:extLst>
              <a:ext uri="{FF2B5EF4-FFF2-40B4-BE49-F238E27FC236}">
                <a16:creationId xmlns:a16="http://schemas.microsoft.com/office/drawing/2014/main" id="{F2D167A4-C947-540C-1664-AAD39A83B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11113"/>
            <a:ext cx="5957888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chemeClr val="tx1"/>
                </a:solidFill>
                <a:latin typeface="Kerala" pitchFamily="2" charset="0"/>
              </a:rPr>
              <a:t>æÕ{ßMÞ¿í</a:t>
            </a:r>
            <a:r>
              <a:rPr lang="en-US" altLang="en-US" sz="14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5564" name="AutoShape 103">
            <a:extLst>
              <a:ext uri="{FF2B5EF4-FFF2-40B4-BE49-F238E27FC236}">
                <a16:creationId xmlns:a16="http://schemas.microsoft.com/office/drawing/2014/main" id="{FEE35EC4-2FA5-0837-5BEE-656231770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5565" name="Rectangle 104">
            <a:extLst>
              <a:ext uri="{FF2B5EF4-FFF2-40B4-BE49-F238E27FC236}">
                <a16:creationId xmlns:a16="http://schemas.microsoft.com/office/drawing/2014/main" id="{C2D389FE-9DEA-F531-1DDC-BA0645254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5566" name="Line 105">
            <a:extLst>
              <a:ext uri="{FF2B5EF4-FFF2-40B4-BE49-F238E27FC236}">
                <a16:creationId xmlns:a16="http://schemas.microsoft.com/office/drawing/2014/main" id="{A0A1C830-F007-093A-4BB4-621597437FD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7" name="Line 106">
            <a:extLst>
              <a:ext uri="{FF2B5EF4-FFF2-40B4-BE49-F238E27FC236}">
                <a16:creationId xmlns:a16="http://schemas.microsoft.com/office/drawing/2014/main" id="{B6BF0849-AB1C-62D3-E893-96658119A55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8" name="Line 107">
            <a:extLst>
              <a:ext uri="{FF2B5EF4-FFF2-40B4-BE49-F238E27FC236}">
                <a16:creationId xmlns:a16="http://schemas.microsoft.com/office/drawing/2014/main" id="{784A891F-59CF-D436-4D14-B50EAEA4432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9" name="Line 108">
            <a:extLst>
              <a:ext uri="{FF2B5EF4-FFF2-40B4-BE49-F238E27FC236}">
                <a16:creationId xmlns:a16="http://schemas.microsoft.com/office/drawing/2014/main" id="{4DB37732-C68B-531E-6A1A-7EA89A69C9C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70" name="Line 109">
            <a:extLst>
              <a:ext uri="{FF2B5EF4-FFF2-40B4-BE49-F238E27FC236}">
                <a16:creationId xmlns:a16="http://schemas.microsoft.com/office/drawing/2014/main" id="{066DA1ED-C012-021C-2005-7314DA8CFA5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71" name="Rectangle 110">
            <a:extLst>
              <a:ext uri="{FF2B5EF4-FFF2-40B4-BE49-F238E27FC236}">
                <a16:creationId xmlns:a16="http://schemas.microsoft.com/office/drawing/2014/main" id="{9B6921AA-82A8-217A-6B34-0EEDBAB2B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7905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 b="0">
                <a:solidFill>
                  <a:schemeClr val="bg2"/>
                </a:solidFill>
                <a:latin typeface="Kerala" pitchFamily="2" charset="0"/>
              </a:rPr>
              <a:t>ØáÕßçÖ×BZ</a:t>
            </a:r>
            <a:endParaRPr lang="en-US" altLang="en-US" sz="3200" b="0">
              <a:solidFill>
                <a:schemeClr val="accent2"/>
              </a:solidFill>
              <a:latin typeface="Kerala" pitchFamily="2" charset="0"/>
            </a:endParaRPr>
          </a:p>
        </p:txBody>
      </p:sp>
      <p:sp>
        <p:nvSpPr>
          <p:cNvPr id="65572" name="Rectangle 111">
            <a:extLst>
              <a:ext uri="{FF2B5EF4-FFF2-40B4-BE49-F238E27FC236}">
                <a16:creationId xmlns:a16="http://schemas.microsoft.com/office/drawing/2014/main" id="{B2CEECCE-C1A3-D7B5-E685-D0175BB01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0225" y="4165600"/>
            <a:ext cx="72866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bg2"/>
                </a:solidFill>
                <a:latin typeface="Kerala" pitchFamily="2" charset="0"/>
              </a:rPr>
              <a:t>¥çMÞ.dÉ</a:t>
            </a:r>
            <a:endParaRPr lang="en-US" altLang="en-US" sz="3200" b="0">
              <a:solidFill>
                <a:schemeClr val="accent2"/>
              </a:solidFill>
              <a:latin typeface="Kerala" pitchFamily="2" charset="0"/>
            </a:endParaRPr>
          </a:p>
        </p:txBody>
      </p:sp>
      <p:sp>
        <p:nvSpPr>
          <p:cNvPr id="65573" name="Rectangle 112">
            <a:extLst>
              <a:ext uri="{FF2B5EF4-FFF2-40B4-BE49-F238E27FC236}">
                <a16:creationId xmlns:a16="http://schemas.microsoft.com/office/drawing/2014/main" id="{B0B24BE7-EEE6-16E9-C987-9670CFB86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6508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bg2"/>
                </a:solidFill>
                <a:latin typeface="Kerala" pitchFamily="2" charset="0"/>
              </a:rPr>
              <a:t>µJáµZ</a:t>
            </a:r>
            <a:endParaRPr lang="en-US" altLang="en-US" sz="3200" b="0">
              <a:solidFill>
                <a:schemeClr val="accent2"/>
              </a:solidFill>
              <a:latin typeface="Kerala" pitchFamily="2" charset="0"/>
            </a:endParaRPr>
          </a:p>
        </p:txBody>
      </p:sp>
      <p:sp>
        <p:nvSpPr>
          <p:cNvPr id="65574" name="Rectangle 113">
            <a:extLst>
              <a:ext uri="{FF2B5EF4-FFF2-40B4-BE49-F238E27FC236}">
                <a16:creationId xmlns:a16="http://schemas.microsoft.com/office/drawing/2014/main" id="{0876CD70-1800-F1C4-773C-8ECEF8592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7175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bg2"/>
                </a:solidFill>
                <a:latin typeface="Kerala" pitchFamily="2" charset="0"/>
              </a:rPr>
              <a:t>æÕ{ßMÞ¿</a:t>
            </a:r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í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5575" name="Rectangle 114">
            <a:extLst>
              <a:ext uri="{FF2B5EF4-FFF2-40B4-BE49-F238E27FC236}">
                <a16:creationId xmlns:a16="http://schemas.microsoft.com/office/drawing/2014/main" id="{22183676-D610-6E34-2362-0C7AE6F12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bg2"/>
                </a:solidFill>
                <a:latin typeface="Kerala" pitchFamily="2" charset="0"/>
              </a:rPr>
              <a:t>çÏÖá</a:t>
            </a: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65576" name="Rectangle 115">
            <a:extLst>
              <a:ext uri="{FF2B5EF4-FFF2-40B4-BE49-F238E27FC236}">
                <a16:creationId xmlns:a16="http://schemas.microsoft.com/office/drawing/2014/main" id="{EEE4E087-AD43-6CF1-3FEA-E8EB987C7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652463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400" b="0">
                <a:solidFill>
                  <a:schemeClr val="bg2"/>
                </a:solidFill>
                <a:latin typeface="Kerala" pitchFamily="2" charset="0"/>
              </a:rPr>
              <a:t>dµâÖí</a:t>
            </a:r>
            <a:r>
              <a:rPr lang="en-US" altLang="en-US" sz="1000" b="0">
                <a:solidFill>
                  <a:schemeClr val="bg2"/>
                </a:solidFill>
                <a:latin typeface="Kerala" pitchFamily="2" charset="0"/>
              </a:rPr>
              <a:t>å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65577" name="Rectangle 116">
            <a:extLst>
              <a:ext uri="{FF2B5EF4-FFF2-40B4-BE49-F238E27FC236}">
                <a16:creationId xmlns:a16="http://schemas.microsoft.com/office/drawing/2014/main" id="{8836F721-F99D-821A-3DB7-A36777EC0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5578" name="Rectangle 117">
            <a:extLst>
              <a:ext uri="{FF2B5EF4-FFF2-40B4-BE49-F238E27FC236}">
                <a16:creationId xmlns:a16="http://schemas.microsoft.com/office/drawing/2014/main" id="{7A27DDDE-D022-8CFB-225B-BFA99758E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430212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400" b="0">
                <a:solidFill>
                  <a:schemeClr val="bg2"/>
                </a:solidFill>
                <a:latin typeface="Kerala" pitchFamily="2" charset="0"/>
              </a:rPr>
              <a:t>ØÍ</a:t>
            </a:r>
            <a:endParaRPr lang="en-US" altLang="en-US" sz="3600" b="0">
              <a:solidFill>
                <a:schemeClr val="accent1"/>
              </a:solidFill>
              <a:latin typeface="Kerala" pitchFamily="2" charset="0"/>
            </a:endParaRPr>
          </a:p>
        </p:txBody>
      </p:sp>
      <p:sp>
        <p:nvSpPr>
          <p:cNvPr id="65579" name="Line 118">
            <a:extLst>
              <a:ext uri="{FF2B5EF4-FFF2-40B4-BE49-F238E27FC236}">
                <a16:creationId xmlns:a16="http://schemas.microsoft.com/office/drawing/2014/main" id="{57098D08-7305-1689-496D-48C164E0090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80" name="Line 119">
            <a:extLst>
              <a:ext uri="{FF2B5EF4-FFF2-40B4-BE49-F238E27FC236}">
                <a16:creationId xmlns:a16="http://schemas.microsoft.com/office/drawing/2014/main" id="{2C292A7F-9228-1B67-D11A-7E3130E1726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81" name="Rectangle 120">
            <a:extLst>
              <a:ext uri="{FF2B5EF4-FFF2-40B4-BE49-F238E27FC236}">
                <a16:creationId xmlns:a16="http://schemas.microsoft.com/office/drawing/2014/main" id="{ED13180E-8A7A-60AB-809E-13B456820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5582" name="Rectangle 121">
            <a:extLst>
              <a:ext uri="{FF2B5EF4-FFF2-40B4-BE49-F238E27FC236}">
                <a16:creationId xmlns:a16="http://schemas.microsoft.com/office/drawing/2014/main" id="{058F50DA-509F-5EC0-01FC-B584D5D29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5583" name="Rectangle 122">
            <a:extLst>
              <a:ext uri="{FF2B5EF4-FFF2-40B4-BE49-F238E27FC236}">
                <a16:creationId xmlns:a16="http://schemas.microsoft.com/office/drawing/2014/main" id="{95D37F79-8B09-5A6C-362B-6542D6EE4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9088" y="3595688"/>
            <a:ext cx="787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bg2"/>
                </a:solidFill>
                <a:latin typeface="Kerala" pitchFamily="2" charset="0"/>
              </a:rPr>
              <a:t>¼àÕßÄµÞÜ¢</a:t>
            </a:r>
            <a:endParaRPr lang="en-US" altLang="en-US" sz="3200" b="0">
              <a:solidFill>
                <a:schemeClr val="accent1"/>
              </a:solidFill>
              <a:latin typeface="Kerala" pitchFamily="2" charset="0"/>
            </a:endParaRPr>
          </a:p>
        </p:txBody>
      </p:sp>
      <p:sp>
        <p:nvSpPr>
          <p:cNvPr id="65584" name="Text Box 123">
            <a:extLst>
              <a:ext uri="{FF2B5EF4-FFF2-40B4-BE49-F238E27FC236}">
                <a16:creationId xmlns:a16="http://schemas.microsoft.com/office/drawing/2014/main" id="{0ADA7AF7-815B-98E5-B8BA-87659FE9E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7615" name="Rectangle 127">
            <a:extLst>
              <a:ext uri="{FF2B5EF4-FFF2-40B4-BE49-F238E27FC236}">
                <a16:creationId xmlns:a16="http://schemas.microsoft.com/office/drawing/2014/main" id="{47D93C20-29A5-C8D6-2B3A-E695DFCC0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57</a:t>
            </a:r>
          </a:p>
        </p:txBody>
      </p:sp>
      <p:sp>
        <p:nvSpPr>
          <p:cNvPr id="65586" name="Text Box 128">
            <a:extLst>
              <a:ext uri="{FF2B5EF4-FFF2-40B4-BE49-F238E27FC236}">
                <a16:creationId xmlns:a16="http://schemas.microsoft.com/office/drawing/2014/main" id="{9A03611B-BE16-A514-C047-7E2689257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3713" y="6192838"/>
            <a:ext cx="1927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ÙÞaíÌáAí çÉ¼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7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7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7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7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497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77" name="Text Box 45">
            <a:extLst>
              <a:ext uri="{FF2B5EF4-FFF2-40B4-BE49-F238E27FC236}">
                <a16:creationId xmlns:a16="http://schemas.microsoft.com/office/drawing/2014/main" id="{EF8E98F6-A9A6-9830-594C-F3DED6A56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" y="738188"/>
            <a:ext cx="7848600" cy="16922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en-US" altLang="en-US" sz="2800" b="0">
                <a:solidFill>
                  <a:srgbClr val="FFFF00"/>
                </a:solidFill>
                <a:latin typeface="Kerala" pitchFamily="2" charset="0"/>
              </a:rPr>
              <a:t>R§Jø¢ ²øá ØÞÙºøcJßÜÞÃí èÌÌßZ ¥Äßæa ÎÙJÞÏ ÉøßÏÕØÞÈ¢ æÕ{ßMÞ¿á ÉáØíÄJßW µáùßAáKÄí</a:t>
            </a:r>
            <a:r>
              <a:rPr lang="en-US" altLang="en-US" sz="2800" b="0">
                <a:solidFill>
                  <a:schemeClr val="tx1"/>
                </a:solidFill>
                <a:latin typeface="Kerala" pitchFamily="2" charset="0"/>
              </a:rPr>
              <a:t>. </a:t>
            </a:r>
            <a:endParaRPr lang="en-US" altLang="en-US" sz="2800">
              <a:solidFill>
                <a:srgbClr val="FFFF00"/>
              </a:solidFill>
              <a:ea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6563" name="Rectangle 46">
            <a:extLst>
              <a:ext uri="{FF2B5EF4-FFF2-40B4-BE49-F238E27FC236}">
                <a16:creationId xmlns:a16="http://schemas.microsoft.com/office/drawing/2014/main" id="{9E7A782F-6654-802E-4E46-97B62ABE2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66564" name="Line 47">
            <a:extLst>
              <a:ext uri="{FF2B5EF4-FFF2-40B4-BE49-F238E27FC236}">
                <a16:creationId xmlns:a16="http://schemas.microsoft.com/office/drawing/2014/main" id="{CBAD6D77-BE09-6875-D7BA-0DB562D91287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5" name="AutoShape 90">
            <a:extLst>
              <a:ext uri="{FF2B5EF4-FFF2-40B4-BE49-F238E27FC236}">
                <a16:creationId xmlns:a16="http://schemas.microsoft.com/office/drawing/2014/main" id="{7FC418D2-F870-ED5B-2F69-E22BA8FBF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6566" name="Rectangle 91">
            <a:extLst>
              <a:ext uri="{FF2B5EF4-FFF2-40B4-BE49-F238E27FC236}">
                <a16:creationId xmlns:a16="http://schemas.microsoft.com/office/drawing/2014/main" id="{5408F1BA-F23D-0027-4130-FBBC95CCF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6567" name="Line 92">
            <a:extLst>
              <a:ext uri="{FF2B5EF4-FFF2-40B4-BE49-F238E27FC236}">
                <a16:creationId xmlns:a16="http://schemas.microsoft.com/office/drawing/2014/main" id="{4704E834-A8D9-9FB8-E41A-C888D001244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8" name="Line 93">
            <a:extLst>
              <a:ext uri="{FF2B5EF4-FFF2-40B4-BE49-F238E27FC236}">
                <a16:creationId xmlns:a16="http://schemas.microsoft.com/office/drawing/2014/main" id="{56D05D29-A85E-1855-7CF3-20E33178176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9" name="Line 94">
            <a:extLst>
              <a:ext uri="{FF2B5EF4-FFF2-40B4-BE49-F238E27FC236}">
                <a16:creationId xmlns:a16="http://schemas.microsoft.com/office/drawing/2014/main" id="{F14C92B2-349D-1CFE-9668-90BCB46BB88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0" name="Line 95">
            <a:extLst>
              <a:ext uri="{FF2B5EF4-FFF2-40B4-BE49-F238E27FC236}">
                <a16:creationId xmlns:a16="http://schemas.microsoft.com/office/drawing/2014/main" id="{6FAB5976-F2B7-35BD-8C66-84AB3134E63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1" name="Line 96">
            <a:extLst>
              <a:ext uri="{FF2B5EF4-FFF2-40B4-BE49-F238E27FC236}">
                <a16:creationId xmlns:a16="http://schemas.microsoft.com/office/drawing/2014/main" id="{BCDEF0F1-AE38-7A90-F8AD-D41394F9603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2" name="Rectangle 97">
            <a:extLst>
              <a:ext uri="{FF2B5EF4-FFF2-40B4-BE49-F238E27FC236}">
                <a16:creationId xmlns:a16="http://schemas.microsoft.com/office/drawing/2014/main" id="{580CE786-9EA0-2466-53BB-D6E7846AB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58420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Gospels</a:t>
            </a:r>
          </a:p>
        </p:txBody>
      </p:sp>
      <p:sp>
        <p:nvSpPr>
          <p:cNvPr id="66573" name="Rectangle 98">
            <a:extLst>
              <a:ext uri="{FF2B5EF4-FFF2-40B4-BE49-F238E27FC236}">
                <a16:creationId xmlns:a16="http://schemas.microsoft.com/office/drawing/2014/main" id="{41139FD4-68B8-E116-3700-6D81809FB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25" y="4183063"/>
            <a:ext cx="401638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Acts</a:t>
            </a:r>
          </a:p>
        </p:txBody>
      </p:sp>
      <p:sp>
        <p:nvSpPr>
          <p:cNvPr id="66574" name="Rectangle 99">
            <a:extLst>
              <a:ext uri="{FF2B5EF4-FFF2-40B4-BE49-F238E27FC236}">
                <a16:creationId xmlns:a16="http://schemas.microsoft.com/office/drawing/2014/main" id="{44149E5C-0B0B-2B0E-AEFA-E46396E3C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573087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Epistles</a:t>
            </a:r>
          </a:p>
        </p:txBody>
      </p:sp>
      <p:sp>
        <p:nvSpPr>
          <p:cNvPr id="66575" name="Rectangle 100">
            <a:extLst>
              <a:ext uri="{FF2B5EF4-FFF2-40B4-BE49-F238E27FC236}">
                <a16:creationId xmlns:a16="http://schemas.microsoft.com/office/drawing/2014/main" id="{C59B6DFF-8DD0-6844-3C5E-FEC501C9B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6969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Revelation</a:t>
            </a:r>
          </a:p>
        </p:txBody>
      </p:sp>
      <p:sp>
        <p:nvSpPr>
          <p:cNvPr id="66576" name="Rectangle 101">
            <a:extLst>
              <a:ext uri="{FF2B5EF4-FFF2-40B4-BE49-F238E27FC236}">
                <a16:creationId xmlns:a16="http://schemas.microsoft.com/office/drawing/2014/main" id="{4165C47E-E7D3-1AC8-E242-A8F94A92E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bg2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428134" name="Rectangle 102">
            <a:extLst>
              <a:ext uri="{FF2B5EF4-FFF2-40B4-BE49-F238E27FC236}">
                <a16:creationId xmlns:a16="http://schemas.microsoft.com/office/drawing/2014/main" id="{D2BEC7B6-C5EA-0210-C9CD-5A13FE73E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04825" cy="2254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Cross</a:t>
            </a:r>
          </a:p>
        </p:txBody>
      </p:sp>
      <p:sp>
        <p:nvSpPr>
          <p:cNvPr id="66578" name="Rectangle 103">
            <a:extLst>
              <a:ext uri="{FF2B5EF4-FFF2-40B4-BE49-F238E27FC236}">
                <a16:creationId xmlns:a16="http://schemas.microsoft.com/office/drawing/2014/main" id="{30EFCF4F-AADE-C820-DB80-EDA6812C5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8136" name="Rectangle 104">
            <a:extLst>
              <a:ext uri="{FF2B5EF4-FFF2-40B4-BE49-F238E27FC236}">
                <a16:creationId xmlns:a16="http://schemas.microsoft.com/office/drawing/2014/main" id="{E93B7E93-B5A3-E3FB-364C-8FEC15A45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581025" cy="2254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Church</a:t>
            </a:r>
          </a:p>
        </p:txBody>
      </p:sp>
      <p:sp>
        <p:nvSpPr>
          <p:cNvPr id="66580" name="Line 105">
            <a:extLst>
              <a:ext uri="{FF2B5EF4-FFF2-40B4-BE49-F238E27FC236}">
                <a16:creationId xmlns:a16="http://schemas.microsoft.com/office/drawing/2014/main" id="{C3B3D564-6B1E-440E-8BAB-CC8A1B15F55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81" name="Line 106">
            <a:extLst>
              <a:ext uri="{FF2B5EF4-FFF2-40B4-BE49-F238E27FC236}">
                <a16:creationId xmlns:a16="http://schemas.microsoft.com/office/drawing/2014/main" id="{912DD76E-12F8-2088-02B3-45B7A651866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82" name="Rectangle 107">
            <a:extLst>
              <a:ext uri="{FF2B5EF4-FFF2-40B4-BE49-F238E27FC236}">
                <a16:creationId xmlns:a16="http://schemas.microsoft.com/office/drawing/2014/main" id="{D0D165F8-7131-0455-6E98-52DBC5591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6583" name="Rectangle 108">
            <a:extLst>
              <a:ext uri="{FF2B5EF4-FFF2-40B4-BE49-F238E27FC236}">
                <a16:creationId xmlns:a16="http://schemas.microsoft.com/office/drawing/2014/main" id="{1ADE4138-ACF7-70E2-3492-9AB19E8A7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6584" name="Rectangle 109">
            <a:extLst>
              <a:ext uri="{FF2B5EF4-FFF2-40B4-BE49-F238E27FC236}">
                <a16:creationId xmlns:a16="http://schemas.microsoft.com/office/drawing/2014/main" id="{F3F2BE06-3391-C1ED-C41B-6630C819D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628650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bg2"/>
                </a:solidFill>
                <a:latin typeface="Kerala" pitchFamily="2" charset="0"/>
              </a:rPr>
              <a:t>¼àÕßÄ¢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66585" name="Text Box 110">
            <a:extLst>
              <a:ext uri="{FF2B5EF4-FFF2-40B4-BE49-F238E27FC236}">
                <a16:creationId xmlns:a16="http://schemas.microsoft.com/office/drawing/2014/main" id="{14BF124F-7773-1F4F-73D8-19A35D05C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8146" name="Rectangle 114">
            <a:extLst>
              <a:ext uri="{FF2B5EF4-FFF2-40B4-BE49-F238E27FC236}">
                <a16:creationId xmlns:a16="http://schemas.microsoft.com/office/drawing/2014/main" id="{0A49178B-0BC0-A2C8-9455-E731BAE64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58</a:t>
            </a:r>
          </a:p>
        </p:txBody>
      </p:sp>
      <p:sp>
        <p:nvSpPr>
          <p:cNvPr id="428147" name="Text Box 115">
            <a:extLst>
              <a:ext uri="{FF2B5EF4-FFF2-40B4-BE49-F238E27FC236}">
                <a16:creationId xmlns:a16="http://schemas.microsoft.com/office/drawing/2014/main" id="{DAF1F59F-51AE-3D15-B60B-6FACBF10E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6175" y="5568950"/>
            <a:ext cx="3082925" cy="519113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rgbClr val="0A0A0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 b="0">
                <a:solidFill>
                  <a:srgbClr val="FFFF00"/>
                </a:solidFill>
                <a:latin typeface="Kerala" pitchFamily="2" charset="0"/>
              </a:rPr>
              <a:t>ç¼ÞY ÕÞWÕâVÁí</a:t>
            </a:r>
          </a:p>
        </p:txBody>
      </p:sp>
      <p:sp>
        <p:nvSpPr>
          <p:cNvPr id="428149" name="Text Box 117">
            <a:extLst>
              <a:ext uri="{FF2B5EF4-FFF2-40B4-BE49-F238E27FC236}">
                <a16:creationId xmlns:a16="http://schemas.microsoft.com/office/drawing/2014/main" id="{F69A8253-A29F-9CE1-5476-4F02A2B2D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275" y="1787525"/>
            <a:ext cx="7851775" cy="22256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en-US" altLang="en-US" sz="2400">
                <a:solidFill>
                  <a:srgbClr val="FFFF00"/>
                </a:solidFill>
                <a:ea typeface="Times" panose="02020603050405020304" pitchFamily="18" charset="0"/>
                <a:cs typeface="Times" panose="02020603050405020304" pitchFamily="18" charset="0"/>
              </a:rPr>
              <a:t>	        </a:t>
            </a:r>
            <a:r>
              <a:rPr lang="en-US" altLang="en-US" sz="2800" b="0">
                <a:solidFill>
                  <a:srgbClr val="FFFF00"/>
                </a:solidFill>
                <a:latin typeface="Kerala" pitchFamily="2" charset="0"/>
              </a:rPr>
              <a:t>¥Õßæ¿ _ ØÙdØÞÌíÆ ÉÖíºÞJÜ JßW _ ºøßdÄJßæa ·ÄßÏá¢, èÆÕJßæa ÈßøáÉÞÇßµÕáÎÞÏ ©¿O¿ß, ÉâVJßÏßçÜAí ²øáÎß æºîÞÝáµáKá.</a:t>
            </a:r>
          </a:p>
        </p:txBody>
      </p:sp>
      <p:sp>
        <p:nvSpPr>
          <p:cNvPr id="428150" name="Text Box 118">
            <a:extLst>
              <a:ext uri="{FF2B5EF4-FFF2-40B4-BE49-F238E27FC236}">
                <a16:creationId xmlns:a16="http://schemas.microsoft.com/office/drawing/2014/main" id="{C56308F6-9787-53F3-5560-C41290DA9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3088" y="3381375"/>
            <a:ext cx="5730875" cy="62547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en-US" altLang="en-US" sz="2800" b="0">
                <a:solidFill>
                  <a:srgbClr val="FFFF00"/>
                </a:solidFill>
                <a:latin typeface="Kerala" pitchFamily="2" charset="0"/>
              </a:rPr>
              <a:t>ÕÞ·íÆJBW ÈßùçÕùßAÝßEá. </a:t>
            </a:r>
            <a:endParaRPr lang="en-US" altLang="en-US" sz="2800" b="0">
              <a:solidFill>
                <a:srgbClr val="FFFF00"/>
              </a:solidFill>
              <a:ea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28151" name="Text Box 119">
            <a:extLst>
              <a:ext uri="{FF2B5EF4-FFF2-40B4-BE49-F238E27FC236}">
                <a16:creationId xmlns:a16="http://schemas.microsoft.com/office/drawing/2014/main" id="{15F7E5EB-F854-C65D-21BC-6AB4495A6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3952875"/>
            <a:ext cx="7523163" cy="17684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en-US" altLang="en-US" sz="3200" b="0" u="sng">
                <a:solidFill>
                  <a:schemeClr val="tx1"/>
                </a:solidFill>
                <a:latin typeface="Kerala" pitchFamily="2" charset="0"/>
              </a:rPr>
              <a:t>èÆÕÕá¢, Äæa ØíçÈÙßÄX ¥dÌÙÞÎáÎÞ ÏßGáU ÉáøÞÄÈ ©¿O¿ß ÉâVJßÏßæÜJß! </a:t>
            </a:r>
            <a:r>
              <a:rPr lang="en-US" altLang="en-US" sz="2400">
                <a:solidFill>
                  <a:srgbClr val="FFFF00"/>
                </a:solidFill>
                <a:ea typeface="Times" panose="02020603050405020304" pitchFamily="18" charset="0"/>
                <a:cs typeface="Times" panose="02020603050405020304" pitchFamily="18" charset="0"/>
              </a:rPr>
              <a:t>." 	 </a:t>
            </a:r>
            <a:r>
              <a:rPr lang="en-US" altLang="en-US" sz="2000">
                <a:solidFill>
                  <a:srgbClr val="FFFF00"/>
                </a:solidFill>
                <a:ea typeface="Times" panose="02020603050405020304" pitchFamily="18" charset="0"/>
                <a:cs typeface="Times" panose="02020603050405020304" pitchFamily="18" charset="0"/>
              </a:rPr>
              <a:t>           </a:t>
            </a:r>
          </a:p>
        </p:txBody>
      </p:sp>
      <p:sp>
        <p:nvSpPr>
          <p:cNvPr id="66591" name="Text Box 120">
            <a:extLst>
              <a:ext uri="{FF2B5EF4-FFF2-40B4-BE49-F238E27FC236}">
                <a16:creationId xmlns:a16="http://schemas.microsoft.com/office/drawing/2014/main" id="{354FDA91-99AB-E51A-A505-3C3272790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66592" name="Text Box 121">
            <a:extLst>
              <a:ext uri="{FF2B5EF4-FFF2-40B4-BE49-F238E27FC236}">
                <a16:creationId xmlns:a16="http://schemas.microsoft.com/office/drawing/2014/main" id="{B0AC2F47-115C-0962-CD14-99884AC6B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0538" y="6191250"/>
            <a:ext cx="1938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ÙÞaíÌáAí çÉ¼í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.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 39-41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28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28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2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28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077" grpId="0" autoUpdateAnimBg="0"/>
      <p:bldP spid="428147" grpId="0" autoUpdateAnimBg="0"/>
      <p:bldP spid="428149" grpId="0" autoUpdateAnimBg="0"/>
      <p:bldP spid="428150" grpId="0" autoUpdateAnimBg="0"/>
      <p:bldP spid="428151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59BB8F44-CA04-27DC-9658-01F570B427D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dist="152928" dir="29019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243" name="Rectangle 3">
            <a:extLst>
              <a:ext uri="{FF2B5EF4-FFF2-40B4-BE49-F238E27FC236}">
                <a16:creationId xmlns:a16="http://schemas.microsoft.com/office/drawing/2014/main" id="{01A1569E-449F-494C-D8AE-276FA1391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6A40873A-933B-C559-6816-CBD96301C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0245" name="AutoShape 12">
            <a:extLst>
              <a:ext uri="{FF2B5EF4-FFF2-40B4-BE49-F238E27FC236}">
                <a16:creationId xmlns:a16="http://schemas.microsoft.com/office/drawing/2014/main" id="{5407040C-0191-2945-F4B8-A51C292FA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0246" name="Rectangle 13">
            <a:extLst>
              <a:ext uri="{FF2B5EF4-FFF2-40B4-BE49-F238E27FC236}">
                <a16:creationId xmlns:a16="http://schemas.microsoft.com/office/drawing/2014/main" id="{C83E9A60-2E43-08B4-9DD3-3CAF5B864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0247" name="Line 14">
            <a:extLst>
              <a:ext uri="{FF2B5EF4-FFF2-40B4-BE49-F238E27FC236}">
                <a16:creationId xmlns:a16="http://schemas.microsoft.com/office/drawing/2014/main" id="{492F5CFC-B5F4-34E7-BDB5-C5D87BC543B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Line 15">
            <a:extLst>
              <a:ext uri="{FF2B5EF4-FFF2-40B4-BE49-F238E27FC236}">
                <a16:creationId xmlns:a16="http://schemas.microsoft.com/office/drawing/2014/main" id="{93D9C74D-1BE4-716B-1E4E-F1CDA5486A2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9" name="Line 16">
            <a:extLst>
              <a:ext uri="{FF2B5EF4-FFF2-40B4-BE49-F238E27FC236}">
                <a16:creationId xmlns:a16="http://schemas.microsoft.com/office/drawing/2014/main" id="{753BDB43-559F-9C56-36BD-F6F4AA1C0FB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0" name="Line 17">
            <a:extLst>
              <a:ext uri="{FF2B5EF4-FFF2-40B4-BE49-F238E27FC236}">
                <a16:creationId xmlns:a16="http://schemas.microsoft.com/office/drawing/2014/main" id="{70F6C4FC-D819-E7A8-C76C-10B2D4881C4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1" name="Line 18">
            <a:extLst>
              <a:ext uri="{FF2B5EF4-FFF2-40B4-BE49-F238E27FC236}">
                <a16:creationId xmlns:a16="http://schemas.microsoft.com/office/drawing/2014/main" id="{6059546A-1769-64E4-7F41-411EC23C667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2" name="Rectangle 19">
            <a:extLst>
              <a:ext uri="{FF2B5EF4-FFF2-40B4-BE49-F238E27FC236}">
                <a16:creationId xmlns:a16="http://schemas.microsoft.com/office/drawing/2014/main" id="{0BEB7FE7-5634-BF1A-F02C-E9D5B0BCB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6875" y="3448050"/>
            <a:ext cx="571500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400" b="0">
                <a:solidFill>
                  <a:schemeClr val="bg2"/>
                </a:solidFill>
                <a:latin typeface="Kerala" pitchFamily="2" charset="0"/>
              </a:rPr>
              <a:t>çÏÖ</a:t>
            </a: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10253" name="Rectangle 20">
            <a:extLst>
              <a:ext uri="{FF2B5EF4-FFF2-40B4-BE49-F238E27FC236}">
                <a16:creationId xmlns:a16="http://schemas.microsoft.com/office/drawing/2014/main" id="{FB241A0E-13E0-A3AB-6730-7C0DDE5604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0254" name="Line 21">
            <a:extLst>
              <a:ext uri="{FF2B5EF4-FFF2-40B4-BE49-F238E27FC236}">
                <a16:creationId xmlns:a16="http://schemas.microsoft.com/office/drawing/2014/main" id="{9BCC4D2B-9C28-5172-5778-3D82C1183A8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5" name="Line 22">
            <a:extLst>
              <a:ext uri="{FF2B5EF4-FFF2-40B4-BE49-F238E27FC236}">
                <a16:creationId xmlns:a16="http://schemas.microsoft.com/office/drawing/2014/main" id="{95283D68-9652-FDC0-08AC-A47F12C5F0C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6" name="Rectangle 23">
            <a:extLst>
              <a:ext uri="{FF2B5EF4-FFF2-40B4-BE49-F238E27FC236}">
                <a16:creationId xmlns:a16="http://schemas.microsoft.com/office/drawing/2014/main" id="{1237D808-EF32-E4FA-3483-705E5F553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0257" name="Rectangle 24">
            <a:extLst>
              <a:ext uri="{FF2B5EF4-FFF2-40B4-BE49-F238E27FC236}">
                <a16:creationId xmlns:a16="http://schemas.microsoft.com/office/drawing/2014/main" id="{ED1CAA4E-A6E9-A367-AE14-91229D262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0258" name="Text Box 26">
            <a:extLst>
              <a:ext uri="{FF2B5EF4-FFF2-40B4-BE49-F238E27FC236}">
                <a16:creationId xmlns:a16="http://schemas.microsoft.com/office/drawing/2014/main" id="{EA84FD50-B662-099D-3569-6A571C193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259" name="Text Box 28">
            <a:extLst>
              <a:ext uri="{FF2B5EF4-FFF2-40B4-BE49-F238E27FC236}">
                <a16:creationId xmlns:a16="http://schemas.microsoft.com/office/drawing/2014/main" id="{A7E49DE5-15EE-6CE2-36D9-BBA0D2721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46838"/>
            <a:ext cx="3238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10260" name="Rectangle 29">
            <a:extLst>
              <a:ext uri="{FF2B5EF4-FFF2-40B4-BE49-F238E27FC236}">
                <a16:creationId xmlns:a16="http://schemas.microsoft.com/office/drawing/2014/main" id="{6FF2EEBC-90E3-CE7B-22D6-97C7A3679F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10261" name="Line 30">
            <a:extLst>
              <a:ext uri="{FF2B5EF4-FFF2-40B4-BE49-F238E27FC236}">
                <a16:creationId xmlns:a16="http://schemas.microsoft.com/office/drawing/2014/main" id="{CFD0D06C-0D04-1F8E-0C91-0AE49E893716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23320" name="Group 56">
            <a:extLst>
              <a:ext uri="{FF2B5EF4-FFF2-40B4-BE49-F238E27FC236}">
                <a16:creationId xmlns:a16="http://schemas.microsoft.com/office/drawing/2014/main" id="{0FF9C165-FD15-CCEA-D829-D61BF21D5E8A}"/>
              </a:ext>
            </a:extLst>
          </p:cNvPr>
          <p:cNvGrpSpPr>
            <a:grpSpLocks/>
          </p:cNvGrpSpPr>
          <p:nvPr/>
        </p:nvGrpSpPr>
        <p:grpSpPr bwMode="auto">
          <a:xfrm>
            <a:off x="5070475" y="1628775"/>
            <a:ext cx="2427288" cy="976313"/>
            <a:chOff x="4254" y="1128"/>
            <a:chExt cx="1529" cy="615"/>
          </a:xfrm>
        </p:grpSpPr>
        <p:sp>
          <p:nvSpPr>
            <p:cNvPr id="10285" name="Oval 34">
              <a:extLst>
                <a:ext uri="{FF2B5EF4-FFF2-40B4-BE49-F238E27FC236}">
                  <a16:creationId xmlns:a16="http://schemas.microsoft.com/office/drawing/2014/main" id="{32870B66-99A7-3C26-C45E-A439245AB5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6" y="1215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0286" name="Text Box 35">
              <a:extLst>
                <a:ext uri="{FF2B5EF4-FFF2-40B4-BE49-F238E27FC236}">
                  <a16:creationId xmlns:a16="http://schemas.microsoft.com/office/drawing/2014/main" id="{83702E80-C2DA-CEA1-19BD-DBEF171C09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4" y="1128"/>
              <a:ext cx="1529" cy="615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chemeClr val="tx1"/>
                  </a:solidFill>
                  <a:latin typeface="Kerala" pitchFamily="2" charset="0"/>
                </a:rPr>
                <a:t>  </a:t>
              </a:r>
              <a:r>
                <a:rPr lang="en-US" altLang="en-US" sz="2800" b="0">
                  <a:solidFill>
                    <a:schemeClr val="tx1"/>
                  </a:solidFill>
                  <a:latin typeface="Kerala" pitchFamily="2" charset="0"/>
                </a:rPr>
                <a:t>µËVKÙâ¢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  <a:p>
              <a:pPr algn="ctr">
                <a:spcBef>
                  <a:spcPct val="50000"/>
                </a:spcBef>
              </a:pPr>
              <a:endParaRPr lang="en-US" alt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523303" name="Group 39">
            <a:extLst>
              <a:ext uri="{FF2B5EF4-FFF2-40B4-BE49-F238E27FC236}">
                <a16:creationId xmlns:a16="http://schemas.microsoft.com/office/drawing/2014/main" id="{9B0C7BF9-2E04-764A-8FD2-2C8B3C81A0D0}"/>
              </a:ext>
            </a:extLst>
          </p:cNvPr>
          <p:cNvGrpSpPr>
            <a:grpSpLocks/>
          </p:cNvGrpSpPr>
          <p:nvPr/>
        </p:nvGrpSpPr>
        <p:grpSpPr bwMode="auto">
          <a:xfrm>
            <a:off x="2486025" y="2003425"/>
            <a:ext cx="2427288" cy="976313"/>
            <a:chOff x="1572" y="1262"/>
            <a:chExt cx="1529" cy="615"/>
          </a:xfrm>
        </p:grpSpPr>
        <p:sp>
          <p:nvSpPr>
            <p:cNvPr id="10283" name="Oval 33">
              <a:extLst>
                <a:ext uri="{FF2B5EF4-FFF2-40B4-BE49-F238E27FC236}">
                  <a16:creationId xmlns:a16="http://schemas.microsoft.com/office/drawing/2014/main" id="{507674A5-D889-DA4A-4BC6-632917D6E0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3" y="1347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0284" name="Text Box 36">
              <a:extLst>
                <a:ext uri="{FF2B5EF4-FFF2-40B4-BE49-F238E27FC236}">
                  <a16:creationId xmlns:a16="http://schemas.microsoft.com/office/drawing/2014/main" id="{452FB09D-5F20-869A-7C47-849867DF40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2" y="1262"/>
              <a:ext cx="1529" cy="615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chemeClr val="tx1"/>
                  </a:solidFill>
                  <a:latin typeface="Kerala" pitchFamily="2" charset="0"/>
                </a:rPr>
                <a:t>    </a:t>
              </a:r>
              <a:r>
                <a:rPr lang="en-US" altLang="en-US" sz="2800" b="0">
                  <a:solidFill>
                    <a:schemeClr val="tx1"/>
                  </a:solidFill>
                  <a:latin typeface="Kerala" pitchFamily="2" charset="0"/>
                </a:rPr>
                <a:t>ÈØæùJ</a:t>
              </a:r>
              <a:r>
                <a:rPr lang="en-US" altLang="en-US" sz="2400" b="0">
                  <a:solidFill>
                    <a:schemeClr val="tx1"/>
                  </a:solidFill>
                  <a:latin typeface="Kerala" pitchFamily="2" charset="0"/>
                </a:rPr>
                <a:t>í</a:t>
              </a:r>
            </a:p>
            <a:p>
              <a:pPr algn="ctr">
                <a:spcBef>
                  <a:spcPct val="50000"/>
                </a:spcBef>
              </a:pPr>
              <a:endParaRPr lang="en-US" alt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523306" name="Group 42">
            <a:extLst>
              <a:ext uri="{FF2B5EF4-FFF2-40B4-BE49-F238E27FC236}">
                <a16:creationId xmlns:a16="http://schemas.microsoft.com/office/drawing/2014/main" id="{52657B40-1B23-64EB-857C-4197B8F08A8E}"/>
              </a:ext>
            </a:extLst>
          </p:cNvPr>
          <p:cNvGrpSpPr>
            <a:grpSpLocks/>
          </p:cNvGrpSpPr>
          <p:nvPr/>
        </p:nvGrpSpPr>
        <p:grpSpPr bwMode="auto">
          <a:xfrm>
            <a:off x="4367213" y="4132263"/>
            <a:ext cx="2427287" cy="976312"/>
            <a:chOff x="2751" y="2603"/>
            <a:chExt cx="1529" cy="615"/>
          </a:xfrm>
        </p:grpSpPr>
        <p:sp>
          <p:nvSpPr>
            <p:cNvPr id="10281" name="Oval 31">
              <a:extLst>
                <a:ext uri="{FF2B5EF4-FFF2-40B4-BE49-F238E27FC236}">
                  <a16:creationId xmlns:a16="http://schemas.microsoft.com/office/drawing/2014/main" id="{0B1AB9D7-7763-53D6-48AB-1BA55F5A49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6" y="2661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0282" name="Text Box 37">
              <a:extLst>
                <a:ext uri="{FF2B5EF4-FFF2-40B4-BE49-F238E27FC236}">
                  <a16:creationId xmlns:a16="http://schemas.microsoft.com/office/drawing/2014/main" id="{708D3888-A6F3-4B8E-19BB-E8644C371E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1" y="2603"/>
              <a:ext cx="1529" cy="615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chemeClr val="tx1"/>
                  </a:solidFill>
                  <a:latin typeface="Kerala" pitchFamily="2" charset="0"/>
                </a:rPr>
                <a:t>  </a:t>
              </a:r>
              <a:r>
                <a:rPr lang="en-US" altLang="en-US" sz="2800" b="0">
                  <a:solidFill>
                    <a:schemeClr val="tx1"/>
                  </a:solidFill>
                  <a:latin typeface="Kerala" pitchFamily="2" charset="0"/>
                </a:rPr>
                <a:t>æÏøáÖçÜ¢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  <a:p>
              <a:pPr algn="ctr">
                <a:spcBef>
                  <a:spcPct val="50000"/>
                </a:spcBef>
              </a:pPr>
              <a:endParaRPr lang="en-US" alt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523305" name="Group 41">
            <a:extLst>
              <a:ext uri="{FF2B5EF4-FFF2-40B4-BE49-F238E27FC236}">
                <a16:creationId xmlns:a16="http://schemas.microsoft.com/office/drawing/2014/main" id="{C6B6E21C-0015-2319-D6E0-41AE9C3B682D}"/>
              </a:ext>
            </a:extLst>
          </p:cNvPr>
          <p:cNvGrpSpPr>
            <a:grpSpLocks/>
          </p:cNvGrpSpPr>
          <p:nvPr/>
        </p:nvGrpSpPr>
        <p:grpSpPr bwMode="auto">
          <a:xfrm>
            <a:off x="2127250" y="4383088"/>
            <a:ext cx="2427288" cy="976312"/>
            <a:chOff x="1346" y="2761"/>
            <a:chExt cx="1529" cy="615"/>
          </a:xfrm>
        </p:grpSpPr>
        <p:sp>
          <p:nvSpPr>
            <p:cNvPr id="10279" name="Oval 32">
              <a:extLst>
                <a:ext uri="{FF2B5EF4-FFF2-40B4-BE49-F238E27FC236}">
                  <a16:creationId xmlns:a16="http://schemas.microsoft.com/office/drawing/2014/main" id="{438907F2-D8EA-31F8-9F20-528AF0A14D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7" y="2835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0280" name="Text Box 38">
              <a:extLst>
                <a:ext uri="{FF2B5EF4-FFF2-40B4-BE49-F238E27FC236}">
                  <a16:creationId xmlns:a16="http://schemas.microsoft.com/office/drawing/2014/main" id="{8347959A-3968-DCE9-EC21-E6CA085B17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6" y="2761"/>
              <a:ext cx="1529" cy="615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chemeClr val="tx1"/>
                  </a:solidFill>
                  <a:latin typeface="Kerala" pitchFamily="2" charset="0"/>
                </a:rPr>
                <a:t>  </a:t>
              </a:r>
              <a:r>
                <a:rPr lang="en-US" altLang="en-US" sz="2800" b="0">
                  <a:solidFill>
                    <a:schemeClr val="tx1"/>
                  </a:solidFill>
                  <a:latin typeface="Kerala" pitchFamily="2" charset="0"/>
                </a:rPr>
                <a:t>çÌJíÜæÙ¢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  <a:p>
              <a:pPr algn="ctr">
                <a:spcBef>
                  <a:spcPct val="50000"/>
                </a:spcBef>
              </a:pPr>
              <a:endParaRPr lang="en-US" altLang="en-US" sz="2000">
                <a:solidFill>
                  <a:schemeClr val="tx1"/>
                </a:solidFill>
              </a:endParaRPr>
            </a:p>
          </p:txBody>
        </p:sp>
      </p:grpSp>
      <p:sp>
        <p:nvSpPr>
          <p:cNvPr id="523307" name="Text Box 43">
            <a:extLst>
              <a:ext uri="{FF2B5EF4-FFF2-40B4-BE49-F238E27FC236}">
                <a16:creationId xmlns:a16="http://schemas.microsoft.com/office/drawing/2014/main" id="{AE814CEB-46E6-271D-36B2-D5430D382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2052638"/>
            <a:ext cx="2338388" cy="31702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r"/>
            <a:r>
              <a:rPr lang="en-US" altLang="en-US" sz="3200">
                <a:solidFill>
                  <a:srgbClr val="FFFF00"/>
                </a:solidFill>
                <a:latin typeface="Kerala" pitchFamily="2" charset="0"/>
              </a:rPr>
              <a:t>çÏÖáÕßæa ÖádÖá×Ïáæ¿</a:t>
            </a:r>
          </a:p>
          <a:p>
            <a:pPr algn="r"/>
            <a:r>
              <a:rPr lang="en-US" altLang="en-US" sz="3200">
                <a:solidFill>
                  <a:srgbClr val="FFFF00"/>
                </a:solidFill>
                <a:latin typeface="Kerala" pitchFamily="2" charset="0"/>
              </a:rPr>
              <a:t>¦ùá </a:t>
            </a:r>
          </a:p>
          <a:p>
            <a:pPr algn="r"/>
            <a:r>
              <a:rPr lang="en-US" altLang="en-US" sz="3200">
                <a:solidFill>
                  <a:srgbClr val="FFFF00"/>
                </a:solidFill>
                <a:latin typeface="Kerala" pitchFamily="2" charset="0"/>
              </a:rPr>
              <a:t>dÉÇÞÈ çµdwBZ</a:t>
            </a:r>
            <a:endParaRPr lang="en-US" altLang="en-US" sz="2800" b="0">
              <a:solidFill>
                <a:srgbClr val="FFFF00"/>
              </a:solidFill>
              <a:latin typeface="Kerala" pitchFamily="2" charset="0"/>
            </a:endParaRPr>
          </a:p>
          <a:p>
            <a:pPr algn="r">
              <a:spcBef>
                <a:spcPct val="50000"/>
              </a:spcBef>
            </a:pPr>
            <a:endParaRPr lang="en-US" altLang="en-US" sz="28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grpSp>
        <p:nvGrpSpPr>
          <p:cNvPr id="523317" name="Group 53">
            <a:extLst>
              <a:ext uri="{FF2B5EF4-FFF2-40B4-BE49-F238E27FC236}">
                <a16:creationId xmlns:a16="http://schemas.microsoft.com/office/drawing/2014/main" id="{707E6F49-6F49-6C13-F629-20EF05315134}"/>
              </a:ext>
            </a:extLst>
          </p:cNvPr>
          <p:cNvGrpSpPr>
            <a:grpSpLocks/>
          </p:cNvGrpSpPr>
          <p:nvPr/>
        </p:nvGrpSpPr>
        <p:grpSpPr bwMode="auto">
          <a:xfrm>
            <a:off x="4443413" y="1827213"/>
            <a:ext cx="4124325" cy="1004887"/>
            <a:chOff x="2757" y="1148"/>
            <a:chExt cx="2598" cy="633"/>
          </a:xfrm>
        </p:grpSpPr>
        <p:sp>
          <p:nvSpPr>
            <p:cNvPr id="10275" name="Oval 52">
              <a:extLst>
                <a:ext uri="{FF2B5EF4-FFF2-40B4-BE49-F238E27FC236}">
                  <a16:creationId xmlns:a16="http://schemas.microsoft.com/office/drawing/2014/main" id="{753C02BB-F840-B8E9-DB98-418D16E4DF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7" y="1148"/>
              <a:ext cx="584" cy="183"/>
            </a:xfrm>
            <a:prstGeom prst="ellips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0276" name="Group 51">
              <a:extLst>
                <a:ext uri="{FF2B5EF4-FFF2-40B4-BE49-F238E27FC236}">
                  <a16:creationId xmlns:a16="http://schemas.microsoft.com/office/drawing/2014/main" id="{FE2F0B00-6CBC-58BD-42A0-956C6013D9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91" y="1323"/>
              <a:ext cx="2164" cy="458"/>
              <a:chOff x="3191" y="1323"/>
              <a:chExt cx="2164" cy="458"/>
            </a:xfrm>
          </p:grpSpPr>
          <p:sp>
            <p:nvSpPr>
              <p:cNvPr id="10277" name="Text Box 49">
                <a:extLst>
                  <a:ext uri="{FF2B5EF4-FFF2-40B4-BE49-F238E27FC236}">
                    <a16:creationId xmlns:a16="http://schemas.microsoft.com/office/drawing/2014/main" id="{97956419-EA5B-0E3A-A215-B5513DD5EB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39" y="1377"/>
                <a:ext cx="1616" cy="40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2400" b="0">
                    <a:solidFill>
                      <a:schemeClr val="tx1"/>
                    </a:solidFill>
                    <a:latin typeface="Kerala" pitchFamily="2" charset="0"/>
                  </a:rPr>
                  <a:t> </a:t>
                </a:r>
                <a:r>
                  <a:rPr lang="en-US" altLang="en-US" sz="3600" b="0">
                    <a:solidFill>
                      <a:srgbClr val="FFFF00"/>
                    </a:solidFill>
                    <a:latin typeface="Kerala" pitchFamily="2" charset="0"/>
                  </a:rPr>
                  <a:t>·ÜàÜß</a:t>
                </a:r>
                <a:endParaRPr lang="en-US" altLang="en-US" sz="3600">
                  <a:solidFill>
                    <a:srgbClr val="FFFF00"/>
                  </a:solidFill>
                </a:endParaRPr>
              </a:p>
            </p:txBody>
          </p:sp>
          <p:sp>
            <p:nvSpPr>
              <p:cNvPr id="10278" name="AutoShape 50">
                <a:extLst>
                  <a:ext uri="{FF2B5EF4-FFF2-40B4-BE49-F238E27FC236}">
                    <a16:creationId xmlns:a16="http://schemas.microsoft.com/office/drawing/2014/main" id="{A4D37490-4ABE-8450-F760-0BC6BCDF0F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339341">
                <a:off x="3191" y="1323"/>
                <a:ext cx="744" cy="261"/>
              </a:xfrm>
              <a:prstGeom prst="notchedRightArrow">
                <a:avLst>
                  <a:gd name="adj1" fmla="val 50000"/>
                  <a:gd name="adj2" fmla="val 71264"/>
                </a:avLst>
              </a:prstGeom>
              <a:solidFill>
                <a:srgbClr val="FF00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sp>
        <p:nvSpPr>
          <p:cNvPr id="523319" name="Freeform 55">
            <a:extLst>
              <a:ext uri="{FF2B5EF4-FFF2-40B4-BE49-F238E27FC236}">
                <a16:creationId xmlns:a16="http://schemas.microsoft.com/office/drawing/2014/main" id="{4FDFCF36-DD39-969D-51D8-E83A3F3698A4}"/>
              </a:ext>
            </a:extLst>
          </p:cNvPr>
          <p:cNvSpPr>
            <a:spLocks/>
          </p:cNvSpPr>
          <p:nvPr/>
        </p:nvSpPr>
        <p:spPr bwMode="auto">
          <a:xfrm>
            <a:off x="4343400" y="1287463"/>
            <a:ext cx="1074738" cy="1519237"/>
          </a:xfrm>
          <a:custGeom>
            <a:avLst/>
            <a:gdLst>
              <a:gd name="T0" fmla="*/ 20638 w 677"/>
              <a:gd name="T1" fmla="*/ 1079500 h 957"/>
              <a:gd name="T2" fmla="*/ 76200 w 677"/>
              <a:gd name="T3" fmla="*/ 1112837 h 957"/>
              <a:gd name="T4" fmla="*/ 106363 w 677"/>
              <a:gd name="T5" fmla="*/ 1155700 h 957"/>
              <a:gd name="T6" fmla="*/ 169863 w 677"/>
              <a:gd name="T7" fmla="*/ 1349375 h 957"/>
              <a:gd name="T8" fmla="*/ 207963 w 677"/>
              <a:gd name="T9" fmla="*/ 1438275 h 957"/>
              <a:gd name="T10" fmla="*/ 330200 w 677"/>
              <a:gd name="T11" fmla="*/ 1519237 h 957"/>
              <a:gd name="T12" fmla="*/ 449263 w 677"/>
              <a:gd name="T13" fmla="*/ 1511300 h 957"/>
              <a:gd name="T14" fmla="*/ 490538 w 677"/>
              <a:gd name="T15" fmla="*/ 1498600 h 957"/>
              <a:gd name="T16" fmla="*/ 515938 w 677"/>
              <a:gd name="T17" fmla="*/ 1489075 h 957"/>
              <a:gd name="T18" fmla="*/ 554038 w 677"/>
              <a:gd name="T19" fmla="*/ 1447800 h 957"/>
              <a:gd name="T20" fmla="*/ 563563 w 677"/>
              <a:gd name="T21" fmla="*/ 1422400 h 957"/>
              <a:gd name="T22" fmla="*/ 546100 w 677"/>
              <a:gd name="T23" fmla="*/ 1374775 h 957"/>
              <a:gd name="T24" fmla="*/ 563563 w 677"/>
              <a:gd name="T25" fmla="*/ 1201737 h 957"/>
              <a:gd name="T26" fmla="*/ 596900 w 677"/>
              <a:gd name="T27" fmla="*/ 1168400 h 957"/>
              <a:gd name="T28" fmla="*/ 622300 w 677"/>
              <a:gd name="T29" fmla="*/ 1158875 h 957"/>
              <a:gd name="T30" fmla="*/ 685800 w 677"/>
              <a:gd name="T31" fmla="*/ 1189037 h 957"/>
              <a:gd name="T32" fmla="*/ 782638 w 677"/>
              <a:gd name="T33" fmla="*/ 1247775 h 957"/>
              <a:gd name="T34" fmla="*/ 850900 w 677"/>
              <a:gd name="T35" fmla="*/ 1222375 h 957"/>
              <a:gd name="T36" fmla="*/ 881063 w 677"/>
              <a:gd name="T37" fmla="*/ 1069975 h 957"/>
              <a:gd name="T38" fmla="*/ 931863 w 677"/>
              <a:gd name="T39" fmla="*/ 965200 h 957"/>
              <a:gd name="T40" fmla="*/ 952500 w 677"/>
              <a:gd name="T41" fmla="*/ 952500 h 957"/>
              <a:gd name="T42" fmla="*/ 998538 w 677"/>
              <a:gd name="T43" fmla="*/ 904875 h 957"/>
              <a:gd name="T44" fmla="*/ 1033463 w 677"/>
              <a:gd name="T45" fmla="*/ 825500 h 957"/>
              <a:gd name="T46" fmla="*/ 1074738 w 677"/>
              <a:gd name="T47" fmla="*/ 673100 h 957"/>
              <a:gd name="T48" fmla="*/ 1036638 w 677"/>
              <a:gd name="T49" fmla="*/ 579437 h 957"/>
              <a:gd name="T50" fmla="*/ 1023938 w 677"/>
              <a:gd name="T51" fmla="*/ 584200 h 957"/>
              <a:gd name="T52" fmla="*/ 1033463 w 677"/>
              <a:gd name="T53" fmla="*/ 574675 h 957"/>
              <a:gd name="T54" fmla="*/ 1016000 w 677"/>
              <a:gd name="T55" fmla="*/ 523875 h 957"/>
              <a:gd name="T56" fmla="*/ 1036638 w 677"/>
              <a:gd name="T57" fmla="*/ 358775 h 957"/>
              <a:gd name="T58" fmla="*/ 1049338 w 677"/>
              <a:gd name="T59" fmla="*/ 295275 h 957"/>
              <a:gd name="T60" fmla="*/ 990600 w 677"/>
              <a:gd name="T61" fmla="*/ 193675 h 957"/>
              <a:gd name="T62" fmla="*/ 922338 w 677"/>
              <a:gd name="T63" fmla="*/ 173037 h 957"/>
              <a:gd name="T64" fmla="*/ 889000 w 677"/>
              <a:gd name="T65" fmla="*/ 165100 h 957"/>
              <a:gd name="T66" fmla="*/ 833438 w 677"/>
              <a:gd name="T67" fmla="*/ 109537 h 957"/>
              <a:gd name="T68" fmla="*/ 782638 w 677"/>
              <a:gd name="T69" fmla="*/ 46037 h 957"/>
              <a:gd name="T70" fmla="*/ 744538 w 677"/>
              <a:gd name="T71" fmla="*/ 12700 h 957"/>
              <a:gd name="T72" fmla="*/ 703263 w 677"/>
              <a:gd name="T73" fmla="*/ 0 h 957"/>
              <a:gd name="T74" fmla="*/ 665163 w 677"/>
              <a:gd name="T75" fmla="*/ 12700 h 957"/>
              <a:gd name="T76" fmla="*/ 635000 w 677"/>
              <a:gd name="T77" fmla="*/ 109537 h 957"/>
              <a:gd name="T78" fmla="*/ 528638 w 677"/>
              <a:gd name="T79" fmla="*/ 219075 h 957"/>
              <a:gd name="T80" fmla="*/ 414338 w 677"/>
              <a:gd name="T81" fmla="*/ 325437 h 957"/>
              <a:gd name="T82" fmla="*/ 284163 w 677"/>
              <a:gd name="T83" fmla="*/ 381000 h 957"/>
              <a:gd name="T84" fmla="*/ 223838 w 677"/>
              <a:gd name="T85" fmla="*/ 452437 h 957"/>
              <a:gd name="T86" fmla="*/ 198438 w 677"/>
              <a:gd name="T87" fmla="*/ 554037 h 957"/>
              <a:gd name="T88" fmla="*/ 182563 w 677"/>
              <a:gd name="T89" fmla="*/ 642937 h 957"/>
              <a:gd name="T90" fmla="*/ 144463 w 677"/>
              <a:gd name="T91" fmla="*/ 655637 h 957"/>
              <a:gd name="T92" fmla="*/ 109538 w 677"/>
              <a:gd name="T93" fmla="*/ 706437 h 957"/>
              <a:gd name="T94" fmla="*/ 96838 w 677"/>
              <a:gd name="T95" fmla="*/ 782637 h 957"/>
              <a:gd name="T96" fmla="*/ 109538 w 677"/>
              <a:gd name="T97" fmla="*/ 876300 h 957"/>
              <a:gd name="T98" fmla="*/ 84138 w 677"/>
              <a:gd name="T99" fmla="*/ 952500 h 957"/>
              <a:gd name="T100" fmla="*/ 30163 w 677"/>
              <a:gd name="T101" fmla="*/ 1003300 h 957"/>
              <a:gd name="T102" fmla="*/ 0 w 677"/>
              <a:gd name="T103" fmla="*/ 1066800 h 957"/>
              <a:gd name="T104" fmla="*/ 58738 w 677"/>
              <a:gd name="T105" fmla="*/ 1104900 h 957"/>
              <a:gd name="T106" fmla="*/ 80963 w 677"/>
              <a:gd name="T107" fmla="*/ 1112837 h 95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77" h="957">
                <a:moveTo>
                  <a:pt x="13" y="680"/>
                </a:moveTo>
                <a:cubicBezTo>
                  <a:pt x="28" y="683"/>
                  <a:pt x="34" y="692"/>
                  <a:pt x="48" y="701"/>
                </a:cubicBezTo>
                <a:cubicBezTo>
                  <a:pt x="53" y="710"/>
                  <a:pt x="59" y="720"/>
                  <a:pt x="67" y="728"/>
                </a:cubicBezTo>
                <a:cubicBezTo>
                  <a:pt x="75" y="769"/>
                  <a:pt x="96" y="808"/>
                  <a:pt x="107" y="850"/>
                </a:cubicBezTo>
                <a:cubicBezTo>
                  <a:pt x="111" y="869"/>
                  <a:pt x="115" y="892"/>
                  <a:pt x="131" y="906"/>
                </a:cubicBezTo>
                <a:cubicBezTo>
                  <a:pt x="138" y="937"/>
                  <a:pt x="181" y="947"/>
                  <a:pt x="208" y="957"/>
                </a:cubicBezTo>
                <a:cubicBezTo>
                  <a:pt x="232" y="954"/>
                  <a:pt x="258" y="954"/>
                  <a:pt x="283" y="952"/>
                </a:cubicBezTo>
                <a:cubicBezTo>
                  <a:pt x="290" y="951"/>
                  <a:pt x="301" y="946"/>
                  <a:pt x="309" y="944"/>
                </a:cubicBezTo>
                <a:cubicBezTo>
                  <a:pt x="314" y="942"/>
                  <a:pt x="325" y="938"/>
                  <a:pt x="325" y="938"/>
                </a:cubicBezTo>
                <a:cubicBezTo>
                  <a:pt x="335" y="929"/>
                  <a:pt x="343" y="925"/>
                  <a:pt x="349" y="912"/>
                </a:cubicBezTo>
                <a:cubicBezTo>
                  <a:pt x="351" y="906"/>
                  <a:pt x="355" y="896"/>
                  <a:pt x="355" y="896"/>
                </a:cubicBezTo>
                <a:cubicBezTo>
                  <a:pt x="352" y="883"/>
                  <a:pt x="352" y="875"/>
                  <a:pt x="344" y="866"/>
                </a:cubicBezTo>
                <a:cubicBezTo>
                  <a:pt x="332" y="836"/>
                  <a:pt x="336" y="786"/>
                  <a:pt x="355" y="757"/>
                </a:cubicBezTo>
                <a:cubicBezTo>
                  <a:pt x="361" y="746"/>
                  <a:pt x="364" y="739"/>
                  <a:pt x="376" y="736"/>
                </a:cubicBezTo>
                <a:cubicBezTo>
                  <a:pt x="381" y="734"/>
                  <a:pt x="392" y="730"/>
                  <a:pt x="392" y="730"/>
                </a:cubicBezTo>
                <a:cubicBezTo>
                  <a:pt x="421" y="734"/>
                  <a:pt x="411" y="736"/>
                  <a:pt x="432" y="749"/>
                </a:cubicBezTo>
                <a:cubicBezTo>
                  <a:pt x="443" y="766"/>
                  <a:pt x="472" y="780"/>
                  <a:pt x="493" y="786"/>
                </a:cubicBezTo>
                <a:cubicBezTo>
                  <a:pt x="510" y="784"/>
                  <a:pt x="524" y="784"/>
                  <a:pt x="536" y="770"/>
                </a:cubicBezTo>
                <a:cubicBezTo>
                  <a:pt x="545" y="738"/>
                  <a:pt x="534" y="701"/>
                  <a:pt x="555" y="674"/>
                </a:cubicBezTo>
                <a:cubicBezTo>
                  <a:pt x="559" y="654"/>
                  <a:pt x="565" y="613"/>
                  <a:pt x="587" y="608"/>
                </a:cubicBezTo>
                <a:cubicBezTo>
                  <a:pt x="599" y="592"/>
                  <a:pt x="582" y="610"/>
                  <a:pt x="600" y="600"/>
                </a:cubicBezTo>
                <a:cubicBezTo>
                  <a:pt x="607" y="595"/>
                  <a:pt x="623" y="577"/>
                  <a:pt x="629" y="570"/>
                </a:cubicBezTo>
                <a:cubicBezTo>
                  <a:pt x="635" y="553"/>
                  <a:pt x="642" y="534"/>
                  <a:pt x="651" y="520"/>
                </a:cubicBezTo>
                <a:cubicBezTo>
                  <a:pt x="656" y="487"/>
                  <a:pt x="668" y="456"/>
                  <a:pt x="677" y="424"/>
                </a:cubicBezTo>
                <a:cubicBezTo>
                  <a:pt x="675" y="397"/>
                  <a:pt x="676" y="379"/>
                  <a:pt x="653" y="365"/>
                </a:cubicBezTo>
                <a:cubicBezTo>
                  <a:pt x="650" y="366"/>
                  <a:pt x="646" y="370"/>
                  <a:pt x="645" y="368"/>
                </a:cubicBezTo>
                <a:cubicBezTo>
                  <a:pt x="643" y="365"/>
                  <a:pt x="651" y="364"/>
                  <a:pt x="651" y="362"/>
                </a:cubicBezTo>
                <a:cubicBezTo>
                  <a:pt x="651" y="357"/>
                  <a:pt x="642" y="335"/>
                  <a:pt x="640" y="330"/>
                </a:cubicBezTo>
                <a:cubicBezTo>
                  <a:pt x="643" y="295"/>
                  <a:pt x="647" y="260"/>
                  <a:pt x="653" y="226"/>
                </a:cubicBezTo>
                <a:cubicBezTo>
                  <a:pt x="655" y="212"/>
                  <a:pt x="661" y="186"/>
                  <a:pt x="661" y="186"/>
                </a:cubicBezTo>
                <a:cubicBezTo>
                  <a:pt x="657" y="152"/>
                  <a:pt x="654" y="137"/>
                  <a:pt x="624" y="122"/>
                </a:cubicBezTo>
                <a:cubicBezTo>
                  <a:pt x="611" y="115"/>
                  <a:pt x="594" y="112"/>
                  <a:pt x="581" y="109"/>
                </a:cubicBezTo>
                <a:cubicBezTo>
                  <a:pt x="574" y="107"/>
                  <a:pt x="560" y="104"/>
                  <a:pt x="560" y="104"/>
                </a:cubicBezTo>
                <a:cubicBezTo>
                  <a:pt x="549" y="91"/>
                  <a:pt x="534" y="81"/>
                  <a:pt x="525" y="69"/>
                </a:cubicBezTo>
                <a:cubicBezTo>
                  <a:pt x="514" y="55"/>
                  <a:pt x="506" y="40"/>
                  <a:pt x="493" y="29"/>
                </a:cubicBezTo>
                <a:cubicBezTo>
                  <a:pt x="489" y="16"/>
                  <a:pt x="481" y="10"/>
                  <a:pt x="469" y="8"/>
                </a:cubicBezTo>
                <a:cubicBezTo>
                  <a:pt x="449" y="0"/>
                  <a:pt x="458" y="3"/>
                  <a:pt x="443" y="0"/>
                </a:cubicBezTo>
                <a:cubicBezTo>
                  <a:pt x="434" y="2"/>
                  <a:pt x="419" y="8"/>
                  <a:pt x="419" y="8"/>
                </a:cubicBezTo>
                <a:cubicBezTo>
                  <a:pt x="413" y="27"/>
                  <a:pt x="411" y="51"/>
                  <a:pt x="400" y="69"/>
                </a:cubicBezTo>
                <a:cubicBezTo>
                  <a:pt x="382" y="96"/>
                  <a:pt x="355" y="115"/>
                  <a:pt x="333" y="138"/>
                </a:cubicBezTo>
                <a:cubicBezTo>
                  <a:pt x="310" y="160"/>
                  <a:pt x="287" y="186"/>
                  <a:pt x="261" y="205"/>
                </a:cubicBezTo>
                <a:cubicBezTo>
                  <a:pt x="242" y="217"/>
                  <a:pt x="201" y="231"/>
                  <a:pt x="179" y="240"/>
                </a:cubicBezTo>
                <a:cubicBezTo>
                  <a:pt x="162" y="253"/>
                  <a:pt x="151" y="265"/>
                  <a:pt x="141" y="285"/>
                </a:cubicBezTo>
                <a:cubicBezTo>
                  <a:pt x="135" y="306"/>
                  <a:pt x="130" y="327"/>
                  <a:pt x="125" y="349"/>
                </a:cubicBezTo>
                <a:cubicBezTo>
                  <a:pt x="124" y="354"/>
                  <a:pt x="119" y="403"/>
                  <a:pt x="115" y="405"/>
                </a:cubicBezTo>
                <a:cubicBezTo>
                  <a:pt x="107" y="407"/>
                  <a:pt x="98" y="410"/>
                  <a:pt x="91" y="413"/>
                </a:cubicBezTo>
                <a:cubicBezTo>
                  <a:pt x="80" y="422"/>
                  <a:pt x="74" y="432"/>
                  <a:pt x="69" y="445"/>
                </a:cubicBezTo>
                <a:cubicBezTo>
                  <a:pt x="65" y="461"/>
                  <a:pt x="62" y="475"/>
                  <a:pt x="61" y="493"/>
                </a:cubicBezTo>
                <a:cubicBezTo>
                  <a:pt x="63" y="512"/>
                  <a:pt x="64" y="532"/>
                  <a:pt x="69" y="552"/>
                </a:cubicBezTo>
                <a:cubicBezTo>
                  <a:pt x="67" y="580"/>
                  <a:pt x="72" y="585"/>
                  <a:pt x="53" y="600"/>
                </a:cubicBezTo>
                <a:cubicBezTo>
                  <a:pt x="44" y="613"/>
                  <a:pt x="29" y="619"/>
                  <a:pt x="19" y="632"/>
                </a:cubicBezTo>
                <a:cubicBezTo>
                  <a:pt x="13" y="646"/>
                  <a:pt x="7" y="659"/>
                  <a:pt x="0" y="672"/>
                </a:cubicBezTo>
                <a:cubicBezTo>
                  <a:pt x="4" y="691"/>
                  <a:pt x="17" y="691"/>
                  <a:pt x="37" y="696"/>
                </a:cubicBezTo>
                <a:cubicBezTo>
                  <a:pt x="41" y="697"/>
                  <a:pt x="55" y="701"/>
                  <a:pt x="51" y="701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321" name="Rectangle 57">
            <a:extLst>
              <a:ext uri="{FF2B5EF4-FFF2-40B4-BE49-F238E27FC236}">
                <a16:creationId xmlns:a16="http://schemas.microsoft.com/office/drawing/2014/main" id="{5D9A9901-B59C-A870-4808-F572DCC2B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10270" name="Text Box 58">
            <a:extLst>
              <a:ext uri="{FF2B5EF4-FFF2-40B4-BE49-F238E27FC236}">
                <a16:creationId xmlns:a16="http://schemas.microsoft.com/office/drawing/2014/main" id="{B970A956-F877-DA55-32C8-EE296DA83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4488" y="6191250"/>
            <a:ext cx="2228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600" b="0">
                <a:solidFill>
                  <a:schemeClr val="tx1"/>
                </a:solidFill>
                <a:latin typeface="Kerala" pitchFamily="2" charset="0"/>
              </a:rPr>
              <a:t>ÙÞaíÌáAí çÉ¼í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. 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39-41</a:t>
            </a:r>
          </a:p>
        </p:txBody>
      </p:sp>
      <p:grpSp>
        <p:nvGrpSpPr>
          <p:cNvPr id="523329" name="Group 65">
            <a:extLst>
              <a:ext uri="{FF2B5EF4-FFF2-40B4-BE49-F238E27FC236}">
                <a16:creationId xmlns:a16="http://schemas.microsoft.com/office/drawing/2014/main" id="{09C0EED9-6A87-0842-405E-17D78050A66E}"/>
              </a:ext>
            </a:extLst>
          </p:cNvPr>
          <p:cNvGrpSpPr>
            <a:grpSpLocks/>
          </p:cNvGrpSpPr>
          <p:nvPr/>
        </p:nvGrpSpPr>
        <p:grpSpPr bwMode="auto">
          <a:xfrm>
            <a:off x="4681538" y="2019300"/>
            <a:ext cx="2565400" cy="1651000"/>
            <a:chOff x="2949" y="1272"/>
            <a:chExt cx="1616" cy="1040"/>
          </a:xfrm>
        </p:grpSpPr>
        <p:sp>
          <p:nvSpPr>
            <p:cNvPr id="10272" name="AutoShape 59">
              <a:extLst>
                <a:ext uri="{FF2B5EF4-FFF2-40B4-BE49-F238E27FC236}">
                  <a16:creationId xmlns:a16="http://schemas.microsoft.com/office/drawing/2014/main" id="{A7B5C944-30BD-4DF8-6D03-85B253A4A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" y="1272"/>
              <a:ext cx="192" cy="136"/>
            </a:xfrm>
            <a:prstGeom prst="pentagon">
              <a:avLst/>
            </a:prstGeom>
            <a:solidFill>
              <a:schemeClr val="tx1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273" name="Text Box 63">
              <a:extLst>
                <a:ext uri="{FF2B5EF4-FFF2-40B4-BE49-F238E27FC236}">
                  <a16:creationId xmlns:a16="http://schemas.microsoft.com/office/drawing/2014/main" id="{A49A25D2-1E83-4579-2328-A628165BF6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9" y="1908"/>
              <a:ext cx="1616" cy="404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chemeClr val="tx1"/>
                  </a:solidFill>
                  <a:latin typeface="Kerala" pitchFamily="2" charset="0"/>
                </a:rPr>
                <a:t>    </a:t>
              </a:r>
              <a:r>
                <a:rPr lang="en-US" altLang="en-US" sz="3600" b="0">
                  <a:solidFill>
                    <a:srgbClr val="51FDFF"/>
                  </a:solidFill>
                  <a:latin typeface="Kerala" pitchFamily="2" charset="0"/>
                </a:rPr>
                <a:t>µÞÈÞ</a:t>
              </a:r>
              <a:endParaRPr lang="en-US" altLang="en-US" sz="3600">
                <a:solidFill>
                  <a:srgbClr val="00FFFF"/>
                </a:solidFill>
              </a:endParaRPr>
            </a:p>
          </p:txBody>
        </p:sp>
        <p:sp>
          <p:nvSpPr>
            <p:cNvPr id="10274" name="AutoShape 64">
              <a:extLst>
                <a:ext uri="{FF2B5EF4-FFF2-40B4-BE49-F238E27FC236}">
                  <a16:creationId xmlns:a16="http://schemas.microsoft.com/office/drawing/2014/main" id="{25ABEC51-62AC-D8BD-D43D-AAE33F5F46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15819">
              <a:off x="3010" y="1581"/>
              <a:ext cx="826" cy="261"/>
            </a:xfrm>
            <a:prstGeom prst="notchedRightArrow">
              <a:avLst>
                <a:gd name="adj1" fmla="val 50000"/>
                <a:gd name="adj2" fmla="val 79119"/>
              </a:avLst>
            </a:prstGeom>
            <a:solidFill>
              <a:srgbClr val="00FF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2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23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23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2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2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2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2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2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3307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2D23CB88-A76D-FC09-78F8-1EEFCAA2E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25" y="954088"/>
            <a:ext cx="8942388" cy="33194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>
                <a:solidFill>
                  <a:srgbClr val="FFFF66"/>
                </a:solidFill>
                <a:latin typeface="Kerala" pitchFamily="2" charset="0"/>
              </a:rPr>
              <a:t>¥dÌÙÞÎßµ ©¿O¿ß</a:t>
            </a:r>
            <a:endParaRPr lang="en-US" altLang="en-US" sz="3200" b="0" i="1">
              <a:solidFill>
                <a:srgbClr val="00FF00"/>
              </a:solidFill>
              <a:latin typeface="Times" panose="02020603050405020304" pitchFamily="18" charset="0"/>
            </a:endParaRPr>
          </a:p>
          <a:p>
            <a:pPr algn="ctr"/>
            <a:r>
              <a:rPr lang="en-US" altLang="en-US" sz="3200" b="0">
                <a:solidFill>
                  <a:srgbClr val="99FF66"/>
                </a:solidFill>
                <a:latin typeface="Kerala" pitchFamily="2" charset="0"/>
              </a:rPr>
              <a:t>©ÜíÉ. </a:t>
            </a:r>
            <a:r>
              <a:rPr lang="en-US" altLang="en-US" sz="3200" b="0" i="1">
                <a:solidFill>
                  <a:srgbClr val="99FF66"/>
                </a:solidFill>
                <a:latin typeface="Times" panose="02020603050405020304" pitchFamily="18" charset="0"/>
              </a:rPr>
              <a:t>12: 1-3</a:t>
            </a:r>
            <a:endParaRPr lang="en-US" altLang="en-US" sz="3200" b="0" i="1">
              <a:solidFill>
                <a:srgbClr val="00FF00"/>
              </a:solidFill>
              <a:latin typeface="Times" panose="02020603050405020304" pitchFamily="18" charset="0"/>
            </a:endParaRPr>
          </a:p>
          <a:p>
            <a:pPr algn="ctr"/>
            <a:endParaRPr lang="en-US" altLang="en-US" sz="3200" b="0" i="1">
              <a:solidFill>
                <a:srgbClr val="00FF00"/>
              </a:solidFill>
              <a:latin typeface="Times" panose="02020603050405020304" pitchFamily="18" charset="0"/>
            </a:endParaRPr>
          </a:p>
          <a:p>
            <a:pPr algn="ctr"/>
            <a:endParaRPr lang="en-US" altLang="en-US" sz="3200" b="0" i="1">
              <a:solidFill>
                <a:srgbClr val="00FF00"/>
              </a:solidFill>
              <a:latin typeface="Times" panose="02020603050405020304" pitchFamily="18" charset="0"/>
            </a:endParaRPr>
          </a:p>
          <a:p>
            <a:pPr algn="ctr"/>
            <a:endParaRPr lang="en-US" altLang="en-US" sz="3600" b="0">
              <a:latin typeface="Times" panose="02020603050405020304" pitchFamily="18" charset="0"/>
            </a:endParaRPr>
          </a:p>
          <a:p>
            <a:r>
              <a:rPr lang="en-US" altLang="en-US" sz="4000" b="0">
                <a:solidFill>
                  <a:srgbClr val="99FF66"/>
                </a:solidFill>
                <a:latin typeface="Kerala" pitchFamily="2" charset="0"/>
              </a:rPr>
              <a:t>	</a:t>
            </a:r>
            <a:r>
              <a:rPr lang="en-US" altLang="en-US" sz="4800" b="0">
                <a:solidFill>
                  <a:srgbClr val="99FF66"/>
                </a:solidFill>
                <a:latin typeface="Kerala" pitchFamily="2" charset="0"/>
              </a:rPr>
              <a:t>ÍâÎß</a:t>
            </a:r>
            <a:r>
              <a:rPr lang="en-US" altLang="en-US" sz="4800" b="0">
                <a:solidFill>
                  <a:schemeClr val="tx1"/>
                </a:solidFill>
                <a:latin typeface="Kerala" pitchFamily="2" charset="0"/>
              </a:rPr>
              <a:t>	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	    </a:t>
            </a:r>
            <a:r>
              <a:rPr lang="en-US" altLang="en-US" sz="4800" b="0">
                <a:solidFill>
                  <a:srgbClr val="99FF66"/>
                </a:solidFill>
                <a:latin typeface="Kerala" pitchFamily="2" charset="0"/>
              </a:rPr>
              <a:t>ØLÄß	 ¥Èád·Ù¢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68611" name="Line 3">
            <a:extLst>
              <a:ext uri="{FF2B5EF4-FFF2-40B4-BE49-F238E27FC236}">
                <a16:creationId xmlns:a16="http://schemas.microsoft.com/office/drawing/2014/main" id="{62F6970E-0591-7B92-320F-D497096690A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7075" y="2208213"/>
            <a:ext cx="1588" cy="788987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2" name="Line 4">
            <a:extLst>
              <a:ext uri="{FF2B5EF4-FFF2-40B4-BE49-F238E27FC236}">
                <a16:creationId xmlns:a16="http://schemas.microsoft.com/office/drawing/2014/main" id="{4691BE66-E89A-9D4F-EA57-DC577F4DB61F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5938" y="3025775"/>
            <a:ext cx="5519737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3" name="Line 5">
            <a:extLst>
              <a:ext uri="{FF2B5EF4-FFF2-40B4-BE49-F238E27FC236}">
                <a16:creationId xmlns:a16="http://schemas.microsoft.com/office/drawing/2014/main" id="{55B7EA8F-40FB-E2F8-E904-59AB08A4235B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4250" y="3036888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4" name="Line 6">
            <a:extLst>
              <a:ext uri="{FF2B5EF4-FFF2-40B4-BE49-F238E27FC236}">
                <a16:creationId xmlns:a16="http://schemas.microsoft.com/office/drawing/2014/main" id="{5D7654D3-B4F1-ACEB-9A15-8E0A3AC471FE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8663" y="3052763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5" name="Line 7">
            <a:extLst>
              <a:ext uri="{FF2B5EF4-FFF2-40B4-BE49-F238E27FC236}">
                <a16:creationId xmlns:a16="http://schemas.microsoft.com/office/drawing/2014/main" id="{02D869AB-A568-072B-A72C-47980960DB0E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5463" y="3054350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6" name="Rectangle 8">
            <a:extLst>
              <a:ext uri="{FF2B5EF4-FFF2-40B4-BE49-F238E27FC236}">
                <a16:creationId xmlns:a16="http://schemas.microsoft.com/office/drawing/2014/main" id="{20F65FC9-260B-09B1-6522-AF41BD35C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163" y="4881563"/>
            <a:ext cx="2079625" cy="9429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 b="0">
                <a:solidFill>
                  <a:srgbClr val="99FF99"/>
                </a:solidFill>
                <a:latin typeface="Kerala" pitchFamily="2" charset="0"/>
              </a:rPr>
              <a:t>2ÖÎâ:</a:t>
            </a:r>
            <a:r>
              <a:rPr lang="en-US" altLang="en-US" sz="2800" b="0" i="1">
                <a:solidFill>
                  <a:srgbClr val="99FF99"/>
                </a:solidFill>
                <a:latin typeface="Times" panose="02020603050405020304" pitchFamily="18" charset="0"/>
              </a:rPr>
              <a:t>7: 4-16</a:t>
            </a:r>
          </a:p>
          <a:p>
            <a:r>
              <a:rPr lang="en-US" altLang="en-US" sz="2800" b="0">
                <a:solidFill>
                  <a:srgbClr val="99FF99"/>
                </a:solidFill>
                <a:latin typeface="Kerala" pitchFamily="2" charset="0"/>
              </a:rPr>
              <a:t>1ÆßÈ:</a:t>
            </a:r>
            <a:r>
              <a:rPr lang="en-US" altLang="en-US" sz="2800" b="0" i="1">
                <a:solidFill>
                  <a:srgbClr val="99FF99"/>
                </a:solidFill>
                <a:latin typeface="Times" panose="02020603050405020304" pitchFamily="18" charset="0"/>
              </a:rPr>
              <a:t>17: 3-15</a:t>
            </a:r>
            <a:endParaRPr lang="en-US" altLang="en-US" sz="2800" b="0" i="1">
              <a:solidFill>
                <a:srgbClr val="00FF00"/>
              </a:solidFill>
              <a:latin typeface="Times" panose="02020603050405020304" pitchFamily="18" charset="0"/>
            </a:endParaRPr>
          </a:p>
        </p:txBody>
      </p:sp>
      <p:sp>
        <p:nvSpPr>
          <p:cNvPr id="68617" name="Rectangle 10">
            <a:extLst>
              <a:ext uri="{FF2B5EF4-FFF2-40B4-BE49-F238E27FC236}">
                <a16:creationId xmlns:a16="http://schemas.microsoft.com/office/drawing/2014/main" id="{02657E9B-9E9D-F720-7D6A-95C95FCE3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4899025"/>
            <a:ext cx="228917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 b="0">
                <a:solidFill>
                  <a:srgbClr val="99FF99"/>
                </a:solidFill>
                <a:latin typeface="Kerala" pitchFamily="2" charset="0"/>
              </a:rPr>
              <a:t>¦ÕV:</a:t>
            </a:r>
            <a:r>
              <a:rPr lang="en-US" altLang="en-US" sz="2800" b="0" i="1">
                <a:solidFill>
                  <a:srgbClr val="99FF99"/>
                </a:solidFill>
                <a:latin typeface="Times" panose="02020603050405020304" pitchFamily="18" charset="0"/>
              </a:rPr>
              <a:t>30: 1-10</a:t>
            </a:r>
            <a:endParaRPr lang="en-US" altLang="en-US" sz="2800" b="0" i="1">
              <a:solidFill>
                <a:srgbClr val="00FF00"/>
              </a:solidFill>
              <a:latin typeface="Times" panose="02020603050405020304" pitchFamily="18" charset="0"/>
            </a:endParaRPr>
          </a:p>
        </p:txBody>
      </p:sp>
      <p:sp>
        <p:nvSpPr>
          <p:cNvPr id="68618" name="Rectangle 12">
            <a:extLst>
              <a:ext uri="{FF2B5EF4-FFF2-40B4-BE49-F238E27FC236}">
                <a16:creationId xmlns:a16="http://schemas.microsoft.com/office/drawing/2014/main" id="{8AACBA2F-1A39-D6DF-A8FD-AB6167D27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468688"/>
            <a:ext cx="7840663" cy="2406650"/>
          </a:xfrm>
          <a:prstGeom prst="rect">
            <a:avLst/>
          </a:prstGeom>
          <a:noFill/>
          <a:ln w="50800">
            <a:solidFill>
              <a:srgbClr val="FAFD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8619" name="AutoShape 76">
            <a:extLst>
              <a:ext uri="{FF2B5EF4-FFF2-40B4-BE49-F238E27FC236}">
                <a16:creationId xmlns:a16="http://schemas.microsoft.com/office/drawing/2014/main" id="{0060914A-7287-16BF-7F08-641946B03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8620" name="Rectangle 77">
            <a:extLst>
              <a:ext uri="{FF2B5EF4-FFF2-40B4-BE49-F238E27FC236}">
                <a16:creationId xmlns:a16="http://schemas.microsoft.com/office/drawing/2014/main" id="{197C2A10-E164-2ACE-8DDB-26E74546E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8621" name="Line 78">
            <a:extLst>
              <a:ext uri="{FF2B5EF4-FFF2-40B4-BE49-F238E27FC236}">
                <a16:creationId xmlns:a16="http://schemas.microsoft.com/office/drawing/2014/main" id="{6BC806D7-6105-71F6-F593-6199A22E433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22" name="Line 79">
            <a:extLst>
              <a:ext uri="{FF2B5EF4-FFF2-40B4-BE49-F238E27FC236}">
                <a16:creationId xmlns:a16="http://schemas.microsoft.com/office/drawing/2014/main" id="{1CF5173D-E804-AEEC-AF3A-4BC94C3C4E6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23" name="Line 80">
            <a:extLst>
              <a:ext uri="{FF2B5EF4-FFF2-40B4-BE49-F238E27FC236}">
                <a16:creationId xmlns:a16="http://schemas.microsoft.com/office/drawing/2014/main" id="{34950D08-C188-49E3-CB9C-DD7D19D241E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24" name="Line 81">
            <a:extLst>
              <a:ext uri="{FF2B5EF4-FFF2-40B4-BE49-F238E27FC236}">
                <a16:creationId xmlns:a16="http://schemas.microsoft.com/office/drawing/2014/main" id="{63ACEF61-5B95-6A33-A7EB-BE1FB61293E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25" name="Line 82">
            <a:extLst>
              <a:ext uri="{FF2B5EF4-FFF2-40B4-BE49-F238E27FC236}">
                <a16:creationId xmlns:a16="http://schemas.microsoft.com/office/drawing/2014/main" id="{614C3E34-4EF1-CD9C-1838-45A7AC39A39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26" name="Rectangle 83">
            <a:extLst>
              <a:ext uri="{FF2B5EF4-FFF2-40B4-BE49-F238E27FC236}">
                <a16:creationId xmlns:a16="http://schemas.microsoft.com/office/drawing/2014/main" id="{312E594E-F78D-62EF-E3A7-675128360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58420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Gospels</a:t>
            </a:r>
          </a:p>
        </p:txBody>
      </p:sp>
      <p:sp>
        <p:nvSpPr>
          <p:cNvPr id="68627" name="Rectangle 84">
            <a:extLst>
              <a:ext uri="{FF2B5EF4-FFF2-40B4-BE49-F238E27FC236}">
                <a16:creationId xmlns:a16="http://schemas.microsoft.com/office/drawing/2014/main" id="{5C7D2F30-CE04-3D07-5846-AF83E6D74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25" y="4183063"/>
            <a:ext cx="401638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Acts</a:t>
            </a:r>
          </a:p>
        </p:txBody>
      </p:sp>
      <p:sp>
        <p:nvSpPr>
          <p:cNvPr id="68628" name="Rectangle 85">
            <a:extLst>
              <a:ext uri="{FF2B5EF4-FFF2-40B4-BE49-F238E27FC236}">
                <a16:creationId xmlns:a16="http://schemas.microsoft.com/office/drawing/2014/main" id="{AB4FB9C7-DFF2-FF95-5F2F-9F0E36605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573087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Epistles</a:t>
            </a:r>
          </a:p>
        </p:txBody>
      </p:sp>
      <p:sp>
        <p:nvSpPr>
          <p:cNvPr id="68629" name="Rectangle 86">
            <a:extLst>
              <a:ext uri="{FF2B5EF4-FFF2-40B4-BE49-F238E27FC236}">
                <a16:creationId xmlns:a16="http://schemas.microsoft.com/office/drawing/2014/main" id="{C32A8C29-6470-86A5-89DB-AF1DF607F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6969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Revelation</a:t>
            </a:r>
          </a:p>
        </p:txBody>
      </p:sp>
      <p:sp>
        <p:nvSpPr>
          <p:cNvPr id="68630" name="Rectangle 87">
            <a:extLst>
              <a:ext uri="{FF2B5EF4-FFF2-40B4-BE49-F238E27FC236}">
                <a16:creationId xmlns:a16="http://schemas.microsoft.com/office/drawing/2014/main" id="{EE48C7FE-37E2-30C1-8C1E-50F78DC5B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6254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600" b="0">
                <a:solidFill>
                  <a:schemeClr val="bg2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25048" name="Rectangle 88">
            <a:extLst>
              <a:ext uri="{FF2B5EF4-FFF2-40B4-BE49-F238E27FC236}">
                <a16:creationId xmlns:a16="http://schemas.microsoft.com/office/drawing/2014/main" id="{EE1C7E10-8B02-B8CE-922C-428B90524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04825" cy="2254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Cross</a:t>
            </a:r>
          </a:p>
        </p:txBody>
      </p:sp>
      <p:sp>
        <p:nvSpPr>
          <p:cNvPr id="68632" name="Rectangle 89">
            <a:extLst>
              <a:ext uri="{FF2B5EF4-FFF2-40B4-BE49-F238E27FC236}">
                <a16:creationId xmlns:a16="http://schemas.microsoft.com/office/drawing/2014/main" id="{FC539105-5C9B-2B7D-B713-2D783D917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5050" name="Rectangle 90">
            <a:extLst>
              <a:ext uri="{FF2B5EF4-FFF2-40B4-BE49-F238E27FC236}">
                <a16:creationId xmlns:a16="http://schemas.microsoft.com/office/drawing/2014/main" id="{25EC8C0D-AEDA-D5B6-CCB0-066EAE36B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581025" cy="2254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Church</a:t>
            </a:r>
          </a:p>
        </p:txBody>
      </p:sp>
      <p:sp>
        <p:nvSpPr>
          <p:cNvPr id="68634" name="Line 91">
            <a:extLst>
              <a:ext uri="{FF2B5EF4-FFF2-40B4-BE49-F238E27FC236}">
                <a16:creationId xmlns:a16="http://schemas.microsoft.com/office/drawing/2014/main" id="{AB18493D-15E3-3686-69CB-B39D8B0215F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35" name="Line 92">
            <a:extLst>
              <a:ext uri="{FF2B5EF4-FFF2-40B4-BE49-F238E27FC236}">
                <a16:creationId xmlns:a16="http://schemas.microsoft.com/office/drawing/2014/main" id="{177ADF68-986D-9778-D898-375A460E7FA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36" name="Rectangle 93">
            <a:extLst>
              <a:ext uri="{FF2B5EF4-FFF2-40B4-BE49-F238E27FC236}">
                <a16:creationId xmlns:a16="http://schemas.microsoft.com/office/drawing/2014/main" id="{36057370-3C16-583A-C4A2-1017338006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8637" name="Rectangle 94">
            <a:extLst>
              <a:ext uri="{FF2B5EF4-FFF2-40B4-BE49-F238E27FC236}">
                <a16:creationId xmlns:a16="http://schemas.microsoft.com/office/drawing/2014/main" id="{434974A4-84F0-9A6C-663E-B1E74758A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5055" name="Rectangle 95">
            <a:extLst>
              <a:ext uri="{FF2B5EF4-FFF2-40B4-BE49-F238E27FC236}">
                <a16:creationId xmlns:a16="http://schemas.microsoft.com/office/drawing/2014/main" id="{93024A84-092F-2295-B3C9-ECDC34F4C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06400" cy="241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Life</a:t>
            </a:r>
          </a:p>
        </p:txBody>
      </p:sp>
      <p:sp>
        <p:nvSpPr>
          <p:cNvPr id="68639" name="Text Box 96">
            <a:extLst>
              <a:ext uri="{FF2B5EF4-FFF2-40B4-BE49-F238E27FC236}">
                <a16:creationId xmlns:a16="http://schemas.microsoft.com/office/drawing/2014/main" id="{B43374DA-4016-165F-4DB7-9DE03F544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8640" name="Rectangle 100">
            <a:extLst>
              <a:ext uri="{FF2B5EF4-FFF2-40B4-BE49-F238E27FC236}">
                <a16:creationId xmlns:a16="http://schemas.microsoft.com/office/drawing/2014/main" id="{08E4C8CC-48AC-7E1A-6E93-05D333DAA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68641" name="Line 101">
            <a:extLst>
              <a:ext uri="{FF2B5EF4-FFF2-40B4-BE49-F238E27FC236}">
                <a16:creationId xmlns:a16="http://schemas.microsoft.com/office/drawing/2014/main" id="{35572B91-F2F1-3B51-5EC4-030878B455B8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5062" name="Rectangle 102">
            <a:extLst>
              <a:ext uri="{FF2B5EF4-FFF2-40B4-BE49-F238E27FC236}">
                <a16:creationId xmlns:a16="http://schemas.microsoft.com/office/drawing/2014/main" id="{8150ABC6-5F2E-1F85-0AEC-A4A774C43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59</a:t>
            </a:r>
          </a:p>
        </p:txBody>
      </p:sp>
      <p:sp>
        <p:nvSpPr>
          <p:cNvPr id="68643" name="Text Box 103">
            <a:extLst>
              <a:ext uri="{FF2B5EF4-FFF2-40B4-BE49-F238E27FC236}">
                <a16:creationId xmlns:a16="http://schemas.microsoft.com/office/drawing/2014/main" id="{81520A66-F6D7-5E4B-D2EA-F302EC5B5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763" y="6237288"/>
            <a:ext cx="2400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b="0">
                <a:solidFill>
                  <a:schemeClr val="tx1"/>
                </a:solidFill>
                <a:latin typeface="Kerala" pitchFamily="2" charset="0"/>
              </a:rPr>
              <a:t>ÙÞaí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sp>
        <p:nvSpPr>
          <p:cNvPr id="68644" name="Rectangle 104">
            <a:extLst>
              <a:ext uri="{FF2B5EF4-FFF2-40B4-BE49-F238E27FC236}">
                <a16:creationId xmlns:a16="http://schemas.microsoft.com/office/drawing/2014/main" id="{6D221BAA-8D09-B70D-6855-0CE0B82E9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7088" y="4916488"/>
            <a:ext cx="2155825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 b="0">
                <a:solidFill>
                  <a:srgbClr val="99FF99"/>
                </a:solidFill>
                <a:latin typeface="Kerala" pitchFamily="2" charset="0"/>
              </a:rPr>
              <a:t>Ïßø:</a:t>
            </a:r>
            <a:r>
              <a:rPr lang="en-US" altLang="en-US" sz="2800" b="0" i="1">
                <a:solidFill>
                  <a:srgbClr val="99FF99"/>
                </a:solidFill>
                <a:latin typeface="Times" panose="02020603050405020304" pitchFamily="18" charset="0"/>
              </a:rPr>
              <a:t>31: 31-33</a:t>
            </a:r>
            <a:endParaRPr lang="en-US" altLang="en-US" sz="2800" b="0" i="1">
              <a:solidFill>
                <a:srgbClr val="00FF00"/>
              </a:solidFill>
              <a:latin typeface="Times" panose="02020603050405020304" pitchFamily="18" charset="0"/>
            </a:endParaRPr>
          </a:p>
        </p:txBody>
      </p:sp>
      <p:sp>
        <p:nvSpPr>
          <p:cNvPr id="68645" name="Rectangle 105">
            <a:extLst>
              <a:ext uri="{FF2B5EF4-FFF2-40B4-BE49-F238E27FC236}">
                <a16:creationId xmlns:a16="http://schemas.microsoft.com/office/drawing/2014/main" id="{C5FC8C68-90ED-412D-7987-B8BCCC3C4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4113213"/>
            <a:ext cx="7743825" cy="8207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4800" b="0">
                <a:solidFill>
                  <a:srgbClr val="99FF66"/>
                </a:solidFill>
                <a:latin typeface="Kerala" pitchFamily="2" charset="0"/>
              </a:rPr>
              <a:t> </a:t>
            </a:r>
            <a:r>
              <a:rPr lang="en-US" altLang="en-US" sz="4800" b="0">
                <a:solidFill>
                  <a:srgbClr val="FFFF66"/>
                </a:solidFill>
                <a:latin typeface="Kerala" pitchFamily="2" charset="0"/>
              </a:rPr>
              <a:t>ÍâÎß</a:t>
            </a:r>
            <a:r>
              <a:rPr lang="en-US" altLang="en-US" sz="4000" b="0">
                <a:solidFill>
                  <a:srgbClr val="FFFF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b="0">
                <a:solidFill>
                  <a:srgbClr val="FAFD00"/>
                </a:solidFill>
                <a:latin typeface="Arial" panose="020B0604020202020204" pitchFamily="34" charset="0"/>
              </a:rPr>
              <a:t>	    </a:t>
            </a:r>
            <a:r>
              <a:rPr lang="en-US" altLang="en-US" sz="4800" b="0">
                <a:solidFill>
                  <a:srgbClr val="FFFF66"/>
                </a:solidFill>
                <a:latin typeface="Kerala" pitchFamily="2" charset="0"/>
              </a:rPr>
              <a:t>ÆÞÕàÆßæa ÉáÄßÏ</a:t>
            </a:r>
            <a:endParaRPr lang="en-US" altLang="en-US" sz="4000" b="0">
              <a:solidFill>
                <a:srgbClr val="FAFD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Click="0">
    <p:wheel spokes="0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50985975-6CA7-DF78-297C-5B3EB6205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25" y="954088"/>
            <a:ext cx="8942388" cy="39306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FFFF66"/>
                </a:solidFill>
                <a:latin typeface="Kerala" pitchFamily="2" charset="0"/>
              </a:rPr>
              <a:t>¥dÌÙÞÎßµ ©¿O¿ß</a:t>
            </a:r>
            <a:endParaRPr lang="en-US" altLang="en-US" sz="3600" b="0">
              <a:solidFill>
                <a:srgbClr val="FAFD00"/>
              </a:solidFill>
              <a:latin typeface="Times" panose="02020603050405020304" pitchFamily="18" charset="0"/>
            </a:endParaRPr>
          </a:p>
          <a:p>
            <a:pPr algn="ctr"/>
            <a:r>
              <a:rPr lang="en-US" altLang="en-US" sz="3200" b="0">
                <a:solidFill>
                  <a:srgbClr val="99FF99"/>
                </a:solidFill>
                <a:latin typeface="Kerala" pitchFamily="2" charset="0"/>
              </a:rPr>
              <a:t>©ÜíÉ:</a:t>
            </a:r>
            <a:r>
              <a:rPr lang="en-US" altLang="en-US" sz="3200" b="0" i="1">
                <a:solidFill>
                  <a:srgbClr val="99FF99"/>
                </a:solidFill>
                <a:latin typeface="Times" panose="02020603050405020304" pitchFamily="18" charset="0"/>
              </a:rPr>
              <a:t>12: 1-3</a:t>
            </a:r>
            <a:endParaRPr lang="en-US" altLang="en-US" sz="3200" b="0" i="1">
              <a:solidFill>
                <a:srgbClr val="00FF00"/>
              </a:solidFill>
              <a:latin typeface="Times" panose="02020603050405020304" pitchFamily="18" charset="0"/>
            </a:endParaRPr>
          </a:p>
          <a:p>
            <a:pPr algn="ctr"/>
            <a:endParaRPr lang="en-US" altLang="en-US" sz="3200" b="0" i="1">
              <a:solidFill>
                <a:srgbClr val="00FF00"/>
              </a:solidFill>
              <a:latin typeface="Times" panose="02020603050405020304" pitchFamily="18" charset="0"/>
            </a:endParaRPr>
          </a:p>
          <a:p>
            <a:pPr algn="ctr"/>
            <a:endParaRPr lang="en-US" altLang="en-US" sz="3200" b="0" i="1">
              <a:solidFill>
                <a:srgbClr val="00FF00"/>
              </a:solidFill>
              <a:latin typeface="Times" panose="02020603050405020304" pitchFamily="18" charset="0"/>
            </a:endParaRPr>
          </a:p>
          <a:p>
            <a:pPr algn="ctr"/>
            <a:endParaRPr lang="en-US" altLang="en-US" sz="3600" b="0">
              <a:latin typeface="Times" panose="02020603050405020304" pitchFamily="18" charset="0"/>
            </a:endParaRPr>
          </a:p>
          <a:p>
            <a:r>
              <a:rPr lang="en-US" altLang="en-US" sz="4800" b="0">
                <a:solidFill>
                  <a:srgbClr val="99FF99"/>
                </a:solidFill>
                <a:latin typeface="Kerala" pitchFamily="2" charset="0"/>
              </a:rPr>
              <a:t>	ÍâÎß			ØLÄß  ¥Èád·Ù¢</a:t>
            </a:r>
          </a:p>
          <a:p>
            <a:endParaRPr lang="en-US" altLang="en-US" sz="3600" b="0">
              <a:solidFill>
                <a:srgbClr val="00FF00"/>
              </a:solidFill>
              <a:latin typeface="Times" panose="02020603050405020304" pitchFamily="18" charset="0"/>
            </a:endParaRPr>
          </a:p>
        </p:txBody>
      </p:sp>
      <p:sp>
        <p:nvSpPr>
          <p:cNvPr id="69635" name="Line 3">
            <a:extLst>
              <a:ext uri="{FF2B5EF4-FFF2-40B4-BE49-F238E27FC236}">
                <a16:creationId xmlns:a16="http://schemas.microsoft.com/office/drawing/2014/main" id="{09149254-CC36-1243-0B77-44BF0215D5C9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7075" y="2208213"/>
            <a:ext cx="1588" cy="788987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36" name="Line 4">
            <a:extLst>
              <a:ext uri="{FF2B5EF4-FFF2-40B4-BE49-F238E27FC236}">
                <a16:creationId xmlns:a16="http://schemas.microsoft.com/office/drawing/2014/main" id="{62E6BB77-A2A0-CD12-2BE1-E44FA1448C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5938" y="3025775"/>
            <a:ext cx="5519737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37" name="Line 5">
            <a:extLst>
              <a:ext uri="{FF2B5EF4-FFF2-40B4-BE49-F238E27FC236}">
                <a16:creationId xmlns:a16="http://schemas.microsoft.com/office/drawing/2014/main" id="{DBC6C469-A439-5F5E-5046-2A48B2C0E654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4250" y="3036888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38" name="Line 6">
            <a:extLst>
              <a:ext uri="{FF2B5EF4-FFF2-40B4-BE49-F238E27FC236}">
                <a16:creationId xmlns:a16="http://schemas.microsoft.com/office/drawing/2014/main" id="{B5BEEF04-0575-C9D7-04F6-6001E2A733A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8663" y="3052763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39" name="Line 7">
            <a:extLst>
              <a:ext uri="{FF2B5EF4-FFF2-40B4-BE49-F238E27FC236}">
                <a16:creationId xmlns:a16="http://schemas.microsoft.com/office/drawing/2014/main" id="{FE3393E7-AEF3-BDE5-32B1-4BBC944F0A3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5463" y="3054350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0" name="Rectangle 8">
            <a:extLst>
              <a:ext uri="{FF2B5EF4-FFF2-40B4-BE49-F238E27FC236}">
                <a16:creationId xmlns:a16="http://schemas.microsoft.com/office/drawing/2014/main" id="{1B5361CF-B161-B6B9-1960-07D7CAEF8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2475" y="4881563"/>
            <a:ext cx="2573338" cy="9429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 b="0">
                <a:solidFill>
                  <a:srgbClr val="99FF99"/>
                </a:solidFill>
                <a:latin typeface="Kerala" pitchFamily="2" charset="0"/>
              </a:rPr>
              <a:t>2 ÖÎâ:</a:t>
            </a:r>
            <a:r>
              <a:rPr lang="en-US" altLang="en-US" sz="2800" b="0" i="1">
                <a:solidFill>
                  <a:srgbClr val="99FF99"/>
                </a:solidFill>
                <a:latin typeface="Times" panose="02020603050405020304" pitchFamily="18" charset="0"/>
              </a:rPr>
              <a:t>7: 4-16</a:t>
            </a:r>
            <a:endParaRPr lang="en-US" altLang="en-US" sz="2800" b="0" i="1">
              <a:solidFill>
                <a:srgbClr val="00FF00"/>
              </a:solidFill>
              <a:latin typeface="Times" panose="02020603050405020304" pitchFamily="18" charset="0"/>
            </a:endParaRPr>
          </a:p>
          <a:p>
            <a:r>
              <a:rPr lang="en-US" altLang="en-US" sz="2800" b="0">
                <a:solidFill>
                  <a:srgbClr val="99FF99"/>
                </a:solidFill>
                <a:latin typeface="Kerala" pitchFamily="2" charset="0"/>
              </a:rPr>
              <a:t>1 ÆßÈ:</a:t>
            </a:r>
            <a:r>
              <a:rPr lang="en-US" altLang="en-US" sz="2800" b="0" i="1">
                <a:solidFill>
                  <a:srgbClr val="99FF99"/>
                </a:solidFill>
                <a:latin typeface="Times" panose="02020603050405020304" pitchFamily="18" charset="0"/>
              </a:rPr>
              <a:t>17: 3-15</a:t>
            </a:r>
            <a:endParaRPr lang="en-US" altLang="en-US" sz="2800" b="0" i="1">
              <a:solidFill>
                <a:srgbClr val="00FF00"/>
              </a:solidFill>
              <a:latin typeface="Times" panose="02020603050405020304" pitchFamily="18" charset="0"/>
            </a:endParaRPr>
          </a:p>
        </p:txBody>
      </p:sp>
      <p:sp>
        <p:nvSpPr>
          <p:cNvPr id="69641" name="Rectangle 10">
            <a:extLst>
              <a:ext uri="{FF2B5EF4-FFF2-40B4-BE49-F238E27FC236}">
                <a16:creationId xmlns:a16="http://schemas.microsoft.com/office/drawing/2014/main" id="{F93128FE-64F6-271E-C5E1-B55393F62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4899025"/>
            <a:ext cx="228917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 b="0">
                <a:solidFill>
                  <a:srgbClr val="99FF99"/>
                </a:solidFill>
                <a:latin typeface="Kerala" pitchFamily="2" charset="0"/>
              </a:rPr>
              <a:t>¦ÕV:</a:t>
            </a:r>
            <a:r>
              <a:rPr lang="en-US" altLang="en-US" sz="2800" b="0" i="1">
                <a:solidFill>
                  <a:srgbClr val="99FF99"/>
                </a:solidFill>
                <a:latin typeface="Times" panose="02020603050405020304" pitchFamily="18" charset="0"/>
              </a:rPr>
              <a:t>30: 1-10</a:t>
            </a:r>
            <a:endParaRPr lang="en-US" altLang="en-US" sz="2800" b="0" i="1">
              <a:solidFill>
                <a:srgbClr val="00FF00"/>
              </a:solidFill>
              <a:latin typeface="Times" panose="02020603050405020304" pitchFamily="18" charset="0"/>
            </a:endParaRPr>
          </a:p>
        </p:txBody>
      </p:sp>
      <p:sp>
        <p:nvSpPr>
          <p:cNvPr id="69642" name="Rectangle 12">
            <a:extLst>
              <a:ext uri="{FF2B5EF4-FFF2-40B4-BE49-F238E27FC236}">
                <a16:creationId xmlns:a16="http://schemas.microsoft.com/office/drawing/2014/main" id="{52F74AA3-3869-DE42-C4CA-21BB0DF63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468688"/>
            <a:ext cx="7840663" cy="2406650"/>
          </a:xfrm>
          <a:prstGeom prst="rect">
            <a:avLst/>
          </a:prstGeom>
          <a:noFill/>
          <a:ln w="50800">
            <a:solidFill>
              <a:srgbClr val="FAFD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35234" name="AutoShape 34">
            <a:extLst>
              <a:ext uri="{FF2B5EF4-FFF2-40B4-BE49-F238E27FC236}">
                <a16:creationId xmlns:a16="http://schemas.microsoft.com/office/drawing/2014/main" id="{14B3A9D9-8879-C2F1-B564-66A960004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124200"/>
            <a:ext cx="2870200" cy="2997200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dist="99190" dir="301166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9644" name="AutoShape 76">
            <a:extLst>
              <a:ext uri="{FF2B5EF4-FFF2-40B4-BE49-F238E27FC236}">
                <a16:creationId xmlns:a16="http://schemas.microsoft.com/office/drawing/2014/main" id="{C870AA9F-A9C7-CE8A-E8EF-54417345A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9645" name="Rectangle 77">
            <a:extLst>
              <a:ext uri="{FF2B5EF4-FFF2-40B4-BE49-F238E27FC236}">
                <a16:creationId xmlns:a16="http://schemas.microsoft.com/office/drawing/2014/main" id="{266F6E66-0A13-09EE-E5A9-E0B22BDD6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9646" name="Line 78">
            <a:extLst>
              <a:ext uri="{FF2B5EF4-FFF2-40B4-BE49-F238E27FC236}">
                <a16:creationId xmlns:a16="http://schemas.microsoft.com/office/drawing/2014/main" id="{4FBC877E-A4E6-5199-BFEA-9634A51250B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7" name="Line 79">
            <a:extLst>
              <a:ext uri="{FF2B5EF4-FFF2-40B4-BE49-F238E27FC236}">
                <a16:creationId xmlns:a16="http://schemas.microsoft.com/office/drawing/2014/main" id="{A7CB494B-6188-1312-5EA9-53A2080A5B3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8" name="Line 80">
            <a:extLst>
              <a:ext uri="{FF2B5EF4-FFF2-40B4-BE49-F238E27FC236}">
                <a16:creationId xmlns:a16="http://schemas.microsoft.com/office/drawing/2014/main" id="{4E974FB8-7C2F-1475-5678-501539639D4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9" name="Line 81">
            <a:extLst>
              <a:ext uri="{FF2B5EF4-FFF2-40B4-BE49-F238E27FC236}">
                <a16:creationId xmlns:a16="http://schemas.microsoft.com/office/drawing/2014/main" id="{0DF02427-9A48-CA2F-96DA-53AEB16D0E6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50" name="Line 82">
            <a:extLst>
              <a:ext uri="{FF2B5EF4-FFF2-40B4-BE49-F238E27FC236}">
                <a16:creationId xmlns:a16="http://schemas.microsoft.com/office/drawing/2014/main" id="{3D543E78-9C9C-273A-CCF7-FA96A10FD59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51" name="Rectangle 83">
            <a:extLst>
              <a:ext uri="{FF2B5EF4-FFF2-40B4-BE49-F238E27FC236}">
                <a16:creationId xmlns:a16="http://schemas.microsoft.com/office/drawing/2014/main" id="{6322F5D6-BBAF-EBEF-EF5D-F923B4FFE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58420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Gospels</a:t>
            </a:r>
          </a:p>
        </p:txBody>
      </p:sp>
      <p:sp>
        <p:nvSpPr>
          <p:cNvPr id="69652" name="Rectangle 84">
            <a:extLst>
              <a:ext uri="{FF2B5EF4-FFF2-40B4-BE49-F238E27FC236}">
                <a16:creationId xmlns:a16="http://schemas.microsoft.com/office/drawing/2014/main" id="{7231D2B3-1622-7E1C-3BD4-74117F8D7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25" y="4183063"/>
            <a:ext cx="401638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Acts</a:t>
            </a:r>
          </a:p>
        </p:txBody>
      </p:sp>
      <p:sp>
        <p:nvSpPr>
          <p:cNvPr id="69653" name="Rectangle 85">
            <a:extLst>
              <a:ext uri="{FF2B5EF4-FFF2-40B4-BE49-F238E27FC236}">
                <a16:creationId xmlns:a16="http://schemas.microsoft.com/office/drawing/2014/main" id="{538ECC08-E3FA-AE19-5B31-E9D88CE97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573087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Epistles</a:t>
            </a:r>
          </a:p>
        </p:txBody>
      </p:sp>
      <p:sp>
        <p:nvSpPr>
          <p:cNvPr id="69654" name="Rectangle 86">
            <a:extLst>
              <a:ext uri="{FF2B5EF4-FFF2-40B4-BE49-F238E27FC236}">
                <a16:creationId xmlns:a16="http://schemas.microsoft.com/office/drawing/2014/main" id="{57C2C6A9-3D7A-1473-7AAD-9B5E0D919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6969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Revelation</a:t>
            </a:r>
          </a:p>
        </p:txBody>
      </p:sp>
      <p:sp>
        <p:nvSpPr>
          <p:cNvPr id="69655" name="Rectangle 87">
            <a:extLst>
              <a:ext uri="{FF2B5EF4-FFF2-40B4-BE49-F238E27FC236}">
                <a16:creationId xmlns:a16="http://schemas.microsoft.com/office/drawing/2014/main" id="{8B2E6013-D055-3E76-AD1B-D03D55C1D6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bg2"/>
                </a:solidFill>
                <a:latin typeface="Kerala" pitchFamily="2" charset="0"/>
              </a:rPr>
              <a:t>çÏÖá</a:t>
            </a: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35288" name="Rectangle 88">
            <a:extLst>
              <a:ext uri="{FF2B5EF4-FFF2-40B4-BE49-F238E27FC236}">
                <a16:creationId xmlns:a16="http://schemas.microsoft.com/office/drawing/2014/main" id="{E6716742-52FB-C1BC-118E-34097BF8B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04825" cy="2254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Cross</a:t>
            </a:r>
          </a:p>
        </p:txBody>
      </p:sp>
      <p:sp>
        <p:nvSpPr>
          <p:cNvPr id="69657" name="Rectangle 89">
            <a:extLst>
              <a:ext uri="{FF2B5EF4-FFF2-40B4-BE49-F238E27FC236}">
                <a16:creationId xmlns:a16="http://schemas.microsoft.com/office/drawing/2014/main" id="{3C6415EF-2167-7288-C53D-69399F45D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35290" name="Rectangle 90">
            <a:extLst>
              <a:ext uri="{FF2B5EF4-FFF2-40B4-BE49-F238E27FC236}">
                <a16:creationId xmlns:a16="http://schemas.microsoft.com/office/drawing/2014/main" id="{3778A40D-DC2F-BF8D-7966-91FC0740E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581025" cy="2254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Church</a:t>
            </a:r>
          </a:p>
        </p:txBody>
      </p:sp>
      <p:sp>
        <p:nvSpPr>
          <p:cNvPr id="69659" name="Line 91">
            <a:extLst>
              <a:ext uri="{FF2B5EF4-FFF2-40B4-BE49-F238E27FC236}">
                <a16:creationId xmlns:a16="http://schemas.microsoft.com/office/drawing/2014/main" id="{475C99D8-96F1-45AE-9210-D7E9ABEA777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60" name="Line 92">
            <a:extLst>
              <a:ext uri="{FF2B5EF4-FFF2-40B4-BE49-F238E27FC236}">
                <a16:creationId xmlns:a16="http://schemas.microsoft.com/office/drawing/2014/main" id="{3265640E-A1F9-CCA8-044A-6CCECA02621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61" name="Rectangle 93">
            <a:extLst>
              <a:ext uri="{FF2B5EF4-FFF2-40B4-BE49-F238E27FC236}">
                <a16:creationId xmlns:a16="http://schemas.microsoft.com/office/drawing/2014/main" id="{B64597D3-BBFE-4188-5767-3F92C2754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9662" name="Rectangle 94">
            <a:extLst>
              <a:ext uri="{FF2B5EF4-FFF2-40B4-BE49-F238E27FC236}">
                <a16:creationId xmlns:a16="http://schemas.microsoft.com/office/drawing/2014/main" id="{B52EE517-B16F-64B4-3158-4130991B9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35295" name="Rectangle 95">
            <a:extLst>
              <a:ext uri="{FF2B5EF4-FFF2-40B4-BE49-F238E27FC236}">
                <a16:creationId xmlns:a16="http://schemas.microsoft.com/office/drawing/2014/main" id="{31F0AD9E-5A5D-EDFF-8996-6DCAEFF7F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06400" cy="241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Life</a:t>
            </a:r>
          </a:p>
        </p:txBody>
      </p:sp>
      <p:sp>
        <p:nvSpPr>
          <p:cNvPr id="69664" name="Text Box 96">
            <a:extLst>
              <a:ext uri="{FF2B5EF4-FFF2-40B4-BE49-F238E27FC236}">
                <a16:creationId xmlns:a16="http://schemas.microsoft.com/office/drawing/2014/main" id="{B619B930-F6EA-7E18-DFD2-EE944BC2E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9665" name="Rectangle 100">
            <a:extLst>
              <a:ext uri="{FF2B5EF4-FFF2-40B4-BE49-F238E27FC236}">
                <a16:creationId xmlns:a16="http://schemas.microsoft.com/office/drawing/2014/main" id="{17DF7B20-0F38-CCD8-8173-175845C05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69666" name="Line 101">
            <a:extLst>
              <a:ext uri="{FF2B5EF4-FFF2-40B4-BE49-F238E27FC236}">
                <a16:creationId xmlns:a16="http://schemas.microsoft.com/office/drawing/2014/main" id="{494F965B-6C9B-F774-3E53-2A6D047746AA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302" name="Rectangle 102">
            <a:extLst>
              <a:ext uri="{FF2B5EF4-FFF2-40B4-BE49-F238E27FC236}">
                <a16:creationId xmlns:a16="http://schemas.microsoft.com/office/drawing/2014/main" id="{581E74B5-3022-95E0-F14F-8A182E2F4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60</a:t>
            </a:r>
          </a:p>
        </p:txBody>
      </p:sp>
      <p:sp>
        <p:nvSpPr>
          <p:cNvPr id="69668" name="Text Box 103">
            <a:extLst>
              <a:ext uri="{FF2B5EF4-FFF2-40B4-BE49-F238E27FC236}">
                <a16:creationId xmlns:a16="http://schemas.microsoft.com/office/drawing/2014/main" id="{0C50DFB4-70A0-85FD-FBC2-95E4323B7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2438" y="6267450"/>
            <a:ext cx="2012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ÙÞaí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sp>
        <p:nvSpPr>
          <p:cNvPr id="69669" name="Rectangle 105">
            <a:extLst>
              <a:ext uri="{FF2B5EF4-FFF2-40B4-BE49-F238E27FC236}">
                <a16:creationId xmlns:a16="http://schemas.microsoft.com/office/drawing/2014/main" id="{15B3EE08-8E7D-C874-6DBE-68D949028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7088" y="4916488"/>
            <a:ext cx="2155825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 b="0">
                <a:solidFill>
                  <a:srgbClr val="99FF99"/>
                </a:solidFill>
                <a:latin typeface="Kerala" pitchFamily="2" charset="0"/>
              </a:rPr>
              <a:t>Ïßø:</a:t>
            </a:r>
            <a:r>
              <a:rPr lang="en-US" altLang="en-US" sz="2800" b="0" i="1">
                <a:solidFill>
                  <a:srgbClr val="99FF99"/>
                </a:solidFill>
                <a:latin typeface="Times" panose="02020603050405020304" pitchFamily="18" charset="0"/>
              </a:rPr>
              <a:t>31: 31-33</a:t>
            </a:r>
            <a:endParaRPr lang="en-US" altLang="en-US" sz="2800" b="0" i="1">
              <a:solidFill>
                <a:srgbClr val="00FF00"/>
              </a:solidFill>
              <a:latin typeface="Times" panose="02020603050405020304" pitchFamily="18" charset="0"/>
            </a:endParaRPr>
          </a:p>
        </p:txBody>
      </p:sp>
      <p:sp>
        <p:nvSpPr>
          <p:cNvPr id="69670" name="Rectangle 107">
            <a:extLst>
              <a:ext uri="{FF2B5EF4-FFF2-40B4-BE49-F238E27FC236}">
                <a16:creationId xmlns:a16="http://schemas.microsoft.com/office/drawing/2014/main" id="{2992D476-6E0A-2A34-707C-A4368B82B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4113213"/>
            <a:ext cx="7743825" cy="8207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4400" b="0">
                <a:solidFill>
                  <a:srgbClr val="FFFF66"/>
                </a:solidFill>
                <a:latin typeface="Kerala" pitchFamily="2" charset="0"/>
              </a:rPr>
              <a:t> </a:t>
            </a:r>
            <a:r>
              <a:rPr lang="en-US" altLang="en-US" sz="4800" b="0">
                <a:solidFill>
                  <a:srgbClr val="FFFF66"/>
                </a:solidFill>
                <a:latin typeface="Kerala" pitchFamily="2" charset="0"/>
              </a:rPr>
              <a:t>ÍâÎß	   ÆÞÕàÆßæa ÉáÄßÏ</a:t>
            </a:r>
            <a:endParaRPr lang="en-US" altLang="en-US" sz="4000" b="0">
              <a:solidFill>
                <a:srgbClr val="FAFD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Click="0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5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5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5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5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398FE2F7-5867-FB03-6A06-E9807E638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25" y="954088"/>
            <a:ext cx="8942388" cy="33813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600" b="0">
                <a:solidFill>
                  <a:srgbClr val="FFFF66"/>
                </a:solidFill>
                <a:latin typeface="Kerala" pitchFamily="2" charset="0"/>
              </a:rPr>
              <a:t>¥dÌÙÞÎßµ ©¿O¿ß</a:t>
            </a:r>
            <a:endParaRPr lang="en-US" altLang="en-US" sz="3200" b="0" i="1">
              <a:solidFill>
                <a:srgbClr val="00FF00"/>
              </a:solidFill>
              <a:latin typeface="Times" panose="02020603050405020304" pitchFamily="18" charset="0"/>
            </a:endParaRPr>
          </a:p>
          <a:p>
            <a:pPr algn="ctr"/>
            <a:r>
              <a:rPr lang="en-US" altLang="en-US" sz="3200" b="0">
                <a:solidFill>
                  <a:srgbClr val="99FF99"/>
                </a:solidFill>
                <a:latin typeface="Kerala" pitchFamily="2" charset="0"/>
              </a:rPr>
              <a:t>©ÜíÉ: </a:t>
            </a:r>
            <a:r>
              <a:rPr lang="en-US" altLang="en-US" sz="3200" b="0" i="1">
                <a:solidFill>
                  <a:srgbClr val="99FF99"/>
                </a:solidFill>
                <a:latin typeface="Times" panose="02020603050405020304" pitchFamily="18" charset="0"/>
              </a:rPr>
              <a:t>12: 1-3</a:t>
            </a:r>
            <a:endParaRPr lang="en-US" altLang="en-US" sz="3200" b="0" i="1">
              <a:solidFill>
                <a:srgbClr val="00FF00"/>
              </a:solidFill>
              <a:latin typeface="Times" panose="02020603050405020304" pitchFamily="18" charset="0"/>
            </a:endParaRPr>
          </a:p>
          <a:p>
            <a:pPr algn="ctr"/>
            <a:endParaRPr lang="en-US" altLang="en-US" sz="3200" b="0" i="1">
              <a:solidFill>
                <a:srgbClr val="00FF00"/>
              </a:solidFill>
              <a:latin typeface="Times" panose="02020603050405020304" pitchFamily="18" charset="0"/>
            </a:endParaRPr>
          </a:p>
          <a:p>
            <a:pPr algn="ctr"/>
            <a:endParaRPr lang="en-US" altLang="en-US" sz="3200" b="0" i="1">
              <a:solidFill>
                <a:srgbClr val="00FF00"/>
              </a:solidFill>
              <a:latin typeface="Times" panose="02020603050405020304" pitchFamily="18" charset="0"/>
            </a:endParaRPr>
          </a:p>
          <a:p>
            <a:pPr algn="ctr"/>
            <a:endParaRPr lang="en-US" altLang="en-US" sz="3600" b="0">
              <a:latin typeface="Times" panose="02020603050405020304" pitchFamily="18" charset="0"/>
            </a:endParaRPr>
          </a:p>
          <a:p>
            <a:r>
              <a:rPr lang="en-US" altLang="en-US" sz="4800" b="0">
                <a:solidFill>
                  <a:srgbClr val="99FF99"/>
                </a:solidFill>
                <a:latin typeface="Kerala" pitchFamily="2" charset="0"/>
              </a:rPr>
              <a:t>	ÍâÎß			ØLÄß	  ¥Èád·Ù¢</a:t>
            </a:r>
          </a:p>
        </p:txBody>
      </p:sp>
      <p:sp>
        <p:nvSpPr>
          <p:cNvPr id="70659" name="Line 3">
            <a:extLst>
              <a:ext uri="{FF2B5EF4-FFF2-40B4-BE49-F238E27FC236}">
                <a16:creationId xmlns:a16="http://schemas.microsoft.com/office/drawing/2014/main" id="{8CC884B9-334A-8685-5923-23C77DC34669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7075" y="2208213"/>
            <a:ext cx="1588" cy="788987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0" name="Line 4">
            <a:extLst>
              <a:ext uri="{FF2B5EF4-FFF2-40B4-BE49-F238E27FC236}">
                <a16:creationId xmlns:a16="http://schemas.microsoft.com/office/drawing/2014/main" id="{8179B58F-24E8-3023-8A03-AA161C1CB002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5938" y="3025775"/>
            <a:ext cx="5519737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1" name="Line 5">
            <a:extLst>
              <a:ext uri="{FF2B5EF4-FFF2-40B4-BE49-F238E27FC236}">
                <a16:creationId xmlns:a16="http://schemas.microsoft.com/office/drawing/2014/main" id="{1849B775-680C-D6AE-9490-25FFF78EA8E9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4250" y="3036888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2" name="Line 6">
            <a:extLst>
              <a:ext uri="{FF2B5EF4-FFF2-40B4-BE49-F238E27FC236}">
                <a16:creationId xmlns:a16="http://schemas.microsoft.com/office/drawing/2014/main" id="{3D2BAD95-8915-195A-9181-772345AC92CE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8663" y="3052763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3" name="Line 7">
            <a:extLst>
              <a:ext uri="{FF2B5EF4-FFF2-40B4-BE49-F238E27FC236}">
                <a16:creationId xmlns:a16="http://schemas.microsoft.com/office/drawing/2014/main" id="{CD45BFB1-21A6-84AD-E9F1-F3066974749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5463" y="3054350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Rectangle 8">
            <a:extLst>
              <a:ext uri="{FF2B5EF4-FFF2-40B4-BE49-F238E27FC236}">
                <a16:creationId xmlns:a16="http://schemas.microsoft.com/office/drawing/2014/main" id="{0618E2DA-29CE-5FD7-102F-202FF1534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163" y="4881563"/>
            <a:ext cx="2435225" cy="9429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 b="0">
                <a:solidFill>
                  <a:srgbClr val="99FF99"/>
                </a:solidFill>
                <a:latin typeface="Kerala" pitchFamily="2" charset="0"/>
              </a:rPr>
              <a:t>2 ÖÎâ: </a:t>
            </a:r>
            <a:r>
              <a:rPr lang="en-US" altLang="en-US" sz="2800" b="0" i="1">
                <a:solidFill>
                  <a:srgbClr val="99FF99"/>
                </a:solidFill>
                <a:latin typeface="Times" panose="02020603050405020304" pitchFamily="18" charset="0"/>
              </a:rPr>
              <a:t>7: 4-16</a:t>
            </a:r>
          </a:p>
          <a:p>
            <a:r>
              <a:rPr lang="en-US" altLang="en-US" sz="2800" b="0">
                <a:solidFill>
                  <a:schemeClr val="tx1"/>
                </a:solidFill>
                <a:latin typeface="Kerala" pitchFamily="2" charset="0"/>
              </a:rPr>
              <a:t>1 ÆßÈ: </a:t>
            </a:r>
            <a:r>
              <a:rPr lang="en-US" altLang="en-US" sz="2800" b="0" i="1">
                <a:solidFill>
                  <a:srgbClr val="00FF00"/>
                </a:solidFill>
                <a:latin typeface="Times" panose="02020603050405020304" pitchFamily="18" charset="0"/>
              </a:rPr>
              <a:t>17: 3-15</a:t>
            </a:r>
          </a:p>
        </p:txBody>
      </p:sp>
      <p:sp>
        <p:nvSpPr>
          <p:cNvPr id="70665" name="Rectangle 10">
            <a:extLst>
              <a:ext uri="{FF2B5EF4-FFF2-40B4-BE49-F238E27FC236}">
                <a16:creationId xmlns:a16="http://schemas.microsoft.com/office/drawing/2014/main" id="{AE6E7267-B682-FA79-9307-0FA620DB4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4899025"/>
            <a:ext cx="228917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 b="0">
                <a:solidFill>
                  <a:srgbClr val="99FF99"/>
                </a:solidFill>
                <a:latin typeface="Kerala" pitchFamily="2" charset="0"/>
              </a:rPr>
              <a:t>¦ÕV:</a:t>
            </a:r>
            <a:r>
              <a:rPr lang="en-US" altLang="en-US" sz="2800" b="0" i="1">
                <a:solidFill>
                  <a:srgbClr val="99FF99"/>
                </a:solidFill>
                <a:latin typeface="Times" panose="02020603050405020304" pitchFamily="18" charset="0"/>
              </a:rPr>
              <a:t>30: 1-10</a:t>
            </a:r>
            <a:endParaRPr lang="en-US" altLang="en-US" sz="2800" b="0" i="1">
              <a:solidFill>
                <a:srgbClr val="00FF00"/>
              </a:solidFill>
              <a:latin typeface="Times" panose="02020603050405020304" pitchFamily="18" charset="0"/>
            </a:endParaRPr>
          </a:p>
        </p:txBody>
      </p:sp>
      <p:sp>
        <p:nvSpPr>
          <p:cNvPr id="70666" name="Rectangle 12">
            <a:extLst>
              <a:ext uri="{FF2B5EF4-FFF2-40B4-BE49-F238E27FC236}">
                <a16:creationId xmlns:a16="http://schemas.microsoft.com/office/drawing/2014/main" id="{31051E23-65E1-26B1-816E-6B40D4688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468688"/>
            <a:ext cx="7840663" cy="2406650"/>
          </a:xfrm>
          <a:prstGeom prst="rect">
            <a:avLst/>
          </a:prstGeom>
          <a:noFill/>
          <a:ln w="50800">
            <a:solidFill>
              <a:srgbClr val="FAFD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36258" name="AutoShape 34">
            <a:extLst>
              <a:ext uri="{FF2B5EF4-FFF2-40B4-BE49-F238E27FC236}">
                <a16:creationId xmlns:a16="http://schemas.microsoft.com/office/drawing/2014/main" id="{BF50D0A7-7035-BFB3-B96E-63A8D572C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0700" y="3149600"/>
            <a:ext cx="2870200" cy="2997200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dist="99190" dir="301166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0668" name="AutoShape 76">
            <a:extLst>
              <a:ext uri="{FF2B5EF4-FFF2-40B4-BE49-F238E27FC236}">
                <a16:creationId xmlns:a16="http://schemas.microsoft.com/office/drawing/2014/main" id="{03275A91-F90D-AEB5-A4D6-211F364EA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0669" name="Rectangle 77">
            <a:extLst>
              <a:ext uri="{FF2B5EF4-FFF2-40B4-BE49-F238E27FC236}">
                <a16:creationId xmlns:a16="http://schemas.microsoft.com/office/drawing/2014/main" id="{E70A4DA8-3F6F-33BA-12AB-1C4275420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0670" name="Line 78">
            <a:extLst>
              <a:ext uri="{FF2B5EF4-FFF2-40B4-BE49-F238E27FC236}">
                <a16:creationId xmlns:a16="http://schemas.microsoft.com/office/drawing/2014/main" id="{C4D48AB1-A58D-D9B7-96C3-ACE1F001EB0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71" name="Line 79">
            <a:extLst>
              <a:ext uri="{FF2B5EF4-FFF2-40B4-BE49-F238E27FC236}">
                <a16:creationId xmlns:a16="http://schemas.microsoft.com/office/drawing/2014/main" id="{BF4D7E12-415D-5A66-DDEE-10266218B6D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72" name="Line 80">
            <a:extLst>
              <a:ext uri="{FF2B5EF4-FFF2-40B4-BE49-F238E27FC236}">
                <a16:creationId xmlns:a16="http://schemas.microsoft.com/office/drawing/2014/main" id="{3A4177B9-806A-F73C-4A18-861BC6B5D40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73" name="Line 81">
            <a:extLst>
              <a:ext uri="{FF2B5EF4-FFF2-40B4-BE49-F238E27FC236}">
                <a16:creationId xmlns:a16="http://schemas.microsoft.com/office/drawing/2014/main" id="{469CD936-9F3C-AF95-6D03-D44ED071C79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74" name="Line 82">
            <a:extLst>
              <a:ext uri="{FF2B5EF4-FFF2-40B4-BE49-F238E27FC236}">
                <a16:creationId xmlns:a16="http://schemas.microsoft.com/office/drawing/2014/main" id="{72DDE1B6-0EBC-1C5B-4D86-8F00AFB0592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75" name="Rectangle 83">
            <a:extLst>
              <a:ext uri="{FF2B5EF4-FFF2-40B4-BE49-F238E27FC236}">
                <a16:creationId xmlns:a16="http://schemas.microsoft.com/office/drawing/2014/main" id="{F76D1113-0A44-4AE1-C01D-1996063930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58420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Gospels</a:t>
            </a:r>
          </a:p>
        </p:txBody>
      </p:sp>
      <p:sp>
        <p:nvSpPr>
          <p:cNvPr id="70676" name="Rectangle 84">
            <a:extLst>
              <a:ext uri="{FF2B5EF4-FFF2-40B4-BE49-F238E27FC236}">
                <a16:creationId xmlns:a16="http://schemas.microsoft.com/office/drawing/2014/main" id="{4661AC14-80F5-FFE9-A26D-F81360202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25" y="4183063"/>
            <a:ext cx="401638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Acts</a:t>
            </a:r>
          </a:p>
        </p:txBody>
      </p:sp>
      <p:sp>
        <p:nvSpPr>
          <p:cNvPr id="70677" name="Rectangle 85">
            <a:extLst>
              <a:ext uri="{FF2B5EF4-FFF2-40B4-BE49-F238E27FC236}">
                <a16:creationId xmlns:a16="http://schemas.microsoft.com/office/drawing/2014/main" id="{EEBCCFCE-D615-1A98-53C0-41042DC26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573087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Epistles</a:t>
            </a:r>
          </a:p>
        </p:txBody>
      </p:sp>
      <p:sp>
        <p:nvSpPr>
          <p:cNvPr id="70678" name="Rectangle 86">
            <a:extLst>
              <a:ext uri="{FF2B5EF4-FFF2-40B4-BE49-F238E27FC236}">
                <a16:creationId xmlns:a16="http://schemas.microsoft.com/office/drawing/2014/main" id="{732DC4E8-FB1F-3B07-5900-D4B10E4C4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6969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Revelation</a:t>
            </a:r>
          </a:p>
        </p:txBody>
      </p:sp>
      <p:sp>
        <p:nvSpPr>
          <p:cNvPr id="70679" name="Rectangle 87">
            <a:extLst>
              <a:ext uri="{FF2B5EF4-FFF2-40B4-BE49-F238E27FC236}">
                <a16:creationId xmlns:a16="http://schemas.microsoft.com/office/drawing/2014/main" id="{44B0B26A-5095-0352-2441-667834811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71500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400" b="0">
                <a:solidFill>
                  <a:schemeClr val="bg2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36312" name="Rectangle 88">
            <a:extLst>
              <a:ext uri="{FF2B5EF4-FFF2-40B4-BE49-F238E27FC236}">
                <a16:creationId xmlns:a16="http://schemas.microsoft.com/office/drawing/2014/main" id="{8B4558E6-8996-F8C8-48D6-273A21A49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04825" cy="2254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Cross</a:t>
            </a:r>
          </a:p>
        </p:txBody>
      </p:sp>
      <p:sp>
        <p:nvSpPr>
          <p:cNvPr id="70681" name="Rectangle 89">
            <a:extLst>
              <a:ext uri="{FF2B5EF4-FFF2-40B4-BE49-F238E27FC236}">
                <a16:creationId xmlns:a16="http://schemas.microsoft.com/office/drawing/2014/main" id="{71E67B57-5B5E-DB09-2655-93CADCB19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36314" name="Rectangle 90">
            <a:extLst>
              <a:ext uri="{FF2B5EF4-FFF2-40B4-BE49-F238E27FC236}">
                <a16:creationId xmlns:a16="http://schemas.microsoft.com/office/drawing/2014/main" id="{E0DE7608-E366-32A5-6DBF-F24B56EA3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581025" cy="2254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Church</a:t>
            </a:r>
          </a:p>
        </p:txBody>
      </p:sp>
      <p:sp>
        <p:nvSpPr>
          <p:cNvPr id="70683" name="Line 91">
            <a:extLst>
              <a:ext uri="{FF2B5EF4-FFF2-40B4-BE49-F238E27FC236}">
                <a16:creationId xmlns:a16="http://schemas.microsoft.com/office/drawing/2014/main" id="{C6FA3409-5438-B82B-08BD-8112FE001E5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84" name="Line 92">
            <a:extLst>
              <a:ext uri="{FF2B5EF4-FFF2-40B4-BE49-F238E27FC236}">
                <a16:creationId xmlns:a16="http://schemas.microsoft.com/office/drawing/2014/main" id="{208636DD-7686-2112-9378-67CA3A4B9F3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85" name="Rectangle 93">
            <a:extLst>
              <a:ext uri="{FF2B5EF4-FFF2-40B4-BE49-F238E27FC236}">
                <a16:creationId xmlns:a16="http://schemas.microsoft.com/office/drawing/2014/main" id="{F0087460-7EC3-CF26-AD22-523802F1B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0686" name="Rectangle 94">
            <a:extLst>
              <a:ext uri="{FF2B5EF4-FFF2-40B4-BE49-F238E27FC236}">
                <a16:creationId xmlns:a16="http://schemas.microsoft.com/office/drawing/2014/main" id="{B1A60D8D-E55B-03F3-A9D9-C12F4F201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36319" name="Rectangle 95">
            <a:extLst>
              <a:ext uri="{FF2B5EF4-FFF2-40B4-BE49-F238E27FC236}">
                <a16:creationId xmlns:a16="http://schemas.microsoft.com/office/drawing/2014/main" id="{457C66AA-53BF-ED17-EA90-86BA03C23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06400" cy="241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Life</a:t>
            </a:r>
          </a:p>
        </p:txBody>
      </p:sp>
      <p:sp>
        <p:nvSpPr>
          <p:cNvPr id="70688" name="Text Box 96">
            <a:extLst>
              <a:ext uri="{FF2B5EF4-FFF2-40B4-BE49-F238E27FC236}">
                <a16:creationId xmlns:a16="http://schemas.microsoft.com/office/drawing/2014/main" id="{DBE2B099-169F-2B22-3D91-9B1C10962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70689" name="Rectangle 100">
            <a:extLst>
              <a:ext uri="{FF2B5EF4-FFF2-40B4-BE49-F238E27FC236}">
                <a16:creationId xmlns:a16="http://schemas.microsoft.com/office/drawing/2014/main" id="{BDD92A82-AEDE-99C1-760A-FB8702F2E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70690" name="Line 101">
            <a:extLst>
              <a:ext uri="{FF2B5EF4-FFF2-40B4-BE49-F238E27FC236}">
                <a16:creationId xmlns:a16="http://schemas.microsoft.com/office/drawing/2014/main" id="{9E3CB710-D4B9-8D7B-2829-F0E43E40D114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326" name="Rectangle 102">
            <a:extLst>
              <a:ext uri="{FF2B5EF4-FFF2-40B4-BE49-F238E27FC236}">
                <a16:creationId xmlns:a16="http://schemas.microsoft.com/office/drawing/2014/main" id="{AEC7A0ED-AC65-85A3-696B-93115CC6F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61</a:t>
            </a:r>
          </a:p>
        </p:txBody>
      </p:sp>
      <p:sp>
        <p:nvSpPr>
          <p:cNvPr id="70692" name="Text Box 103">
            <a:extLst>
              <a:ext uri="{FF2B5EF4-FFF2-40B4-BE49-F238E27FC236}">
                <a16:creationId xmlns:a16="http://schemas.microsoft.com/office/drawing/2014/main" id="{9CC1508B-FED1-131D-A682-CC33CF572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9263" y="6192838"/>
            <a:ext cx="2016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ÙÞaí ÌáAí çÉ¼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sp>
        <p:nvSpPr>
          <p:cNvPr id="70693" name="Rectangle 105">
            <a:extLst>
              <a:ext uri="{FF2B5EF4-FFF2-40B4-BE49-F238E27FC236}">
                <a16:creationId xmlns:a16="http://schemas.microsoft.com/office/drawing/2014/main" id="{6B9D2541-8868-656D-1835-C6B189EC3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7088" y="4916488"/>
            <a:ext cx="2333625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 b="0">
                <a:solidFill>
                  <a:srgbClr val="99FF99"/>
                </a:solidFill>
                <a:latin typeface="Kerala" pitchFamily="2" charset="0"/>
              </a:rPr>
              <a:t>Ïßø: </a:t>
            </a:r>
            <a:r>
              <a:rPr lang="en-US" altLang="en-US" sz="2800" b="0" i="1">
                <a:solidFill>
                  <a:srgbClr val="99FF99"/>
                </a:solidFill>
                <a:latin typeface="Times" panose="02020603050405020304" pitchFamily="18" charset="0"/>
              </a:rPr>
              <a:t>31: 31-33</a:t>
            </a:r>
            <a:endParaRPr lang="en-US" altLang="en-US" sz="2800" b="0" i="1">
              <a:solidFill>
                <a:srgbClr val="00FF00"/>
              </a:solidFill>
              <a:latin typeface="Times" panose="02020603050405020304" pitchFamily="18" charset="0"/>
            </a:endParaRPr>
          </a:p>
        </p:txBody>
      </p:sp>
      <p:sp>
        <p:nvSpPr>
          <p:cNvPr id="70694" name="Rectangle 107">
            <a:extLst>
              <a:ext uri="{FF2B5EF4-FFF2-40B4-BE49-F238E27FC236}">
                <a16:creationId xmlns:a16="http://schemas.microsoft.com/office/drawing/2014/main" id="{0A8EA617-53FD-EDB5-AB5F-AF895E76A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4113213"/>
            <a:ext cx="7743825" cy="8207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4800" b="0">
                <a:solidFill>
                  <a:srgbClr val="FFFF66"/>
                </a:solidFill>
                <a:latin typeface="Kerala" pitchFamily="2" charset="0"/>
              </a:rPr>
              <a:t> ÍâÎß	  ÆÞÕàÆßæa	ÉáÄßÏ</a:t>
            </a:r>
          </a:p>
        </p:txBody>
      </p:sp>
    </p:spTree>
  </p:cSld>
  <p:clrMapOvr>
    <a:masterClrMapping/>
  </p:clrMapOvr>
  <p:transition advClick="0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6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6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6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6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5">
            <a:extLst>
              <a:ext uri="{FF2B5EF4-FFF2-40B4-BE49-F238E27FC236}">
                <a16:creationId xmlns:a16="http://schemas.microsoft.com/office/drawing/2014/main" id="{BB4C9D77-7A1D-9032-FA06-C752F0EEE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71683" name="Line 106">
            <a:extLst>
              <a:ext uri="{FF2B5EF4-FFF2-40B4-BE49-F238E27FC236}">
                <a16:creationId xmlns:a16="http://schemas.microsoft.com/office/drawing/2014/main" id="{020C04F0-26F8-A050-00B8-784764B42712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4" name="Rectangle 2">
            <a:extLst>
              <a:ext uri="{FF2B5EF4-FFF2-40B4-BE49-F238E27FC236}">
                <a16:creationId xmlns:a16="http://schemas.microsoft.com/office/drawing/2014/main" id="{80027341-CC04-8FBC-73FB-288E15288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25" y="954088"/>
            <a:ext cx="8942388" cy="3563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4800" b="0">
                <a:solidFill>
                  <a:srgbClr val="FFFF66"/>
                </a:solidFill>
                <a:latin typeface="Kerala" pitchFamily="2" charset="0"/>
              </a:rPr>
              <a:t>¥dÌÙÞÎßµ ©¿O¿ß</a:t>
            </a:r>
            <a:endParaRPr lang="en-US" altLang="en-US" sz="3600" b="0">
              <a:solidFill>
                <a:srgbClr val="FAFD00"/>
              </a:solidFill>
              <a:latin typeface="Times" panose="02020603050405020304" pitchFamily="18" charset="0"/>
            </a:endParaRPr>
          </a:p>
          <a:p>
            <a:pPr algn="ctr"/>
            <a:r>
              <a:rPr lang="en-US" altLang="en-US" sz="2800" b="0">
                <a:solidFill>
                  <a:srgbClr val="99FF99"/>
                </a:solidFill>
                <a:latin typeface="Kerala" pitchFamily="2" charset="0"/>
              </a:rPr>
              <a:t>©ÜíÉ: </a:t>
            </a:r>
            <a:r>
              <a:rPr lang="en-US" altLang="en-US" sz="3200" b="0" i="1">
                <a:solidFill>
                  <a:srgbClr val="99FF99"/>
                </a:solidFill>
                <a:latin typeface="Times" panose="02020603050405020304" pitchFamily="18" charset="0"/>
              </a:rPr>
              <a:t>12: 1-3</a:t>
            </a:r>
          </a:p>
          <a:p>
            <a:pPr algn="ctr"/>
            <a:endParaRPr lang="en-US" altLang="en-US" sz="3200" b="0" i="1">
              <a:solidFill>
                <a:srgbClr val="00FF00"/>
              </a:solidFill>
              <a:latin typeface="Times" panose="02020603050405020304" pitchFamily="18" charset="0"/>
            </a:endParaRPr>
          </a:p>
          <a:p>
            <a:pPr algn="ctr"/>
            <a:endParaRPr lang="en-US" altLang="en-US" sz="3200" b="0" i="1">
              <a:solidFill>
                <a:srgbClr val="00FF00"/>
              </a:solidFill>
              <a:latin typeface="Times" panose="02020603050405020304" pitchFamily="18" charset="0"/>
            </a:endParaRPr>
          </a:p>
          <a:p>
            <a:pPr algn="ctr"/>
            <a:endParaRPr lang="en-US" altLang="en-US" sz="3600" b="0">
              <a:latin typeface="Times" panose="02020603050405020304" pitchFamily="18" charset="0"/>
            </a:endParaRPr>
          </a:p>
          <a:p>
            <a:r>
              <a:rPr lang="en-US" altLang="en-US" sz="4800" b="0">
                <a:solidFill>
                  <a:srgbClr val="FFFF66"/>
                </a:solidFill>
                <a:latin typeface="Kerala" pitchFamily="2" charset="0"/>
              </a:rPr>
              <a:t>	ÍâÎß		  ØLÄß	 ¥Èád·Ù¢</a:t>
            </a:r>
            <a:endParaRPr lang="en-US" altLang="en-US" sz="3600" b="0">
              <a:solidFill>
                <a:srgbClr val="00FF00"/>
              </a:solidFill>
              <a:latin typeface="Times" panose="02020603050405020304" pitchFamily="18" charset="0"/>
            </a:endParaRPr>
          </a:p>
        </p:txBody>
      </p:sp>
      <p:sp>
        <p:nvSpPr>
          <p:cNvPr id="71685" name="Line 3">
            <a:extLst>
              <a:ext uri="{FF2B5EF4-FFF2-40B4-BE49-F238E27FC236}">
                <a16:creationId xmlns:a16="http://schemas.microsoft.com/office/drawing/2014/main" id="{6FC74DB3-47FC-A9DB-D15D-1F37AA441399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7075" y="2208213"/>
            <a:ext cx="1588" cy="788987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6" name="Line 4">
            <a:extLst>
              <a:ext uri="{FF2B5EF4-FFF2-40B4-BE49-F238E27FC236}">
                <a16:creationId xmlns:a16="http://schemas.microsoft.com/office/drawing/2014/main" id="{1006EDA7-271E-D3E0-7379-EBCBE7870C4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5938" y="3025775"/>
            <a:ext cx="5519737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7" name="Line 5">
            <a:extLst>
              <a:ext uri="{FF2B5EF4-FFF2-40B4-BE49-F238E27FC236}">
                <a16:creationId xmlns:a16="http://schemas.microsoft.com/office/drawing/2014/main" id="{704D90ED-BF53-4E46-8362-CD8FA340FD4F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4250" y="3036888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8" name="Line 6">
            <a:extLst>
              <a:ext uri="{FF2B5EF4-FFF2-40B4-BE49-F238E27FC236}">
                <a16:creationId xmlns:a16="http://schemas.microsoft.com/office/drawing/2014/main" id="{1ACB26F6-B8B7-C003-DE62-F9F7A6CFF70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8663" y="3052763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9" name="Line 7">
            <a:extLst>
              <a:ext uri="{FF2B5EF4-FFF2-40B4-BE49-F238E27FC236}">
                <a16:creationId xmlns:a16="http://schemas.microsoft.com/office/drawing/2014/main" id="{497A90AA-A4C8-828A-3061-CF1CD43CF9D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5463" y="3054350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0" name="Rectangle 8">
            <a:extLst>
              <a:ext uri="{FF2B5EF4-FFF2-40B4-BE49-F238E27FC236}">
                <a16:creationId xmlns:a16="http://schemas.microsoft.com/office/drawing/2014/main" id="{49FF7EA1-8D5E-6E97-E82D-9EA3D3CFA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163" y="4881563"/>
            <a:ext cx="2524125" cy="9429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 b="0">
                <a:solidFill>
                  <a:srgbClr val="99FF99"/>
                </a:solidFill>
                <a:latin typeface="Kerala" pitchFamily="2" charset="0"/>
              </a:rPr>
              <a:t>2 ÖÎâ: </a:t>
            </a:r>
            <a:r>
              <a:rPr lang="en-US" altLang="en-US" sz="2800" b="0" i="1">
                <a:solidFill>
                  <a:srgbClr val="99FF99"/>
                </a:solidFill>
                <a:latin typeface="Times" panose="02020603050405020304" pitchFamily="18" charset="0"/>
              </a:rPr>
              <a:t>7: 4-16</a:t>
            </a:r>
            <a:endParaRPr lang="en-US" altLang="en-US" sz="2800" b="0" i="1">
              <a:solidFill>
                <a:srgbClr val="00FF00"/>
              </a:solidFill>
              <a:latin typeface="Times" panose="02020603050405020304" pitchFamily="18" charset="0"/>
            </a:endParaRPr>
          </a:p>
          <a:p>
            <a:r>
              <a:rPr lang="en-US" altLang="en-US" sz="2800" b="0" i="1">
                <a:solidFill>
                  <a:srgbClr val="00FF00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800" b="0">
                <a:solidFill>
                  <a:srgbClr val="99FF99"/>
                </a:solidFill>
                <a:latin typeface="Kerala" pitchFamily="2" charset="0"/>
              </a:rPr>
              <a:t>1 ÆßÈ: </a:t>
            </a:r>
            <a:r>
              <a:rPr lang="en-US" altLang="en-US" sz="2800" b="0" i="1">
                <a:solidFill>
                  <a:srgbClr val="99FF99"/>
                </a:solidFill>
                <a:latin typeface="Times" panose="02020603050405020304" pitchFamily="18" charset="0"/>
              </a:rPr>
              <a:t>17: 3-15</a:t>
            </a:r>
            <a:endParaRPr lang="en-US" altLang="en-US" sz="2800" b="0" i="1">
              <a:solidFill>
                <a:srgbClr val="00FF00"/>
              </a:solidFill>
              <a:latin typeface="Times" panose="02020603050405020304" pitchFamily="18" charset="0"/>
            </a:endParaRPr>
          </a:p>
        </p:txBody>
      </p:sp>
      <p:sp>
        <p:nvSpPr>
          <p:cNvPr id="71691" name="Rectangle 9">
            <a:extLst>
              <a:ext uri="{FF2B5EF4-FFF2-40B4-BE49-F238E27FC236}">
                <a16:creationId xmlns:a16="http://schemas.microsoft.com/office/drawing/2014/main" id="{F4C03D26-D8F9-88C4-5C83-4858BFE1A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7088" y="4916488"/>
            <a:ext cx="2227262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 b="0">
                <a:solidFill>
                  <a:srgbClr val="99FF99"/>
                </a:solidFill>
                <a:latin typeface="Kerala" pitchFamily="2" charset="0"/>
              </a:rPr>
              <a:t>Ïßø: </a:t>
            </a:r>
            <a:r>
              <a:rPr lang="en-US" altLang="en-US" sz="2800" b="0" i="1">
                <a:solidFill>
                  <a:srgbClr val="99FF99"/>
                </a:solidFill>
                <a:latin typeface="Times" panose="02020603050405020304" pitchFamily="18" charset="0"/>
              </a:rPr>
              <a:t>31: 31-33</a:t>
            </a:r>
            <a:endParaRPr lang="en-US" altLang="en-US" sz="2800" b="0" i="1">
              <a:solidFill>
                <a:srgbClr val="00FF00"/>
              </a:solidFill>
              <a:latin typeface="Times" panose="02020603050405020304" pitchFamily="18" charset="0"/>
            </a:endParaRPr>
          </a:p>
        </p:txBody>
      </p:sp>
      <p:sp>
        <p:nvSpPr>
          <p:cNvPr id="71692" name="Rectangle 10">
            <a:extLst>
              <a:ext uri="{FF2B5EF4-FFF2-40B4-BE49-F238E27FC236}">
                <a16:creationId xmlns:a16="http://schemas.microsoft.com/office/drawing/2014/main" id="{F91FB1B9-8258-7815-C1A1-B3F93BDEB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4899025"/>
            <a:ext cx="228917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 b="0">
                <a:solidFill>
                  <a:srgbClr val="99FF99"/>
                </a:solidFill>
                <a:latin typeface="Kerala" pitchFamily="2" charset="0"/>
              </a:rPr>
              <a:t>¦ÕV:</a:t>
            </a:r>
            <a:r>
              <a:rPr lang="en-US" altLang="en-US" sz="2800" b="0" i="1">
                <a:solidFill>
                  <a:srgbClr val="99FF99"/>
                </a:solidFill>
                <a:latin typeface="Times" panose="02020603050405020304" pitchFamily="18" charset="0"/>
              </a:rPr>
              <a:t>30: 1-10</a:t>
            </a:r>
            <a:endParaRPr lang="en-US" altLang="en-US" sz="2800" b="0" i="1">
              <a:solidFill>
                <a:srgbClr val="00FF00"/>
              </a:solidFill>
              <a:latin typeface="Times" panose="02020603050405020304" pitchFamily="18" charset="0"/>
            </a:endParaRPr>
          </a:p>
        </p:txBody>
      </p:sp>
      <p:sp>
        <p:nvSpPr>
          <p:cNvPr id="71693" name="Rectangle 12">
            <a:extLst>
              <a:ext uri="{FF2B5EF4-FFF2-40B4-BE49-F238E27FC236}">
                <a16:creationId xmlns:a16="http://schemas.microsoft.com/office/drawing/2014/main" id="{475A4BD5-1E83-4BDD-3BCA-580E9D9C6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468688"/>
            <a:ext cx="7840663" cy="2406650"/>
          </a:xfrm>
          <a:prstGeom prst="rect">
            <a:avLst/>
          </a:prstGeom>
          <a:noFill/>
          <a:ln w="50800">
            <a:solidFill>
              <a:srgbClr val="FAFD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1694" name="Text Box 101">
            <a:extLst>
              <a:ext uri="{FF2B5EF4-FFF2-40B4-BE49-F238E27FC236}">
                <a16:creationId xmlns:a16="http://schemas.microsoft.com/office/drawing/2014/main" id="{085C24AB-3BBB-0C98-AD98-13BA3170B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37355" name="Rectangle 107">
            <a:extLst>
              <a:ext uri="{FF2B5EF4-FFF2-40B4-BE49-F238E27FC236}">
                <a16:creationId xmlns:a16="http://schemas.microsoft.com/office/drawing/2014/main" id="{C7463151-483F-1B5E-BB25-95413E84A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62</a:t>
            </a:r>
          </a:p>
        </p:txBody>
      </p:sp>
      <p:sp>
        <p:nvSpPr>
          <p:cNvPr id="71696" name="Text Box 108">
            <a:extLst>
              <a:ext uri="{FF2B5EF4-FFF2-40B4-BE49-F238E27FC236}">
                <a16:creationId xmlns:a16="http://schemas.microsoft.com/office/drawing/2014/main" id="{0711C8C2-9A6A-2964-C179-B10C672AD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2438" y="6267450"/>
            <a:ext cx="2012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ÙÞaí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sp>
        <p:nvSpPr>
          <p:cNvPr id="71697" name="Text Box 109">
            <a:extLst>
              <a:ext uri="{FF2B5EF4-FFF2-40B4-BE49-F238E27FC236}">
                <a16:creationId xmlns:a16="http://schemas.microsoft.com/office/drawing/2014/main" id="{B7F3B688-8720-3BA6-3FCF-CAEBE7E39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6383338"/>
            <a:ext cx="53340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1698" name="Rectangle 111">
            <a:extLst>
              <a:ext uri="{FF2B5EF4-FFF2-40B4-BE49-F238E27FC236}">
                <a16:creationId xmlns:a16="http://schemas.microsoft.com/office/drawing/2014/main" id="{3DCD6066-4D9B-F6A1-3DB8-134D2B6F4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4113213"/>
            <a:ext cx="7743825" cy="8207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4800" b="0">
                <a:solidFill>
                  <a:srgbClr val="FFFF66"/>
                </a:solidFill>
                <a:latin typeface="Kerala" pitchFamily="2" charset="0"/>
              </a:rPr>
              <a:t> ÍâÎß	 ÆÞÕàÆßæa	ÉáÄßÏ</a:t>
            </a:r>
            <a:endParaRPr lang="en-US" altLang="en-US" sz="4000" b="0">
              <a:solidFill>
                <a:srgbClr val="FAFD00"/>
              </a:solidFill>
              <a:latin typeface="Arial" panose="020B0604020202020204" pitchFamily="34" charset="0"/>
            </a:endParaRPr>
          </a:p>
        </p:txBody>
      </p:sp>
      <p:sp>
        <p:nvSpPr>
          <p:cNvPr id="437282" name="AutoShape 34">
            <a:extLst>
              <a:ext uri="{FF2B5EF4-FFF2-40B4-BE49-F238E27FC236}">
                <a16:creationId xmlns:a16="http://schemas.microsoft.com/office/drawing/2014/main" id="{D1542EB7-5267-0526-D856-7E53F7D77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3124200"/>
            <a:ext cx="2870200" cy="2997200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dist="99190" dir="301166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400" b="0"/>
              <a:t> </a:t>
            </a:r>
          </a:p>
        </p:txBody>
      </p:sp>
      <p:grpSp>
        <p:nvGrpSpPr>
          <p:cNvPr id="437328" name="Group 80">
            <a:extLst>
              <a:ext uri="{FF2B5EF4-FFF2-40B4-BE49-F238E27FC236}">
                <a16:creationId xmlns:a16="http://schemas.microsoft.com/office/drawing/2014/main" id="{C187419E-E53B-5C8C-313E-6C1E2811710D}"/>
              </a:ext>
            </a:extLst>
          </p:cNvPr>
          <p:cNvGrpSpPr>
            <a:grpSpLocks/>
          </p:cNvGrpSpPr>
          <p:nvPr/>
        </p:nvGrpSpPr>
        <p:grpSpPr bwMode="auto">
          <a:xfrm>
            <a:off x="519113" y="754063"/>
            <a:ext cx="7974012" cy="5573712"/>
            <a:chOff x="96" y="144"/>
            <a:chExt cx="5254" cy="3842"/>
          </a:xfrm>
        </p:grpSpPr>
        <p:sp>
          <p:nvSpPr>
            <p:cNvPr id="71721" name="AutoShape 77">
              <a:extLst>
                <a:ext uri="{FF2B5EF4-FFF2-40B4-BE49-F238E27FC236}">
                  <a16:creationId xmlns:a16="http://schemas.microsoft.com/office/drawing/2014/main" id="{DA90F63E-91BF-775C-ACFD-035E2475A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" y="264"/>
              <a:ext cx="4996" cy="359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2400" b="0"/>
                <a:t> </a:t>
              </a:r>
            </a:p>
          </p:txBody>
        </p:sp>
        <p:sp>
          <p:nvSpPr>
            <p:cNvPr id="71722" name="AutoShape 78">
              <a:extLst>
                <a:ext uri="{FF2B5EF4-FFF2-40B4-BE49-F238E27FC236}">
                  <a16:creationId xmlns:a16="http://schemas.microsoft.com/office/drawing/2014/main" id="{3C4256EA-ED57-6396-9452-826B7B709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44"/>
              <a:ext cx="5254" cy="384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2400" b="0"/>
                <a:t> </a:t>
              </a:r>
            </a:p>
          </p:txBody>
        </p:sp>
      </p:grpSp>
      <p:sp>
        <p:nvSpPr>
          <p:cNvPr id="71701" name="AutoShape 81">
            <a:extLst>
              <a:ext uri="{FF2B5EF4-FFF2-40B4-BE49-F238E27FC236}">
                <a16:creationId xmlns:a16="http://schemas.microsoft.com/office/drawing/2014/main" id="{DF4F3BF2-9FFB-3FCC-D793-A57A80E7E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1702" name="Rectangle 82">
            <a:extLst>
              <a:ext uri="{FF2B5EF4-FFF2-40B4-BE49-F238E27FC236}">
                <a16:creationId xmlns:a16="http://schemas.microsoft.com/office/drawing/2014/main" id="{2BC47DB1-B99E-D431-366C-CBF2F4585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1703" name="Line 83">
            <a:extLst>
              <a:ext uri="{FF2B5EF4-FFF2-40B4-BE49-F238E27FC236}">
                <a16:creationId xmlns:a16="http://schemas.microsoft.com/office/drawing/2014/main" id="{F99A4540-3548-27BA-0C28-7963A726D13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04" name="Line 84">
            <a:extLst>
              <a:ext uri="{FF2B5EF4-FFF2-40B4-BE49-F238E27FC236}">
                <a16:creationId xmlns:a16="http://schemas.microsoft.com/office/drawing/2014/main" id="{A4859EB2-A45D-A99D-B14D-5373FDC0B50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05" name="Line 85">
            <a:extLst>
              <a:ext uri="{FF2B5EF4-FFF2-40B4-BE49-F238E27FC236}">
                <a16:creationId xmlns:a16="http://schemas.microsoft.com/office/drawing/2014/main" id="{FEC232DA-8C49-23BF-4B6D-22C3AC8966D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06" name="Line 86">
            <a:extLst>
              <a:ext uri="{FF2B5EF4-FFF2-40B4-BE49-F238E27FC236}">
                <a16:creationId xmlns:a16="http://schemas.microsoft.com/office/drawing/2014/main" id="{444F8677-67FF-CECC-F371-4327939B56A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07" name="Line 87">
            <a:extLst>
              <a:ext uri="{FF2B5EF4-FFF2-40B4-BE49-F238E27FC236}">
                <a16:creationId xmlns:a16="http://schemas.microsoft.com/office/drawing/2014/main" id="{AAC301A8-ACCD-1D4C-76B1-F63DF9DF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08" name="Rectangle 88">
            <a:extLst>
              <a:ext uri="{FF2B5EF4-FFF2-40B4-BE49-F238E27FC236}">
                <a16:creationId xmlns:a16="http://schemas.microsoft.com/office/drawing/2014/main" id="{9B5B2B8F-7703-013B-931C-DC78C061D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58420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Gospels</a:t>
            </a:r>
          </a:p>
        </p:txBody>
      </p:sp>
      <p:sp>
        <p:nvSpPr>
          <p:cNvPr id="71709" name="Rectangle 89">
            <a:extLst>
              <a:ext uri="{FF2B5EF4-FFF2-40B4-BE49-F238E27FC236}">
                <a16:creationId xmlns:a16="http://schemas.microsoft.com/office/drawing/2014/main" id="{DBABA7BF-3523-5520-1444-5BCF087FE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25" y="4183063"/>
            <a:ext cx="401638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Acts</a:t>
            </a:r>
          </a:p>
        </p:txBody>
      </p:sp>
      <p:sp>
        <p:nvSpPr>
          <p:cNvPr id="71710" name="Rectangle 90">
            <a:extLst>
              <a:ext uri="{FF2B5EF4-FFF2-40B4-BE49-F238E27FC236}">
                <a16:creationId xmlns:a16="http://schemas.microsoft.com/office/drawing/2014/main" id="{B0239444-764D-C632-57EE-7F3C44F6C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573087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Epistles</a:t>
            </a:r>
          </a:p>
        </p:txBody>
      </p:sp>
      <p:sp>
        <p:nvSpPr>
          <p:cNvPr id="71711" name="Rectangle 91">
            <a:extLst>
              <a:ext uri="{FF2B5EF4-FFF2-40B4-BE49-F238E27FC236}">
                <a16:creationId xmlns:a16="http://schemas.microsoft.com/office/drawing/2014/main" id="{4082F028-EE7C-5C47-3E1F-93B931DE4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6969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Revelation</a:t>
            </a:r>
          </a:p>
        </p:txBody>
      </p:sp>
      <p:sp>
        <p:nvSpPr>
          <p:cNvPr id="71712" name="Rectangle 92">
            <a:extLst>
              <a:ext uri="{FF2B5EF4-FFF2-40B4-BE49-F238E27FC236}">
                <a16:creationId xmlns:a16="http://schemas.microsoft.com/office/drawing/2014/main" id="{E8E44F6D-F18F-4E14-FCB6-B64B4AD12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71500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400" b="0">
                <a:solidFill>
                  <a:schemeClr val="bg2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37341" name="Rectangle 93">
            <a:extLst>
              <a:ext uri="{FF2B5EF4-FFF2-40B4-BE49-F238E27FC236}">
                <a16:creationId xmlns:a16="http://schemas.microsoft.com/office/drawing/2014/main" id="{D348B6BF-D488-8324-BDEE-001B2DECE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04825" cy="2254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Cross</a:t>
            </a:r>
          </a:p>
        </p:txBody>
      </p:sp>
      <p:sp>
        <p:nvSpPr>
          <p:cNvPr id="71714" name="Rectangle 94">
            <a:extLst>
              <a:ext uri="{FF2B5EF4-FFF2-40B4-BE49-F238E27FC236}">
                <a16:creationId xmlns:a16="http://schemas.microsoft.com/office/drawing/2014/main" id="{A03AEEF1-3910-5CD2-F5F0-B6379A1EE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37343" name="Rectangle 95">
            <a:extLst>
              <a:ext uri="{FF2B5EF4-FFF2-40B4-BE49-F238E27FC236}">
                <a16:creationId xmlns:a16="http://schemas.microsoft.com/office/drawing/2014/main" id="{0A51FAF7-595F-78D2-D911-FCA656E09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581025" cy="2254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Church</a:t>
            </a:r>
          </a:p>
        </p:txBody>
      </p:sp>
      <p:sp>
        <p:nvSpPr>
          <p:cNvPr id="71716" name="Line 96">
            <a:extLst>
              <a:ext uri="{FF2B5EF4-FFF2-40B4-BE49-F238E27FC236}">
                <a16:creationId xmlns:a16="http://schemas.microsoft.com/office/drawing/2014/main" id="{63D56A52-BFAA-414D-2DE9-283C6884808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17" name="Line 97">
            <a:extLst>
              <a:ext uri="{FF2B5EF4-FFF2-40B4-BE49-F238E27FC236}">
                <a16:creationId xmlns:a16="http://schemas.microsoft.com/office/drawing/2014/main" id="{15436AB2-0D40-98BA-0342-0A32CDE9D3C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18" name="Rectangle 98">
            <a:extLst>
              <a:ext uri="{FF2B5EF4-FFF2-40B4-BE49-F238E27FC236}">
                <a16:creationId xmlns:a16="http://schemas.microsoft.com/office/drawing/2014/main" id="{AD1653F6-BB6D-BF46-E9DE-ABAB87A95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1719" name="Rectangle 99">
            <a:extLst>
              <a:ext uri="{FF2B5EF4-FFF2-40B4-BE49-F238E27FC236}">
                <a16:creationId xmlns:a16="http://schemas.microsoft.com/office/drawing/2014/main" id="{A9214549-E210-763C-1013-EDCDA2B86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37348" name="Rectangle 100">
            <a:extLst>
              <a:ext uri="{FF2B5EF4-FFF2-40B4-BE49-F238E27FC236}">
                <a16:creationId xmlns:a16="http://schemas.microsoft.com/office/drawing/2014/main" id="{0F264F5D-4F52-6D4B-4431-E785E974D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06400" cy="241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Life</a:t>
            </a:r>
          </a:p>
        </p:txBody>
      </p:sp>
    </p:spTree>
  </p:cSld>
  <p:clrMapOvr>
    <a:masterClrMapping/>
  </p:clrMapOvr>
  <p:transition advClick="0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7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7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7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7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37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282" grpId="0" animBg="1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13">
            <a:extLst>
              <a:ext uri="{FF2B5EF4-FFF2-40B4-BE49-F238E27FC236}">
                <a16:creationId xmlns:a16="http://schemas.microsoft.com/office/drawing/2014/main" id="{85EE9F8C-771B-EA32-E938-2AB3797E9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4113213"/>
            <a:ext cx="7743825" cy="8207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4800" b="0">
                <a:solidFill>
                  <a:srgbClr val="FFFF66"/>
                </a:solidFill>
                <a:latin typeface="Kerala" pitchFamily="2" charset="0"/>
              </a:rPr>
              <a:t> ÍâÎß		ÆÞÕàÆßæa</a:t>
            </a:r>
            <a:r>
              <a:rPr lang="en-US" altLang="en-US" sz="4000" b="0">
                <a:solidFill>
                  <a:srgbClr val="FAFD00"/>
                </a:solidFill>
                <a:latin typeface="Arial" panose="020B0604020202020204" pitchFamily="34" charset="0"/>
              </a:rPr>
              <a:t>    </a:t>
            </a:r>
            <a:r>
              <a:rPr lang="en-US" altLang="en-US" sz="4800" b="0">
                <a:solidFill>
                  <a:srgbClr val="FFFF66"/>
                </a:solidFill>
                <a:latin typeface="Kerala" pitchFamily="2" charset="0"/>
              </a:rPr>
              <a:t>ÉáÄßÏ</a:t>
            </a:r>
            <a:endParaRPr lang="en-US" altLang="en-US" sz="4000" b="0">
              <a:solidFill>
                <a:srgbClr val="FAFD00"/>
              </a:solidFill>
              <a:latin typeface="Arial" panose="020B0604020202020204" pitchFamily="34" charset="0"/>
            </a:endParaRPr>
          </a:p>
        </p:txBody>
      </p:sp>
      <p:sp>
        <p:nvSpPr>
          <p:cNvPr id="72707" name="Rectangle 111">
            <a:extLst>
              <a:ext uri="{FF2B5EF4-FFF2-40B4-BE49-F238E27FC236}">
                <a16:creationId xmlns:a16="http://schemas.microsoft.com/office/drawing/2014/main" id="{B3CB57A5-00F7-1BBB-02B6-058578F94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7088" y="4916488"/>
            <a:ext cx="2333625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 b="0">
                <a:solidFill>
                  <a:srgbClr val="99FF99"/>
                </a:solidFill>
                <a:latin typeface="Kerala" pitchFamily="2" charset="0"/>
              </a:rPr>
              <a:t>Ïßø: </a:t>
            </a:r>
            <a:r>
              <a:rPr lang="en-US" altLang="en-US" sz="2800" b="0" i="1">
                <a:solidFill>
                  <a:srgbClr val="99FF99"/>
                </a:solidFill>
                <a:latin typeface="Times" panose="02020603050405020304" pitchFamily="18" charset="0"/>
              </a:rPr>
              <a:t>31: 31-33</a:t>
            </a:r>
            <a:endParaRPr lang="en-US" altLang="en-US" sz="2800" b="0" i="1">
              <a:solidFill>
                <a:srgbClr val="00FF00"/>
              </a:solidFill>
              <a:latin typeface="Times" panose="02020603050405020304" pitchFamily="18" charset="0"/>
            </a:endParaRPr>
          </a:p>
        </p:txBody>
      </p:sp>
      <p:sp>
        <p:nvSpPr>
          <p:cNvPr id="72708" name="Rectangle 2">
            <a:extLst>
              <a:ext uri="{FF2B5EF4-FFF2-40B4-BE49-F238E27FC236}">
                <a16:creationId xmlns:a16="http://schemas.microsoft.com/office/drawing/2014/main" id="{516D1CCB-0326-CE88-8B47-67CD6DE23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72709" name="Line 3">
            <a:extLst>
              <a:ext uri="{FF2B5EF4-FFF2-40B4-BE49-F238E27FC236}">
                <a16:creationId xmlns:a16="http://schemas.microsoft.com/office/drawing/2014/main" id="{04C907D7-CD47-8303-F484-82052678A69B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0" name="Rectangle 4">
            <a:extLst>
              <a:ext uri="{FF2B5EF4-FFF2-40B4-BE49-F238E27FC236}">
                <a16:creationId xmlns:a16="http://schemas.microsoft.com/office/drawing/2014/main" id="{AFE50745-7EEA-F1F8-217D-4F31396D2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25" y="954088"/>
            <a:ext cx="8942388" cy="3563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4800" b="0">
                <a:solidFill>
                  <a:srgbClr val="FFFF66"/>
                </a:solidFill>
                <a:latin typeface="Kerala" pitchFamily="2" charset="0"/>
              </a:rPr>
              <a:t>¥dÌÙÞÎßµ ©¿O¿ß</a:t>
            </a:r>
            <a:endParaRPr lang="en-US" altLang="en-US" sz="3600" b="0">
              <a:solidFill>
                <a:srgbClr val="FAFD00"/>
              </a:solidFill>
              <a:latin typeface="Times" panose="02020603050405020304" pitchFamily="18" charset="0"/>
            </a:endParaRPr>
          </a:p>
          <a:p>
            <a:pPr algn="ctr"/>
            <a:r>
              <a:rPr lang="en-US" altLang="en-US" sz="3200" b="0" i="1">
                <a:solidFill>
                  <a:srgbClr val="00FF00"/>
                </a:solidFill>
                <a:latin typeface="Times" panose="02020603050405020304" pitchFamily="18" charset="0"/>
              </a:rPr>
              <a:t>Gen. 12: 1-3</a:t>
            </a:r>
          </a:p>
          <a:p>
            <a:pPr algn="ctr"/>
            <a:endParaRPr lang="en-US" altLang="en-US" sz="3200" b="0" i="1">
              <a:solidFill>
                <a:srgbClr val="00FF00"/>
              </a:solidFill>
              <a:latin typeface="Times" panose="02020603050405020304" pitchFamily="18" charset="0"/>
            </a:endParaRPr>
          </a:p>
          <a:p>
            <a:pPr algn="ctr"/>
            <a:endParaRPr lang="en-US" altLang="en-US" sz="3200" b="0" i="1">
              <a:solidFill>
                <a:srgbClr val="00FF00"/>
              </a:solidFill>
              <a:latin typeface="Times" panose="02020603050405020304" pitchFamily="18" charset="0"/>
            </a:endParaRPr>
          </a:p>
          <a:p>
            <a:pPr algn="ctr"/>
            <a:endParaRPr lang="en-US" altLang="en-US" sz="3600" b="0">
              <a:latin typeface="Times" panose="02020603050405020304" pitchFamily="18" charset="0"/>
            </a:endParaRPr>
          </a:p>
          <a:p>
            <a:r>
              <a:rPr lang="en-US" altLang="en-US" sz="4800" b="0">
                <a:solidFill>
                  <a:srgbClr val="99FF99"/>
                </a:solidFill>
                <a:latin typeface="Kerala" pitchFamily="2" charset="0"/>
              </a:rPr>
              <a:t>	ÍâÎß			ØLÄß	  ¥Èád·Ù¢</a:t>
            </a:r>
            <a:endParaRPr lang="en-US" altLang="en-US" sz="3600" b="0">
              <a:solidFill>
                <a:srgbClr val="00FF00"/>
              </a:solidFill>
              <a:latin typeface="Times" panose="02020603050405020304" pitchFamily="18" charset="0"/>
            </a:endParaRPr>
          </a:p>
        </p:txBody>
      </p:sp>
      <p:sp>
        <p:nvSpPr>
          <p:cNvPr id="72711" name="Line 5">
            <a:extLst>
              <a:ext uri="{FF2B5EF4-FFF2-40B4-BE49-F238E27FC236}">
                <a16:creationId xmlns:a16="http://schemas.microsoft.com/office/drawing/2014/main" id="{51271883-CDC1-8AB9-B291-60456AB7215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7075" y="2208213"/>
            <a:ext cx="1588" cy="788987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2" name="Line 6">
            <a:extLst>
              <a:ext uri="{FF2B5EF4-FFF2-40B4-BE49-F238E27FC236}">
                <a16:creationId xmlns:a16="http://schemas.microsoft.com/office/drawing/2014/main" id="{7D3DE989-2F8E-EDEE-A9E1-C2A44594EB33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5938" y="3025775"/>
            <a:ext cx="5519737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3" name="Line 7">
            <a:extLst>
              <a:ext uri="{FF2B5EF4-FFF2-40B4-BE49-F238E27FC236}">
                <a16:creationId xmlns:a16="http://schemas.microsoft.com/office/drawing/2014/main" id="{80F16E15-39E0-82D7-E934-47023B1B5381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4250" y="3036888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4" name="Line 8">
            <a:extLst>
              <a:ext uri="{FF2B5EF4-FFF2-40B4-BE49-F238E27FC236}">
                <a16:creationId xmlns:a16="http://schemas.microsoft.com/office/drawing/2014/main" id="{A68D6BCC-1CD5-28F3-0BCE-2D340198CDE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8663" y="3052763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5" name="Line 9">
            <a:extLst>
              <a:ext uri="{FF2B5EF4-FFF2-40B4-BE49-F238E27FC236}">
                <a16:creationId xmlns:a16="http://schemas.microsoft.com/office/drawing/2014/main" id="{84B7661B-A5A7-5664-C8AC-A384AA001FD0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5463" y="3054350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6" name="Rectangle 10">
            <a:extLst>
              <a:ext uri="{FF2B5EF4-FFF2-40B4-BE49-F238E27FC236}">
                <a16:creationId xmlns:a16="http://schemas.microsoft.com/office/drawing/2014/main" id="{AE23782A-EC65-17DE-0703-B56AFBDB2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163" y="4881563"/>
            <a:ext cx="2435225" cy="9429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 b="0">
                <a:solidFill>
                  <a:srgbClr val="99FF99"/>
                </a:solidFill>
                <a:latin typeface="Kerala" pitchFamily="2" charset="0"/>
              </a:rPr>
              <a:t>2 ÖÎâ: </a:t>
            </a:r>
            <a:r>
              <a:rPr lang="en-US" altLang="en-US" sz="2800" b="0" i="1">
                <a:solidFill>
                  <a:srgbClr val="99FF99"/>
                </a:solidFill>
                <a:latin typeface="Times" panose="02020603050405020304" pitchFamily="18" charset="0"/>
              </a:rPr>
              <a:t>7: 4-16</a:t>
            </a:r>
            <a:endParaRPr lang="en-US" altLang="en-US" sz="2800" b="0" i="1">
              <a:solidFill>
                <a:srgbClr val="00FF00"/>
              </a:solidFill>
              <a:latin typeface="Times" panose="02020603050405020304" pitchFamily="18" charset="0"/>
            </a:endParaRPr>
          </a:p>
          <a:p>
            <a:r>
              <a:rPr lang="en-US" altLang="en-US" sz="2800" b="0">
                <a:solidFill>
                  <a:srgbClr val="99FF99"/>
                </a:solidFill>
                <a:latin typeface="Kerala" pitchFamily="2" charset="0"/>
              </a:rPr>
              <a:t>1 ÆßÈ: </a:t>
            </a:r>
            <a:r>
              <a:rPr lang="en-US" altLang="en-US" sz="2800" b="0" i="1">
                <a:solidFill>
                  <a:srgbClr val="99FF99"/>
                </a:solidFill>
                <a:latin typeface="Times" panose="02020603050405020304" pitchFamily="18" charset="0"/>
              </a:rPr>
              <a:t>17: 3-15</a:t>
            </a:r>
            <a:endParaRPr lang="en-US" altLang="en-US" sz="2800" b="0" i="1">
              <a:solidFill>
                <a:srgbClr val="00FF00"/>
              </a:solidFill>
              <a:latin typeface="Times" panose="02020603050405020304" pitchFamily="18" charset="0"/>
            </a:endParaRPr>
          </a:p>
        </p:txBody>
      </p:sp>
      <p:sp>
        <p:nvSpPr>
          <p:cNvPr id="72717" name="Rectangle 12">
            <a:extLst>
              <a:ext uri="{FF2B5EF4-FFF2-40B4-BE49-F238E27FC236}">
                <a16:creationId xmlns:a16="http://schemas.microsoft.com/office/drawing/2014/main" id="{3DFE5580-E158-C8EC-722F-8FAC9DBBF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4899025"/>
            <a:ext cx="246697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 b="0">
                <a:solidFill>
                  <a:srgbClr val="99FF99"/>
                </a:solidFill>
                <a:latin typeface="Kerala" pitchFamily="2" charset="0"/>
              </a:rPr>
              <a:t>¦ÕV: </a:t>
            </a:r>
            <a:r>
              <a:rPr lang="en-US" altLang="en-US" sz="2800" b="0" i="1">
                <a:solidFill>
                  <a:srgbClr val="99FF99"/>
                </a:solidFill>
                <a:latin typeface="Times" panose="02020603050405020304" pitchFamily="18" charset="0"/>
              </a:rPr>
              <a:t>30: 1-10</a:t>
            </a:r>
            <a:endParaRPr lang="en-US" altLang="en-US" sz="2800" b="0" i="1">
              <a:solidFill>
                <a:srgbClr val="00FF00"/>
              </a:solidFill>
              <a:latin typeface="Times" panose="02020603050405020304" pitchFamily="18" charset="0"/>
            </a:endParaRPr>
          </a:p>
        </p:txBody>
      </p:sp>
      <p:sp>
        <p:nvSpPr>
          <p:cNvPr id="72718" name="Rectangle 14">
            <a:extLst>
              <a:ext uri="{FF2B5EF4-FFF2-40B4-BE49-F238E27FC236}">
                <a16:creationId xmlns:a16="http://schemas.microsoft.com/office/drawing/2014/main" id="{67517F12-65F4-6C96-6B7C-536B8D74F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468688"/>
            <a:ext cx="7840663" cy="2406650"/>
          </a:xfrm>
          <a:prstGeom prst="rect">
            <a:avLst/>
          </a:prstGeom>
          <a:noFill/>
          <a:ln w="50800">
            <a:solidFill>
              <a:srgbClr val="FAFD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2719" name="AutoShape 19">
            <a:extLst>
              <a:ext uri="{FF2B5EF4-FFF2-40B4-BE49-F238E27FC236}">
                <a16:creationId xmlns:a16="http://schemas.microsoft.com/office/drawing/2014/main" id="{FDD922E3-E277-1BE6-2BCC-A166A6ACF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2720" name="Rectangle 20">
            <a:extLst>
              <a:ext uri="{FF2B5EF4-FFF2-40B4-BE49-F238E27FC236}">
                <a16:creationId xmlns:a16="http://schemas.microsoft.com/office/drawing/2014/main" id="{11AC546B-74C7-5934-82CC-D19777BB9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2721" name="Line 21">
            <a:extLst>
              <a:ext uri="{FF2B5EF4-FFF2-40B4-BE49-F238E27FC236}">
                <a16:creationId xmlns:a16="http://schemas.microsoft.com/office/drawing/2014/main" id="{BF133BF9-6F2D-F835-CC54-4DD4AB9AEB7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22" name="Line 22">
            <a:extLst>
              <a:ext uri="{FF2B5EF4-FFF2-40B4-BE49-F238E27FC236}">
                <a16:creationId xmlns:a16="http://schemas.microsoft.com/office/drawing/2014/main" id="{8CEFFB82-8CC7-D7B4-105F-EF8517502DF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23" name="Line 23">
            <a:extLst>
              <a:ext uri="{FF2B5EF4-FFF2-40B4-BE49-F238E27FC236}">
                <a16:creationId xmlns:a16="http://schemas.microsoft.com/office/drawing/2014/main" id="{135219E0-9C59-A735-4FE7-6E992B90739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24" name="Line 24">
            <a:extLst>
              <a:ext uri="{FF2B5EF4-FFF2-40B4-BE49-F238E27FC236}">
                <a16:creationId xmlns:a16="http://schemas.microsoft.com/office/drawing/2014/main" id="{B7A28E9C-2AB2-F830-4498-4496513671B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25" name="Rectangle 26">
            <a:extLst>
              <a:ext uri="{FF2B5EF4-FFF2-40B4-BE49-F238E27FC236}">
                <a16:creationId xmlns:a16="http://schemas.microsoft.com/office/drawing/2014/main" id="{3838AE5B-F5A6-A92C-7CE6-52BB90E3D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58420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Gospels</a:t>
            </a:r>
          </a:p>
        </p:txBody>
      </p:sp>
      <p:sp>
        <p:nvSpPr>
          <p:cNvPr id="72726" name="Rectangle 27">
            <a:extLst>
              <a:ext uri="{FF2B5EF4-FFF2-40B4-BE49-F238E27FC236}">
                <a16:creationId xmlns:a16="http://schemas.microsoft.com/office/drawing/2014/main" id="{B2D32753-32AE-1623-B5CB-6BA883BA3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25" y="4183063"/>
            <a:ext cx="401638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Acts</a:t>
            </a:r>
          </a:p>
        </p:txBody>
      </p:sp>
      <p:sp>
        <p:nvSpPr>
          <p:cNvPr id="72727" name="Rectangle 28">
            <a:extLst>
              <a:ext uri="{FF2B5EF4-FFF2-40B4-BE49-F238E27FC236}">
                <a16:creationId xmlns:a16="http://schemas.microsoft.com/office/drawing/2014/main" id="{C64FBE8F-D1D3-D2BD-1E6E-0B0200768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573087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Epistles</a:t>
            </a:r>
          </a:p>
        </p:txBody>
      </p:sp>
      <p:sp>
        <p:nvSpPr>
          <p:cNvPr id="72728" name="Rectangle 29">
            <a:extLst>
              <a:ext uri="{FF2B5EF4-FFF2-40B4-BE49-F238E27FC236}">
                <a16:creationId xmlns:a16="http://schemas.microsoft.com/office/drawing/2014/main" id="{2769ACBD-1215-31CC-4781-751B8E17B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6969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Revelation</a:t>
            </a:r>
          </a:p>
        </p:txBody>
      </p:sp>
      <p:sp>
        <p:nvSpPr>
          <p:cNvPr id="72729" name="Rectangle 30">
            <a:extLst>
              <a:ext uri="{FF2B5EF4-FFF2-40B4-BE49-F238E27FC236}">
                <a16:creationId xmlns:a16="http://schemas.microsoft.com/office/drawing/2014/main" id="{0F6F200C-9CED-1E15-F285-BA612EA3D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bg2"/>
                </a:solidFill>
                <a:latin typeface="Kerala" pitchFamily="2" charset="0"/>
              </a:rPr>
              <a:t>çÏÖá</a:t>
            </a: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25343" name="Rectangle 31">
            <a:extLst>
              <a:ext uri="{FF2B5EF4-FFF2-40B4-BE49-F238E27FC236}">
                <a16:creationId xmlns:a16="http://schemas.microsoft.com/office/drawing/2014/main" id="{85161007-9BD0-0A4F-B0C3-D0B735777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04825" cy="2254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Cross</a:t>
            </a:r>
          </a:p>
        </p:txBody>
      </p:sp>
      <p:sp>
        <p:nvSpPr>
          <p:cNvPr id="72731" name="Rectangle 32">
            <a:extLst>
              <a:ext uri="{FF2B5EF4-FFF2-40B4-BE49-F238E27FC236}">
                <a16:creationId xmlns:a16="http://schemas.microsoft.com/office/drawing/2014/main" id="{022434E0-3A9B-DEE1-6D30-E4A542814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5345" name="Rectangle 33">
            <a:extLst>
              <a:ext uri="{FF2B5EF4-FFF2-40B4-BE49-F238E27FC236}">
                <a16:creationId xmlns:a16="http://schemas.microsoft.com/office/drawing/2014/main" id="{D79D4077-5E89-62E0-2315-0A1A44564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581025" cy="2254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Church</a:t>
            </a:r>
          </a:p>
        </p:txBody>
      </p:sp>
      <p:sp>
        <p:nvSpPr>
          <p:cNvPr id="72733" name="Line 34">
            <a:extLst>
              <a:ext uri="{FF2B5EF4-FFF2-40B4-BE49-F238E27FC236}">
                <a16:creationId xmlns:a16="http://schemas.microsoft.com/office/drawing/2014/main" id="{3A2FDB69-1675-9FBC-A894-76403037C23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34" name="Line 35">
            <a:extLst>
              <a:ext uri="{FF2B5EF4-FFF2-40B4-BE49-F238E27FC236}">
                <a16:creationId xmlns:a16="http://schemas.microsoft.com/office/drawing/2014/main" id="{822448CA-286E-BFEC-1D1E-B1F9F51061C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35" name="Rectangle 36">
            <a:extLst>
              <a:ext uri="{FF2B5EF4-FFF2-40B4-BE49-F238E27FC236}">
                <a16:creationId xmlns:a16="http://schemas.microsoft.com/office/drawing/2014/main" id="{4826BA01-3BAA-9DDB-B4E7-790E5E0B8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2736" name="Rectangle 37">
            <a:extLst>
              <a:ext uri="{FF2B5EF4-FFF2-40B4-BE49-F238E27FC236}">
                <a16:creationId xmlns:a16="http://schemas.microsoft.com/office/drawing/2014/main" id="{6BADBFAB-56ED-1D12-76B6-1E209C436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5350" name="Rectangle 38">
            <a:extLst>
              <a:ext uri="{FF2B5EF4-FFF2-40B4-BE49-F238E27FC236}">
                <a16:creationId xmlns:a16="http://schemas.microsoft.com/office/drawing/2014/main" id="{FA0150E7-E7BF-C094-CCC4-99075A164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06400" cy="241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Life</a:t>
            </a:r>
          </a:p>
        </p:txBody>
      </p:sp>
      <p:sp>
        <p:nvSpPr>
          <p:cNvPr id="72738" name="Text Box 39">
            <a:extLst>
              <a:ext uri="{FF2B5EF4-FFF2-40B4-BE49-F238E27FC236}">
                <a16:creationId xmlns:a16="http://schemas.microsoft.com/office/drawing/2014/main" id="{C3BCE1D5-A58E-DC6D-A267-21E7EA233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25420" name="Rectangle 108">
            <a:extLst>
              <a:ext uri="{FF2B5EF4-FFF2-40B4-BE49-F238E27FC236}">
                <a16:creationId xmlns:a16="http://schemas.microsoft.com/office/drawing/2014/main" id="{F794C9C1-296C-CBEB-A8CC-B0D0AB3CE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63</a:t>
            </a:r>
          </a:p>
        </p:txBody>
      </p:sp>
      <p:sp>
        <p:nvSpPr>
          <p:cNvPr id="72740" name="Text Box 109">
            <a:extLst>
              <a:ext uri="{FF2B5EF4-FFF2-40B4-BE49-F238E27FC236}">
                <a16:creationId xmlns:a16="http://schemas.microsoft.com/office/drawing/2014/main" id="{91F35FF6-F4A3-BA95-C246-AD49004F4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2438" y="6267450"/>
            <a:ext cx="2012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ÙÞaí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grpSp>
        <p:nvGrpSpPr>
          <p:cNvPr id="525492" name="Group 180">
            <a:extLst>
              <a:ext uri="{FF2B5EF4-FFF2-40B4-BE49-F238E27FC236}">
                <a16:creationId xmlns:a16="http://schemas.microsoft.com/office/drawing/2014/main" id="{0FD5A797-B79C-7562-22E0-872786290CE6}"/>
              </a:ext>
            </a:extLst>
          </p:cNvPr>
          <p:cNvGrpSpPr>
            <a:grpSpLocks/>
          </p:cNvGrpSpPr>
          <p:nvPr/>
        </p:nvGrpSpPr>
        <p:grpSpPr bwMode="auto">
          <a:xfrm>
            <a:off x="2868613" y="1322388"/>
            <a:ext cx="4714875" cy="4270375"/>
            <a:chOff x="1512" y="1397"/>
            <a:chExt cx="2748" cy="2267"/>
          </a:xfrm>
        </p:grpSpPr>
        <p:sp>
          <p:nvSpPr>
            <p:cNvPr id="72743" name="Rectangle 181">
              <a:extLst>
                <a:ext uri="{FF2B5EF4-FFF2-40B4-BE49-F238E27FC236}">
                  <a16:creationId xmlns:a16="http://schemas.microsoft.com/office/drawing/2014/main" id="{91347184-8834-1D69-7052-79A7C2390E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25494" name="Rectangle 182">
              <a:extLst>
                <a:ext uri="{FF2B5EF4-FFF2-40B4-BE49-F238E27FC236}">
                  <a16:creationId xmlns:a16="http://schemas.microsoft.com/office/drawing/2014/main" id="{A0498F5D-3090-29BF-0DDC-EBCDD6BE0B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9" y="1431"/>
              <a:ext cx="0" cy="22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endParaRPr lang="en-US" alt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20603050405020304" pitchFamily="18" charset="0"/>
              </a:endParaRPr>
            </a:p>
          </p:txBody>
        </p:sp>
        <p:sp>
          <p:nvSpPr>
            <p:cNvPr id="72745" name="Rectangle 183">
              <a:extLst>
                <a:ext uri="{FF2B5EF4-FFF2-40B4-BE49-F238E27FC236}">
                  <a16:creationId xmlns:a16="http://schemas.microsoft.com/office/drawing/2014/main" id="{60C760FB-99CE-70FA-FE7E-3AF84E42B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746" name="AutoShape 184">
              <a:extLst>
                <a:ext uri="{FF2B5EF4-FFF2-40B4-BE49-F238E27FC236}">
                  <a16:creationId xmlns:a16="http://schemas.microsoft.com/office/drawing/2014/main" id="{F31730F3-41A0-DAE5-F2F3-0A2EC54B7E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747" name="Rectangle 185">
              <a:extLst>
                <a:ext uri="{FF2B5EF4-FFF2-40B4-BE49-F238E27FC236}">
                  <a16:creationId xmlns:a16="http://schemas.microsoft.com/office/drawing/2014/main" id="{707CA8DE-0E8E-6561-C55F-454BA89CCC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748" name="Rectangle 186">
              <a:extLst>
                <a:ext uri="{FF2B5EF4-FFF2-40B4-BE49-F238E27FC236}">
                  <a16:creationId xmlns:a16="http://schemas.microsoft.com/office/drawing/2014/main" id="{E0CC2987-14DC-4138-4EDA-204115A4EC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1" y="1399"/>
              <a:ext cx="364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1400">
                  <a:solidFill>
                    <a:schemeClr val="accent2"/>
                  </a:solidFill>
                  <a:latin typeface="Kerala" pitchFamily="2" charset="0"/>
                </a:rPr>
                <a:t>Øã×í¿ßMí</a:t>
              </a:r>
            </a:p>
          </p:txBody>
        </p:sp>
        <p:sp>
          <p:nvSpPr>
            <p:cNvPr id="72749" name="Line 187">
              <a:extLst>
                <a:ext uri="{FF2B5EF4-FFF2-40B4-BE49-F238E27FC236}">
                  <a16:creationId xmlns:a16="http://schemas.microsoft.com/office/drawing/2014/main" id="{6F9564AA-4C4B-21F1-C674-9542BB4E5D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0" name="Line 188">
              <a:extLst>
                <a:ext uri="{FF2B5EF4-FFF2-40B4-BE49-F238E27FC236}">
                  <a16:creationId xmlns:a16="http://schemas.microsoft.com/office/drawing/2014/main" id="{297E9A2E-E60B-977D-BA7A-44DA141FA5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1" name="Rectangle 189">
              <a:extLst>
                <a:ext uri="{FF2B5EF4-FFF2-40B4-BE49-F238E27FC236}">
                  <a16:creationId xmlns:a16="http://schemas.microsoft.com/office/drawing/2014/main" id="{30B9EF80-F297-B212-E6A2-917A914A01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25502" name="Rectangle 190">
              <a:extLst>
                <a:ext uri="{FF2B5EF4-FFF2-40B4-BE49-F238E27FC236}">
                  <a16:creationId xmlns:a16="http://schemas.microsoft.com/office/drawing/2014/main" id="{86D6DB61-B570-5F73-605A-4DD9DB9F35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3" y="1606"/>
              <a:ext cx="0" cy="22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endParaRPr lang="en-US" alt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20603050405020304" pitchFamily="18" charset="0"/>
              </a:endParaRPr>
            </a:p>
          </p:txBody>
        </p:sp>
        <p:sp>
          <p:nvSpPr>
            <p:cNvPr id="72753" name="Rectangle 191">
              <a:extLst>
                <a:ext uri="{FF2B5EF4-FFF2-40B4-BE49-F238E27FC236}">
                  <a16:creationId xmlns:a16="http://schemas.microsoft.com/office/drawing/2014/main" id="{90DF019E-09A6-FC06-0769-A0ADA7C61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754" name="AutoShape 192">
              <a:extLst>
                <a:ext uri="{FF2B5EF4-FFF2-40B4-BE49-F238E27FC236}">
                  <a16:creationId xmlns:a16="http://schemas.microsoft.com/office/drawing/2014/main" id="{64E808A0-BC8C-5EED-30AE-E5988960CD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755" name="Rectangle 193">
              <a:extLst>
                <a:ext uri="{FF2B5EF4-FFF2-40B4-BE49-F238E27FC236}">
                  <a16:creationId xmlns:a16="http://schemas.microsoft.com/office/drawing/2014/main" id="{37060616-C51B-13AF-F13F-50DBB59237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756" name="Rectangle 194">
              <a:extLst>
                <a:ext uri="{FF2B5EF4-FFF2-40B4-BE49-F238E27FC236}">
                  <a16:creationId xmlns:a16="http://schemas.microsoft.com/office/drawing/2014/main" id="{3C42ABE1-51AA-5B10-9375-9816BC229C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4" y="1565"/>
              <a:ext cx="395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1400">
                  <a:solidFill>
                    <a:schemeClr val="accent2"/>
                  </a:solidFill>
                  <a:latin typeface="Kerala" pitchFamily="2" charset="0"/>
                </a:rPr>
                <a:t>¥dÌÙÞ¢</a:t>
              </a:r>
            </a:p>
          </p:txBody>
        </p:sp>
        <p:sp>
          <p:nvSpPr>
            <p:cNvPr id="72757" name="Line 195">
              <a:extLst>
                <a:ext uri="{FF2B5EF4-FFF2-40B4-BE49-F238E27FC236}">
                  <a16:creationId xmlns:a16="http://schemas.microsoft.com/office/drawing/2014/main" id="{1D72590E-E6FE-868E-EB95-B05AF923F9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8" name="Line 196">
              <a:extLst>
                <a:ext uri="{FF2B5EF4-FFF2-40B4-BE49-F238E27FC236}">
                  <a16:creationId xmlns:a16="http://schemas.microsoft.com/office/drawing/2014/main" id="{A2B65CB0-AF3F-602E-2372-EF40E42EF8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9" name="Rectangle 197">
              <a:extLst>
                <a:ext uri="{FF2B5EF4-FFF2-40B4-BE49-F238E27FC236}">
                  <a16:creationId xmlns:a16="http://schemas.microsoft.com/office/drawing/2014/main" id="{7CD352F1-92CB-2104-DF02-DA381D558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25510" name="Rectangle 198">
              <a:extLst>
                <a:ext uri="{FF2B5EF4-FFF2-40B4-BE49-F238E27FC236}">
                  <a16:creationId xmlns:a16="http://schemas.microsoft.com/office/drawing/2014/main" id="{4D63A10B-DEB6-1F48-AFBC-6068AC7E0B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6" y="1766"/>
              <a:ext cx="0" cy="22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endParaRPr lang="en-US" alt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20603050405020304" pitchFamily="18" charset="0"/>
              </a:endParaRPr>
            </a:p>
          </p:txBody>
        </p:sp>
        <p:sp>
          <p:nvSpPr>
            <p:cNvPr id="72761" name="Rectangle 199">
              <a:extLst>
                <a:ext uri="{FF2B5EF4-FFF2-40B4-BE49-F238E27FC236}">
                  <a16:creationId xmlns:a16="http://schemas.microsoft.com/office/drawing/2014/main" id="{3DF44160-D042-D5A6-0BE3-ADED93E20B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762" name="AutoShape 200">
              <a:extLst>
                <a:ext uri="{FF2B5EF4-FFF2-40B4-BE49-F238E27FC236}">
                  <a16:creationId xmlns:a16="http://schemas.microsoft.com/office/drawing/2014/main" id="{2FC2E740-92E3-2308-84CB-C99B9FCDEE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763" name="Rectangle 201">
              <a:extLst>
                <a:ext uri="{FF2B5EF4-FFF2-40B4-BE49-F238E27FC236}">
                  <a16:creationId xmlns:a16="http://schemas.microsoft.com/office/drawing/2014/main" id="{938300C9-1F2D-9259-7D18-021D5025F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764" name="Rectangle 202">
              <a:extLst>
                <a:ext uri="{FF2B5EF4-FFF2-40B4-BE49-F238E27FC236}">
                  <a16:creationId xmlns:a16="http://schemas.microsoft.com/office/drawing/2014/main" id="{998D6F69-B428-5501-BF0B-8DD1A4FDF2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3" y="1736"/>
              <a:ext cx="350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1400">
                  <a:solidFill>
                    <a:schemeClr val="accent2"/>
                  </a:solidFill>
                  <a:latin typeface="Kerala" pitchFamily="2" charset="0"/>
                </a:rPr>
                <a:t>ç¼ÞØËí</a:t>
              </a:r>
            </a:p>
          </p:txBody>
        </p:sp>
        <p:sp>
          <p:nvSpPr>
            <p:cNvPr id="72765" name="Line 203">
              <a:extLst>
                <a:ext uri="{FF2B5EF4-FFF2-40B4-BE49-F238E27FC236}">
                  <a16:creationId xmlns:a16="http://schemas.microsoft.com/office/drawing/2014/main" id="{3F61819D-4AFF-73D1-CA1D-F09CE722B5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6" name="Line 204">
              <a:extLst>
                <a:ext uri="{FF2B5EF4-FFF2-40B4-BE49-F238E27FC236}">
                  <a16:creationId xmlns:a16="http://schemas.microsoft.com/office/drawing/2014/main" id="{9C85A21A-E3DE-4853-A289-7E1C198D54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7" name="Rectangle 205">
              <a:extLst>
                <a:ext uri="{FF2B5EF4-FFF2-40B4-BE49-F238E27FC236}">
                  <a16:creationId xmlns:a16="http://schemas.microsoft.com/office/drawing/2014/main" id="{EB2856E8-9497-178E-22AD-599F7E18C0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768" name="AutoShape 206">
              <a:extLst>
                <a:ext uri="{FF2B5EF4-FFF2-40B4-BE49-F238E27FC236}">
                  <a16:creationId xmlns:a16="http://schemas.microsoft.com/office/drawing/2014/main" id="{E036B400-8210-8236-6C20-BD29557F0A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769" name="Rectangle 207">
              <a:extLst>
                <a:ext uri="{FF2B5EF4-FFF2-40B4-BE49-F238E27FC236}">
                  <a16:creationId xmlns:a16="http://schemas.microsoft.com/office/drawing/2014/main" id="{016C4F56-9D69-4556-5DD3-7073CA25E7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770" name="Rectangle 208">
              <a:extLst>
                <a:ext uri="{FF2B5EF4-FFF2-40B4-BE49-F238E27FC236}">
                  <a16:creationId xmlns:a16="http://schemas.microsoft.com/office/drawing/2014/main" id="{0E1AA410-D857-45CE-1B10-62FBD7F0F9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5" y="1897"/>
              <a:ext cx="268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1400">
                  <a:solidFill>
                    <a:schemeClr val="accent2"/>
                  </a:solidFill>
                  <a:latin typeface="Kerala" pitchFamily="2" charset="0"/>
                </a:rPr>
                <a:t>çÎÞæÖ</a:t>
              </a:r>
            </a:p>
          </p:txBody>
        </p:sp>
        <p:sp>
          <p:nvSpPr>
            <p:cNvPr id="72771" name="Line 209">
              <a:extLst>
                <a:ext uri="{FF2B5EF4-FFF2-40B4-BE49-F238E27FC236}">
                  <a16:creationId xmlns:a16="http://schemas.microsoft.com/office/drawing/2014/main" id="{70568052-5BAE-2D9A-B595-F85D87D896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2" name="Line 210">
              <a:extLst>
                <a:ext uri="{FF2B5EF4-FFF2-40B4-BE49-F238E27FC236}">
                  <a16:creationId xmlns:a16="http://schemas.microsoft.com/office/drawing/2014/main" id="{7A9CDFD4-7A7D-D5E7-D342-17971BB145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3" name="Rectangle 211">
              <a:extLst>
                <a:ext uri="{FF2B5EF4-FFF2-40B4-BE49-F238E27FC236}">
                  <a16:creationId xmlns:a16="http://schemas.microsoft.com/office/drawing/2014/main" id="{8005830C-AA12-2C8D-67AF-13C4B08E79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774" name="AutoShape 212">
              <a:extLst>
                <a:ext uri="{FF2B5EF4-FFF2-40B4-BE49-F238E27FC236}">
                  <a16:creationId xmlns:a16="http://schemas.microsoft.com/office/drawing/2014/main" id="{E33A0468-F20D-E22C-C209-D3BDAB714D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775" name="Rectangle 213">
              <a:extLst>
                <a:ext uri="{FF2B5EF4-FFF2-40B4-BE49-F238E27FC236}">
                  <a16:creationId xmlns:a16="http://schemas.microsoft.com/office/drawing/2014/main" id="{7B1104A2-9252-4248-2CAF-C32B0C4E70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776" name="Rectangle 214">
              <a:extLst>
                <a:ext uri="{FF2B5EF4-FFF2-40B4-BE49-F238E27FC236}">
                  <a16:creationId xmlns:a16="http://schemas.microsoft.com/office/drawing/2014/main" id="{8C39BE4D-26E5-8B46-8DA0-8A1ED100F5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7" y="2072"/>
              <a:ext cx="342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1400">
                  <a:solidFill>
                    <a:schemeClr val="accent2"/>
                  </a:solidFill>
                  <a:latin typeface="Kerala" pitchFamily="2" charset="0"/>
                </a:rPr>
                <a:t>çÏÞÖáÕ</a:t>
              </a:r>
            </a:p>
          </p:txBody>
        </p:sp>
        <p:sp>
          <p:nvSpPr>
            <p:cNvPr id="72777" name="Line 215">
              <a:extLst>
                <a:ext uri="{FF2B5EF4-FFF2-40B4-BE49-F238E27FC236}">
                  <a16:creationId xmlns:a16="http://schemas.microsoft.com/office/drawing/2014/main" id="{89783FC9-55F0-62D6-9E95-B7DD679832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8" name="Rectangle 216">
              <a:extLst>
                <a:ext uri="{FF2B5EF4-FFF2-40B4-BE49-F238E27FC236}">
                  <a16:creationId xmlns:a16="http://schemas.microsoft.com/office/drawing/2014/main" id="{AE589C68-F7C9-679F-1959-A39D7096A5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779" name="AutoShape 217">
              <a:extLst>
                <a:ext uri="{FF2B5EF4-FFF2-40B4-BE49-F238E27FC236}">
                  <a16:creationId xmlns:a16="http://schemas.microsoft.com/office/drawing/2014/main" id="{237C10CA-F497-BF4B-23C0-CE146CB225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780" name="Rectangle 218">
              <a:extLst>
                <a:ext uri="{FF2B5EF4-FFF2-40B4-BE49-F238E27FC236}">
                  <a16:creationId xmlns:a16="http://schemas.microsoft.com/office/drawing/2014/main" id="{ABE12FAD-53BA-0FC7-7BCA-3FDFDC2785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781" name="Rectangle 219">
              <a:extLst>
                <a:ext uri="{FF2B5EF4-FFF2-40B4-BE49-F238E27FC236}">
                  <a16:creationId xmlns:a16="http://schemas.microsoft.com/office/drawing/2014/main" id="{13C24217-81DA-C3D8-3BD0-43E2195D84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4" y="2234"/>
              <a:ext cx="343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1000">
                  <a:solidFill>
                    <a:schemeClr val="accent2"/>
                  </a:solidFill>
                  <a:latin typeface="Kerala" pitchFamily="2" charset="0"/>
                </a:rPr>
                <a:t>¥øÞ¼µÄb¢</a:t>
              </a:r>
            </a:p>
          </p:txBody>
        </p:sp>
        <p:sp>
          <p:nvSpPr>
            <p:cNvPr id="72782" name="Line 220">
              <a:extLst>
                <a:ext uri="{FF2B5EF4-FFF2-40B4-BE49-F238E27FC236}">
                  <a16:creationId xmlns:a16="http://schemas.microsoft.com/office/drawing/2014/main" id="{E0541D39-85E8-6315-6640-56AC724057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3" name="Rectangle 221">
              <a:extLst>
                <a:ext uri="{FF2B5EF4-FFF2-40B4-BE49-F238E27FC236}">
                  <a16:creationId xmlns:a16="http://schemas.microsoft.com/office/drawing/2014/main" id="{FC2D12A6-9D4D-EC9F-DCAF-B614352CA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784" name="AutoShape 222">
              <a:extLst>
                <a:ext uri="{FF2B5EF4-FFF2-40B4-BE49-F238E27FC236}">
                  <a16:creationId xmlns:a16="http://schemas.microsoft.com/office/drawing/2014/main" id="{E7F291A4-AF20-F621-80C4-320D8DEE54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785" name="Rectangle 223">
              <a:extLst>
                <a:ext uri="{FF2B5EF4-FFF2-40B4-BE49-F238E27FC236}">
                  <a16:creationId xmlns:a16="http://schemas.microsoft.com/office/drawing/2014/main" id="{AEE6BD7D-7A41-67B8-2E29-76E28BB76D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786" name="Rectangle 224">
              <a:extLst>
                <a:ext uri="{FF2B5EF4-FFF2-40B4-BE49-F238E27FC236}">
                  <a16:creationId xmlns:a16="http://schemas.microsoft.com/office/drawing/2014/main" id="{A11B7735-ACD2-0A40-6955-1258967A72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7" y="2416"/>
              <a:ext cx="402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1400">
                  <a:solidFill>
                    <a:schemeClr val="accent2"/>
                  </a:solidFill>
                  <a:latin typeface="Kerala" pitchFamily="2" charset="0"/>
                </a:rPr>
                <a:t>øÞ¼ÍøÃ¢</a:t>
              </a:r>
            </a:p>
          </p:txBody>
        </p:sp>
        <p:sp>
          <p:nvSpPr>
            <p:cNvPr id="72787" name="Line 225">
              <a:extLst>
                <a:ext uri="{FF2B5EF4-FFF2-40B4-BE49-F238E27FC236}">
                  <a16:creationId xmlns:a16="http://schemas.microsoft.com/office/drawing/2014/main" id="{12BEAD00-6AED-8E1B-E74A-90BB7D954B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8" name="Rectangle 226">
              <a:extLst>
                <a:ext uri="{FF2B5EF4-FFF2-40B4-BE49-F238E27FC236}">
                  <a16:creationId xmlns:a16="http://schemas.microsoft.com/office/drawing/2014/main" id="{88904CA8-A5BC-BD88-FCD6-6094EC24FB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789" name="AutoShape 227">
              <a:extLst>
                <a:ext uri="{FF2B5EF4-FFF2-40B4-BE49-F238E27FC236}">
                  <a16:creationId xmlns:a16="http://schemas.microsoft.com/office/drawing/2014/main" id="{D5239060-39E3-DA81-1BAB-0BC40BA188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790" name="Rectangle 228">
              <a:extLst>
                <a:ext uri="{FF2B5EF4-FFF2-40B4-BE49-F238E27FC236}">
                  <a16:creationId xmlns:a16="http://schemas.microsoft.com/office/drawing/2014/main" id="{5C0B6EDC-0799-7415-A8B5-6BEE11A59C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791" name="Rectangle 229">
              <a:extLst>
                <a:ext uri="{FF2B5EF4-FFF2-40B4-BE49-F238E27FC236}">
                  <a16:creationId xmlns:a16="http://schemas.microsoft.com/office/drawing/2014/main" id="{F6BE6111-AACE-8F36-0C2A-21758C2FC3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4" y="2592"/>
              <a:ext cx="373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1000">
                  <a:solidFill>
                    <a:schemeClr val="accent2"/>
                  </a:solidFill>
                  <a:latin typeface="Kerala" pitchFamily="2" charset="0"/>
                </a:rPr>
                <a:t>dÉÕÞØµÞÜ¢</a:t>
              </a:r>
            </a:p>
          </p:txBody>
        </p:sp>
        <p:sp>
          <p:nvSpPr>
            <p:cNvPr id="72792" name="Line 230">
              <a:extLst>
                <a:ext uri="{FF2B5EF4-FFF2-40B4-BE49-F238E27FC236}">
                  <a16:creationId xmlns:a16="http://schemas.microsoft.com/office/drawing/2014/main" id="{BF214CEE-14D6-0FFF-5883-9F1558D0A9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3" name="Line 231">
              <a:extLst>
                <a:ext uri="{FF2B5EF4-FFF2-40B4-BE49-F238E27FC236}">
                  <a16:creationId xmlns:a16="http://schemas.microsoft.com/office/drawing/2014/main" id="{8AAE8CA7-AB42-1BF1-161D-1BE8C376CD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4" name="Rectangle 232">
              <a:extLst>
                <a:ext uri="{FF2B5EF4-FFF2-40B4-BE49-F238E27FC236}">
                  <a16:creationId xmlns:a16="http://schemas.microsoft.com/office/drawing/2014/main" id="{DD982664-D0C1-FCA8-541E-80A5588264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795" name="AutoShape 233">
              <a:extLst>
                <a:ext uri="{FF2B5EF4-FFF2-40B4-BE49-F238E27FC236}">
                  <a16:creationId xmlns:a16="http://schemas.microsoft.com/office/drawing/2014/main" id="{24319582-8B6F-47CE-6ACA-4BBFFDF82E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796" name="Rectangle 234">
              <a:extLst>
                <a:ext uri="{FF2B5EF4-FFF2-40B4-BE49-F238E27FC236}">
                  <a16:creationId xmlns:a16="http://schemas.microsoft.com/office/drawing/2014/main" id="{0D03867E-DD7A-91F0-D58A-6783A4BBD8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797" name="Rectangle 235">
              <a:extLst>
                <a:ext uri="{FF2B5EF4-FFF2-40B4-BE49-F238E27FC236}">
                  <a16:creationId xmlns:a16="http://schemas.microsoft.com/office/drawing/2014/main" id="{5183C07C-2BBD-215C-1092-17A62082B0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6" y="2780"/>
              <a:ext cx="427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1000">
                  <a:solidFill>
                    <a:schemeClr val="accent2"/>
                  </a:solidFill>
                  <a:latin typeface="Kerala" pitchFamily="2" charset="0"/>
                </a:rPr>
                <a:t> ÈßÖÌíÆµÞÜ¢</a:t>
              </a:r>
            </a:p>
          </p:txBody>
        </p:sp>
        <p:sp>
          <p:nvSpPr>
            <p:cNvPr id="72798" name="Line 236">
              <a:extLst>
                <a:ext uri="{FF2B5EF4-FFF2-40B4-BE49-F238E27FC236}">
                  <a16:creationId xmlns:a16="http://schemas.microsoft.com/office/drawing/2014/main" id="{F2CC7C7B-F098-C7AE-8562-A1DEEE9B97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9" name="Line 237">
              <a:extLst>
                <a:ext uri="{FF2B5EF4-FFF2-40B4-BE49-F238E27FC236}">
                  <a16:creationId xmlns:a16="http://schemas.microsoft.com/office/drawing/2014/main" id="{229A6E2A-AC7C-8EF9-F29F-02B0A55A3D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00" name="Rectangle 238">
              <a:extLst>
                <a:ext uri="{FF2B5EF4-FFF2-40B4-BE49-F238E27FC236}">
                  <a16:creationId xmlns:a16="http://schemas.microsoft.com/office/drawing/2014/main" id="{A44BA47E-F085-1477-EB3B-12DEDC8076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801" name="AutoShape 239">
              <a:extLst>
                <a:ext uri="{FF2B5EF4-FFF2-40B4-BE49-F238E27FC236}">
                  <a16:creationId xmlns:a16="http://schemas.microsoft.com/office/drawing/2014/main" id="{A498C811-8FE8-8092-10B1-7B3348E021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802" name="Rectangle 240">
              <a:extLst>
                <a:ext uri="{FF2B5EF4-FFF2-40B4-BE49-F238E27FC236}">
                  <a16:creationId xmlns:a16="http://schemas.microsoft.com/office/drawing/2014/main" id="{878FA260-3D29-9E73-0B35-02571EECD1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72803" name="Group 241">
              <a:extLst>
                <a:ext uri="{FF2B5EF4-FFF2-40B4-BE49-F238E27FC236}">
                  <a16:creationId xmlns:a16="http://schemas.microsoft.com/office/drawing/2014/main" id="{51142617-DD8D-2499-0550-33344A0C50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1" y="2966"/>
              <a:ext cx="441" cy="236"/>
              <a:chOff x="3069" y="3102"/>
              <a:chExt cx="441" cy="236"/>
            </a:xfrm>
          </p:grpSpPr>
          <p:sp>
            <p:nvSpPr>
              <p:cNvPr id="525554" name="Rectangle 242">
                <a:extLst>
                  <a:ext uri="{FF2B5EF4-FFF2-40B4-BE49-F238E27FC236}">
                    <a16:creationId xmlns:a16="http://schemas.microsoft.com/office/drawing/2014/main" id="{099B9751-5107-D466-F5A2-2B979456C8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9" y="3111"/>
                <a:ext cx="172" cy="2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2800">
                    <a:solidFill>
                      <a:schemeClr val="accent1"/>
                    </a:solidFill>
                    <a:latin typeface="Helvetica" panose="020B0604020202020204" pitchFamily="34" charset="0"/>
                  </a:rPr>
                  <a:t>   </a:t>
                </a:r>
                <a:endParaRPr lang="en-US" alt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72807" name="Rectangle 243">
                <a:extLst>
                  <a:ext uri="{FF2B5EF4-FFF2-40B4-BE49-F238E27FC236}">
                    <a16:creationId xmlns:a16="http://schemas.microsoft.com/office/drawing/2014/main" id="{43FB49CF-2A2C-61D5-078F-D28777D344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9" y="3102"/>
                <a:ext cx="261" cy="1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r>
                  <a:rPr lang="en-US" altLang="en-US" sz="1600">
                    <a:solidFill>
                      <a:schemeClr val="accent1"/>
                    </a:solidFill>
                    <a:latin typeface="Kerala" pitchFamily="2" charset="0"/>
                  </a:rPr>
                  <a:t>çÏÖá</a:t>
                </a:r>
                <a:endParaRPr lang="en-US" altLang="en-US" sz="1600" b="0">
                  <a:solidFill>
                    <a:schemeClr val="accent1"/>
                  </a:solidFill>
                  <a:latin typeface="Kerala" pitchFamily="2" charset="0"/>
                </a:endParaRPr>
              </a:p>
            </p:txBody>
          </p:sp>
        </p:grpSp>
        <p:sp>
          <p:nvSpPr>
            <p:cNvPr id="72804" name="Line 244">
              <a:extLst>
                <a:ext uri="{FF2B5EF4-FFF2-40B4-BE49-F238E27FC236}">
                  <a16:creationId xmlns:a16="http://schemas.microsoft.com/office/drawing/2014/main" id="{10499470-5055-06DE-3CC6-5DCDE46AB5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05" name="Line 245">
              <a:extLst>
                <a:ext uri="{FF2B5EF4-FFF2-40B4-BE49-F238E27FC236}">
                  <a16:creationId xmlns:a16="http://schemas.microsoft.com/office/drawing/2014/main" id="{EAC61047-2274-97B9-8B5E-F51D0473F7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5419" name="AutoShape 107">
            <a:extLst>
              <a:ext uri="{FF2B5EF4-FFF2-40B4-BE49-F238E27FC236}">
                <a16:creationId xmlns:a16="http://schemas.microsoft.com/office/drawing/2014/main" id="{6EE04B49-D788-0D52-C875-2BCB8E854C94}"/>
              </a:ext>
            </a:extLst>
          </p:cNvPr>
          <p:cNvSpPr>
            <a:spLocks/>
          </p:cNvSpPr>
          <p:nvPr/>
        </p:nvSpPr>
        <p:spPr bwMode="auto">
          <a:xfrm rot="2414515">
            <a:off x="0" y="3173413"/>
            <a:ext cx="6562725" cy="1236662"/>
          </a:xfrm>
          <a:custGeom>
            <a:avLst/>
            <a:gdLst>
              <a:gd name="T0" fmla="*/ 4922044 w 21600"/>
              <a:gd name="T1" fmla="*/ 0 h 21600"/>
              <a:gd name="T2" fmla="*/ 0 w 21600"/>
              <a:gd name="T3" fmla="*/ 618331 h 21600"/>
              <a:gd name="T4" fmla="*/ 4922044 w 21600"/>
              <a:gd name="T5" fmla="*/ 1236662 h 21600"/>
              <a:gd name="T6" fmla="*/ 6562725 w 21600"/>
              <a:gd name="T7" fmla="*/ 618331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50000">
                <a:srgbClr val="FF0000"/>
              </a:gs>
              <a:gs pos="100000">
                <a:srgbClr val="000000"/>
              </a:gs>
            </a:gsLst>
            <a:lin ang="5400000" scaled="1"/>
          </a:gradFill>
          <a:ln w="9525">
            <a:round/>
            <a:headEnd/>
            <a:tailEnd/>
          </a:ln>
          <a:effectLst/>
          <a:scene3d>
            <a:camera prst="legacyObliqueBottomRight">
              <a:rot lat="1500000" lon="240000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  <a:contourClr>
              <a:srgbClr val="0000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</p:spTree>
  </p:cSld>
  <p:clrMapOvr>
    <a:masterClrMapping/>
  </p:clrMapOvr>
  <p:transition advClick="0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5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5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5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25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525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525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>
            <a:extLst>
              <a:ext uri="{FF2B5EF4-FFF2-40B4-BE49-F238E27FC236}">
                <a16:creationId xmlns:a16="http://schemas.microsoft.com/office/drawing/2014/main" id="{9B812B19-239C-6F6B-B1D4-42C548155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500063"/>
            <a:ext cx="8005762" cy="586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3">
            <a:extLst>
              <a:ext uri="{FF2B5EF4-FFF2-40B4-BE49-F238E27FC236}">
                <a16:creationId xmlns:a16="http://schemas.microsoft.com/office/drawing/2014/main" id="{196D7C6E-12C5-795D-0755-AD3ACD573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73732" name="AutoShape 8">
            <a:extLst>
              <a:ext uri="{FF2B5EF4-FFF2-40B4-BE49-F238E27FC236}">
                <a16:creationId xmlns:a16="http://schemas.microsoft.com/office/drawing/2014/main" id="{A98A941C-669E-A2C2-533B-E89FF2521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3733" name="Rectangle 9">
            <a:extLst>
              <a:ext uri="{FF2B5EF4-FFF2-40B4-BE49-F238E27FC236}">
                <a16:creationId xmlns:a16="http://schemas.microsoft.com/office/drawing/2014/main" id="{A275B3AA-27F7-E085-C283-FBD4460F1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3734" name="Line 10">
            <a:extLst>
              <a:ext uri="{FF2B5EF4-FFF2-40B4-BE49-F238E27FC236}">
                <a16:creationId xmlns:a16="http://schemas.microsoft.com/office/drawing/2014/main" id="{4432BD36-AFE8-259F-AA71-76628F43E70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5" name="Line 11">
            <a:extLst>
              <a:ext uri="{FF2B5EF4-FFF2-40B4-BE49-F238E27FC236}">
                <a16:creationId xmlns:a16="http://schemas.microsoft.com/office/drawing/2014/main" id="{556EF686-B103-3A9D-035B-A1A453A1BB6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6" name="Line 12">
            <a:extLst>
              <a:ext uri="{FF2B5EF4-FFF2-40B4-BE49-F238E27FC236}">
                <a16:creationId xmlns:a16="http://schemas.microsoft.com/office/drawing/2014/main" id="{78F58BFE-F6F0-DC2E-5D59-EECB4B7E946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7" name="Line 13">
            <a:extLst>
              <a:ext uri="{FF2B5EF4-FFF2-40B4-BE49-F238E27FC236}">
                <a16:creationId xmlns:a16="http://schemas.microsoft.com/office/drawing/2014/main" id="{A6C83477-6E71-52E6-F1FA-55F71D3FA70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8" name="Line 14">
            <a:extLst>
              <a:ext uri="{FF2B5EF4-FFF2-40B4-BE49-F238E27FC236}">
                <a16:creationId xmlns:a16="http://schemas.microsoft.com/office/drawing/2014/main" id="{CB7FA595-0D00-84CC-7101-485D7335781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9" name="Rectangle 15">
            <a:extLst>
              <a:ext uri="{FF2B5EF4-FFF2-40B4-BE49-F238E27FC236}">
                <a16:creationId xmlns:a16="http://schemas.microsoft.com/office/drawing/2014/main" id="{7B7A71BE-8177-54CD-170A-7EC8B46B5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58420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Gospels</a:t>
            </a:r>
          </a:p>
        </p:txBody>
      </p:sp>
      <p:sp>
        <p:nvSpPr>
          <p:cNvPr id="73740" name="Rectangle 16">
            <a:extLst>
              <a:ext uri="{FF2B5EF4-FFF2-40B4-BE49-F238E27FC236}">
                <a16:creationId xmlns:a16="http://schemas.microsoft.com/office/drawing/2014/main" id="{96EE8BDB-87A9-1230-226B-800F527CF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25" y="4183063"/>
            <a:ext cx="401638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Acts</a:t>
            </a:r>
          </a:p>
        </p:txBody>
      </p:sp>
      <p:sp>
        <p:nvSpPr>
          <p:cNvPr id="73741" name="Rectangle 17">
            <a:extLst>
              <a:ext uri="{FF2B5EF4-FFF2-40B4-BE49-F238E27FC236}">
                <a16:creationId xmlns:a16="http://schemas.microsoft.com/office/drawing/2014/main" id="{3E4A7873-9CB9-1767-ACF6-ADC8FE04D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573087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Epistles</a:t>
            </a:r>
          </a:p>
        </p:txBody>
      </p:sp>
      <p:sp>
        <p:nvSpPr>
          <p:cNvPr id="73742" name="Rectangle 18">
            <a:extLst>
              <a:ext uri="{FF2B5EF4-FFF2-40B4-BE49-F238E27FC236}">
                <a16:creationId xmlns:a16="http://schemas.microsoft.com/office/drawing/2014/main" id="{19E50DDF-1C65-C9EB-F066-C6F8E0B01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6969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Revelation</a:t>
            </a:r>
          </a:p>
        </p:txBody>
      </p:sp>
      <p:sp>
        <p:nvSpPr>
          <p:cNvPr id="73743" name="Rectangle 19">
            <a:extLst>
              <a:ext uri="{FF2B5EF4-FFF2-40B4-BE49-F238E27FC236}">
                <a16:creationId xmlns:a16="http://schemas.microsoft.com/office/drawing/2014/main" id="{52CC4D10-F59B-FBBB-7C9C-A19B54790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921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</a:t>
            </a:r>
            <a:r>
              <a:rPr lang="en-US" altLang="en-US" sz="1200" b="0">
                <a:solidFill>
                  <a:schemeClr val="bg2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534548" name="Rectangle 20">
            <a:extLst>
              <a:ext uri="{FF2B5EF4-FFF2-40B4-BE49-F238E27FC236}">
                <a16:creationId xmlns:a16="http://schemas.microsoft.com/office/drawing/2014/main" id="{70B8F1D3-C217-C0D9-B804-1FA2485BB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04825" cy="2254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Cross</a:t>
            </a:r>
          </a:p>
        </p:txBody>
      </p:sp>
      <p:sp>
        <p:nvSpPr>
          <p:cNvPr id="73745" name="Rectangle 21">
            <a:extLst>
              <a:ext uri="{FF2B5EF4-FFF2-40B4-BE49-F238E27FC236}">
                <a16:creationId xmlns:a16="http://schemas.microsoft.com/office/drawing/2014/main" id="{11AAFEE5-E962-B39B-C9CA-004F5DC45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4550" name="Rectangle 22">
            <a:extLst>
              <a:ext uri="{FF2B5EF4-FFF2-40B4-BE49-F238E27FC236}">
                <a16:creationId xmlns:a16="http://schemas.microsoft.com/office/drawing/2014/main" id="{F23E547D-6F5B-F474-E94A-83E7B642F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581025" cy="2254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Church</a:t>
            </a:r>
          </a:p>
        </p:txBody>
      </p:sp>
      <p:sp>
        <p:nvSpPr>
          <p:cNvPr id="73747" name="Line 23">
            <a:extLst>
              <a:ext uri="{FF2B5EF4-FFF2-40B4-BE49-F238E27FC236}">
                <a16:creationId xmlns:a16="http://schemas.microsoft.com/office/drawing/2014/main" id="{CE2B4ABF-D364-B080-C92F-8367782A8B0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48" name="Line 24">
            <a:extLst>
              <a:ext uri="{FF2B5EF4-FFF2-40B4-BE49-F238E27FC236}">
                <a16:creationId xmlns:a16="http://schemas.microsoft.com/office/drawing/2014/main" id="{286CCAC9-9EEF-59A9-C2EF-D443860ABEB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49" name="Rectangle 25">
            <a:extLst>
              <a:ext uri="{FF2B5EF4-FFF2-40B4-BE49-F238E27FC236}">
                <a16:creationId xmlns:a16="http://schemas.microsoft.com/office/drawing/2014/main" id="{186E1D6A-DF73-B388-4800-59A34EF38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3750" name="Rectangle 26">
            <a:extLst>
              <a:ext uri="{FF2B5EF4-FFF2-40B4-BE49-F238E27FC236}">
                <a16:creationId xmlns:a16="http://schemas.microsoft.com/office/drawing/2014/main" id="{4644ADAB-B440-C67A-56B3-BF46E8D06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4555" name="Rectangle 27">
            <a:extLst>
              <a:ext uri="{FF2B5EF4-FFF2-40B4-BE49-F238E27FC236}">
                <a16:creationId xmlns:a16="http://schemas.microsoft.com/office/drawing/2014/main" id="{7839B8C3-FA34-879F-8D96-3F6EF7F3F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06400" cy="241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Life</a:t>
            </a:r>
          </a:p>
        </p:txBody>
      </p:sp>
      <p:sp>
        <p:nvSpPr>
          <p:cNvPr id="534557" name="Text Box 29">
            <a:extLst>
              <a:ext uri="{FF2B5EF4-FFF2-40B4-BE49-F238E27FC236}">
                <a16:creationId xmlns:a16="http://schemas.microsoft.com/office/drawing/2014/main" id="{4B4D6AEC-5E13-B149-A255-905F299D3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13" y="5246688"/>
            <a:ext cx="7442200" cy="10668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 b="0">
                <a:solidFill>
                  <a:schemeClr val="tx1"/>
                </a:solidFill>
                <a:latin typeface="Kerala" pitchFamily="2" charset="0"/>
              </a:rPr>
              <a:t>æ·JíæÖÎÈ çÄÞG¢</a:t>
            </a:r>
          </a:p>
          <a:p>
            <a:pPr algn="ctr"/>
            <a:r>
              <a:rPr lang="en-US" altLang="en-US" sz="3200" b="0">
                <a:solidFill>
                  <a:schemeClr val="tx1"/>
                </a:solidFill>
                <a:latin typeface="Kerala" pitchFamily="2" charset="0"/>
              </a:rPr>
              <a:t>²ÜßÕáÎÜ, æÏøáÖçÜ¢</a:t>
            </a:r>
            <a:endParaRPr lang="en-US" altLang="en-US" sz="2800">
              <a:solidFill>
                <a:schemeClr val="hlink"/>
              </a:solidFill>
            </a:endParaRPr>
          </a:p>
        </p:txBody>
      </p:sp>
      <p:sp>
        <p:nvSpPr>
          <p:cNvPr id="534558" name="Text Box 30">
            <a:extLst>
              <a:ext uri="{FF2B5EF4-FFF2-40B4-BE49-F238E27FC236}">
                <a16:creationId xmlns:a16="http://schemas.microsoft.com/office/drawing/2014/main" id="{5C86B20D-C27E-B212-7070-6FB89A350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1313" y="1243013"/>
            <a:ext cx="5816600" cy="35052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1200">
                <a:solidFill>
                  <a:schemeClr val="tx1"/>
                </a:solidFill>
                <a:latin typeface="Kerala" pitchFamily="2" charset="0"/>
              </a:rPr>
              <a:t>¥ÄßÈÞW®Lí?</a:t>
            </a:r>
            <a:endParaRPr lang="en-US" altLang="en-US" sz="11700">
              <a:solidFill>
                <a:schemeClr val="hlink"/>
              </a:solidFill>
              <a:latin typeface="Helvetica" pitchFamily="2" charset="0"/>
            </a:endParaRPr>
          </a:p>
        </p:txBody>
      </p:sp>
      <p:sp>
        <p:nvSpPr>
          <p:cNvPr id="534559" name="Rectangle 31">
            <a:extLst>
              <a:ext uri="{FF2B5EF4-FFF2-40B4-BE49-F238E27FC236}">
                <a16:creationId xmlns:a16="http://schemas.microsoft.com/office/drawing/2014/main" id="{D4FE0267-DFD9-2E76-C167-0467E1659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64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4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34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57" grpId="0" autoUpdateAnimBg="0"/>
      <p:bldP spid="534558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>
            <a:extLst>
              <a:ext uri="{FF2B5EF4-FFF2-40B4-BE49-F238E27FC236}">
                <a16:creationId xmlns:a16="http://schemas.microsoft.com/office/drawing/2014/main" id="{3958ED03-199A-6025-106D-F95334A83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500063"/>
            <a:ext cx="8005762" cy="586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3">
            <a:extLst>
              <a:ext uri="{FF2B5EF4-FFF2-40B4-BE49-F238E27FC236}">
                <a16:creationId xmlns:a16="http://schemas.microsoft.com/office/drawing/2014/main" id="{D7668256-E9C8-3740-9C55-DD02490AA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74756" name="Rectangle 6">
            <a:extLst>
              <a:ext uri="{FF2B5EF4-FFF2-40B4-BE49-F238E27FC236}">
                <a16:creationId xmlns:a16="http://schemas.microsoft.com/office/drawing/2014/main" id="{905F910F-34E9-8F1D-0CCB-9EBF8B499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3" y="482600"/>
            <a:ext cx="8002587" cy="5883275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4757" name="AutoShape 7">
            <a:extLst>
              <a:ext uri="{FF2B5EF4-FFF2-40B4-BE49-F238E27FC236}">
                <a16:creationId xmlns:a16="http://schemas.microsoft.com/office/drawing/2014/main" id="{AA9AEEBB-B661-562F-F29E-19B361AEC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4758" name="Rectangle 8">
            <a:extLst>
              <a:ext uri="{FF2B5EF4-FFF2-40B4-BE49-F238E27FC236}">
                <a16:creationId xmlns:a16="http://schemas.microsoft.com/office/drawing/2014/main" id="{EB392391-29C3-59A3-55C9-8234F2045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4759" name="Line 9">
            <a:extLst>
              <a:ext uri="{FF2B5EF4-FFF2-40B4-BE49-F238E27FC236}">
                <a16:creationId xmlns:a16="http://schemas.microsoft.com/office/drawing/2014/main" id="{D71D2D94-2B44-FA60-9056-A463EC943F9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0" name="Line 10">
            <a:extLst>
              <a:ext uri="{FF2B5EF4-FFF2-40B4-BE49-F238E27FC236}">
                <a16:creationId xmlns:a16="http://schemas.microsoft.com/office/drawing/2014/main" id="{C07E50B1-B041-B050-1BD7-4FA7D5F6E84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1" name="Line 11">
            <a:extLst>
              <a:ext uri="{FF2B5EF4-FFF2-40B4-BE49-F238E27FC236}">
                <a16:creationId xmlns:a16="http://schemas.microsoft.com/office/drawing/2014/main" id="{8D05748E-8D49-EEFC-542D-95146EB1456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2" name="Line 12">
            <a:extLst>
              <a:ext uri="{FF2B5EF4-FFF2-40B4-BE49-F238E27FC236}">
                <a16:creationId xmlns:a16="http://schemas.microsoft.com/office/drawing/2014/main" id="{8D27DAA9-562C-C4FE-D9BF-19F08BB8FDB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3" name="Line 13">
            <a:extLst>
              <a:ext uri="{FF2B5EF4-FFF2-40B4-BE49-F238E27FC236}">
                <a16:creationId xmlns:a16="http://schemas.microsoft.com/office/drawing/2014/main" id="{17018169-B2F7-EFE0-9BC7-952A17C7E23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4" name="Rectangle 14">
            <a:extLst>
              <a:ext uri="{FF2B5EF4-FFF2-40B4-BE49-F238E27FC236}">
                <a16:creationId xmlns:a16="http://schemas.microsoft.com/office/drawing/2014/main" id="{45606855-EA51-D327-0D4D-38E3F0EC3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58420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Gospels</a:t>
            </a:r>
          </a:p>
        </p:txBody>
      </p:sp>
      <p:sp>
        <p:nvSpPr>
          <p:cNvPr id="74765" name="Rectangle 15">
            <a:extLst>
              <a:ext uri="{FF2B5EF4-FFF2-40B4-BE49-F238E27FC236}">
                <a16:creationId xmlns:a16="http://schemas.microsoft.com/office/drawing/2014/main" id="{471DCF36-EAE6-A580-1342-5D8B053433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25" y="4183063"/>
            <a:ext cx="401638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Acts</a:t>
            </a:r>
          </a:p>
        </p:txBody>
      </p:sp>
      <p:sp>
        <p:nvSpPr>
          <p:cNvPr id="74766" name="Rectangle 16">
            <a:extLst>
              <a:ext uri="{FF2B5EF4-FFF2-40B4-BE49-F238E27FC236}">
                <a16:creationId xmlns:a16="http://schemas.microsoft.com/office/drawing/2014/main" id="{6BE37326-91D6-B10B-8CA4-A6F51CFF3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573087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Epistles</a:t>
            </a:r>
          </a:p>
        </p:txBody>
      </p:sp>
      <p:sp>
        <p:nvSpPr>
          <p:cNvPr id="74767" name="Rectangle 17">
            <a:extLst>
              <a:ext uri="{FF2B5EF4-FFF2-40B4-BE49-F238E27FC236}">
                <a16:creationId xmlns:a16="http://schemas.microsoft.com/office/drawing/2014/main" id="{2AECC9D0-E9DB-0BB6-B056-7B0C545D8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6969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Revelation</a:t>
            </a:r>
          </a:p>
        </p:txBody>
      </p:sp>
      <p:sp>
        <p:nvSpPr>
          <p:cNvPr id="74768" name="Rectangle 18">
            <a:extLst>
              <a:ext uri="{FF2B5EF4-FFF2-40B4-BE49-F238E27FC236}">
                <a16:creationId xmlns:a16="http://schemas.microsoft.com/office/drawing/2014/main" id="{AA9F38CD-F5F5-3F9D-A87A-87B31850D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bg2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41715" name="Rectangle 19">
            <a:extLst>
              <a:ext uri="{FF2B5EF4-FFF2-40B4-BE49-F238E27FC236}">
                <a16:creationId xmlns:a16="http://schemas.microsoft.com/office/drawing/2014/main" id="{CD77519D-4300-63F3-93AE-A811E0A35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04825" cy="2254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Cross</a:t>
            </a:r>
          </a:p>
        </p:txBody>
      </p:sp>
      <p:sp>
        <p:nvSpPr>
          <p:cNvPr id="74770" name="Rectangle 20">
            <a:extLst>
              <a:ext uri="{FF2B5EF4-FFF2-40B4-BE49-F238E27FC236}">
                <a16:creationId xmlns:a16="http://schemas.microsoft.com/office/drawing/2014/main" id="{7A09578F-9695-B337-D215-A7A51F2D2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41717" name="Rectangle 21">
            <a:extLst>
              <a:ext uri="{FF2B5EF4-FFF2-40B4-BE49-F238E27FC236}">
                <a16:creationId xmlns:a16="http://schemas.microsoft.com/office/drawing/2014/main" id="{4DDE9D62-FAE2-B87D-FFFB-6C42444D1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581025" cy="2254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Church</a:t>
            </a:r>
          </a:p>
        </p:txBody>
      </p:sp>
      <p:sp>
        <p:nvSpPr>
          <p:cNvPr id="74772" name="Line 22">
            <a:extLst>
              <a:ext uri="{FF2B5EF4-FFF2-40B4-BE49-F238E27FC236}">
                <a16:creationId xmlns:a16="http://schemas.microsoft.com/office/drawing/2014/main" id="{045F547F-B10B-ACF2-94F6-7E238AC7634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73" name="Line 23">
            <a:extLst>
              <a:ext uri="{FF2B5EF4-FFF2-40B4-BE49-F238E27FC236}">
                <a16:creationId xmlns:a16="http://schemas.microsoft.com/office/drawing/2014/main" id="{5C51F77E-042A-F373-2F64-A6B5A896D53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74" name="Rectangle 24">
            <a:extLst>
              <a:ext uri="{FF2B5EF4-FFF2-40B4-BE49-F238E27FC236}">
                <a16:creationId xmlns:a16="http://schemas.microsoft.com/office/drawing/2014/main" id="{CD7C3B15-BF4B-0183-4D73-76F687CBE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4775" name="Rectangle 25">
            <a:extLst>
              <a:ext uri="{FF2B5EF4-FFF2-40B4-BE49-F238E27FC236}">
                <a16:creationId xmlns:a16="http://schemas.microsoft.com/office/drawing/2014/main" id="{D2A01C4E-0FE2-B28A-6BC6-4E9EFB6B4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41722" name="Rectangle 26">
            <a:extLst>
              <a:ext uri="{FF2B5EF4-FFF2-40B4-BE49-F238E27FC236}">
                <a16:creationId xmlns:a16="http://schemas.microsoft.com/office/drawing/2014/main" id="{324E885C-0E9F-B319-DA8E-08E38CB56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06400" cy="241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Life</a:t>
            </a:r>
          </a:p>
        </p:txBody>
      </p:sp>
      <p:sp>
        <p:nvSpPr>
          <p:cNvPr id="541723" name="Text Box 27">
            <a:extLst>
              <a:ext uri="{FF2B5EF4-FFF2-40B4-BE49-F238E27FC236}">
                <a16:creationId xmlns:a16="http://schemas.microsoft.com/office/drawing/2014/main" id="{22EB7B21-9118-B3C5-F734-06B503899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47700"/>
            <a:ext cx="7280275" cy="55784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4000" b="0">
                <a:solidFill>
                  <a:schemeClr val="tx1"/>
                </a:solidFill>
                <a:latin typeface="Kerala" panose="020B0604020202020204" pitchFamily="2" charset="0"/>
              </a:rPr>
              <a:t>	¥KáÎáÄW çÏÖá: '</a:t>
            </a:r>
            <a:r>
              <a:rPr lang="en-US" altLang="en-US" sz="4000" b="0">
                <a:solidFill>
                  <a:srgbClr val="66FFFF"/>
                </a:solidFill>
                <a:latin typeface="Kerala" panose="020B0604020202020204" pitchFamily="2" charset="0"/>
              </a:rPr>
              <a:t>ØbVPøÞ¼c¢</a:t>
            </a:r>
            <a:r>
              <a:rPr lang="en-US" altLang="en-US" sz="4000" b="0">
                <a:solidFill>
                  <a:schemeClr val="tx1"/>
                </a:solidFill>
                <a:latin typeface="Kerala" panose="020B0604020202020204" pitchFamily="2" charset="0"/>
              </a:rPr>
              <a:t> ØÎàÉßºîßøßAÏÞW ÎÞÈØÞLøæM¿áÕßX ®Ká dÉØ¢·ßºîá Äá¿Bß. ...·ÜàÜÏßW</a:t>
            </a:r>
          </a:p>
          <a:p>
            <a:pPr>
              <a:defRPr/>
            </a:pPr>
            <a:r>
              <a:rPr lang="en-US" altLang="en-US" sz="4000" b="0">
                <a:solidFill>
                  <a:schemeClr val="tx1"/>
                </a:solidFill>
                <a:latin typeface="Kerala" panose="020B0604020202020204" pitchFamily="2" charset="0"/>
              </a:rPr>
              <a:t>²æAÏá¢ ºáxßØFøßºîáæµÞIá </a:t>
            </a:r>
          </a:p>
          <a:p>
            <a:pPr>
              <a:defRPr/>
            </a:pPr>
            <a:r>
              <a:rPr lang="en-US" altLang="en-US" sz="4000" b="0">
                <a:solidFill>
                  <a:schemeClr val="tx1"/>
                </a:solidFill>
                <a:latin typeface="Kerala" panose="020B0604020202020204" pitchFamily="2" charset="0"/>
              </a:rPr>
              <a:t>¥Õøáæ¿ ÉUßµ{ßW ©ÉçÆÖßAÏá¢ </a:t>
            </a:r>
            <a:r>
              <a:rPr lang="en-US" altLang="en-US" sz="4000" b="0">
                <a:solidFill>
                  <a:srgbClr val="66FFFF"/>
                </a:solidFill>
                <a:latin typeface="Kerala" panose="020B0604020202020204" pitchFamily="2" charset="0"/>
              </a:rPr>
              <a:t>øÞ¼cJßæa ØáÕßçÖ×¢</a:t>
            </a:r>
            <a:r>
              <a:rPr lang="en-US" altLang="en-US" sz="4000" b="0">
                <a:solidFill>
                  <a:schemeClr val="tx1"/>
                </a:solidFill>
                <a:latin typeface="Kerala" panose="020B0604020202020204" pitchFamily="2" charset="0"/>
              </a:rPr>
              <a:t> dÉØ¢·ßAáµÏá¢ ...æºÏñá". (</a:t>
            </a:r>
            <a:r>
              <a:rPr lang="en-US" altLang="en-US" sz="3200" b="0">
                <a:solidFill>
                  <a:schemeClr val="tx1"/>
                </a:solidFill>
                <a:latin typeface="Kerala" panose="020B0604020202020204" pitchFamily="2" charset="0"/>
              </a:rPr>
              <a:t>ÎJÞÏß</a:t>
            </a:r>
            <a:r>
              <a:rPr lang="en-US" altLang="en-US" sz="2400" b="0">
                <a:solidFill>
                  <a:schemeClr val="tx1"/>
                </a:solidFill>
                <a:latin typeface="Kerala" panose="020B0604020202020204" pitchFamily="2" charset="0"/>
              </a:rPr>
              <a:t> </a:t>
            </a:r>
            <a:r>
              <a:rPr lang="en-US" altLang="en-US" sz="3200" b="0">
                <a:solidFill>
                  <a:schemeClr val="tx1"/>
                </a:solidFill>
                <a:latin typeface="Kerala" panose="020B0604020202020204" pitchFamily="2" charset="0"/>
              </a:rPr>
              <a:t>4:17,23)</a:t>
            </a:r>
          </a:p>
        </p:txBody>
      </p:sp>
      <p:sp>
        <p:nvSpPr>
          <p:cNvPr id="541724" name="Rectangle 28">
            <a:extLst>
              <a:ext uri="{FF2B5EF4-FFF2-40B4-BE49-F238E27FC236}">
                <a16:creationId xmlns:a16="http://schemas.microsoft.com/office/drawing/2014/main" id="{A6B63776-8DDE-068A-D7A9-E72473723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65</a:t>
            </a:r>
          </a:p>
        </p:txBody>
      </p:sp>
    </p:spTree>
  </p:cSld>
  <p:clrMapOvr>
    <a:masterClrMapping/>
  </p:clrMapOvr>
  <p:transition>
    <p:wheel spokes="0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>
            <a:extLst>
              <a:ext uri="{FF2B5EF4-FFF2-40B4-BE49-F238E27FC236}">
                <a16:creationId xmlns:a16="http://schemas.microsoft.com/office/drawing/2014/main" id="{5FC705F7-C499-F8B8-56D5-B0E61D827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500063"/>
            <a:ext cx="8005762" cy="586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3">
            <a:extLst>
              <a:ext uri="{FF2B5EF4-FFF2-40B4-BE49-F238E27FC236}">
                <a16:creationId xmlns:a16="http://schemas.microsoft.com/office/drawing/2014/main" id="{4A986058-FE28-F1DA-3E20-918C5F3DA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75780" name="Rectangle 6">
            <a:extLst>
              <a:ext uri="{FF2B5EF4-FFF2-40B4-BE49-F238E27FC236}">
                <a16:creationId xmlns:a16="http://schemas.microsoft.com/office/drawing/2014/main" id="{8197B9E5-D313-A2F5-9AB5-A6967F7DE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3" y="482600"/>
            <a:ext cx="8002587" cy="5883275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5781" name="AutoShape 7">
            <a:extLst>
              <a:ext uri="{FF2B5EF4-FFF2-40B4-BE49-F238E27FC236}">
                <a16:creationId xmlns:a16="http://schemas.microsoft.com/office/drawing/2014/main" id="{31F69213-A6CB-7ABB-D9F5-A60F4D1B2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5782" name="Rectangle 8">
            <a:extLst>
              <a:ext uri="{FF2B5EF4-FFF2-40B4-BE49-F238E27FC236}">
                <a16:creationId xmlns:a16="http://schemas.microsoft.com/office/drawing/2014/main" id="{89035206-50B1-D97B-A75A-B677C11F6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5783" name="Line 9">
            <a:extLst>
              <a:ext uri="{FF2B5EF4-FFF2-40B4-BE49-F238E27FC236}">
                <a16:creationId xmlns:a16="http://schemas.microsoft.com/office/drawing/2014/main" id="{9273FDE5-556D-868E-FFEB-80ED7178608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4" name="Line 10">
            <a:extLst>
              <a:ext uri="{FF2B5EF4-FFF2-40B4-BE49-F238E27FC236}">
                <a16:creationId xmlns:a16="http://schemas.microsoft.com/office/drawing/2014/main" id="{72D4855A-E6B0-40C5-2C94-5F5CF6B93A5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5" name="Line 11">
            <a:extLst>
              <a:ext uri="{FF2B5EF4-FFF2-40B4-BE49-F238E27FC236}">
                <a16:creationId xmlns:a16="http://schemas.microsoft.com/office/drawing/2014/main" id="{A3FCBDD0-A7EF-221B-271C-C4F6E23540F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6" name="Line 12">
            <a:extLst>
              <a:ext uri="{FF2B5EF4-FFF2-40B4-BE49-F238E27FC236}">
                <a16:creationId xmlns:a16="http://schemas.microsoft.com/office/drawing/2014/main" id="{67C976FB-75D7-4218-BAA4-A0632B8CA8D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7" name="Line 13">
            <a:extLst>
              <a:ext uri="{FF2B5EF4-FFF2-40B4-BE49-F238E27FC236}">
                <a16:creationId xmlns:a16="http://schemas.microsoft.com/office/drawing/2014/main" id="{093417EA-90DF-4658-F428-E260A2B8222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8" name="Rectangle 14">
            <a:extLst>
              <a:ext uri="{FF2B5EF4-FFF2-40B4-BE49-F238E27FC236}">
                <a16:creationId xmlns:a16="http://schemas.microsoft.com/office/drawing/2014/main" id="{6DDC98F4-46DC-C668-F28E-D1979CE6B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58420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Gospels</a:t>
            </a:r>
          </a:p>
        </p:txBody>
      </p:sp>
      <p:sp>
        <p:nvSpPr>
          <p:cNvPr id="75789" name="Rectangle 15">
            <a:extLst>
              <a:ext uri="{FF2B5EF4-FFF2-40B4-BE49-F238E27FC236}">
                <a16:creationId xmlns:a16="http://schemas.microsoft.com/office/drawing/2014/main" id="{A81AD180-7D99-4DBD-40D9-2CC613AA6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25" y="4183063"/>
            <a:ext cx="401638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Acts</a:t>
            </a:r>
          </a:p>
        </p:txBody>
      </p:sp>
      <p:sp>
        <p:nvSpPr>
          <p:cNvPr id="75790" name="Rectangle 16">
            <a:extLst>
              <a:ext uri="{FF2B5EF4-FFF2-40B4-BE49-F238E27FC236}">
                <a16:creationId xmlns:a16="http://schemas.microsoft.com/office/drawing/2014/main" id="{8E9ED9B2-28C5-A473-D163-0632BDFAE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573087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Epistles</a:t>
            </a:r>
          </a:p>
        </p:txBody>
      </p:sp>
      <p:sp>
        <p:nvSpPr>
          <p:cNvPr id="75791" name="Rectangle 17">
            <a:extLst>
              <a:ext uri="{FF2B5EF4-FFF2-40B4-BE49-F238E27FC236}">
                <a16:creationId xmlns:a16="http://schemas.microsoft.com/office/drawing/2014/main" id="{88D3CCEA-851E-E8A4-49FC-16E619320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6969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Revelation</a:t>
            </a:r>
          </a:p>
        </p:txBody>
      </p:sp>
      <p:sp>
        <p:nvSpPr>
          <p:cNvPr id="75792" name="Rectangle 18">
            <a:extLst>
              <a:ext uri="{FF2B5EF4-FFF2-40B4-BE49-F238E27FC236}">
                <a16:creationId xmlns:a16="http://schemas.microsoft.com/office/drawing/2014/main" id="{F1C6338A-00FE-8BF5-BF8B-4C33474F4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bg2"/>
                </a:solidFill>
                <a:latin typeface="Kerala" pitchFamily="2" charset="0"/>
              </a:rPr>
              <a:t>çÏÖá</a:t>
            </a: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35571" name="Rectangle 19">
            <a:extLst>
              <a:ext uri="{FF2B5EF4-FFF2-40B4-BE49-F238E27FC236}">
                <a16:creationId xmlns:a16="http://schemas.microsoft.com/office/drawing/2014/main" id="{8AA8CB2F-6BD1-BEB0-7F5E-E0EAE9C25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04825" cy="2254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Cross</a:t>
            </a:r>
          </a:p>
        </p:txBody>
      </p:sp>
      <p:sp>
        <p:nvSpPr>
          <p:cNvPr id="75794" name="Rectangle 20">
            <a:extLst>
              <a:ext uri="{FF2B5EF4-FFF2-40B4-BE49-F238E27FC236}">
                <a16:creationId xmlns:a16="http://schemas.microsoft.com/office/drawing/2014/main" id="{E9761C34-DFE1-0007-BFE8-0B9E12D76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5573" name="Rectangle 21">
            <a:extLst>
              <a:ext uri="{FF2B5EF4-FFF2-40B4-BE49-F238E27FC236}">
                <a16:creationId xmlns:a16="http://schemas.microsoft.com/office/drawing/2014/main" id="{F3DF9086-7048-49B6-0AC3-93DC23377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581025" cy="2254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Church</a:t>
            </a:r>
          </a:p>
        </p:txBody>
      </p:sp>
      <p:sp>
        <p:nvSpPr>
          <p:cNvPr id="75796" name="Line 22">
            <a:extLst>
              <a:ext uri="{FF2B5EF4-FFF2-40B4-BE49-F238E27FC236}">
                <a16:creationId xmlns:a16="http://schemas.microsoft.com/office/drawing/2014/main" id="{AF992C4C-F293-1F18-5B6B-DF886145AC5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97" name="Line 23">
            <a:extLst>
              <a:ext uri="{FF2B5EF4-FFF2-40B4-BE49-F238E27FC236}">
                <a16:creationId xmlns:a16="http://schemas.microsoft.com/office/drawing/2014/main" id="{206FCDDC-F0CE-8242-6995-7F2F496720A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98" name="Rectangle 24">
            <a:extLst>
              <a:ext uri="{FF2B5EF4-FFF2-40B4-BE49-F238E27FC236}">
                <a16:creationId xmlns:a16="http://schemas.microsoft.com/office/drawing/2014/main" id="{3EB38D9A-AA1E-35D1-AFC2-5434ED27B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5799" name="Rectangle 25">
            <a:extLst>
              <a:ext uri="{FF2B5EF4-FFF2-40B4-BE49-F238E27FC236}">
                <a16:creationId xmlns:a16="http://schemas.microsoft.com/office/drawing/2014/main" id="{E9D03B2D-BB50-49F7-BCE9-65822DA45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5578" name="Rectangle 26">
            <a:extLst>
              <a:ext uri="{FF2B5EF4-FFF2-40B4-BE49-F238E27FC236}">
                <a16:creationId xmlns:a16="http://schemas.microsoft.com/office/drawing/2014/main" id="{25E190C2-BFA4-F6D9-4421-7E51AC591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06400" cy="241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Life</a:t>
            </a:r>
          </a:p>
        </p:txBody>
      </p:sp>
      <p:sp>
        <p:nvSpPr>
          <p:cNvPr id="535579" name="Text Box 27">
            <a:extLst>
              <a:ext uri="{FF2B5EF4-FFF2-40B4-BE49-F238E27FC236}">
                <a16:creationId xmlns:a16="http://schemas.microsoft.com/office/drawing/2014/main" id="{3C4E651F-99FB-469E-29EF-938D51C8E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2550" y="1465263"/>
            <a:ext cx="6351588" cy="509270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4800">
                <a:solidFill>
                  <a:schemeClr val="tx1"/>
                </a:solidFill>
                <a:latin typeface="Kerala" panose="020B0604020202020204" pitchFamily="2" charset="0"/>
              </a:rPr>
              <a:t>RÎáæO </a:t>
            </a:r>
            <a:r>
              <a:rPr lang="en-US" altLang="en-US" sz="4800">
                <a:solidFill>
                  <a:srgbClr val="66FFFF"/>
                </a:solidFill>
                <a:latin typeface="Kerala" panose="020B0604020202020204" pitchFamily="2" charset="0"/>
              </a:rPr>
              <a:t>¥Õæa øÞ¼cÕá¢</a:t>
            </a:r>
            <a:r>
              <a:rPr lang="en-US" altLang="en-US" sz="4800">
                <a:solidFill>
                  <a:schemeClr val="tx1"/>
                </a:solidFill>
                <a:latin typeface="Kerala" panose="020B0604020202020204" pitchFamily="2" charset="0"/>
              </a:rPr>
              <a:t> ÈàÄßÏá¢ </a:t>
            </a:r>
          </a:p>
          <a:p>
            <a:pPr algn="ctr">
              <a:defRPr/>
            </a:pPr>
            <a:r>
              <a:rPr lang="en-US" altLang="en-US" sz="4800">
                <a:solidFill>
                  <a:schemeClr val="tx1"/>
                </a:solidFill>
                <a:latin typeface="Kerala" panose="020B0604020202020204" pitchFamily="2" charset="0"/>
              </a:rPr>
              <a:t>¥çÈb×ßMßX; ¥çÄÞ¿áµâæ¿</a:t>
            </a:r>
          </a:p>
          <a:p>
            <a:pPr algn="ctr">
              <a:defRPr/>
            </a:pPr>
            <a:r>
              <a:rPr lang="en-US" altLang="en-US" sz="4800">
                <a:solidFill>
                  <a:schemeClr val="tx1"/>
                </a:solidFill>
                <a:latin typeface="Kerala" panose="020B0604020202020204" pitchFamily="2" charset="0"/>
              </a:rPr>
              <a:t>§æÄÞæAÏá¢ ÈßBZAá µßGá¢Q. </a:t>
            </a:r>
            <a:endParaRPr lang="en-US" altLang="en-US" sz="2400" b="0">
              <a:solidFill>
                <a:schemeClr val="tx1"/>
              </a:solidFill>
              <a:latin typeface="Kerala" panose="020B0604020202020204" pitchFamily="2" charset="0"/>
            </a:endParaRPr>
          </a:p>
          <a:p>
            <a:pPr algn="r">
              <a:defRPr/>
            </a:pPr>
            <a:r>
              <a:rPr lang="en-US" altLang="en-US" sz="4000">
                <a:solidFill>
                  <a:schemeClr val="tx1"/>
                </a:solidFill>
                <a:latin typeface="Kerala" panose="020B0604020202020204" pitchFamily="2" charset="0"/>
              </a:rPr>
              <a:t>ÎJÞÏß 6:33</a:t>
            </a:r>
            <a:endParaRPr lang="en-US" altLang="en-US" sz="4000">
              <a:solidFill>
                <a:schemeClr val="hlink"/>
              </a:solidFill>
              <a:latin typeface="Helvetica" panose="020B0604020202020204" pitchFamily="34" charset="0"/>
            </a:endParaRPr>
          </a:p>
        </p:txBody>
      </p:sp>
      <p:sp>
        <p:nvSpPr>
          <p:cNvPr id="535580" name="Rectangle 28">
            <a:extLst>
              <a:ext uri="{FF2B5EF4-FFF2-40B4-BE49-F238E27FC236}">
                <a16:creationId xmlns:a16="http://schemas.microsoft.com/office/drawing/2014/main" id="{9C9DCB73-A852-69D7-E0FE-380CEB463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66</a:t>
            </a:r>
          </a:p>
        </p:txBody>
      </p:sp>
    </p:spTree>
  </p:cSld>
  <p:clrMapOvr>
    <a:masterClrMapping/>
  </p:clrMapOvr>
  <p:transition>
    <p:wheel spokes="0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>
            <a:extLst>
              <a:ext uri="{FF2B5EF4-FFF2-40B4-BE49-F238E27FC236}">
                <a16:creationId xmlns:a16="http://schemas.microsoft.com/office/drawing/2014/main" id="{21EF4230-9875-060D-B678-6807F9876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500063"/>
            <a:ext cx="8005762" cy="586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 Box 3">
            <a:extLst>
              <a:ext uri="{FF2B5EF4-FFF2-40B4-BE49-F238E27FC236}">
                <a16:creationId xmlns:a16="http://schemas.microsoft.com/office/drawing/2014/main" id="{4F19A88E-81B7-4F2F-2D9D-F1B966664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76804" name="Rectangle 6">
            <a:extLst>
              <a:ext uri="{FF2B5EF4-FFF2-40B4-BE49-F238E27FC236}">
                <a16:creationId xmlns:a16="http://schemas.microsoft.com/office/drawing/2014/main" id="{C2D728BD-CCEE-DDF0-3986-AFAAC0F58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3" y="482600"/>
            <a:ext cx="8002587" cy="5883275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6805" name="AutoShape 7">
            <a:extLst>
              <a:ext uri="{FF2B5EF4-FFF2-40B4-BE49-F238E27FC236}">
                <a16:creationId xmlns:a16="http://schemas.microsoft.com/office/drawing/2014/main" id="{6B0DEE17-1EFD-CD86-2EDB-033882F62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6806" name="Rectangle 8">
            <a:extLst>
              <a:ext uri="{FF2B5EF4-FFF2-40B4-BE49-F238E27FC236}">
                <a16:creationId xmlns:a16="http://schemas.microsoft.com/office/drawing/2014/main" id="{9FDC75A4-7846-22B3-2C73-C8FD18364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6807" name="Line 9">
            <a:extLst>
              <a:ext uri="{FF2B5EF4-FFF2-40B4-BE49-F238E27FC236}">
                <a16:creationId xmlns:a16="http://schemas.microsoft.com/office/drawing/2014/main" id="{1DDB1211-6506-36CB-DA49-48540160A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8" name="Line 10">
            <a:extLst>
              <a:ext uri="{FF2B5EF4-FFF2-40B4-BE49-F238E27FC236}">
                <a16:creationId xmlns:a16="http://schemas.microsoft.com/office/drawing/2014/main" id="{B3985E14-ECAE-CCB6-9E43-198CEED5762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9" name="Line 11">
            <a:extLst>
              <a:ext uri="{FF2B5EF4-FFF2-40B4-BE49-F238E27FC236}">
                <a16:creationId xmlns:a16="http://schemas.microsoft.com/office/drawing/2014/main" id="{14AE196A-9179-8A47-CF23-16A3355DBB4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0" name="Line 12">
            <a:extLst>
              <a:ext uri="{FF2B5EF4-FFF2-40B4-BE49-F238E27FC236}">
                <a16:creationId xmlns:a16="http://schemas.microsoft.com/office/drawing/2014/main" id="{20B870B9-EEB1-3078-02B2-3B196ABDDA9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1" name="Line 13">
            <a:extLst>
              <a:ext uri="{FF2B5EF4-FFF2-40B4-BE49-F238E27FC236}">
                <a16:creationId xmlns:a16="http://schemas.microsoft.com/office/drawing/2014/main" id="{4FE14297-DECE-CB1A-9AD8-CFEC7760E2D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2" name="Rectangle 14">
            <a:extLst>
              <a:ext uri="{FF2B5EF4-FFF2-40B4-BE49-F238E27FC236}">
                <a16:creationId xmlns:a16="http://schemas.microsoft.com/office/drawing/2014/main" id="{891577D6-95A0-88A4-1700-8F05288DD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58420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Gospels</a:t>
            </a:r>
          </a:p>
        </p:txBody>
      </p:sp>
      <p:sp>
        <p:nvSpPr>
          <p:cNvPr id="76813" name="Rectangle 15">
            <a:extLst>
              <a:ext uri="{FF2B5EF4-FFF2-40B4-BE49-F238E27FC236}">
                <a16:creationId xmlns:a16="http://schemas.microsoft.com/office/drawing/2014/main" id="{794F2C55-AF01-6AE3-8975-97903F72D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25" y="4183063"/>
            <a:ext cx="401638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Acts</a:t>
            </a:r>
          </a:p>
        </p:txBody>
      </p:sp>
      <p:sp>
        <p:nvSpPr>
          <p:cNvPr id="76814" name="Rectangle 16">
            <a:extLst>
              <a:ext uri="{FF2B5EF4-FFF2-40B4-BE49-F238E27FC236}">
                <a16:creationId xmlns:a16="http://schemas.microsoft.com/office/drawing/2014/main" id="{D0EEEAC6-B223-FAEB-E28A-AA86AA57A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573087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Epistles</a:t>
            </a:r>
          </a:p>
        </p:txBody>
      </p:sp>
      <p:sp>
        <p:nvSpPr>
          <p:cNvPr id="76815" name="Rectangle 17">
            <a:extLst>
              <a:ext uri="{FF2B5EF4-FFF2-40B4-BE49-F238E27FC236}">
                <a16:creationId xmlns:a16="http://schemas.microsoft.com/office/drawing/2014/main" id="{8740B741-579E-A2B3-1735-3DBAFF071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6969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Revelation</a:t>
            </a:r>
          </a:p>
        </p:txBody>
      </p:sp>
      <p:sp>
        <p:nvSpPr>
          <p:cNvPr id="76816" name="Rectangle 18">
            <a:extLst>
              <a:ext uri="{FF2B5EF4-FFF2-40B4-BE49-F238E27FC236}">
                <a16:creationId xmlns:a16="http://schemas.microsoft.com/office/drawing/2014/main" id="{F69C30A9-DD6E-8341-834F-D23D31A61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bg2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36595" name="Rectangle 19">
            <a:extLst>
              <a:ext uri="{FF2B5EF4-FFF2-40B4-BE49-F238E27FC236}">
                <a16:creationId xmlns:a16="http://schemas.microsoft.com/office/drawing/2014/main" id="{F7DD9330-5921-C982-F6E6-5F4DD382D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04825" cy="2254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Cross</a:t>
            </a:r>
          </a:p>
        </p:txBody>
      </p:sp>
      <p:sp>
        <p:nvSpPr>
          <p:cNvPr id="76818" name="Rectangle 20">
            <a:extLst>
              <a:ext uri="{FF2B5EF4-FFF2-40B4-BE49-F238E27FC236}">
                <a16:creationId xmlns:a16="http://schemas.microsoft.com/office/drawing/2014/main" id="{C7608D85-43F1-FE82-B2C7-97346F4F5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6597" name="Rectangle 21">
            <a:extLst>
              <a:ext uri="{FF2B5EF4-FFF2-40B4-BE49-F238E27FC236}">
                <a16:creationId xmlns:a16="http://schemas.microsoft.com/office/drawing/2014/main" id="{30C2F557-BD69-81D5-55DA-9D8CC46B1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581025" cy="2254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Church</a:t>
            </a:r>
          </a:p>
        </p:txBody>
      </p:sp>
      <p:sp>
        <p:nvSpPr>
          <p:cNvPr id="76820" name="Line 22">
            <a:extLst>
              <a:ext uri="{FF2B5EF4-FFF2-40B4-BE49-F238E27FC236}">
                <a16:creationId xmlns:a16="http://schemas.microsoft.com/office/drawing/2014/main" id="{9D7E2321-94E9-6589-597D-E888611314F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21" name="Line 23">
            <a:extLst>
              <a:ext uri="{FF2B5EF4-FFF2-40B4-BE49-F238E27FC236}">
                <a16:creationId xmlns:a16="http://schemas.microsoft.com/office/drawing/2014/main" id="{ED3253CE-6C8E-75CA-8AD0-B21D0FE40A1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22" name="Rectangle 24">
            <a:extLst>
              <a:ext uri="{FF2B5EF4-FFF2-40B4-BE49-F238E27FC236}">
                <a16:creationId xmlns:a16="http://schemas.microsoft.com/office/drawing/2014/main" id="{9A1CE3C9-2D65-1BE2-0974-2BC413AE7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6823" name="Rectangle 25">
            <a:extLst>
              <a:ext uri="{FF2B5EF4-FFF2-40B4-BE49-F238E27FC236}">
                <a16:creationId xmlns:a16="http://schemas.microsoft.com/office/drawing/2014/main" id="{7C565C23-B264-DA0D-6D31-46A056CF3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6602" name="Rectangle 26">
            <a:extLst>
              <a:ext uri="{FF2B5EF4-FFF2-40B4-BE49-F238E27FC236}">
                <a16:creationId xmlns:a16="http://schemas.microsoft.com/office/drawing/2014/main" id="{4BC5DD3E-6E81-D99E-29D9-A69A01854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06400" cy="241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Life</a:t>
            </a:r>
          </a:p>
        </p:txBody>
      </p:sp>
      <p:sp>
        <p:nvSpPr>
          <p:cNvPr id="536603" name="Text Box 27">
            <a:extLst>
              <a:ext uri="{FF2B5EF4-FFF2-40B4-BE49-F238E27FC236}">
                <a16:creationId xmlns:a16="http://schemas.microsoft.com/office/drawing/2014/main" id="{3AF8DBB2-28F1-B325-A8EC-6EA9C5C7F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" y="1570038"/>
            <a:ext cx="6707188" cy="4910137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4800">
                <a:solidFill>
                  <a:schemeClr val="tx1"/>
                </a:solidFill>
                <a:latin typeface="Kerala" panose="020B0604020202020204" pitchFamily="2" charset="0"/>
              </a:rPr>
              <a:t>RÈæN §øáGßæa ¥ÇßµÞøJßW ÈßKá</a:t>
            </a:r>
          </a:p>
          <a:p>
            <a:pPr algn="ctr">
              <a:defRPr/>
            </a:pPr>
            <a:r>
              <a:rPr lang="en-US" altLang="en-US" sz="4800">
                <a:solidFill>
                  <a:schemeClr val="tx1"/>
                </a:solidFill>
                <a:latin typeface="Kerala" panose="020B0604020202020204" pitchFamily="2" charset="0"/>
              </a:rPr>
              <a:t>Õß¿áÕßºîá </a:t>
            </a:r>
            <a:r>
              <a:rPr lang="en-US" altLang="en-US" sz="4800">
                <a:solidFill>
                  <a:srgbClr val="66FFFF"/>
                </a:solidFill>
                <a:latin typeface="Kerala" panose="020B0604020202020204" pitchFamily="2" charset="0"/>
              </a:rPr>
              <a:t>Äæa ØíçÈÙØbøâÉÈÞÏ</a:t>
            </a:r>
          </a:p>
          <a:p>
            <a:pPr algn="ctr">
              <a:defRPr/>
            </a:pPr>
            <a:r>
              <a:rPr lang="en-US" altLang="en-US" sz="4800">
                <a:solidFill>
                  <a:srgbClr val="66FFFF"/>
                </a:solidFill>
                <a:latin typeface="Kerala" panose="020B0604020202020204" pitchFamily="2" charset="0"/>
              </a:rPr>
              <a:t>ÉádÄæa øÞ¼cJßÜÞAß</a:t>
            </a:r>
            <a:r>
              <a:rPr lang="en-US" altLang="en-US" sz="4800">
                <a:solidFill>
                  <a:schemeClr val="tx1"/>
                </a:solidFill>
                <a:latin typeface="Kerala" panose="020B0604020202020204" pitchFamily="2" charset="0"/>
              </a:rPr>
              <a:t>...Q.</a:t>
            </a:r>
          </a:p>
          <a:p>
            <a:pPr algn="ctr">
              <a:defRPr/>
            </a:pPr>
            <a:r>
              <a:rPr lang="en-US" altLang="en-US" sz="2800">
                <a:solidFill>
                  <a:schemeClr val="tx1"/>
                </a:solidFill>
                <a:latin typeface="Kerala" panose="020B0604020202020204" pitchFamily="2" charset="0"/>
              </a:rPr>
              <a:t>æµÞæÜÞ. 1:13</a:t>
            </a:r>
            <a:r>
              <a:rPr lang="en-US" altLang="en-US" sz="2800">
                <a:solidFill>
                  <a:schemeClr val="hlink"/>
                </a:solidFill>
                <a:latin typeface="Helvetica" panose="020B0604020202020204" pitchFamily="34" charset="0"/>
              </a:rPr>
              <a:t>                                 </a:t>
            </a:r>
          </a:p>
        </p:txBody>
      </p:sp>
      <p:sp>
        <p:nvSpPr>
          <p:cNvPr id="536604" name="Rectangle 28">
            <a:extLst>
              <a:ext uri="{FF2B5EF4-FFF2-40B4-BE49-F238E27FC236}">
                <a16:creationId xmlns:a16="http://schemas.microsoft.com/office/drawing/2014/main" id="{E0033469-24A0-B3B0-9ECF-9C7E9C4E4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67</a:t>
            </a:r>
          </a:p>
        </p:txBody>
      </p:sp>
    </p:spTree>
  </p:cSld>
  <p:clrMapOvr>
    <a:masterClrMapping/>
  </p:clrMapOvr>
  <p:transition>
    <p:wheel spokes="0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>
            <a:extLst>
              <a:ext uri="{FF2B5EF4-FFF2-40B4-BE49-F238E27FC236}">
                <a16:creationId xmlns:a16="http://schemas.microsoft.com/office/drawing/2014/main" id="{23627970-D35D-10D6-C5BF-69AE74D72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500063"/>
            <a:ext cx="8005762" cy="586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 Box 3">
            <a:extLst>
              <a:ext uri="{FF2B5EF4-FFF2-40B4-BE49-F238E27FC236}">
                <a16:creationId xmlns:a16="http://schemas.microsoft.com/office/drawing/2014/main" id="{ECE67552-2714-ACB8-2908-B3AF6CF68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77828" name="Text Box 5">
            <a:extLst>
              <a:ext uri="{FF2B5EF4-FFF2-40B4-BE49-F238E27FC236}">
                <a16:creationId xmlns:a16="http://schemas.microsoft.com/office/drawing/2014/main" id="{7C25F1A0-D511-D170-8AE6-271EE7216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9963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77829" name="Rectangle 6">
            <a:extLst>
              <a:ext uri="{FF2B5EF4-FFF2-40B4-BE49-F238E27FC236}">
                <a16:creationId xmlns:a16="http://schemas.microsoft.com/office/drawing/2014/main" id="{6DA03D90-2C61-C92E-A1BE-EE0F961FF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3" y="482600"/>
            <a:ext cx="8002587" cy="5868988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7830" name="AutoShape 7">
            <a:extLst>
              <a:ext uri="{FF2B5EF4-FFF2-40B4-BE49-F238E27FC236}">
                <a16:creationId xmlns:a16="http://schemas.microsoft.com/office/drawing/2014/main" id="{CF51871E-5C61-5FEC-1988-F5EAEEF68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7831" name="Rectangle 8">
            <a:extLst>
              <a:ext uri="{FF2B5EF4-FFF2-40B4-BE49-F238E27FC236}">
                <a16:creationId xmlns:a16="http://schemas.microsoft.com/office/drawing/2014/main" id="{C5F4544F-191B-FB4F-BA99-FE8A74120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7832" name="Line 9">
            <a:extLst>
              <a:ext uri="{FF2B5EF4-FFF2-40B4-BE49-F238E27FC236}">
                <a16:creationId xmlns:a16="http://schemas.microsoft.com/office/drawing/2014/main" id="{F3427201-6911-4467-D198-8C204F3C339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3" name="Line 10">
            <a:extLst>
              <a:ext uri="{FF2B5EF4-FFF2-40B4-BE49-F238E27FC236}">
                <a16:creationId xmlns:a16="http://schemas.microsoft.com/office/drawing/2014/main" id="{43804C81-4E9C-DE50-A380-5782EA86600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4" name="Line 11">
            <a:extLst>
              <a:ext uri="{FF2B5EF4-FFF2-40B4-BE49-F238E27FC236}">
                <a16:creationId xmlns:a16="http://schemas.microsoft.com/office/drawing/2014/main" id="{5010F4E0-4505-771A-B87B-D2B80E25E16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5" name="Line 12">
            <a:extLst>
              <a:ext uri="{FF2B5EF4-FFF2-40B4-BE49-F238E27FC236}">
                <a16:creationId xmlns:a16="http://schemas.microsoft.com/office/drawing/2014/main" id="{953BB3D5-3DDC-4BE8-E638-9F073DEB8C7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6" name="Line 13">
            <a:extLst>
              <a:ext uri="{FF2B5EF4-FFF2-40B4-BE49-F238E27FC236}">
                <a16:creationId xmlns:a16="http://schemas.microsoft.com/office/drawing/2014/main" id="{03129741-40BE-F934-80D3-707AE9C7D4F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7" name="Rectangle 14">
            <a:extLst>
              <a:ext uri="{FF2B5EF4-FFF2-40B4-BE49-F238E27FC236}">
                <a16:creationId xmlns:a16="http://schemas.microsoft.com/office/drawing/2014/main" id="{C4C58E1D-D77B-5B46-2A6C-7D6EBDAD9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58420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Gospels</a:t>
            </a:r>
          </a:p>
        </p:txBody>
      </p:sp>
      <p:sp>
        <p:nvSpPr>
          <p:cNvPr id="77838" name="Rectangle 15">
            <a:extLst>
              <a:ext uri="{FF2B5EF4-FFF2-40B4-BE49-F238E27FC236}">
                <a16:creationId xmlns:a16="http://schemas.microsoft.com/office/drawing/2014/main" id="{37D9102E-881B-5D90-3C67-79596AE9C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25" y="4183063"/>
            <a:ext cx="401638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Acts</a:t>
            </a:r>
          </a:p>
        </p:txBody>
      </p:sp>
      <p:sp>
        <p:nvSpPr>
          <p:cNvPr id="77839" name="Rectangle 16">
            <a:extLst>
              <a:ext uri="{FF2B5EF4-FFF2-40B4-BE49-F238E27FC236}">
                <a16:creationId xmlns:a16="http://schemas.microsoft.com/office/drawing/2014/main" id="{C0DB42ED-8886-B842-AC1B-F623D5136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573087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Epistles</a:t>
            </a:r>
          </a:p>
        </p:txBody>
      </p:sp>
      <p:sp>
        <p:nvSpPr>
          <p:cNvPr id="77840" name="Rectangle 17">
            <a:extLst>
              <a:ext uri="{FF2B5EF4-FFF2-40B4-BE49-F238E27FC236}">
                <a16:creationId xmlns:a16="http://schemas.microsoft.com/office/drawing/2014/main" id="{EDBF037F-7A15-6542-D899-2789858E5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6969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Revelation</a:t>
            </a:r>
          </a:p>
        </p:txBody>
      </p:sp>
      <p:sp>
        <p:nvSpPr>
          <p:cNvPr id="77841" name="Rectangle 18">
            <a:extLst>
              <a:ext uri="{FF2B5EF4-FFF2-40B4-BE49-F238E27FC236}">
                <a16:creationId xmlns:a16="http://schemas.microsoft.com/office/drawing/2014/main" id="{DF1C7282-15F7-F2E2-1A21-33BA4D497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bg2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39667" name="Rectangle 19">
            <a:extLst>
              <a:ext uri="{FF2B5EF4-FFF2-40B4-BE49-F238E27FC236}">
                <a16:creationId xmlns:a16="http://schemas.microsoft.com/office/drawing/2014/main" id="{86782DA7-096B-B879-E816-A1040C8F3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04825" cy="2254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Cross</a:t>
            </a:r>
          </a:p>
        </p:txBody>
      </p:sp>
      <p:sp>
        <p:nvSpPr>
          <p:cNvPr id="77843" name="Rectangle 20">
            <a:extLst>
              <a:ext uri="{FF2B5EF4-FFF2-40B4-BE49-F238E27FC236}">
                <a16:creationId xmlns:a16="http://schemas.microsoft.com/office/drawing/2014/main" id="{6C2B1FF0-E684-5619-E356-3135577C0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9669" name="Rectangle 21">
            <a:extLst>
              <a:ext uri="{FF2B5EF4-FFF2-40B4-BE49-F238E27FC236}">
                <a16:creationId xmlns:a16="http://schemas.microsoft.com/office/drawing/2014/main" id="{1F751D01-A8D6-2180-5BA7-5F50B3E16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581025" cy="2254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Church</a:t>
            </a:r>
          </a:p>
        </p:txBody>
      </p:sp>
      <p:sp>
        <p:nvSpPr>
          <p:cNvPr id="77845" name="Line 22">
            <a:extLst>
              <a:ext uri="{FF2B5EF4-FFF2-40B4-BE49-F238E27FC236}">
                <a16:creationId xmlns:a16="http://schemas.microsoft.com/office/drawing/2014/main" id="{30403271-7009-485A-19D2-7AA0601DB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6" name="Line 23">
            <a:extLst>
              <a:ext uri="{FF2B5EF4-FFF2-40B4-BE49-F238E27FC236}">
                <a16:creationId xmlns:a16="http://schemas.microsoft.com/office/drawing/2014/main" id="{9BC4AE89-213C-C082-3C54-2CDCA3DEE6D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7" name="Rectangle 24">
            <a:extLst>
              <a:ext uri="{FF2B5EF4-FFF2-40B4-BE49-F238E27FC236}">
                <a16:creationId xmlns:a16="http://schemas.microsoft.com/office/drawing/2014/main" id="{EE20EED8-519F-EB5A-021E-F228A57EC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7848" name="Rectangle 25">
            <a:extLst>
              <a:ext uri="{FF2B5EF4-FFF2-40B4-BE49-F238E27FC236}">
                <a16:creationId xmlns:a16="http://schemas.microsoft.com/office/drawing/2014/main" id="{832A67D2-32BD-EAAB-0C11-7CBA99233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9674" name="Rectangle 26">
            <a:extLst>
              <a:ext uri="{FF2B5EF4-FFF2-40B4-BE49-F238E27FC236}">
                <a16:creationId xmlns:a16="http://schemas.microsoft.com/office/drawing/2014/main" id="{D2E99411-FC08-1195-9D34-1421902F2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06400" cy="241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Life</a:t>
            </a:r>
          </a:p>
        </p:txBody>
      </p:sp>
      <p:sp>
        <p:nvSpPr>
          <p:cNvPr id="539675" name="Rectangle 27">
            <a:extLst>
              <a:ext uri="{FF2B5EF4-FFF2-40B4-BE49-F238E27FC236}">
                <a16:creationId xmlns:a16="http://schemas.microsoft.com/office/drawing/2014/main" id="{0D7676A3-154C-D6F7-BD64-08C1B698D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563" y="4003675"/>
            <a:ext cx="6407150" cy="143192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4000">
                <a:solidFill>
                  <a:schemeClr val="hlink"/>
                </a:solidFill>
                <a:latin typeface="Helvetica" pitchFamily="2" charset="0"/>
              </a:rPr>
              <a:t>#2:</a:t>
            </a:r>
            <a:r>
              <a:rPr lang="en-US" altLang="en-US" sz="4400" b="0">
                <a:solidFill>
                  <a:srgbClr val="66FFFF"/>
                </a:solidFill>
                <a:latin typeface="Kerala" pitchFamily="2" charset="0"/>
              </a:rPr>
              <a:t>èÆÕøÞ¼cJßçÜAí</a:t>
            </a:r>
            <a:r>
              <a:rPr lang="en-US" altLang="en-US" sz="4400" b="0">
                <a:solidFill>
                  <a:schemeClr val="tx1"/>
                </a:solidFill>
                <a:latin typeface="Kerala" pitchFamily="2" charset="0"/>
              </a:rPr>
              <a:t> ÈæN ÈÏßAáKá</a:t>
            </a:r>
            <a:endParaRPr lang="en-US" altLang="en-US" sz="4400">
              <a:solidFill>
                <a:schemeClr val="hlink"/>
              </a:solidFill>
              <a:latin typeface="Helvetica" pitchFamily="2" charset="0"/>
            </a:endParaRPr>
          </a:p>
        </p:txBody>
      </p:sp>
      <p:sp>
        <p:nvSpPr>
          <p:cNvPr id="539676" name="Text Box 28">
            <a:extLst>
              <a:ext uri="{FF2B5EF4-FFF2-40B4-BE49-F238E27FC236}">
                <a16:creationId xmlns:a16="http://schemas.microsoft.com/office/drawing/2014/main" id="{845A0E9E-06A3-621D-EF9E-C00BDF301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2947988"/>
            <a:ext cx="5561013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>
                <a:solidFill>
                  <a:schemeClr val="hlink"/>
                </a:solidFill>
                <a:latin typeface="Helvetica" pitchFamily="2" charset="0"/>
              </a:rPr>
              <a:t>#1: </a:t>
            </a:r>
            <a:r>
              <a:rPr lang="en-US" altLang="en-US" sz="4400" b="0">
                <a:solidFill>
                  <a:schemeClr val="tx1"/>
                </a:solidFill>
                <a:latin typeface="Kerala" pitchFamily="2" charset="0"/>
              </a:rPr>
              <a:t>èÆÕJßæa </a:t>
            </a:r>
            <a:r>
              <a:rPr lang="en-US" altLang="en-US" sz="4400" b="0">
                <a:solidFill>
                  <a:srgbClr val="66FFFF"/>
                </a:solidFill>
                <a:latin typeface="Kerala" pitchFamily="2" charset="0"/>
              </a:rPr>
              <a:t>ÎÙßÎ</a:t>
            </a:r>
            <a:endParaRPr lang="en-US" altLang="en-US" sz="4000">
              <a:solidFill>
                <a:schemeClr val="hlink"/>
              </a:solidFill>
              <a:latin typeface="Helvetica" pitchFamily="2" charset="0"/>
            </a:endParaRPr>
          </a:p>
        </p:txBody>
      </p:sp>
      <p:sp>
        <p:nvSpPr>
          <p:cNvPr id="77852" name="Rectangle 29">
            <a:extLst>
              <a:ext uri="{FF2B5EF4-FFF2-40B4-BE49-F238E27FC236}">
                <a16:creationId xmlns:a16="http://schemas.microsoft.com/office/drawing/2014/main" id="{5F271484-A755-2975-63D6-1349F1129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88" y="1322388"/>
            <a:ext cx="7504112" cy="143192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4400">
                <a:solidFill>
                  <a:schemeClr val="tx1"/>
                </a:solidFill>
                <a:latin typeface="Kerala" pitchFamily="2" charset="0"/>
              </a:rPr>
              <a:t>ÄßøáæÕÝáJßæÜ ¥ÄßdÉÇÞÈÎÞÏ</a:t>
            </a:r>
            <a:r>
              <a:rPr lang="en-US" altLang="en-US" sz="4400" b="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4400">
                <a:solidFill>
                  <a:schemeClr val="tx1"/>
                </a:solidFill>
                <a:latin typeface="Kerala" pitchFamily="2" charset="0"/>
              </a:rPr>
              <a:t>øIá ØçwÖBZ:</a:t>
            </a:r>
          </a:p>
        </p:txBody>
      </p:sp>
      <p:sp>
        <p:nvSpPr>
          <p:cNvPr id="539678" name="Rectangle 30">
            <a:extLst>
              <a:ext uri="{FF2B5EF4-FFF2-40B4-BE49-F238E27FC236}">
                <a16:creationId xmlns:a16="http://schemas.microsoft.com/office/drawing/2014/main" id="{3795DA63-4191-D3D6-C553-B3A53CBE5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68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9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9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9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9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675" grpId="0" autoUpdateAnimBg="0"/>
      <p:bldP spid="539676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2" hidden="1">
            <a:extLst>
              <a:ext uri="{FF2B5EF4-FFF2-40B4-BE49-F238E27FC236}">
                <a16:creationId xmlns:a16="http://schemas.microsoft.com/office/drawing/2014/main" id="{E65F75F0-69DE-8B69-E783-A74F885B9E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267" name="Text Box 6">
            <a:extLst>
              <a:ext uri="{FF2B5EF4-FFF2-40B4-BE49-F238E27FC236}">
                <a16:creationId xmlns:a16="http://schemas.microsoft.com/office/drawing/2014/main" id="{83373912-6EE8-5A15-82D5-6A14AC972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5175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Jesus Traveled His Land:</a:t>
            </a:r>
          </a:p>
        </p:txBody>
      </p:sp>
      <p:sp>
        <p:nvSpPr>
          <p:cNvPr id="564232" name="Rectangle 8">
            <a:extLst>
              <a:ext uri="{FF2B5EF4-FFF2-40B4-BE49-F238E27FC236}">
                <a16:creationId xmlns:a16="http://schemas.microsoft.com/office/drawing/2014/main" id="{194BB3BD-DD25-7E66-F07F-B2284F84B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06</a:t>
            </a:r>
          </a:p>
        </p:txBody>
      </p:sp>
      <p:sp>
        <p:nvSpPr>
          <p:cNvPr id="11269" name="Text Box 9">
            <a:extLst>
              <a:ext uri="{FF2B5EF4-FFF2-40B4-BE49-F238E27FC236}">
                <a16:creationId xmlns:a16="http://schemas.microsoft.com/office/drawing/2014/main" id="{5AA946EB-CD2D-5987-7018-27B9B8FD8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063" y="0"/>
            <a:ext cx="5957887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chemeClr val="tx1"/>
                </a:solidFill>
                <a:latin typeface="Kerala" pitchFamily="2" charset="0"/>
              </a:rPr>
              <a:t>çÏÞÙKÞX</a:t>
            </a:r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</a:rPr>
              <a:t>2:1-11</a:t>
            </a:r>
          </a:p>
        </p:txBody>
      </p:sp>
      <p:sp>
        <p:nvSpPr>
          <p:cNvPr id="11270" name="Rectangle 10">
            <a:extLst>
              <a:ext uri="{FF2B5EF4-FFF2-40B4-BE49-F238E27FC236}">
                <a16:creationId xmlns:a16="http://schemas.microsoft.com/office/drawing/2014/main" id="{E06BA0FD-C471-A8E4-DD8F-2E148DC4E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11271" name="AutoShape 11">
            <a:extLst>
              <a:ext uri="{FF2B5EF4-FFF2-40B4-BE49-F238E27FC236}">
                <a16:creationId xmlns:a16="http://schemas.microsoft.com/office/drawing/2014/main" id="{A7F95F80-D5F6-3899-CE3D-964986DA3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1272" name="Rectangle 12">
            <a:extLst>
              <a:ext uri="{FF2B5EF4-FFF2-40B4-BE49-F238E27FC236}">
                <a16:creationId xmlns:a16="http://schemas.microsoft.com/office/drawing/2014/main" id="{800BFE5B-3E76-67C2-72E5-4866DB577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1273" name="Line 13">
            <a:extLst>
              <a:ext uri="{FF2B5EF4-FFF2-40B4-BE49-F238E27FC236}">
                <a16:creationId xmlns:a16="http://schemas.microsoft.com/office/drawing/2014/main" id="{29AEF088-733A-B8CB-24D6-B0C10D60049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" name="Line 14">
            <a:extLst>
              <a:ext uri="{FF2B5EF4-FFF2-40B4-BE49-F238E27FC236}">
                <a16:creationId xmlns:a16="http://schemas.microsoft.com/office/drawing/2014/main" id="{A4E35DAE-7481-AFA0-1B9B-F5AE25E5002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5" name="Line 15">
            <a:extLst>
              <a:ext uri="{FF2B5EF4-FFF2-40B4-BE49-F238E27FC236}">
                <a16:creationId xmlns:a16="http://schemas.microsoft.com/office/drawing/2014/main" id="{243EEB2F-69ED-4308-D1B8-535F3BE8E94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6" name="Line 16">
            <a:extLst>
              <a:ext uri="{FF2B5EF4-FFF2-40B4-BE49-F238E27FC236}">
                <a16:creationId xmlns:a16="http://schemas.microsoft.com/office/drawing/2014/main" id="{8C70A429-9430-5517-2832-480E76060AC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7" name="Line 17">
            <a:extLst>
              <a:ext uri="{FF2B5EF4-FFF2-40B4-BE49-F238E27FC236}">
                <a16:creationId xmlns:a16="http://schemas.microsoft.com/office/drawing/2014/main" id="{4F1228B5-3957-E1C8-E932-4DCD223EC5E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8" name="Rectangle 18">
            <a:extLst>
              <a:ext uri="{FF2B5EF4-FFF2-40B4-BE49-F238E27FC236}">
                <a16:creationId xmlns:a16="http://schemas.microsoft.com/office/drawing/2014/main" id="{F595A37B-AEBA-C6A2-59CD-D5B313F56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11279" name="Rectangle 19">
            <a:extLst>
              <a:ext uri="{FF2B5EF4-FFF2-40B4-BE49-F238E27FC236}">
                <a16:creationId xmlns:a16="http://schemas.microsoft.com/office/drawing/2014/main" id="{F7CA493D-46BB-BCE9-8022-B8FFBCD94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1280" name="Line 20">
            <a:extLst>
              <a:ext uri="{FF2B5EF4-FFF2-40B4-BE49-F238E27FC236}">
                <a16:creationId xmlns:a16="http://schemas.microsoft.com/office/drawing/2014/main" id="{57294966-664A-00C3-2966-4353F2D199E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1" name="Line 21">
            <a:extLst>
              <a:ext uri="{FF2B5EF4-FFF2-40B4-BE49-F238E27FC236}">
                <a16:creationId xmlns:a16="http://schemas.microsoft.com/office/drawing/2014/main" id="{112A44CE-D62E-001E-0E4D-DDC2AE8BA27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2" name="Rectangle 22">
            <a:extLst>
              <a:ext uri="{FF2B5EF4-FFF2-40B4-BE49-F238E27FC236}">
                <a16:creationId xmlns:a16="http://schemas.microsoft.com/office/drawing/2014/main" id="{2158FC64-A932-3740-E87A-46C4170BA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1283" name="Rectangle 23">
            <a:extLst>
              <a:ext uri="{FF2B5EF4-FFF2-40B4-BE49-F238E27FC236}">
                <a16:creationId xmlns:a16="http://schemas.microsoft.com/office/drawing/2014/main" id="{62886702-2843-1C40-5152-5E7630930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64248" name="Rectangle 24">
            <a:extLst>
              <a:ext uri="{FF2B5EF4-FFF2-40B4-BE49-F238E27FC236}">
                <a16:creationId xmlns:a16="http://schemas.microsoft.com/office/drawing/2014/main" id="{494B29A9-3427-C020-C507-42A479481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406400" cy="241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Life</a:t>
            </a:r>
          </a:p>
        </p:txBody>
      </p:sp>
      <p:pic>
        <p:nvPicPr>
          <p:cNvPr id="11285" name="Picture 25">
            <a:extLst>
              <a:ext uri="{FF2B5EF4-FFF2-40B4-BE49-F238E27FC236}">
                <a16:creationId xmlns:a16="http://schemas.microsoft.com/office/drawing/2014/main" id="{92DCE033-94DE-F1F5-F168-87D5B3F23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49275"/>
            <a:ext cx="7869238" cy="571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6" name="Text Box 7">
            <a:extLst>
              <a:ext uri="{FF2B5EF4-FFF2-40B4-BE49-F238E27FC236}">
                <a16:creationId xmlns:a16="http://schemas.microsoft.com/office/drawing/2014/main" id="{5CBB8939-EE28-9250-06EB-3AA9F363F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563" y="5673725"/>
            <a:ext cx="73691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FFFF00"/>
                </a:solidFill>
                <a:latin typeface="Kerala" pitchFamily="2" charset="0"/>
              </a:rPr>
              <a:t>µÞÈÞ: çÏÖá ¦Æc¢ ¥ÄíÍáÄ¢ dÉÕVJßºî ØíÅÞÈ¢!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11287" name="Rectangle 5">
            <a:extLst>
              <a:ext uri="{FF2B5EF4-FFF2-40B4-BE49-F238E27FC236}">
                <a16:creationId xmlns:a16="http://schemas.microsoft.com/office/drawing/2014/main" id="{12509949-BA1B-30E8-69D2-C3C7D2738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425" y="577850"/>
            <a:ext cx="7869238" cy="5716588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wheel spokes="0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>
            <a:extLst>
              <a:ext uri="{FF2B5EF4-FFF2-40B4-BE49-F238E27FC236}">
                <a16:creationId xmlns:a16="http://schemas.microsoft.com/office/drawing/2014/main" id="{32C5EFE4-AA41-E408-4B80-9156D3129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500063"/>
            <a:ext cx="8005762" cy="586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Text Box 3">
            <a:extLst>
              <a:ext uri="{FF2B5EF4-FFF2-40B4-BE49-F238E27FC236}">
                <a16:creationId xmlns:a16="http://schemas.microsoft.com/office/drawing/2014/main" id="{3FA2C790-B100-E6A8-27B1-819330447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78852" name="Rectangle 6">
            <a:extLst>
              <a:ext uri="{FF2B5EF4-FFF2-40B4-BE49-F238E27FC236}">
                <a16:creationId xmlns:a16="http://schemas.microsoft.com/office/drawing/2014/main" id="{1E88ADA3-0A5A-3C0B-251C-8DD79E62A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3" y="482600"/>
            <a:ext cx="8002587" cy="5883275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8853" name="AutoShape 7">
            <a:extLst>
              <a:ext uri="{FF2B5EF4-FFF2-40B4-BE49-F238E27FC236}">
                <a16:creationId xmlns:a16="http://schemas.microsoft.com/office/drawing/2014/main" id="{C3680A1C-6177-F03B-60E2-165B8D064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8854" name="Rectangle 8">
            <a:extLst>
              <a:ext uri="{FF2B5EF4-FFF2-40B4-BE49-F238E27FC236}">
                <a16:creationId xmlns:a16="http://schemas.microsoft.com/office/drawing/2014/main" id="{F9B0CD87-3BCE-B119-D3FC-3C528C308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8855" name="Line 9">
            <a:extLst>
              <a:ext uri="{FF2B5EF4-FFF2-40B4-BE49-F238E27FC236}">
                <a16:creationId xmlns:a16="http://schemas.microsoft.com/office/drawing/2014/main" id="{C3BB8FFB-A8A2-1975-F3F7-F41BFD4743C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6" name="Line 10">
            <a:extLst>
              <a:ext uri="{FF2B5EF4-FFF2-40B4-BE49-F238E27FC236}">
                <a16:creationId xmlns:a16="http://schemas.microsoft.com/office/drawing/2014/main" id="{CF210459-B5CB-7178-C85F-4AF8C74805B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7" name="Line 11">
            <a:extLst>
              <a:ext uri="{FF2B5EF4-FFF2-40B4-BE49-F238E27FC236}">
                <a16:creationId xmlns:a16="http://schemas.microsoft.com/office/drawing/2014/main" id="{51CFBAA5-48F7-DC29-2854-9532254A037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8" name="Line 12">
            <a:extLst>
              <a:ext uri="{FF2B5EF4-FFF2-40B4-BE49-F238E27FC236}">
                <a16:creationId xmlns:a16="http://schemas.microsoft.com/office/drawing/2014/main" id="{9C61454F-DC27-912E-E2A7-584BB3212D8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9" name="Line 13">
            <a:extLst>
              <a:ext uri="{FF2B5EF4-FFF2-40B4-BE49-F238E27FC236}">
                <a16:creationId xmlns:a16="http://schemas.microsoft.com/office/drawing/2014/main" id="{774233B5-A288-9576-C642-3FE1C4D2F52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60" name="Rectangle 14">
            <a:extLst>
              <a:ext uri="{FF2B5EF4-FFF2-40B4-BE49-F238E27FC236}">
                <a16:creationId xmlns:a16="http://schemas.microsoft.com/office/drawing/2014/main" id="{7520935E-E740-10B3-6053-135E1622F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58420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Gospels</a:t>
            </a:r>
          </a:p>
        </p:txBody>
      </p:sp>
      <p:sp>
        <p:nvSpPr>
          <p:cNvPr id="78861" name="Rectangle 15">
            <a:extLst>
              <a:ext uri="{FF2B5EF4-FFF2-40B4-BE49-F238E27FC236}">
                <a16:creationId xmlns:a16="http://schemas.microsoft.com/office/drawing/2014/main" id="{C04C2F7D-0961-2DCE-231C-ABB3F10BF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25" y="4183063"/>
            <a:ext cx="401638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Acts</a:t>
            </a:r>
          </a:p>
        </p:txBody>
      </p:sp>
      <p:sp>
        <p:nvSpPr>
          <p:cNvPr id="78862" name="Rectangle 16">
            <a:extLst>
              <a:ext uri="{FF2B5EF4-FFF2-40B4-BE49-F238E27FC236}">
                <a16:creationId xmlns:a16="http://schemas.microsoft.com/office/drawing/2014/main" id="{A10E9EA4-A313-B602-CC88-866BA8920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573087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Epistles</a:t>
            </a:r>
          </a:p>
        </p:txBody>
      </p:sp>
      <p:sp>
        <p:nvSpPr>
          <p:cNvPr id="78863" name="Rectangle 17">
            <a:extLst>
              <a:ext uri="{FF2B5EF4-FFF2-40B4-BE49-F238E27FC236}">
                <a16:creationId xmlns:a16="http://schemas.microsoft.com/office/drawing/2014/main" id="{A1ED706A-1814-1957-668B-CC81E09CF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6969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Revelation</a:t>
            </a:r>
          </a:p>
        </p:txBody>
      </p:sp>
      <p:sp>
        <p:nvSpPr>
          <p:cNvPr id="78864" name="Rectangle 18">
            <a:extLst>
              <a:ext uri="{FF2B5EF4-FFF2-40B4-BE49-F238E27FC236}">
                <a16:creationId xmlns:a16="http://schemas.microsoft.com/office/drawing/2014/main" id="{0A939F82-0B4B-10E7-6369-76653C39C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22287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bg2"/>
                </a:solidFill>
                <a:latin typeface="Kerala" pitchFamily="2" charset="0"/>
              </a:rPr>
              <a:t>çÏÖ</a:t>
            </a:r>
            <a:r>
              <a:rPr lang="en-US" altLang="en-US" sz="1400" b="0">
                <a:solidFill>
                  <a:schemeClr val="bg2"/>
                </a:solidFill>
                <a:latin typeface="Kerala" pitchFamily="2" charset="0"/>
              </a:rPr>
              <a:t>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37619" name="Rectangle 19">
            <a:extLst>
              <a:ext uri="{FF2B5EF4-FFF2-40B4-BE49-F238E27FC236}">
                <a16:creationId xmlns:a16="http://schemas.microsoft.com/office/drawing/2014/main" id="{4D311658-B5AB-DC9C-2C34-3907A2CE6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04825" cy="2254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Cross</a:t>
            </a:r>
          </a:p>
        </p:txBody>
      </p:sp>
      <p:sp>
        <p:nvSpPr>
          <p:cNvPr id="78866" name="Rectangle 20">
            <a:extLst>
              <a:ext uri="{FF2B5EF4-FFF2-40B4-BE49-F238E27FC236}">
                <a16:creationId xmlns:a16="http://schemas.microsoft.com/office/drawing/2014/main" id="{EA7A123A-1154-DDC3-6D18-98CB4A63A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7621" name="Rectangle 21">
            <a:extLst>
              <a:ext uri="{FF2B5EF4-FFF2-40B4-BE49-F238E27FC236}">
                <a16:creationId xmlns:a16="http://schemas.microsoft.com/office/drawing/2014/main" id="{D22D94AA-A74A-76BB-3600-F09ADA8C3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581025" cy="2254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Church</a:t>
            </a:r>
          </a:p>
        </p:txBody>
      </p:sp>
      <p:sp>
        <p:nvSpPr>
          <p:cNvPr id="78868" name="Line 22">
            <a:extLst>
              <a:ext uri="{FF2B5EF4-FFF2-40B4-BE49-F238E27FC236}">
                <a16:creationId xmlns:a16="http://schemas.microsoft.com/office/drawing/2014/main" id="{3DA3C6A3-63DB-9BD3-397C-CC9BAD32548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69" name="Line 23">
            <a:extLst>
              <a:ext uri="{FF2B5EF4-FFF2-40B4-BE49-F238E27FC236}">
                <a16:creationId xmlns:a16="http://schemas.microsoft.com/office/drawing/2014/main" id="{63ADD4F6-6AD5-4271-7D4A-EF8FD34C74F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70" name="Rectangle 24">
            <a:extLst>
              <a:ext uri="{FF2B5EF4-FFF2-40B4-BE49-F238E27FC236}">
                <a16:creationId xmlns:a16="http://schemas.microsoft.com/office/drawing/2014/main" id="{7C01CA5C-0CE1-02B4-164F-A395BF534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8871" name="Rectangle 25">
            <a:extLst>
              <a:ext uri="{FF2B5EF4-FFF2-40B4-BE49-F238E27FC236}">
                <a16:creationId xmlns:a16="http://schemas.microsoft.com/office/drawing/2014/main" id="{3AF407F4-ABC0-A82B-FB91-C322AD067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7626" name="Rectangle 26">
            <a:extLst>
              <a:ext uri="{FF2B5EF4-FFF2-40B4-BE49-F238E27FC236}">
                <a16:creationId xmlns:a16="http://schemas.microsoft.com/office/drawing/2014/main" id="{AEABB6B1-80F2-2DAE-B95D-BED96AB92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15938" cy="4238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en-US" sz="1200" b="0">
                <a:solidFill>
                  <a:schemeClr val="bg2"/>
                </a:solidFill>
                <a:latin typeface="Kerala" panose="020B0604020202020204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anose="020B0604020202020204" pitchFamily="2" charset="0"/>
            </a:endParaRPr>
          </a:p>
          <a:p>
            <a:pPr>
              <a:defRPr/>
            </a:pP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anose="020B0604020202020204" pitchFamily="34" charset="0"/>
            </a:endParaRPr>
          </a:p>
        </p:txBody>
      </p:sp>
      <p:sp>
        <p:nvSpPr>
          <p:cNvPr id="537627" name="Text Box 27">
            <a:extLst>
              <a:ext uri="{FF2B5EF4-FFF2-40B4-BE49-F238E27FC236}">
                <a16:creationId xmlns:a16="http://schemas.microsoft.com/office/drawing/2014/main" id="{899087F7-043D-C5BB-B0EC-43A21009C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7950" y="744538"/>
            <a:ext cx="6351588" cy="4148137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3800">
                <a:solidFill>
                  <a:schemeClr val="tx1"/>
                </a:solidFill>
                <a:latin typeface="Kerala" panose="020B0604020202020204" pitchFamily="2" charset="0"/>
              </a:rPr>
              <a:t>µÞÃÞæÄ æÉÞÏÄßæÈ ÄßøEá øfßMÞÈçÜïÞ çÏÖá dµßØíÄá çÜÞµJßçÜAá ÕKÄí. </a:t>
            </a:r>
          </a:p>
          <a:p>
            <a:pPr algn="ctr">
              <a:defRPr/>
            </a:pPr>
            <a:r>
              <a:rPr lang="en-US" altLang="en-US" sz="3800">
                <a:solidFill>
                  <a:schemeClr val="tx1"/>
                </a:solidFill>
                <a:latin typeface="Kerala" panose="020B0604020202020204" pitchFamily="2" charset="0"/>
              </a:rPr>
              <a:t>...¨ ÎÖàÙÞÏáæ¿ </a:t>
            </a:r>
          </a:p>
          <a:p>
            <a:pPr algn="ctr">
              <a:defRPr/>
            </a:pPr>
            <a:r>
              <a:rPr lang="en-US" altLang="en-US" sz="3800">
                <a:solidFill>
                  <a:schemeClr val="tx1"/>
                </a:solidFill>
                <a:latin typeface="Kerala" panose="020B0604020202020204" pitchFamily="2" charset="0"/>
              </a:rPr>
              <a:t>ØáÕßçÖ×JßW ÕßÖbØßAáKÄßÜâæ¿ ²øáÕÈá</a:t>
            </a:r>
          </a:p>
          <a:p>
            <a:pPr algn="ctr">
              <a:defRPr/>
            </a:pPr>
            <a:r>
              <a:rPr lang="en-US" altLang="en-US" sz="3800">
                <a:solidFill>
                  <a:schemeClr val="tx1"/>
                </a:solidFill>
                <a:latin typeface="Kerala" panose="020B0604020202020204" pitchFamily="2" charset="0"/>
              </a:rPr>
              <a:t>ÈßÄc¼àÕX dÉÞÉßAÞX µÝßÏá¢.</a:t>
            </a:r>
          </a:p>
        </p:txBody>
      </p:sp>
      <p:sp>
        <p:nvSpPr>
          <p:cNvPr id="537628" name="Text Box 28">
            <a:extLst>
              <a:ext uri="{FF2B5EF4-FFF2-40B4-BE49-F238E27FC236}">
                <a16:creationId xmlns:a16="http://schemas.microsoft.com/office/drawing/2014/main" id="{A133023E-1DEF-6225-0D77-CA3814AE8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175" y="5291138"/>
            <a:ext cx="6842125" cy="7016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i="1">
                <a:solidFill>
                  <a:srgbClr val="6EEBF8"/>
                </a:solidFill>
                <a:latin typeface="Kerala" pitchFamily="2" charset="0"/>
              </a:rPr>
              <a:t>ÈÞ¢ çÉÞÏß §Äí ¥ùßÏßçAÃ¢!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537629" name="Rectangle 29">
            <a:extLst>
              <a:ext uri="{FF2B5EF4-FFF2-40B4-BE49-F238E27FC236}">
                <a16:creationId xmlns:a16="http://schemas.microsoft.com/office/drawing/2014/main" id="{D3FDDEB4-C703-3120-A05E-56864D3A3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69</a:t>
            </a:r>
          </a:p>
        </p:txBody>
      </p:sp>
      <p:sp>
        <p:nvSpPr>
          <p:cNvPr id="78876" name="Text Box 30">
            <a:extLst>
              <a:ext uri="{FF2B5EF4-FFF2-40B4-BE49-F238E27FC236}">
                <a16:creationId xmlns:a16="http://schemas.microsoft.com/office/drawing/2014/main" id="{045B30F4-F165-2146-C6BB-AFF698FD7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7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37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7627" grpId="0" autoUpdateAnimBg="0"/>
      <p:bldP spid="537628" grpId="0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74" name="Group 2">
            <a:extLst>
              <a:ext uri="{FF2B5EF4-FFF2-40B4-BE49-F238E27FC236}">
                <a16:creationId xmlns:a16="http://schemas.microsoft.com/office/drawing/2014/main" id="{719CD6DF-16C4-DCBC-B004-00FBA7482C02}"/>
              </a:ext>
            </a:extLst>
          </p:cNvPr>
          <p:cNvGrpSpPr>
            <a:grpSpLocks/>
          </p:cNvGrpSpPr>
          <p:nvPr/>
        </p:nvGrpSpPr>
        <p:grpSpPr bwMode="auto">
          <a:xfrm>
            <a:off x="4113213" y="519113"/>
            <a:ext cx="3924300" cy="5827712"/>
            <a:chOff x="2602" y="327"/>
            <a:chExt cx="2472" cy="3671"/>
          </a:xfrm>
        </p:grpSpPr>
        <p:sp>
          <p:nvSpPr>
            <p:cNvPr id="80064" name="Freeform 3">
              <a:extLst>
                <a:ext uri="{FF2B5EF4-FFF2-40B4-BE49-F238E27FC236}">
                  <a16:creationId xmlns:a16="http://schemas.microsoft.com/office/drawing/2014/main" id="{60387A79-D9DE-A777-8A95-7FE4556BA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5" y="21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65" name="Freeform 4">
              <a:extLst>
                <a:ext uri="{FF2B5EF4-FFF2-40B4-BE49-F238E27FC236}">
                  <a16:creationId xmlns:a16="http://schemas.microsoft.com/office/drawing/2014/main" id="{8682308B-B01B-4DCB-49E4-AB5F21948F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1" y="880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66" name="Rectangle 5">
              <a:extLst>
                <a:ext uri="{FF2B5EF4-FFF2-40B4-BE49-F238E27FC236}">
                  <a16:creationId xmlns:a16="http://schemas.microsoft.com/office/drawing/2014/main" id="{B20D4736-D5E3-EEE6-D08C-453830771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327"/>
              <a:ext cx="48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067" name="Rectangle 6">
              <a:extLst>
                <a:ext uri="{FF2B5EF4-FFF2-40B4-BE49-F238E27FC236}">
                  <a16:creationId xmlns:a16="http://schemas.microsoft.com/office/drawing/2014/main" id="{5D2D3353-69EF-E5A4-D490-FEE0C25F5D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3" y="327"/>
              <a:ext cx="87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068" name="Rectangle 7">
              <a:extLst>
                <a:ext uri="{FF2B5EF4-FFF2-40B4-BE49-F238E27FC236}">
                  <a16:creationId xmlns:a16="http://schemas.microsoft.com/office/drawing/2014/main" id="{EA1542F5-3795-02A7-57B5-4AD6552FB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7" y="1240"/>
              <a:ext cx="499" cy="15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000">
                  <a:solidFill>
                    <a:srgbClr val="FFFF00"/>
                  </a:solidFill>
                  <a:latin typeface="Times" panose="02020603050405020304" pitchFamily="18" charset="0"/>
                </a:rPr>
                <a:t>(2000 B.C.)</a:t>
              </a:r>
            </a:p>
          </p:txBody>
        </p:sp>
        <p:sp>
          <p:nvSpPr>
            <p:cNvPr id="80069" name="Freeform 8">
              <a:extLst>
                <a:ext uri="{FF2B5EF4-FFF2-40B4-BE49-F238E27FC236}">
                  <a16:creationId xmlns:a16="http://schemas.microsoft.com/office/drawing/2014/main" id="{339F8E70-9699-B4DC-C516-50495BA7F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5" y="21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70" name="AutoShape 9">
              <a:extLst>
                <a:ext uri="{FF2B5EF4-FFF2-40B4-BE49-F238E27FC236}">
                  <a16:creationId xmlns:a16="http://schemas.microsoft.com/office/drawing/2014/main" id="{89256C6C-BBFF-7FDF-16F5-FB55E1E4C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6" y="2038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071" name="Freeform 10">
              <a:extLst>
                <a:ext uri="{FF2B5EF4-FFF2-40B4-BE49-F238E27FC236}">
                  <a16:creationId xmlns:a16="http://schemas.microsoft.com/office/drawing/2014/main" id="{4A7EBE40-2AF1-2BFC-8369-930228B95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327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72" name="AutoShape 11">
              <a:extLst>
                <a:ext uri="{FF2B5EF4-FFF2-40B4-BE49-F238E27FC236}">
                  <a16:creationId xmlns:a16="http://schemas.microsoft.com/office/drawing/2014/main" id="{84374F73-D92F-7C7D-844F-823D16CA26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6" y="3233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073" name="Rectangle 12">
              <a:extLst>
                <a:ext uri="{FF2B5EF4-FFF2-40B4-BE49-F238E27FC236}">
                  <a16:creationId xmlns:a16="http://schemas.microsoft.com/office/drawing/2014/main" id="{644F80BE-3A27-AFEB-847B-E5902BC3D6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5" y="327"/>
              <a:ext cx="59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074" name="Freeform 13">
              <a:extLst>
                <a:ext uri="{FF2B5EF4-FFF2-40B4-BE49-F238E27FC236}">
                  <a16:creationId xmlns:a16="http://schemas.microsoft.com/office/drawing/2014/main" id="{8537FD12-AAB1-C6BE-7393-D44929B84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75" name="AutoShape 14">
              <a:extLst>
                <a:ext uri="{FF2B5EF4-FFF2-40B4-BE49-F238E27FC236}">
                  <a16:creationId xmlns:a16="http://schemas.microsoft.com/office/drawing/2014/main" id="{BA957DFA-155C-5BB5-45E7-973322D63D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076" name="Rectangle 15">
              <a:extLst>
                <a:ext uri="{FF2B5EF4-FFF2-40B4-BE49-F238E27FC236}">
                  <a16:creationId xmlns:a16="http://schemas.microsoft.com/office/drawing/2014/main" id="{6DB41F83-5A73-11F6-935B-C161918454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077" name="Freeform 16">
              <a:extLst>
                <a:ext uri="{FF2B5EF4-FFF2-40B4-BE49-F238E27FC236}">
                  <a16:creationId xmlns:a16="http://schemas.microsoft.com/office/drawing/2014/main" id="{C5110E62-2721-B307-E833-7AD28F021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78" name="Rectangle 17">
              <a:extLst>
                <a:ext uri="{FF2B5EF4-FFF2-40B4-BE49-F238E27FC236}">
                  <a16:creationId xmlns:a16="http://schemas.microsoft.com/office/drawing/2014/main" id="{4F6E3D3D-3ADA-1ED8-0487-8827570C41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079" name="Freeform 18">
              <a:extLst>
                <a:ext uri="{FF2B5EF4-FFF2-40B4-BE49-F238E27FC236}">
                  <a16:creationId xmlns:a16="http://schemas.microsoft.com/office/drawing/2014/main" id="{D01854F7-588B-2FD5-3F38-92CD19226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>
                <a:gd name="T0" fmla="*/ 147 w 129"/>
                <a:gd name="T1" fmla="*/ 74 h 49"/>
                <a:gd name="T2" fmla="*/ 0 w 129"/>
                <a:gd name="T3" fmla="*/ 74 h 49"/>
                <a:gd name="T4" fmla="*/ 0 w 129"/>
                <a:gd name="T5" fmla="*/ 0 h 49"/>
                <a:gd name="T6" fmla="*/ 147 w 129"/>
                <a:gd name="T7" fmla="*/ 74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80" name="AutoShape 19">
              <a:extLst>
                <a:ext uri="{FF2B5EF4-FFF2-40B4-BE49-F238E27FC236}">
                  <a16:creationId xmlns:a16="http://schemas.microsoft.com/office/drawing/2014/main" id="{FE51D1E6-6A68-1A35-6D29-614D4792D4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081" name="Rectangle 20">
              <a:extLst>
                <a:ext uri="{FF2B5EF4-FFF2-40B4-BE49-F238E27FC236}">
                  <a16:creationId xmlns:a16="http://schemas.microsoft.com/office/drawing/2014/main" id="{E3D7D282-11CC-BA08-3E74-93B5AEFA5F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082" name="Rectangle 21">
              <a:extLst>
                <a:ext uri="{FF2B5EF4-FFF2-40B4-BE49-F238E27FC236}">
                  <a16:creationId xmlns:a16="http://schemas.microsoft.com/office/drawing/2014/main" id="{D83F84AD-76F5-EDD2-588B-7B0D5134AA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083" name="AutoShape 22">
              <a:extLst>
                <a:ext uri="{FF2B5EF4-FFF2-40B4-BE49-F238E27FC236}">
                  <a16:creationId xmlns:a16="http://schemas.microsoft.com/office/drawing/2014/main" id="{9655E376-58FC-53B1-DC32-33991FD8C6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084" name="Rectangle 23">
              <a:extLst>
                <a:ext uri="{FF2B5EF4-FFF2-40B4-BE49-F238E27FC236}">
                  <a16:creationId xmlns:a16="http://schemas.microsoft.com/office/drawing/2014/main" id="{F89CE16C-F354-8891-3FB9-5935A1EEC4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085" name="AutoShape 24">
              <a:extLst>
                <a:ext uri="{FF2B5EF4-FFF2-40B4-BE49-F238E27FC236}">
                  <a16:creationId xmlns:a16="http://schemas.microsoft.com/office/drawing/2014/main" id="{D52BAB0F-849A-BF9C-D853-5D7070E63D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086" name="AutoShape 25">
              <a:extLst>
                <a:ext uri="{FF2B5EF4-FFF2-40B4-BE49-F238E27FC236}">
                  <a16:creationId xmlns:a16="http://schemas.microsoft.com/office/drawing/2014/main" id="{A661DBAF-5091-A0CB-ED70-A3BED091C7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087" name="AutoShape 26">
              <a:extLst>
                <a:ext uri="{FF2B5EF4-FFF2-40B4-BE49-F238E27FC236}">
                  <a16:creationId xmlns:a16="http://schemas.microsoft.com/office/drawing/2014/main" id="{B288B0A3-B90A-446E-6AF3-6459840B9D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088" name="Rectangle 27">
              <a:extLst>
                <a:ext uri="{FF2B5EF4-FFF2-40B4-BE49-F238E27FC236}">
                  <a16:creationId xmlns:a16="http://schemas.microsoft.com/office/drawing/2014/main" id="{6C9F8B24-B258-52E9-8190-382EFB7E2D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5" y="3288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089" name="Rectangle 28">
              <a:extLst>
                <a:ext uri="{FF2B5EF4-FFF2-40B4-BE49-F238E27FC236}">
                  <a16:creationId xmlns:a16="http://schemas.microsoft.com/office/drawing/2014/main" id="{BD19A866-1621-CC2D-27D8-7D024A55D5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0" y="3258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40</a:t>
              </a:r>
            </a:p>
          </p:txBody>
        </p:sp>
        <p:sp>
          <p:nvSpPr>
            <p:cNvPr id="80090" name="AutoShape 29">
              <a:extLst>
                <a:ext uri="{FF2B5EF4-FFF2-40B4-BE49-F238E27FC236}">
                  <a16:creationId xmlns:a16="http://schemas.microsoft.com/office/drawing/2014/main" id="{72C63787-05A7-6C1B-12CE-BE99B71F4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2" y="2692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091" name="Rectangle 30">
              <a:extLst>
                <a:ext uri="{FF2B5EF4-FFF2-40B4-BE49-F238E27FC236}">
                  <a16:creationId xmlns:a16="http://schemas.microsoft.com/office/drawing/2014/main" id="{567CCF0E-F857-5F5B-252B-24D332225D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1" y="2792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092" name="AutoShape 31">
              <a:extLst>
                <a:ext uri="{FF2B5EF4-FFF2-40B4-BE49-F238E27FC236}">
                  <a16:creationId xmlns:a16="http://schemas.microsoft.com/office/drawing/2014/main" id="{ADCB2EB1-E1FE-0623-40DE-0A643A386B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4" y="2710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093" name="Freeform 32">
              <a:extLst>
                <a:ext uri="{FF2B5EF4-FFF2-40B4-BE49-F238E27FC236}">
                  <a16:creationId xmlns:a16="http://schemas.microsoft.com/office/drawing/2014/main" id="{062870A2-1972-E6F6-9262-E95F86CD4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452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94" name="Freeform 33">
              <a:extLst>
                <a:ext uri="{FF2B5EF4-FFF2-40B4-BE49-F238E27FC236}">
                  <a16:creationId xmlns:a16="http://schemas.microsoft.com/office/drawing/2014/main" id="{C7721E00-F442-1B72-693F-DAD4F0217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5" y="452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95" name="Rectangle 34">
              <a:extLst>
                <a:ext uri="{FF2B5EF4-FFF2-40B4-BE49-F238E27FC236}">
                  <a16:creationId xmlns:a16="http://schemas.microsoft.com/office/drawing/2014/main" id="{7A3B833E-10EF-F997-D160-7C2BE89D9C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8" y="618"/>
              <a:ext cx="22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350</a:t>
              </a:r>
            </a:p>
          </p:txBody>
        </p:sp>
        <p:sp>
          <p:nvSpPr>
            <p:cNvPr id="80096" name="Freeform 35">
              <a:extLst>
                <a:ext uri="{FF2B5EF4-FFF2-40B4-BE49-F238E27FC236}">
                  <a16:creationId xmlns:a16="http://schemas.microsoft.com/office/drawing/2014/main" id="{8163CCD3-9378-FD76-9048-A81950A5B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4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97" name="AutoShape 36">
              <a:extLst>
                <a:ext uri="{FF2B5EF4-FFF2-40B4-BE49-F238E27FC236}">
                  <a16:creationId xmlns:a16="http://schemas.microsoft.com/office/drawing/2014/main" id="{F8C439D3-2A12-AF95-A47D-0183405379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6" y="364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098" name="Rectangle 37">
              <a:extLst>
                <a:ext uri="{FF2B5EF4-FFF2-40B4-BE49-F238E27FC236}">
                  <a16:creationId xmlns:a16="http://schemas.microsoft.com/office/drawing/2014/main" id="{FF8D649E-91EA-6405-1806-596937621A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5" y="463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099" name="AutoShape 38">
              <a:extLst>
                <a:ext uri="{FF2B5EF4-FFF2-40B4-BE49-F238E27FC236}">
                  <a16:creationId xmlns:a16="http://schemas.microsoft.com/office/drawing/2014/main" id="{F5F59F24-A4A7-CAB1-B402-54B853DCC1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8" y="380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100" name="AutoShape 39">
              <a:extLst>
                <a:ext uri="{FF2B5EF4-FFF2-40B4-BE49-F238E27FC236}">
                  <a16:creationId xmlns:a16="http://schemas.microsoft.com/office/drawing/2014/main" id="{9E7E5E19-B79F-D484-7A62-38CB6AF9FA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0" y="806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101" name="Rectangle 40">
              <a:extLst>
                <a:ext uri="{FF2B5EF4-FFF2-40B4-BE49-F238E27FC236}">
                  <a16:creationId xmlns:a16="http://schemas.microsoft.com/office/drawing/2014/main" id="{144FA73A-7248-CAD8-E0DB-44FCB83919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9" y="909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102" name="AutoShape 41">
              <a:extLst>
                <a:ext uri="{FF2B5EF4-FFF2-40B4-BE49-F238E27FC236}">
                  <a16:creationId xmlns:a16="http://schemas.microsoft.com/office/drawing/2014/main" id="{62F0B6C9-3E1D-E276-B38C-425EA09970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2" y="826"/>
              <a:ext cx="445" cy="67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103" name="Rectangle 42">
              <a:extLst>
                <a:ext uri="{FF2B5EF4-FFF2-40B4-BE49-F238E27FC236}">
                  <a16:creationId xmlns:a16="http://schemas.microsoft.com/office/drawing/2014/main" id="{B97BA882-BF24-97BA-FEC4-344F49ABDC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5" y="2151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104" name="AutoShape 43">
              <a:extLst>
                <a:ext uri="{FF2B5EF4-FFF2-40B4-BE49-F238E27FC236}">
                  <a16:creationId xmlns:a16="http://schemas.microsoft.com/office/drawing/2014/main" id="{598D7EAD-3E30-3AEB-BEA4-FC19FA96D9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8" y="2058"/>
              <a:ext cx="440" cy="445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105" name="AutoShape 44">
              <a:extLst>
                <a:ext uri="{FF2B5EF4-FFF2-40B4-BE49-F238E27FC236}">
                  <a16:creationId xmlns:a16="http://schemas.microsoft.com/office/drawing/2014/main" id="{10C569D4-5EFB-AAA3-C390-AADE8F18F0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106" name="Rectangle 45">
              <a:extLst>
                <a:ext uri="{FF2B5EF4-FFF2-40B4-BE49-F238E27FC236}">
                  <a16:creationId xmlns:a16="http://schemas.microsoft.com/office/drawing/2014/main" id="{FE255ED7-D5A2-3662-6FE3-43E95091C9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107" name="AutoShape 46">
              <a:extLst>
                <a:ext uri="{FF2B5EF4-FFF2-40B4-BE49-F238E27FC236}">
                  <a16:creationId xmlns:a16="http://schemas.microsoft.com/office/drawing/2014/main" id="{5D3D179B-6EA8-BCF9-5A3B-1580971010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108" name="Freeform 47">
              <a:extLst>
                <a:ext uri="{FF2B5EF4-FFF2-40B4-BE49-F238E27FC236}">
                  <a16:creationId xmlns:a16="http://schemas.microsoft.com/office/drawing/2014/main" id="{4B5F19E3-A3A7-CCDC-5FA3-00BBE4894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1" y="36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109" name="Rectangle 48">
              <a:extLst>
                <a:ext uri="{FF2B5EF4-FFF2-40B4-BE49-F238E27FC236}">
                  <a16:creationId xmlns:a16="http://schemas.microsoft.com/office/drawing/2014/main" id="{7DC81D10-C7EE-6E5D-C068-529D6CFF70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7" y="385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110" name="Freeform 49">
              <a:extLst>
                <a:ext uri="{FF2B5EF4-FFF2-40B4-BE49-F238E27FC236}">
                  <a16:creationId xmlns:a16="http://schemas.microsoft.com/office/drawing/2014/main" id="{B0AFDCA1-5D4E-05FF-DE77-99F068D05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3621"/>
              <a:ext cx="148" cy="76"/>
            </a:xfrm>
            <a:custGeom>
              <a:avLst/>
              <a:gdLst>
                <a:gd name="T0" fmla="*/ 147 w 129"/>
                <a:gd name="T1" fmla="*/ 74 h 49"/>
                <a:gd name="T2" fmla="*/ 0 w 129"/>
                <a:gd name="T3" fmla="*/ 74 h 49"/>
                <a:gd name="T4" fmla="*/ 0 w 129"/>
                <a:gd name="T5" fmla="*/ 0 h 49"/>
                <a:gd name="T6" fmla="*/ 147 w 129"/>
                <a:gd name="T7" fmla="*/ 74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111" name="AutoShape 50">
              <a:extLst>
                <a:ext uri="{FF2B5EF4-FFF2-40B4-BE49-F238E27FC236}">
                  <a16:creationId xmlns:a16="http://schemas.microsoft.com/office/drawing/2014/main" id="{75B8AF7E-90FC-BEBE-7934-B53790109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8" y="356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112" name="Rectangle 51">
              <a:extLst>
                <a:ext uri="{FF2B5EF4-FFF2-40B4-BE49-F238E27FC236}">
                  <a16:creationId xmlns:a16="http://schemas.microsoft.com/office/drawing/2014/main" id="{B3C75B4C-44ED-79A1-1110-8072216D8C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5" y="366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113" name="Rectangle 52">
              <a:extLst>
                <a:ext uri="{FF2B5EF4-FFF2-40B4-BE49-F238E27FC236}">
                  <a16:creationId xmlns:a16="http://schemas.microsoft.com/office/drawing/2014/main" id="{0EB57229-F908-4EF5-1518-F820AB5781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5" y="382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114" name="AutoShape 53">
              <a:extLst>
                <a:ext uri="{FF2B5EF4-FFF2-40B4-BE49-F238E27FC236}">
                  <a16:creationId xmlns:a16="http://schemas.microsoft.com/office/drawing/2014/main" id="{75A7BFD4-E929-8F72-D258-33084D691A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358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115" name="Rectangle 54">
              <a:extLst>
                <a:ext uri="{FF2B5EF4-FFF2-40B4-BE49-F238E27FC236}">
                  <a16:creationId xmlns:a16="http://schemas.microsoft.com/office/drawing/2014/main" id="{A29B2FED-DAF3-3589-43C4-5CE7614CAA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5" y="3366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116" name="AutoShape 55">
              <a:extLst>
                <a:ext uri="{FF2B5EF4-FFF2-40B4-BE49-F238E27FC236}">
                  <a16:creationId xmlns:a16="http://schemas.microsoft.com/office/drawing/2014/main" id="{B62F294B-D841-A645-6D5A-2352C07D5C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8" y="3277"/>
              <a:ext cx="436" cy="51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117" name="Rectangle 56">
              <a:extLst>
                <a:ext uri="{FF2B5EF4-FFF2-40B4-BE49-F238E27FC236}">
                  <a16:creationId xmlns:a16="http://schemas.microsoft.com/office/drawing/2014/main" id="{1E977661-4A48-8B4B-19FA-DC4158CDF8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5" y="2648"/>
              <a:ext cx="499" cy="15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000">
                  <a:solidFill>
                    <a:srgbClr val="FFFF00"/>
                  </a:solidFill>
                  <a:latin typeface="Times" panose="02020603050405020304" pitchFamily="18" charset="0"/>
                </a:rPr>
                <a:t>(1500 B.C.)</a:t>
              </a:r>
            </a:p>
          </p:txBody>
        </p:sp>
        <p:sp>
          <p:nvSpPr>
            <p:cNvPr id="80118" name="Rectangle 57">
              <a:extLst>
                <a:ext uri="{FF2B5EF4-FFF2-40B4-BE49-F238E27FC236}">
                  <a16:creationId xmlns:a16="http://schemas.microsoft.com/office/drawing/2014/main" id="{1FBC7087-DDEC-31BF-3468-B748C644A7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9" y="2728"/>
              <a:ext cx="459" cy="15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000">
                  <a:solidFill>
                    <a:srgbClr val="FFFF00"/>
                  </a:solidFill>
                  <a:latin typeface="Times" panose="02020603050405020304" pitchFamily="18" charset="0"/>
                </a:rPr>
                <a:t>(500 B.C.)</a:t>
              </a:r>
            </a:p>
          </p:txBody>
        </p:sp>
        <p:sp>
          <p:nvSpPr>
            <p:cNvPr id="80119" name="Rectangle 58">
              <a:extLst>
                <a:ext uri="{FF2B5EF4-FFF2-40B4-BE49-F238E27FC236}">
                  <a16:creationId xmlns:a16="http://schemas.microsoft.com/office/drawing/2014/main" id="{60D10B62-6DA5-26AD-6DF0-3A513DF1E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5" y="768"/>
              <a:ext cx="499" cy="15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000">
                  <a:solidFill>
                    <a:srgbClr val="FFFF00"/>
                  </a:solidFill>
                  <a:latin typeface="Times" panose="02020603050405020304" pitchFamily="18" charset="0"/>
                </a:rPr>
                <a:t>(1000 B.C.)</a:t>
              </a:r>
            </a:p>
          </p:txBody>
        </p:sp>
        <p:sp>
          <p:nvSpPr>
            <p:cNvPr id="80120" name="Line 59">
              <a:extLst>
                <a:ext uri="{FF2B5EF4-FFF2-40B4-BE49-F238E27FC236}">
                  <a16:creationId xmlns:a16="http://schemas.microsoft.com/office/drawing/2014/main" id="{A09F581F-4D51-98E8-3143-40B08928EA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121" name="Line 60">
              <a:extLst>
                <a:ext uri="{FF2B5EF4-FFF2-40B4-BE49-F238E27FC236}">
                  <a16:creationId xmlns:a16="http://schemas.microsoft.com/office/drawing/2014/main" id="{824FFAB0-8AE7-65B0-C82A-C7AC7948F4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122" name="Line 61">
              <a:extLst>
                <a:ext uri="{FF2B5EF4-FFF2-40B4-BE49-F238E27FC236}">
                  <a16:creationId xmlns:a16="http://schemas.microsoft.com/office/drawing/2014/main" id="{ABB7E542-D1A6-4D15-5E2F-5826C7924C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123" name="Line 62">
              <a:extLst>
                <a:ext uri="{FF2B5EF4-FFF2-40B4-BE49-F238E27FC236}">
                  <a16:creationId xmlns:a16="http://schemas.microsoft.com/office/drawing/2014/main" id="{E7804781-F168-FD0A-8FCF-4F83A87846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124" name="Line 63">
              <a:extLst>
                <a:ext uri="{FF2B5EF4-FFF2-40B4-BE49-F238E27FC236}">
                  <a16:creationId xmlns:a16="http://schemas.microsoft.com/office/drawing/2014/main" id="{C3B3B0BD-081D-E67C-FDA2-70644F972B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125" name="Line 64">
              <a:extLst>
                <a:ext uri="{FF2B5EF4-FFF2-40B4-BE49-F238E27FC236}">
                  <a16:creationId xmlns:a16="http://schemas.microsoft.com/office/drawing/2014/main" id="{14A11712-F1FF-C21E-7494-B036DB3358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126" name="Rectangle 65">
              <a:extLst>
                <a:ext uri="{FF2B5EF4-FFF2-40B4-BE49-F238E27FC236}">
                  <a16:creationId xmlns:a16="http://schemas.microsoft.com/office/drawing/2014/main" id="{4A924DCB-9081-0DDC-48FF-1CD4ED53EC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1" y="538"/>
              <a:ext cx="40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800" b="0">
                  <a:solidFill>
                    <a:schemeClr val="bg2"/>
                  </a:solidFill>
                  <a:latin typeface="Kerala" pitchFamily="2" charset="0"/>
                </a:rPr>
                <a:t>¦Æc ÉÞÉ¢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80127" name="Rectangle 66">
              <a:extLst>
                <a:ext uri="{FF2B5EF4-FFF2-40B4-BE49-F238E27FC236}">
                  <a16:creationId xmlns:a16="http://schemas.microsoft.com/office/drawing/2014/main" id="{94040D2E-FE57-8882-85A5-F23EB39602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0" y="634"/>
              <a:ext cx="555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800" b="0">
                  <a:solidFill>
                    <a:schemeClr val="bg2"/>
                  </a:solidFill>
                  <a:latin typeface="Kerala" pitchFamily="2" charset="0"/>
                </a:rPr>
                <a:t>¦Æc ØáÕßçÖ×¢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80128" name="Rectangle 67">
              <a:extLst>
                <a:ext uri="{FF2B5EF4-FFF2-40B4-BE49-F238E27FC236}">
                  <a16:creationId xmlns:a16="http://schemas.microsoft.com/office/drawing/2014/main" id="{FF67BC59-9971-D20A-1C5C-7C2B4E301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5" y="738"/>
              <a:ext cx="48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800" b="0">
                  <a:solidFill>
                    <a:schemeClr val="bg2"/>
                  </a:solidFill>
                  <a:latin typeface="Kerala" pitchFamily="2" charset="0"/>
                </a:rPr>
                <a:t>¦Æc µá¿á¢Ì¢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80129" name="Rectangle 68">
              <a:extLst>
                <a:ext uri="{FF2B5EF4-FFF2-40B4-BE49-F238E27FC236}">
                  <a16:creationId xmlns:a16="http://schemas.microsoft.com/office/drawing/2014/main" id="{60692FF4-AADA-A8AB-D8DB-C7174A9BD9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0" y="842"/>
              <a:ext cx="5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800" b="0">
                  <a:solidFill>
                    <a:schemeClr val="bg2"/>
                  </a:solidFill>
                  <a:latin typeface="Kerala" pitchFamily="2" charset="0"/>
                </a:rPr>
                <a:t>¦Æc µáÜÉÞÄµ¢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80130" name="Rectangle 69">
              <a:extLst>
                <a:ext uri="{FF2B5EF4-FFF2-40B4-BE49-F238E27FC236}">
                  <a16:creationId xmlns:a16="http://schemas.microsoft.com/office/drawing/2014/main" id="{76C4FE01-D9E1-E757-EAE7-C6BF5BA4F8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7" y="938"/>
              <a:ext cx="550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800" b="0">
                  <a:solidFill>
                    <a:schemeClr val="bg2"/>
                  </a:solidFill>
                  <a:latin typeface="Kerala" pitchFamily="2" charset="0"/>
                </a:rPr>
                <a:t>¼ÜdÉ{Ï¢/ÎÝÕßÜïí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80131" name="Rectangle 70">
              <a:extLst>
                <a:ext uri="{FF2B5EF4-FFF2-40B4-BE49-F238E27FC236}">
                  <a16:creationId xmlns:a16="http://schemas.microsoft.com/office/drawing/2014/main" id="{BF626BD0-18AC-781D-F989-2F4D4533AD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1" y="1042"/>
              <a:ext cx="33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800" b="0">
                  <a:solidFill>
                    <a:schemeClr val="bg2"/>
                  </a:solidFill>
                  <a:latin typeface="Kerala" pitchFamily="2" charset="0"/>
                </a:rPr>
                <a:t>ç·ÞÉáø¢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</p:txBody>
        </p:sp>
        <p:sp>
          <p:nvSpPr>
            <p:cNvPr id="80132" name="Rectangle 71">
              <a:extLst>
                <a:ext uri="{FF2B5EF4-FFF2-40B4-BE49-F238E27FC236}">
                  <a16:creationId xmlns:a16="http://schemas.microsoft.com/office/drawing/2014/main" id="{63B5098B-E041-AB07-8F0B-E842844C6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7" y="344"/>
              <a:ext cx="33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1000" b="0">
                  <a:solidFill>
                    <a:schemeClr val="bg2"/>
                  </a:solidFill>
                  <a:latin typeface="Kerala" pitchFamily="2" charset="0"/>
                </a:rPr>
                <a:t>Øã×í¿ß</a:t>
              </a:r>
              <a:endParaRPr lang="en-US" alt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80133" name="Rectangle 72">
              <a:extLst>
                <a:ext uri="{FF2B5EF4-FFF2-40B4-BE49-F238E27FC236}">
                  <a16:creationId xmlns:a16="http://schemas.microsoft.com/office/drawing/2014/main" id="{485122A1-3A8E-0CA4-2C6A-967622F14E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2" y="458"/>
              <a:ext cx="653" cy="1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700" b="0">
                  <a:solidFill>
                    <a:schemeClr val="bg2"/>
                  </a:solidFill>
                  <a:latin typeface="Kerala" pitchFamily="2" charset="0"/>
                </a:rPr>
                <a:t>¦Æc ÎÈá×cÈá¢ dØñàÏá¢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80134" name="Line 73">
              <a:extLst>
                <a:ext uri="{FF2B5EF4-FFF2-40B4-BE49-F238E27FC236}">
                  <a16:creationId xmlns:a16="http://schemas.microsoft.com/office/drawing/2014/main" id="{B2DB32DE-2E7C-79A0-F179-7681DC006B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135" name="Line 74">
              <a:extLst>
                <a:ext uri="{FF2B5EF4-FFF2-40B4-BE49-F238E27FC236}">
                  <a16:creationId xmlns:a16="http://schemas.microsoft.com/office/drawing/2014/main" id="{A5CABECF-F465-EFEA-B534-96F71C2BAF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136" name="Rectangle 75">
              <a:extLst>
                <a:ext uri="{FF2B5EF4-FFF2-40B4-BE49-F238E27FC236}">
                  <a16:creationId xmlns:a16="http://schemas.microsoft.com/office/drawing/2014/main" id="{6AA0168C-4839-C76C-D97C-DE901149C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137" name="Rectangle 76">
              <a:extLst>
                <a:ext uri="{FF2B5EF4-FFF2-40B4-BE49-F238E27FC236}">
                  <a16:creationId xmlns:a16="http://schemas.microsoft.com/office/drawing/2014/main" id="{79B01E9C-278D-4708-1181-CA3003222E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9" y="1531"/>
              <a:ext cx="41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000">
                  <a:solidFill>
                    <a:srgbClr val="000000"/>
                  </a:solidFill>
                  <a:latin typeface="Helvetica" pitchFamily="2" charset="0"/>
                </a:rPr>
                <a:t>L - S - B</a:t>
              </a:r>
            </a:p>
          </p:txBody>
        </p:sp>
        <p:sp>
          <p:nvSpPr>
            <p:cNvPr id="80138" name="Rectangle 77">
              <a:extLst>
                <a:ext uri="{FF2B5EF4-FFF2-40B4-BE49-F238E27FC236}">
                  <a16:creationId xmlns:a16="http://schemas.microsoft.com/office/drawing/2014/main" id="{EC85B0CA-7929-E013-C0C1-78188F369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2" y="1771"/>
              <a:ext cx="28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000">
                  <a:solidFill>
                    <a:srgbClr val="000000"/>
                  </a:solidFill>
                  <a:latin typeface="Helvetica" pitchFamily="2" charset="0"/>
                </a:rPr>
                <a:t>J - E</a:t>
              </a:r>
            </a:p>
          </p:txBody>
        </p:sp>
        <p:sp>
          <p:nvSpPr>
            <p:cNvPr id="80139" name="Rectangle 78">
              <a:extLst>
                <a:ext uri="{FF2B5EF4-FFF2-40B4-BE49-F238E27FC236}">
                  <a16:creationId xmlns:a16="http://schemas.microsoft.com/office/drawing/2014/main" id="{8E7EE4FD-EB90-A8C3-6762-45448BCF9B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6" y="1891"/>
              <a:ext cx="20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000">
                  <a:solidFill>
                    <a:srgbClr val="000000"/>
                  </a:solidFill>
                  <a:latin typeface="Helvetica" pitchFamily="2" charset="0"/>
                </a:rPr>
                <a:t>12</a:t>
              </a:r>
            </a:p>
          </p:txBody>
        </p:sp>
        <p:sp>
          <p:nvSpPr>
            <p:cNvPr id="80140" name="Rectangle 79">
              <a:extLst>
                <a:ext uri="{FF2B5EF4-FFF2-40B4-BE49-F238E27FC236}">
                  <a16:creationId xmlns:a16="http://schemas.microsoft.com/office/drawing/2014/main" id="{3B1BDD65-7240-966B-EFD7-9651976083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2" y="1414"/>
              <a:ext cx="24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000" b="0">
                  <a:solidFill>
                    <a:schemeClr val="bg2"/>
                  </a:solidFill>
                  <a:latin typeface="Kerala" pitchFamily="2" charset="0"/>
                </a:rPr>
                <a:t>Õß{ß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80141" name="Rectangle 80">
              <a:extLst>
                <a:ext uri="{FF2B5EF4-FFF2-40B4-BE49-F238E27FC236}">
                  <a16:creationId xmlns:a16="http://schemas.microsoft.com/office/drawing/2014/main" id="{94BFD40D-8F13-6585-B4A4-DB1A11B152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1274"/>
              <a:ext cx="480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200" b="0">
                  <a:solidFill>
                    <a:schemeClr val="bg2"/>
                  </a:solidFill>
                  <a:latin typeface="Kerala" pitchFamily="2" charset="0"/>
                </a:rPr>
                <a:t>¥dÌÙÞ¢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</p:txBody>
        </p:sp>
        <p:sp>
          <p:nvSpPr>
            <p:cNvPr id="80142" name="Rectangle 81">
              <a:extLst>
                <a:ext uri="{FF2B5EF4-FFF2-40B4-BE49-F238E27FC236}">
                  <a16:creationId xmlns:a16="http://schemas.microsoft.com/office/drawing/2014/main" id="{BC6D56CC-B1BE-2789-7E03-7899CE9533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4" y="1653"/>
              <a:ext cx="22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000">
                  <a:solidFill>
                    <a:srgbClr val="000000"/>
                  </a:solidFill>
                  <a:latin typeface="Helvetica" pitchFamily="2" charset="0"/>
                </a:rPr>
                <a:t>I - I</a:t>
              </a:r>
            </a:p>
          </p:txBody>
        </p:sp>
        <p:sp>
          <p:nvSpPr>
            <p:cNvPr id="80143" name="Line 82">
              <a:extLst>
                <a:ext uri="{FF2B5EF4-FFF2-40B4-BE49-F238E27FC236}">
                  <a16:creationId xmlns:a16="http://schemas.microsoft.com/office/drawing/2014/main" id="{5EF817CD-8F76-11E0-30E4-B7CF5B58E7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144" name="Line 83">
              <a:extLst>
                <a:ext uri="{FF2B5EF4-FFF2-40B4-BE49-F238E27FC236}">
                  <a16:creationId xmlns:a16="http://schemas.microsoft.com/office/drawing/2014/main" id="{1093B94D-3CDD-19A8-1EA1-4F719657BC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145" name="Rectangle 84">
              <a:extLst>
                <a:ext uri="{FF2B5EF4-FFF2-40B4-BE49-F238E27FC236}">
                  <a16:creationId xmlns:a16="http://schemas.microsoft.com/office/drawing/2014/main" id="{3AF8E262-F2F3-242B-26B6-26198D6393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4" y="2152"/>
              <a:ext cx="436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200" b="0">
                  <a:solidFill>
                    <a:schemeClr val="bg2"/>
                  </a:solidFill>
                  <a:latin typeface="Kerala" pitchFamily="2" charset="0"/>
                </a:rPr>
                <a:t>ç¼ÞØË</a:t>
              </a:r>
              <a:r>
                <a:rPr lang="en-US" altLang="en-US" sz="800" b="0">
                  <a:solidFill>
                    <a:schemeClr val="tx1"/>
                  </a:solidFill>
                  <a:latin typeface="Kerala" pitchFamily="2" charset="0"/>
                </a:rPr>
                <a:t>í</a:t>
              </a:r>
              <a:endParaRPr lang="en-US" alt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80146" name="Rectangle 85">
              <a:extLst>
                <a:ext uri="{FF2B5EF4-FFF2-40B4-BE49-F238E27FC236}">
                  <a16:creationId xmlns:a16="http://schemas.microsoft.com/office/drawing/2014/main" id="{42CAC39B-3C8E-EB2D-DBA7-6CAF1A1734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4" y="2301"/>
              <a:ext cx="36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900" b="0">
                  <a:solidFill>
                    <a:schemeClr val="bg2"/>
                  </a:solidFill>
                  <a:latin typeface="Kerala" pitchFamily="2" charset="0"/>
                </a:rPr>
                <a:t>¥¿ßÎÄb¢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</p:txBody>
        </p:sp>
        <p:sp>
          <p:nvSpPr>
            <p:cNvPr id="80147" name="Rectangle 86">
              <a:extLst>
                <a:ext uri="{FF2B5EF4-FFF2-40B4-BE49-F238E27FC236}">
                  <a16:creationId xmlns:a16="http://schemas.microsoft.com/office/drawing/2014/main" id="{D7D122AF-3AEB-4037-C724-78F7B1AB02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6" y="2420"/>
              <a:ext cx="23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430</a:t>
              </a:r>
            </a:p>
          </p:txBody>
        </p:sp>
        <p:sp>
          <p:nvSpPr>
            <p:cNvPr id="80148" name="Line 87">
              <a:extLst>
                <a:ext uri="{FF2B5EF4-FFF2-40B4-BE49-F238E27FC236}">
                  <a16:creationId xmlns:a16="http://schemas.microsoft.com/office/drawing/2014/main" id="{8513D908-CB09-D0DF-1F84-10292EE488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149" name="Line 88">
              <a:extLst>
                <a:ext uri="{FF2B5EF4-FFF2-40B4-BE49-F238E27FC236}">
                  <a16:creationId xmlns:a16="http://schemas.microsoft.com/office/drawing/2014/main" id="{085230AE-5DC2-9D4A-104C-AD25BD9383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150" name="Line 89">
              <a:extLst>
                <a:ext uri="{FF2B5EF4-FFF2-40B4-BE49-F238E27FC236}">
                  <a16:creationId xmlns:a16="http://schemas.microsoft.com/office/drawing/2014/main" id="{E2CB00E8-73DC-C0C6-E5F0-2A780F4B8D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151" name="Line 90">
              <a:extLst>
                <a:ext uri="{FF2B5EF4-FFF2-40B4-BE49-F238E27FC236}">
                  <a16:creationId xmlns:a16="http://schemas.microsoft.com/office/drawing/2014/main" id="{C36DE957-2E05-A779-5CDB-10BD9EA27C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293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152" name="Line 91">
              <a:extLst>
                <a:ext uri="{FF2B5EF4-FFF2-40B4-BE49-F238E27FC236}">
                  <a16:creationId xmlns:a16="http://schemas.microsoft.com/office/drawing/2014/main" id="{3EAE2DCC-CB8D-69EB-4499-A187A8A27B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304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153" name="Line 92">
              <a:extLst>
                <a:ext uri="{FF2B5EF4-FFF2-40B4-BE49-F238E27FC236}">
                  <a16:creationId xmlns:a16="http://schemas.microsoft.com/office/drawing/2014/main" id="{211529CD-253D-C89B-C171-01F19592AB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315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154" name="Line 93">
              <a:extLst>
                <a:ext uri="{FF2B5EF4-FFF2-40B4-BE49-F238E27FC236}">
                  <a16:creationId xmlns:a16="http://schemas.microsoft.com/office/drawing/2014/main" id="{FD842D68-1E82-4EF8-9693-3D6918B82F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326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155" name="Line 94">
              <a:extLst>
                <a:ext uri="{FF2B5EF4-FFF2-40B4-BE49-F238E27FC236}">
                  <a16:creationId xmlns:a16="http://schemas.microsoft.com/office/drawing/2014/main" id="{074FAAD3-3903-7AD6-03F3-B2E0778281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7" y="338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156" name="Rectangle 95">
              <a:extLst>
                <a:ext uri="{FF2B5EF4-FFF2-40B4-BE49-F238E27FC236}">
                  <a16:creationId xmlns:a16="http://schemas.microsoft.com/office/drawing/2014/main" id="{1963FB81-2FAE-B383-9318-84F97EDC50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8" y="2674"/>
              <a:ext cx="313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200" b="0">
                  <a:solidFill>
                    <a:schemeClr val="bg2"/>
                  </a:solidFill>
                  <a:latin typeface="Kerala" pitchFamily="2" charset="0"/>
                </a:rPr>
                <a:t>çÎÞÖ</a:t>
              </a:r>
              <a:endParaRPr lang="en-US" alt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80157" name="Rectangle 96">
              <a:extLst>
                <a:ext uri="{FF2B5EF4-FFF2-40B4-BE49-F238E27FC236}">
                  <a16:creationId xmlns:a16="http://schemas.microsoft.com/office/drawing/2014/main" id="{FB01CCF8-5B3D-7D8A-5317-71F4881221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2" y="2934"/>
              <a:ext cx="33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900" b="0">
                  <a:solidFill>
                    <a:schemeClr val="bg2"/>
                  </a:solidFill>
                  <a:latin typeface="Kerala" pitchFamily="2" charset="0"/>
                </a:rPr>
                <a:t>ØàÈÞÏí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80158" name="Rectangle 97">
              <a:extLst>
                <a:ext uri="{FF2B5EF4-FFF2-40B4-BE49-F238E27FC236}">
                  <a16:creationId xmlns:a16="http://schemas.microsoft.com/office/drawing/2014/main" id="{1416E19D-2301-D257-B753-8F26272181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1" y="3050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M - C - C</a:t>
              </a:r>
            </a:p>
          </p:txBody>
        </p:sp>
        <p:sp>
          <p:nvSpPr>
            <p:cNvPr id="80159" name="Rectangle 98">
              <a:extLst>
                <a:ext uri="{FF2B5EF4-FFF2-40B4-BE49-F238E27FC236}">
                  <a16:creationId xmlns:a16="http://schemas.microsoft.com/office/drawing/2014/main" id="{6B12D612-92EB-94B5-9A77-8D74DA8F34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3158"/>
              <a:ext cx="60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900" b="0">
                  <a:solidFill>
                    <a:schemeClr val="bg2"/>
                  </a:solidFill>
                  <a:latin typeface="Kerala" pitchFamily="2" charset="0"/>
                </a:rPr>
                <a:t>µÞçÆÖí ÌVÃßÏ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</p:txBody>
        </p:sp>
        <p:sp>
          <p:nvSpPr>
            <p:cNvPr id="80160" name="Rectangle 99">
              <a:extLst>
                <a:ext uri="{FF2B5EF4-FFF2-40B4-BE49-F238E27FC236}">
                  <a16:creationId xmlns:a16="http://schemas.microsoft.com/office/drawing/2014/main" id="{4B075BFC-75A0-AD67-3AF0-0B7F640EE8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2" y="3274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40</a:t>
              </a:r>
            </a:p>
          </p:txBody>
        </p:sp>
        <p:sp>
          <p:nvSpPr>
            <p:cNvPr id="80161" name="Rectangle 100">
              <a:extLst>
                <a:ext uri="{FF2B5EF4-FFF2-40B4-BE49-F238E27FC236}">
                  <a16:creationId xmlns:a16="http://schemas.microsoft.com/office/drawing/2014/main" id="{3BB297A7-BA73-357A-D230-FA39A43DF6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4" y="3382"/>
              <a:ext cx="51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900" b="0">
                  <a:solidFill>
                    <a:schemeClr val="bg2"/>
                  </a:solidFill>
                  <a:latin typeface="Kerala" pitchFamily="2" charset="0"/>
                </a:rPr>
                <a:t>5 dÉØ¢·BZ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80162" name="Line 101">
              <a:extLst>
                <a:ext uri="{FF2B5EF4-FFF2-40B4-BE49-F238E27FC236}">
                  <a16:creationId xmlns:a16="http://schemas.microsoft.com/office/drawing/2014/main" id="{1DD1D82F-9DAC-3B4C-658A-73FB4D945D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5" y="34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163" name="Rectangle 102">
              <a:extLst>
                <a:ext uri="{FF2B5EF4-FFF2-40B4-BE49-F238E27FC236}">
                  <a16:creationId xmlns:a16="http://schemas.microsoft.com/office/drawing/2014/main" id="{8DF18EE1-7C4B-FA35-AE9D-451BAF27C6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9" y="2826"/>
              <a:ext cx="3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900" b="0">
                  <a:solidFill>
                    <a:schemeClr val="bg2"/>
                  </a:solidFill>
                  <a:latin typeface="Kerala" pitchFamily="2" charset="0"/>
                </a:rPr>
                <a:t>ÉáùMÞ¿í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80164" name="Line 103">
              <a:extLst>
                <a:ext uri="{FF2B5EF4-FFF2-40B4-BE49-F238E27FC236}">
                  <a16:creationId xmlns:a16="http://schemas.microsoft.com/office/drawing/2014/main" id="{74DCD613-4A06-B1E4-873F-98759007DE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165" name="Line 104">
              <a:extLst>
                <a:ext uri="{FF2B5EF4-FFF2-40B4-BE49-F238E27FC236}">
                  <a16:creationId xmlns:a16="http://schemas.microsoft.com/office/drawing/2014/main" id="{C76A779D-4F17-226C-EC74-F422AF0895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5" y="38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166" name="Line 105">
              <a:extLst>
                <a:ext uri="{FF2B5EF4-FFF2-40B4-BE49-F238E27FC236}">
                  <a16:creationId xmlns:a16="http://schemas.microsoft.com/office/drawing/2014/main" id="{B99DEC20-D73A-04AD-8944-45EFC425DF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5" y="392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167" name="Rectangle 106">
              <a:extLst>
                <a:ext uri="{FF2B5EF4-FFF2-40B4-BE49-F238E27FC236}">
                  <a16:creationId xmlns:a16="http://schemas.microsoft.com/office/drawing/2014/main" id="{225F05AD-AF75-361A-3838-0E8C29DF72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7" y="3550"/>
              <a:ext cx="430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200" b="0">
                  <a:solidFill>
                    <a:schemeClr val="bg2"/>
                  </a:solidFill>
                  <a:latin typeface="Kerala" pitchFamily="2" charset="0"/>
                </a:rPr>
                <a:t>çÏÞÖáÕ</a:t>
              </a:r>
              <a:endParaRPr lang="en-US" alt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80168" name="Rectangle 107">
              <a:extLst>
                <a:ext uri="{FF2B5EF4-FFF2-40B4-BE49-F238E27FC236}">
                  <a16:creationId xmlns:a16="http://schemas.microsoft.com/office/drawing/2014/main" id="{B3A2ABD6-6CEA-4444-5767-BCDD393415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8" y="3686"/>
              <a:ext cx="56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900" b="0">
                  <a:solidFill>
                    <a:schemeClr val="bg2"/>
                  </a:solidFill>
                  <a:latin typeface="Kerala" pitchFamily="2" charset="0"/>
                </a:rPr>
                <a:t>æÏøßçÙÞ/¦Ïí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i</a:t>
              </a:r>
            </a:p>
          </p:txBody>
        </p:sp>
        <p:sp>
          <p:nvSpPr>
            <p:cNvPr id="80169" name="Rectangle 108">
              <a:extLst>
                <a:ext uri="{FF2B5EF4-FFF2-40B4-BE49-F238E27FC236}">
                  <a16:creationId xmlns:a16="http://schemas.microsoft.com/office/drawing/2014/main" id="{164A952B-890A-DFAD-F56B-362271073F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6" y="3806"/>
              <a:ext cx="47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900" b="0">
                  <a:solidFill>
                    <a:schemeClr val="bg2"/>
                  </a:solidFill>
                  <a:latin typeface="Kerala" pitchFamily="2" charset="0"/>
                </a:rPr>
                <a:t>ÍâÎß ÕßÍ¼È¢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80170" name="Line 109">
              <a:extLst>
                <a:ext uri="{FF2B5EF4-FFF2-40B4-BE49-F238E27FC236}">
                  <a16:creationId xmlns:a16="http://schemas.microsoft.com/office/drawing/2014/main" id="{C69C313C-46D6-A019-2B53-59540B4347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9" y="5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171" name="Line 110">
              <a:extLst>
                <a:ext uri="{FF2B5EF4-FFF2-40B4-BE49-F238E27FC236}">
                  <a16:creationId xmlns:a16="http://schemas.microsoft.com/office/drawing/2014/main" id="{ADB4549A-A9E1-8A06-F9F0-0591BC9EC1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7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172" name="Rectangle 111">
              <a:extLst>
                <a:ext uri="{FF2B5EF4-FFF2-40B4-BE49-F238E27FC236}">
                  <a16:creationId xmlns:a16="http://schemas.microsoft.com/office/drawing/2014/main" id="{B165D8FF-5F6A-8A0F-16A3-EF31C3217B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2" y="586"/>
              <a:ext cx="24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000">
                  <a:solidFill>
                    <a:srgbClr val="000000"/>
                  </a:solidFill>
                  <a:latin typeface="Helvetica" pitchFamily="2" charset="0"/>
                </a:rPr>
                <a:t>350</a:t>
              </a:r>
            </a:p>
          </p:txBody>
        </p:sp>
        <p:sp>
          <p:nvSpPr>
            <p:cNvPr id="80173" name="Rectangle 112">
              <a:extLst>
                <a:ext uri="{FF2B5EF4-FFF2-40B4-BE49-F238E27FC236}">
                  <a16:creationId xmlns:a16="http://schemas.microsoft.com/office/drawing/2014/main" id="{08DBA79F-466B-48B7-041E-2A9C2E64B4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8" y="480"/>
              <a:ext cx="51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000" b="0">
                  <a:solidFill>
                    <a:schemeClr val="bg2"/>
                  </a:solidFill>
                  <a:latin typeface="Kerala" pitchFamily="2" charset="0"/>
                </a:rPr>
                <a:t>ÍâÎß ÕßÍ¼È¢</a:t>
              </a:r>
              <a:endParaRPr lang="en-US" altLang="en-US" sz="1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80174" name="Rectangle 113">
              <a:extLst>
                <a:ext uri="{FF2B5EF4-FFF2-40B4-BE49-F238E27FC236}">
                  <a16:creationId xmlns:a16="http://schemas.microsoft.com/office/drawing/2014/main" id="{6C4B9C81-4C95-8260-CB48-1300D32D5A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1" y="352"/>
              <a:ext cx="48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000" b="0">
                  <a:solidFill>
                    <a:schemeClr val="bg2"/>
                  </a:solidFill>
                  <a:latin typeface="Kerala" pitchFamily="2" charset="0"/>
                </a:rPr>
                <a:t>¥øÞ¼µÄb</a:t>
              </a:r>
              <a:r>
                <a:rPr lang="en-US" altLang="en-US" sz="1000" b="0">
                  <a:solidFill>
                    <a:schemeClr val="tx1"/>
                  </a:solidFill>
                  <a:latin typeface="Kerala" pitchFamily="2" charset="0"/>
                </a:rPr>
                <a:t>¢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</p:txBody>
        </p:sp>
        <p:sp>
          <p:nvSpPr>
            <p:cNvPr id="80175" name="Line 114">
              <a:extLst>
                <a:ext uri="{FF2B5EF4-FFF2-40B4-BE49-F238E27FC236}">
                  <a16:creationId xmlns:a16="http://schemas.microsoft.com/office/drawing/2014/main" id="{68F87D44-EE9B-24F5-D23B-6F3E4CCAF5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12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176" name="Line 115">
              <a:extLst>
                <a:ext uri="{FF2B5EF4-FFF2-40B4-BE49-F238E27FC236}">
                  <a16:creationId xmlns:a16="http://schemas.microsoft.com/office/drawing/2014/main" id="{4A7046C7-5748-F9A1-32E9-08AB402485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7" y="15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177" name="Line 116">
              <a:extLst>
                <a:ext uri="{FF2B5EF4-FFF2-40B4-BE49-F238E27FC236}">
                  <a16:creationId xmlns:a16="http://schemas.microsoft.com/office/drawing/2014/main" id="{F99CF38F-A043-65FE-5B84-F426B9A7A1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7" y="167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13" name="Rectangle 117">
              <a:extLst>
                <a:ext uri="{FF2B5EF4-FFF2-40B4-BE49-F238E27FC236}">
                  <a16:creationId xmlns:a16="http://schemas.microsoft.com/office/drawing/2014/main" id="{C0D09B0E-655D-E2BF-9A79-78741C8B45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1" y="1008"/>
              <a:ext cx="428" cy="15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altLang="en-US" sz="1000" b="0">
                  <a:solidFill>
                    <a:schemeClr val="accent2"/>
                  </a:solidFill>
                  <a:latin typeface="Kerala" panose="020B0604020202020204" pitchFamily="2" charset="0"/>
                </a:rPr>
                <a:t>_ÕßÍ¼È¢_</a:t>
              </a:r>
              <a:endParaRPr lang="en-US" alt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80179" name="Rectangle 118">
              <a:extLst>
                <a:ext uri="{FF2B5EF4-FFF2-40B4-BE49-F238E27FC236}">
                  <a16:creationId xmlns:a16="http://schemas.microsoft.com/office/drawing/2014/main" id="{5AC26CA3-6B9B-D674-CD19-776668A303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1" y="1246"/>
              <a:ext cx="38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Judah</a:t>
              </a:r>
            </a:p>
          </p:txBody>
        </p:sp>
        <p:sp>
          <p:nvSpPr>
            <p:cNvPr id="80180" name="Rectangle 119">
              <a:extLst>
                <a:ext uri="{FF2B5EF4-FFF2-40B4-BE49-F238E27FC236}">
                  <a16:creationId xmlns:a16="http://schemas.microsoft.com/office/drawing/2014/main" id="{119D8E29-514D-4410-1EBD-E530BD18E7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8" y="1350"/>
              <a:ext cx="474" cy="13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10              2</a:t>
              </a:r>
            </a:p>
          </p:txBody>
        </p:sp>
        <p:sp>
          <p:nvSpPr>
            <p:cNvPr id="80181" name="Rectangle 120">
              <a:extLst>
                <a:ext uri="{FF2B5EF4-FFF2-40B4-BE49-F238E27FC236}">
                  <a16:creationId xmlns:a16="http://schemas.microsoft.com/office/drawing/2014/main" id="{430B54B9-A704-D460-96F3-5F6732BD8D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6" y="1574"/>
              <a:ext cx="56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20-J         20-R</a:t>
              </a:r>
            </a:p>
          </p:txBody>
        </p:sp>
        <p:sp>
          <p:nvSpPr>
            <p:cNvPr id="80182" name="Rectangle 121">
              <a:extLst>
                <a:ext uri="{FF2B5EF4-FFF2-40B4-BE49-F238E27FC236}">
                  <a16:creationId xmlns:a16="http://schemas.microsoft.com/office/drawing/2014/main" id="{4B2DD253-EA2E-3C90-0599-9F1B850F86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7" y="1694"/>
              <a:ext cx="54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200           350</a:t>
              </a:r>
            </a:p>
          </p:txBody>
        </p:sp>
        <p:sp>
          <p:nvSpPr>
            <p:cNvPr id="80183" name="Rectangle 122">
              <a:extLst>
                <a:ext uri="{FF2B5EF4-FFF2-40B4-BE49-F238E27FC236}">
                  <a16:creationId xmlns:a16="http://schemas.microsoft.com/office/drawing/2014/main" id="{6BE28333-74B9-12AF-680A-0B0D9BB9FB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9" y="1798"/>
              <a:ext cx="661" cy="1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700" b="0">
                  <a:solidFill>
                    <a:schemeClr val="bg2"/>
                  </a:solidFill>
                  <a:latin typeface="Kerala" pitchFamily="2" charset="0"/>
                </a:rPr>
                <a:t>¥TßøßÏåÌÞÌßçÜÞY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80184" name="Line 123">
              <a:extLst>
                <a:ext uri="{FF2B5EF4-FFF2-40B4-BE49-F238E27FC236}">
                  <a16:creationId xmlns:a16="http://schemas.microsoft.com/office/drawing/2014/main" id="{254F4D38-0BB3-ECC0-7EEF-4EC868A342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78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185" name="Rectangle 124">
              <a:extLst>
                <a:ext uri="{FF2B5EF4-FFF2-40B4-BE49-F238E27FC236}">
                  <a16:creationId xmlns:a16="http://schemas.microsoft.com/office/drawing/2014/main" id="{05E8B410-DD94-9921-D4A2-AEAA2CB12F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9" y="1134"/>
              <a:ext cx="55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000" b="0">
                  <a:solidFill>
                    <a:schemeClr val="bg2"/>
                  </a:solidFill>
                  <a:latin typeface="Kerala" pitchFamily="2" charset="0"/>
                </a:rPr>
                <a:t>Õ¿AíåæÄAí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80186" name="Line 125">
              <a:extLst>
                <a:ext uri="{FF2B5EF4-FFF2-40B4-BE49-F238E27FC236}">
                  <a16:creationId xmlns:a16="http://schemas.microsoft.com/office/drawing/2014/main" id="{221EEB76-CE50-3B2E-BAD3-43BC13FD1F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1" y="19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187" name="Line 126">
              <a:extLst>
                <a:ext uri="{FF2B5EF4-FFF2-40B4-BE49-F238E27FC236}">
                  <a16:creationId xmlns:a16="http://schemas.microsoft.com/office/drawing/2014/main" id="{F8A55B33-8AAF-5EA0-25AE-2B3445B4C2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7" y="1176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23" name="Rectangle 127">
              <a:extLst>
                <a:ext uri="{FF2B5EF4-FFF2-40B4-BE49-F238E27FC236}">
                  <a16:creationId xmlns:a16="http://schemas.microsoft.com/office/drawing/2014/main" id="{5C7F4220-491A-46AA-36D0-FC4A426A4E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0" y="1454"/>
              <a:ext cx="521" cy="15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altLang="en-US" sz="1000" b="0">
                  <a:solidFill>
                    <a:schemeClr val="accent2"/>
                  </a:solidFill>
                  <a:latin typeface="Kerala" panose="020B0604020202020204" pitchFamily="2" charset="0"/>
                </a:rPr>
                <a:t>dÉÕÞºµzÞV</a:t>
              </a:r>
              <a:endParaRPr lang="en-US" altLang="en-US" sz="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80189" name="Line 128">
              <a:extLst>
                <a:ext uri="{FF2B5EF4-FFF2-40B4-BE49-F238E27FC236}">
                  <a16:creationId xmlns:a16="http://schemas.microsoft.com/office/drawing/2014/main" id="{E1E3AD3C-A4D9-7AAB-F4B9-078101B6EF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3" y="1024"/>
              <a:ext cx="464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190" name="Rectangle 129">
              <a:extLst>
                <a:ext uri="{FF2B5EF4-FFF2-40B4-BE49-F238E27FC236}">
                  <a16:creationId xmlns:a16="http://schemas.microsoft.com/office/drawing/2014/main" id="{B0608942-62BA-AD5B-83FF-EB030600B5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1" y="908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900">
                  <a:solidFill>
                    <a:srgbClr val="000000"/>
                  </a:solidFill>
                  <a:latin typeface="Helvetica" pitchFamily="2" charset="0"/>
                </a:rPr>
                <a:t>S - D - S</a:t>
              </a:r>
            </a:p>
          </p:txBody>
        </p:sp>
        <p:sp>
          <p:nvSpPr>
            <p:cNvPr id="80191" name="Line 130">
              <a:extLst>
                <a:ext uri="{FF2B5EF4-FFF2-40B4-BE49-F238E27FC236}">
                  <a16:creationId xmlns:a16="http://schemas.microsoft.com/office/drawing/2014/main" id="{04B8BFB2-3300-1542-F632-C9EAA1B0C3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1" y="134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192" name="Line 131">
              <a:extLst>
                <a:ext uri="{FF2B5EF4-FFF2-40B4-BE49-F238E27FC236}">
                  <a16:creationId xmlns:a16="http://schemas.microsoft.com/office/drawing/2014/main" id="{8FCE8ED0-AD27-3BFF-4635-7F3441712A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75" y="1452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193" name="Line 132">
              <a:extLst>
                <a:ext uri="{FF2B5EF4-FFF2-40B4-BE49-F238E27FC236}">
                  <a16:creationId xmlns:a16="http://schemas.microsoft.com/office/drawing/2014/main" id="{E2609FB6-1C83-C972-F856-D706541ADB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75" y="1236"/>
              <a:ext cx="5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194" name="Rectangle 133">
              <a:extLst>
                <a:ext uri="{FF2B5EF4-FFF2-40B4-BE49-F238E27FC236}">
                  <a16:creationId xmlns:a16="http://schemas.microsoft.com/office/drawing/2014/main" id="{B3AA9250-36EC-5897-0197-B3B0E1723B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5" y="796"/>
              <a:ext cx="527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200" b="0">
                  <a:solidFill>
                    <a:schemeClr val="bg2"/>
                  </a:solidFill>
                  <a:latin typeface="Kerala" pitchFamily="2" charset="0"/>
                </a:rPr>
                <a:t>øÞ¼Äb¢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</p:txBody>
        </p:sp>
        <p:sp>
          <p:nvSpPr>
            <p:cNvPr id="80195" name="Rectangle 134">
              <a:extLst>
                <a:ext uri="{FF2B5EF4-FFF2-40B4-BE49-F238E27FC236}">
                  <a16:creationId xmlns:a16="http://schemas.microsoft.com/office/drawing/2014/main" id="{8D439DFA-5F72-C373-300C-58879A05D6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5" y="1246"/>
              <a:ext cx="3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  Israel</a:t>
              </a:r>
            </a:p>
          </p:txBody>
        </p:sp>
        <p:sp>
          <p:nvSpPr>
            <p:cNvPr id="80196" name="Line 135">
              <a:extLst>
                <a:ext uri="{FF2B5EF4-FFF2-40B4-BE49-F238E27FC236}">
                  <a16:creationId xmlns:a16="http://schemas.microsoft.com/office/drawing/2014/main" id="{036CD4D6-88F1-8453-89A7-0CBC2029C0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9" y="1132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197" name="Line 136">
              <a:extLst>
                <a:ext uri="{FF2B5EF4-FFF2-40B4-BE49-F238E27FC236}">
                  <a16:creationId xmlns:a16="http://schemas.microsoft.com/office/drawing/2014/main" id="{0336B573-0770-2DA5-0940-F57392F984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87" y="23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198" name="Line 137">
              <a:extLst>
                <a:ext uri="{FF2B5EF4-FFF2-40B4-BE49-F238E27FC236}">
                  <a16:creationId xmlns:a16="http://schemas.microsoft.com/office/drawing/2014/main" id="{3B79762E-F233-481A-7C86-12D25421BD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87" y="242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199" name="Rectangle 138">
              <a:extLst>
                <a:ext uri="{FF2B5EF4-FFF2-40B4-BE49-F238E27FC236}">
                  <a16:creationId xmlns:a16="http://schemas.microsoft.com/office/drawing/2014/main" id="{B2C5EED2-7B29-DA7A-939E-DAC8E6FA24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1" y="2302"/>
              <a:ext cx="53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800" b="0">
                  <a:solidFill>
                    <a:schemeClr val="bg2"/>
                  </a:solidFill>
                  <a:latin typeface="Kerala" pitchFamily="2" charset="0"/>
                </a:rPr>
                <a:t>3 µÞWÈ¿ÏÞdÄ 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</p:txBody>
        </p:sp>
        <p:sp>
          <p:nvSpPr>
            <p:cNvPr id="80200" name="Rectangle 139">
              <a:extLst>
                <a:ext uri="{FF2B5EF4-FFF2-40B4-BE49-F238E27FC236}">
                  <a16:creationId xmlns:a16="http://schemas.microsoft.com/office/drawing/2014/main" id="{916C632C-2BD5-AA37-031C-47244D43A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424"/>
              <a:ext cx="76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800">
                  <a:solidFill>
                    <a:srgbClr val="000000"/>
                  </a:solidFill>
                  <a:latin typeface="Helvetica" pitchFamily="2" charset="0"/>
                </a:rPr>
                <a:t>100 Years / 50,000</a:t>
              </a:r>
            </a:p>
          </p:txBody>
        </p:sp>
        <p:sp>
          <p:nvSpPr>
            <p:cNvPr id="80201" name="Rectangle 140">
              <a:extLst>
                <a:ext uri="{FF2B5EF4-FFF2-40B4-BE49-F238E27FC236}">
                  <a16:creationId xmlns:a16="http://schemas.microsoft.com/office/drawing/2014/main" id="{1A60653B-7E51-A7A2-BD07-66FCE94DE1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8" y="2540"/>
              <a:ext cx="524" cy="15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000">
                  <a:solidFill>
                    <a:srgbClr val="000000"/>
                  </a:solidFill>
                  <a:latin typeface="Helvetica" pitchFamily="2" charset="0"/>
                </a:rPr>
                <a:t>Z - E - N</a:t>
              </a:r>
            </a:p>
          </p:txBody>
        </p:sp>
        <p:sp>
          <p:nvSpPr>
            <p:cNvPr id="80202" name="Rectangle 141">
              <a:extLst>
                <a:ext uri="{FF2B5EF4-FFF2-40B4-BE49-F238E27FC236}">
                  <a16:creationId xmlns:a16="http://schemas.microsoft.com/office/drawing/2014/main" id="{F0DCFC42-E079-BDBD-AF52-23B815BADB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5" y="2030"/>
              <a:ext cx="416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2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200" b="0">
                  <a:solidFill>
                    <a:schemeClr val="bg2"/>
                  </a:solidFill>
                  <a:latin typeface="Kerala" pitchFamily="2" charset="0"/>
                </a:rPr>
                <a:t>ÌtÈ¢</a:t>
              </a:r>
              <a:endParaRPr lang="en-US" alt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80203" name="Rectangle 142">
              <a:extLst>
                <a:ext uri="{FF2B5EF4-FFF2-40B4-BE49-F238E27FC236}">
                  <a16:creationId xmlns:a16="http://schemas.microsoft.com/office/drawing/2014/main" id="{977D995E-86D2-F9E0-997B-E152B6CDAE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" y="2190"/>
              <a:ext cx="52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000" b="0">
                  <a:solidFill>
                    <a:schemeClr val="bg2"/>
                  </a:solidFill>
                  <a:latin typeface="Kerala" pitchFamily="2" charset="0"/>
                </a:rPr>
                <a:t>70 ÕV×BZ</a:t>
              </a:r>
              <a:endParaRPr lang="en-US" altLang="en-US" sz="1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80204" name="Line 143">
              <a:extLst>
                <a:ext uri="{FF2B5EF4-FFF2-40B4-BE49-F238E27FC236}">
                  <a16:creationId xmlns:a16="http://schemas.microsoft.com/office/drawing/2014/main" id="{9800F41A-DF87-C634-8A33-54599B6A41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87" y="266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205" name="Line 144">
              <a:extLst>
                <a:ext uri="{FF2B5EF4-FFF2-40B4-BE49-F238E27FC236}">
                  <a16:creationId xmlns:a16="http://schemas.microsoft.com/office/drawing/2014/main" id="{12F1F7BE-2A44-0B48-FFEE-93DFC76F89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9" y="296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206" name="Line 145">
              <a:extLst>
                <a:ext uri="{FF2B5EF4-FFF2-40B4-BE49-F238E27FC236}">
                  <a16:creationId xmlns:a16="http://schemas.microsoft.com/office/drawing/2014/main" id="{9D6426A8-E833-6611-EBDC-17465D7E0E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9" y="30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207" name="Rectangle 146">
              <a:extLst>
                <a:ext uri="{FF2B5EF4-FFF2-40B4-BE49-F238E27FC236}">
                  <a16:creationId xmlns:a16="http://schemas.microsoft.com/office/drawing/2014/main" id="{58BD7F4C-2C25-E9F5-8A7D-6FA56FA4D3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6" y="2954"/>
              <a:ext cx="65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900" b="0">
                  <a:solidFill>
                    <a:schemeClr val="bg2"/>
                  </a:solidFill>
                  <a:latin typeface="Kerala" pitchFamily="2" charset="0"/>
                </a:rPr>
                <a:t>çùÞÎÞ ÕcÕØíÄµZ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80208" name="Rectangle 147">
              <a:extLst>
                <a:ext uri="{FF2B5EF4-FFF2-40B4-BE49-F238E27FC236}">
                  <a16:creationId xmlns:a16="http://schemas.microsoft.com/office/drawing/2014/main" id="{EDB89259-EE07-307E-6F6C-17C7973989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2" y="2856"/>
              <a:ext cx="63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800" b="0">
                  <a:solidFill>
                    <a:schemeClr val="bg2"/>
                  </a:solidFill>
                  <a:latin typeface="Kerala" pitchFamily="2" charset="0"/>
                </a:rPr>
                <a:t>d·àAí_¥ÜµíØÞIV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80209" name="Rectangle 148">
              <a:extLst>
                <a:ext uri="{FF2B5EF4-FFF2-40B4-BE49-F238E27FC236}">
                  <a16:creationId xmlns:a16="http://schemas.microsoft.com/office/drawing/2014/main" id="{B9C49D6A-0F4F-92D6-9B05-2FBDE6B7F1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7" y="2768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900" b="0">
                  <a:solidFill>
                    <a:schemeClr val="bg2"/>
                  </a:solidFill>
                  <a:latin typeface="Kerala" pitchFamily="2" charset="0"/>
                </a:rPr>
                <a:t>ÈßÛÌíÆµÞÜ¢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</p:txBody>
        </p:sp>
        <p:sp>
          <p:nvSpPr>
            <p:cNvPr id="80210" name="Line 149">
              <a:extLst>
                <a:ext uri="{FF2B5EF4-FFF2-40B4-BE49-F238E27FC236}">
                  <a16:creationId xmlns:a16="http://schemas.microsoft.com/office/drawing/2014/main" id="{314EC292-F999-D58E-2963-F8AE8F1360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360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211" name="Line 150">
              <a:extLst>
                <a:ext uri="{FF2B5EF4-FFF2-40B4-BE49-F238E27FC236}">
                  <a16:creationId xmlns:a16="http://schemas.microsoft.com/office/drawing/2014/main" id="{5A6A8F28-8D17-1F73-7424-7999788FB9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9" y="36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212" name="Line 151">
              <a:extLst>
                <a:ext uri="{FF2B5EF4-FFF2-40B4-BE49-F238E27FC236}">
                  <a16:creationId xmlns:a16="http://schemas.microsoft.com/office/drawing/2014/main" id="{581829F3-53B7-58C2-F149-5E7D6F8BDA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87" y="378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213" name="Line 152">
              <a:extLst>
                <a:ext uri="{FF2B5EF4-FFF2-40B4-BE49-F238E27FC236}">
                  <a16:creationId xmlns:a16="http://schemas.microsoft.com/office/drawing/2014/main" id="{043038B5-31E1-B731-8205-55EAE6C69D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87" y="387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214" name="Line 153">
              <a:extLst>
                <a:ext uri="{FF2B5EF4-FFF2-40B4-BE49-F238E27FC236}">
                  <a16:creationId xmlns:a16="http://schemas.microsoft.com/office/drawing/2014/main" id="{3B345DF6-20EC-658E-33F7-B49D1EEF4A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9" y="39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215" name="Rectangle 154">
              <a:extLst>
                <a:ext uri="{FF2B5EF4-FFF2-40B4-BE49-F238E27FC236}">
                  <a16:creationId xmlns:a16="http://schemas.microsoft.com/office/drawing/2014/main" id="{0A1802E2-226B-9564-4601-602ABB8FC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2" y="3592"/>
              <a:ext cx="49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800" b="0">
                  <a:solidFill>
                    <a:schemeClr val="bg2"/>
                  </a:solidFill>
                  <a:latin typeface="Kerala" pitchFamily="2" charset="0"/>
                </a:rPr>
                <a:t>ØáÕßçÖ×BZ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80216" name="Rectangle 155">
              <a:extLst>
                <a:ext uri="{FF2B5EF4-FFF2-40B4-BE49-F238E27FC236}">
                  <a16:creationId xmlns:a16="http://schemas.microsoft.com/office/drawing/2014/main" id="{CEADF982-854E-B321-63FF-A3F84E5EDC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2" y="3680"/>
              <a:ext cx="46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800" b="0">
                  <a:solidFill>
                    <a:schemeClr val="bg2"/>
                  </a:solidFill>
                  <a:latin typeface="Kerala" pitchFamily="2" charset="0"/>
                </a:rPr>
                <a:t>¥çMÞ. dÉdÕá.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</p:txBody>
        </p:sp>
        <p:sp>
          <p:nvSpPr>
            <p:cNvPr id="80217" name="Rectangle 156">
              <a:extLst>
                <a:ext uri="{FF2B5EF4-FFF2-40B4-BE49-F238E27FC236}">
                  <a16:creationId xmlns:a16="http://schemas.microsoft.com/office/drawing/2014/main" id="{D6D1073E-65FE-6871-6E87-D95C7E5F54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7" y="3768"/>
              <a:ext cx="400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800" b="0">
                  <a:solidFill>
                    <a:schemeClr val="bg2"/>
                  </a:solidFill>
                  <a:latin typeface="Kerala" pitchFamily="2" charset="0"/>
                </a:rPr>
                <a:t>çÜ¶ÈBZ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80218" name="Rectangle 157">
              <a:extLst>
                <a:ext uri="{FF2B5EF4-FFF2-40B4-BE49-F238E27FC236}">
                  <a16:creationId xmlns:a16="http://schemas.microsoft.com/office/drawing/2014/main" id="{0DE12D46-0845-3A57-45E1-48A85BDD8A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9" y="3856"/>
              <a:ext cx="36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900" b="0">
                  <a:solidFill>
                    <a:schemeClr val="bg2"/>
                  </a:solidFill>
                  <a:latin typeface="Kerala" pitchFamily="2" charset="0"/>
                </a:rPr>
                <a:t>æÕ{ßMÞ¿í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80219" name="Rectangle 158">
              <a:extLst>
                <a:ext uri="{FF2B5EF4-FFF2-40B4-BE49-F238E27FC236}">
                  <a16:creationId xmlns:a16="http://schemas.microsoft.com/office/drawing/2014/main" id="{065C97A0-1F74-6DF4-9CCC-8FF7D4186D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3" y="3205"/>
              <a:ext cx="325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200" b="0">
                  <a:solidFill>
                    <a:schemeClr val="bg2"/>
                  </a:solidFill>
                  <a:latin typeface="Kerala" pitchFamily="2" charset="0"/>
                </a:rPr>
                <a:t>çÏÖá</a:t>
              </a:r>
              <a:endParaRPr lang="en-US" altLang="en-US" sz="12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490655" name="Rectangle 159">
              <a:extLst>
                <a:ext uri="{FF2B5EF4-FFF2-40B4-BE49-F238E27FC236}">
                  <a16:creationId xmlns:a16="http://schemas.microsoft.com/office/drawing/2014/main" id="{5905E9C9-D108-AAA1-6EF0-4EB0F6DE72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6" y="3408"/>
              <a:ext cx="253" cy="1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altLang="en-US" sz="900" b="0">
                  <a:solidFill>
                    <a:schemeClr val="bg2"/>
                  </a:solidFill>
                  <a:latin typeface="Kerala" panose="020B0604020202020204" pitchFamily="2" charset="0"/>
                </a:rPr>
                <a:t>dµáÖí</a:t>
              </a:r>
              <a:endParaRPr lang="en-US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80221" name="Rectangle 160">
              <a:extLst>
                <a:ext uri="{FF2B5EF4-FFF2-40B4-BE49-F238E27FC236}">
                  <a16:creationId xmlns:a16="http://schemas.microsoft.com/office/drawing/2014/main" id="{B70CA3F1-A0F5-DE71-AB3F-7270D9338B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1" y="3520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0657" name="Rectangle 161">
              <a:extLst>
                <a:ext uri="{FF2B5EF4-FFF2-40B4-BE49-F238E27FC236}">
                  <a16:creationId xmlns:a16="http://schemas.microsoft.com/office/drawing/2014/main" id="{F56D5CB3-C0AD-5B31-A3AE-70D59755C4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7" y="3492"/>
              <a:ext cx="226" cy="15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altLang="en-US" sz="1000" b="0">
                  <a:solidFill>
                    <a:schemeClr val="bg2"/>
                  </a:solidFill>
                  <a:latin typeface="Kerala" panose="020B0604020202020204" pitchFamily="2" charset="0"/>
                </a:rPr>
                <a:t>ØÍ</a:t>
              </a:r>
              <a:endParaRPr lang="en-US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490658" name="Rectangle 162">
              <a:extLst>
                <a:ext uri="{FF2B5EF4-FFF2-40B4-BE49-F238E27FC236}">
                  <a16:creationId xmlns:a16="http://schemas.microsoft.com/office/drawing/2014/main" id="{116E30DD-1014-EBE0-3E55-F28576062A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2" y="3320"/>
              <a:ext cx="350" cy="15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altLang="en-US" sz="1000" b="0">
                  <a:solidFill>
                    <a:schemeClr val="bg2"/>
                  </a:solidFill>
                  <a:latin typeface="Kerala" panose="020B0604020202020204" pitchFamily="2" charset="0"/>
                </a:rPr>
                <a:t>¼àÕßÄ¢</a:t>
              </a:r>
              <a:endParaRPr lang="en-US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80224" name="Line 163">
              <a:extLst>
                <a:ext uri="{FF2B5EF4-FFF2-40B4-BE49-F238E27FC236}">
                  <a16:creationId xmlns:a16="http://schemas.microsoft.com/office/drawing/2014/main" id="{A80F525C-2677-74FD-97DF-D107BEFA6F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343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225" name="Line 164">
              <a:extLst>
                <a:ext uri="{FF2B5EF4-FFF2-40B4-BE49-F238E27FC236}">
                  <a16:creationId xmlns:a16="http://schemas.microsoft.com/office/drawing/2014/main" id="{3EA52C90-9D4B-9C40-4BE2-31C45C42C1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352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226" name="Line 165">
              <a:extLst>
                <a:ext uri="{FF2B5EF4-FFF2-40B4-BE49-F238E27FC236}">
                  <a16:creationId xmlns:a16="http://schemas.microsoft.com/office/drawing/2014/main" id="{5A6AB2A0-A506-90B2-9988-CB8AF30D86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87" y="25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227" name="Line 166">
              <a:extLst>
                <a:ext uri="{FF2B5EF4-FFF2-40B4-BE49-F238E27FC236}">
                  <a16:creationId xmlns:a16="http://schemas.microsoft.com/office/drawing/2014/main" id="{EBC4871B-7694-BF02-E72C-662EE39A26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1" y="101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79875" name="Picture 170">
            <a:extLst>
              <a:ext uri="{FF2B5EF4-FFF2-40B4-BE49-F238E27FC236}">
                <a16:creationId xmlns:a16="http://schemas.microsoft.com/office/drawing/2014/main" id="{2B86B6AC-E0E0-BB7F-F420-092649CC3A7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876" name="Freeform 171">
            <a:extLst>
              <a:ext uri="{FF2B5EF4-FFF2-40B4-BE49-F238E27FC236}">
                <a16:creationId xmlns:a16="http://schemas.microsoft.com/office/drawing/2014/main" id="{920E1BA4-22B6-7A5E-AEB0-ACB4C2054639}"/>
              </a:ext>
            </a:extLst>
          </p:cNvPr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7" name="Freeform 172">
            <a:extLst>
              <a:ext uri="{FF2B5EF4-FFF2-40B4-BE49-F238E27FC236}">
                <a16:creationId xmlns:a16="http://schemas.microsoft.com/office/drawing/2014/main" id="{C5E0F3AE-DDAA-5F40-15F0-54656FAF792D}"/>
              </a:ext>
            </a:extLst>
          </p:cNvPr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8" name="Freeform 173">
            <a:extLst>
              <a:ext uri="{FF2B5EF4-FFF2-40B4-BE49-F238E27FC236}">
                <a16:creationId xmlns:a16="http://schemas.microsoft.com/office/drawing/2014/main" id="{D57FC1BB-36C3-1E9B-0519-D2900298B0D9}"/>
              </a:ext>
            </a:extLst>
          </p:cNvPr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9" name="Freeform 174">
            <a:extLst>
              <a:ext uri="{FF2B5EF4-FFF2-40B4-BE49-F238E27FC236}">
                <a16:creationId xmlns:a16="http://schemas.microsoft.com/office/drawing/2014/main" id="{0B83FE68-88EF-A135-0458-84C548C846D6}"/>
              </a:ext>
            </a:extLst>
          </p:cNvPr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0" name="Freeform 175">
            <a:extLst>
              <a:ext uri="{FF2B5EF4-FFF2-40B4-BE49-F238E27FC236}">
                <a16:creationId xmlns:a16="http://schemas.microsoft.com/office/drawing/2014/main" id="{96324C70-6CCA-E01C-FEF1-9A040D7C4301}"/>
              </a:ext>
            </a:extLst>
          </p:cNvPr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1" name="Freeform 176">
            <a:extLst>
              <a:ext uri="{FF2B5EF4-FFF2-40B4-BE49-F238E27FC236}">
                <a16:creationId xmlns:a16="http://schemas.microsoft.com/office/drawing/2014/main" id="{C653F84B-9CFD-5DAC-8D08-CCFC099FA728}"/>
              </a:ext>
            </a:extLst>
          </p:cNvPr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2" name="Freeform 177">
            <a:extLst>
              <a:ext uri="{FF2B5EF4-FFF2-40B4-BE49-F238E27FC236}">
                <a16:creationId xmlns:a16="http://schemas.microsoft.com/office/drawing/2014/main" id="{ADBD7E4A-CFD2-E156-19D1-22129871A95B}"/>
              </a:ext>
            </a:extLst>
          </p:cNvPr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3" name="Freeform 178">
            <a:extLst>
              <a:ext uri="{FF2B5EF4-FFF2-40B4-BE49-F238E27FC236}">
                <a16:creationId xmlns:a16="http://schemas.microsoft.com/office/drawing/2014/main" id="{24495993-40C9-7E0B-B24A-B8B13D068B42}"/>
              </a:ext>
            </a:extLst>
          </p:cNvPr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4" name="Freeform 179">
            <a:extLst>
              <a:ext uri="{FF2B5EF4-FFF2-40B4-BE49-F238E27FC236}">
                <a16:creationId xmlns:a16="http://schemas.microsoft.com/office/drawing/2014/main" id="{EE8EF838-8AFA-6292-6E2A-3C8D0D65534C}"/>
              </a:ext>
            </a:extLst>
          </p:cNvPr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5" name="Freeform 180">
            <a:extLst>
              <a:ext uri="{FF2B5EF4-FFF2-40B4-BE49-F238E27FC236}">
                <a16:creationId xmlns:a16="http://schemas.microsoft.com/office/drawing/2014/main" id="{2EE80D56-7F00-8289-E0C4-A17D97A518D8}"/>
              </a:ext>
            </a:extLst>
          </p:cNvPr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6" name="Freeform 181">
            <a:extLst>
              <a:ext uri="{FF2B5EF4-FFF2-40B4-BE49-F238E27FC236}">
                <a16:creationId xmlns:a16="http://schemas.microsoft.com/office/drawing/2014/main" id="{4CD2FF19-69CE-5644-314B-B5E6CF30413E}"/>
              </a:ext>
            </a:extLst>
          </p:cNvPr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7" name="Freeform 182">
            <a:extLst>
              <a:ext uri="{FF2B5EF4-FFF2-40B4-BE49-F238E27FC236}">
                <a16:creationId xmlns:a16="http://schemas.microsoft.com/office/drawing/2014/main" id="{68FB7B19-1ACB-74D2-6F04-F9FE9EBCA0AC}"/>
              </a:ext>
            </a:extLst>
          </p:cNvPr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8" name="Freeform 183">
            <a:extLst>
              <a:ext uri="{FF2B5EF4-FFF2-40B4-BE49-F238E27FC236}">
                <a16:creationId xmlns:a16="http://schemas.microsoft.com/office/drawing/2014/main" id="{4FB149A4-5DC7-B3FD-2B61-8C488B5BC0AA}"/>
              </a:ext>
            </a:extLst>
          </p:cNvPr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9" name="Freeform 184">
            <a:extLst>
              <a:ext uri="{FF2B5EF4-FFF2-40B4-BE49-F238E27FC236}">
                <a16:creationId xmlns:a16="http://schemas.microsoft.com/office/drawing/2014/main" id="{AEE94D45-AE66-5D0C-01A0-0F5DC83971CE}"/>
              </a:ext>
            </a:extLst>
          </p:cNvPr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90" name="Freeform 185">
            <a:extLst>
              <a:ext uri="{FF2B5EF4-FFF2-40B4-BE49-F238E27FC236}">
                <a16:creationId xmlns:a16="http://schemas.microsoft.com/office/drawing/2014/main" id="{4087D16E-9C3A-E560-4531-75588D544991}"/>
              </a:ext>
            </a:extLst>
          </p:cNvPr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91" name="Freeform 186">
            <a:extLst>
              <a:ext uri="{FF2B5EF4-FFF2-40B4-BE49-F238E27FC236}">
                <a16:creationId xmlns:a16="http://schemas.microsoft.com/office/drawing/2014/main" id="{6D774395-5A6D-B052-42CA-75196305A8F9}"/>
              </a:ext>
            </a:extLst>
          </p:cNvPr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92" name="Freeform 187">
            <a:extLst>
              <a:ext uri="{FF2B5EF4-FFF2-40B4-BE49-F238E27FC236}">
                <a16:creationId xmlns:a16="http://schemas.microsoft.com/office/drawing/2014/main" id="{71515256-A412-40D0-46A3-6D32F298F751}"/>
              </a:ext>
            </a:extLst>
          </p:cNvPr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93" name="Freeform 188">
            <a:extLst>
              <a:ext uri="{FF2B5EF4-FFF2-40B4-BE49-F238E27FC236}">
                <a16:creationId xmlns:a16="http://schemas.microsoft.com/office/drawing/2014/main" id="{6D925AF5-1B66-1ED9-D956-063A30C4D5D6}"/>
              </a:ext>
            </a:extLst>
          </p:cNvPr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94" name="Freeform 189">
            <a:extLst>
              <a:ext uri="{FF2B5EF4-FFF2-40B4-BE49-F238E27FC236}">
                <a16:creationId xmlns:a16="http://schemas.microsoft.com/office/drawing/2014/main" id="{F1AAF026-D1C8-1F11-F50C-965E4F667348}"/>
              </a:ext>
            </a:extLst>
          </p:cNvPr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95" name="Freeform 190">
            <a:extLst>
              <a:ext uri="{FF2B5EF4-FFF2-40B4-BE49-F238E27FC236}">
                <a16:creationId xmlns:a16="http://schemas.microsoft.com/office/drawing/2014/main" id="{FD8D6F51-74CA-A1BE-3205-66A26FECCFAB}"/>
              </a:ext>
            </a:extLst>
          </p:cNvPr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96" name="Freeform 191">
            <a:extLst>
              <a:ext uri="{FF2B5EF4-FFF2-40B4-BE49-F238E27FC236}">
                <a16:creationId xmlns:a16="http://schemas.microsoft.com/office/drawing/2014/main" id="{DEEC750A-1149-6153-B346-6748A743315F}"/>
              </a:ext>
            </a:extLst>
          </p:cNvPr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97" name="Freeform 192">
            <a:extLst>
              <a:ext uri="{FF2B5EF4-FFF2-40B4-BE49-F238E27FC236}">
                <a16:creationId xmlns:a16="http://schemas.microsoft.com/office/drawing/2014/main" id="{52EF8671-6EC4-5FA4-67DE-4A9B4631B3E1}"/>
              </a:ext>
            </a:extLst>
          </p:cNvPr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98" name="Freeform 193">
            <a:extLst>
              <a:ext uri="{FF2B5EF4-FFF2-40B4-BE49-F238E27FC236}">
                <a16:creationId xmlns:a16="http://schemas.microsoft.com/office/drawing/2014/main" id="{1A7FD10D-03CA-2753-447F-C87AA1898ACF}"/>
              </a:ext>
            </a:extLst>
          </p:cNvPr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99" name="Freeform 194">
            <a:extLst>
              <a:ext uri="{FF2B5EF4-FFF2-40B4-BE49-F238E27FC236}">
                <a16:creationId xmlns:a16="http://schemas.microsoft.com/office/drawing/2014/main" id="{DDA1FC1F-AC43-2252-2200-F02FA3B4114C}"/>
              </a:ext>
            </a:extLst>
          </p:cNvPr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00" name="Freeform 195">
            <a:extLst>
              <a:ext uri="{FF2B5EF4-FFF2-40B4-BE49-F238E27FC236}">
                <a16:creationId xmlns:a16="http://schemas.microsoft.com/office/drawing/2014/main" id="{EF5D87E5-AF6B-D659-8B57-FF3996905D51}"/>
              </a:ext>
            </a:extLst>
          </p:cNvPr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01" name="Freeform 196">
            <a:extLst>
              <a:ext uri="{FF2B5EF4-FFF2-40B4-BE49-F238E27FC236}">
                <a16:creationId xmlns:a16="http://schemas.microsoft.com/office/drawing/2014/main" id="{3F733AC8-5E1E-B56F-6215-46AA444546BF}"/>
              </a:ext>
            </a:extLst>
          </p:cNvPr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02" name="Freeform 197">
            <a:extLst>
              <a:ext uri="{FF2B5EF4-FFF2-40B4-BE49-F238E27FC236}">
                <a16:creationId xmlns:a16="http://schemas.microsoft.com/office/drawing/2014/main" id="{2CD8EBBD-8D2D-8627-AFEC-E9365D24815A}"/>
              </a:ext>
            </a:extLst>
          </p:cNvPr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03" name="Freeform 198">
            <a:extLst>
              <a:ext uri="{FF2B5EF4-FFF2-40B4-BE49-F238E27FC236}">
                <a16:creationId xmlns:a16="http://schemas.microsoft.com/office/drawing/2014/main" id="{53D67239-642E-BC4D-0E55-C7D71ED50B0B}"/>
              </a:ext>
            </a:extLst>
          </p:cNvPr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04" name="Freeform 199">
            <a:extLst>
              <a:ext uri="{FF2B5EF4-FFF2-40B4-BE49-F238E27FC236}">
                <a16:creationId xmlns:a16="http://schemas.microsoft.com/office/drawing/2014/main" id="{72C81FFB-FA85-561E-ED95-0D736AE10F96}"/>
              </a:ext>
            </a:extLst>
          </p:cNvPr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05" name="Freeform 200">
            <a:extLst>
              <a:ext uri="{FF2B5EF4-FFF2-40B4-BE49-F238E27FC236}">
                <a16:creationId xmlns:a16="http://schemas.microsoft.com/office/drawing/2014/main" id="{540BC16A-C74E-9F7A-50A0-AED3CE953925}"/>
              </a:ext>
            </a:extLst>
          </p:cNvPr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06" name="Freeform 201">
            <a:extLst>
              <a:ext uri="{FF2B5EF4-FFF2-40B4-BE49-F238E27FC236}">
                <a16:creationId xmlns:a16="http://schemas.microsoft.com/office/drawing/2014/main" id="{3F39AD69-761F-A565-0DDF-70656D3C1D69}"/>
              </a:ext>
            </a:extLst>
          </p:cNvPr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07" name="Freeform 202">
            <a:extLst>
              <a:ext uri="{FF2B5EF4-FFF2-40B4-BE49-F238E27FC236}">
                <a16:creationId xmlns:a16="http://schemas.microsoft.com/office/drawing/2014/main" id="{55C5B669-77E6-D87D-40A4-C6F3B992C048}"/>
              </a:ext>
            </a:extLst>
          </p:cNvPr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08" name="Freeform 203">
            <a:extLst>
              <a:ext uri="{FF2B5EF4-FFF2-40B4-BE49-F238E27FC236}">
                <a16:creationId xmlns:a16="http://schemas.microsoft.com/office/drawing/2014/main" id="{E83B571D-91BA-F5A7-7074-46DA4BB8BF32}"/>
              </a:ext>
            </a:extLst>
          </p:cNvPr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09" name="Freeform 204">
            <a:extLst>
              <a:ext uri="{FF2B5EF4-FFF2-40B4-BE49-F238E27FC236}">
                <a16:creationId xmlns:a16="http://schemas.microsoft.com/office/drawing/2014/main" id="{C193F33A-61E7-661F-7892-78B9C4AE07FC}"/>
              </a:ext>
            </a:extLst>
          </p:cNvPr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10" name="Freeform 205">
            <a:extLst>
              <a:ext uri="{FF2B5EF4-FFF2-40B4-BE49-F238E27FC236}">
                <a16:creationId xmlns:a16="http://schemas.microsoft.com/office/drawing/2014/main" id="{6E967F9E-DB73-A44F-36A6-5E60CBA6341E}"/>
              </a:ext>
            </a:extLst>
          </p:cNvPr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11" name="Freeform 206">
            <a:extLst>
              <a:ext uri="{FF2B5EF4-FFF2-40B4-BE49-F238E27FC236}">
                <a16:creationId xmlns:a16="http://schemas.microsoft.com/office/drawing/2014/main" id="{34F7AD6E-269F-00FE-927C-220B42B894F8}"/>
              </a:ext>
            </a:extLst>
          </p:cNvPr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12" name="Freeform 207">
            <a:extLst>
              <a:ext uri="{FF2B5EF4-FFF2-40B4-BE49-F238E27FC236}">
                <a16:creationId xmlns:a16="http://schemas.microsoft.com/office/drawing/2014/main" id="{B287B283-5096-13DC-06EC-5F6521251708}"/>
              </a:ext>
            </a:extLst>
          </p:cNvPr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13" name="Freeform 208">
            <a:extLst>
              <a:ext uri="{FF2B5EF4-FFF2-40B4-BE49-F238E27FC236}">
                <a16:creationId xmlns:a16="http://schemas.microsoft.com/office/drawing/2014/main" id="{5A377263-9BA5-D180-864B-6BD69082A538}"/>
              </a:ext>
            </a:extLst>
          </p:cNvPr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14" name="Freeform 209">
            <a:extLst>
              <a:ext uri="{FF2B5EF4-FFF2-40B4-BE49-F238E27FC236}">
                <a16:creationId xmlns:a16="http://schemas.microsoft.com/office/drawing/2014/main" id="{E96E6A34-B4EE-3C86-904F-B1BF8BBDE18C}"/>
              </a:ext>
            </a:extLst>
          </p:cNvPr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15" name="Freeform 210">
            <a:extLst>
              <a:ext uri="{FF2B5EF4-FFF2-40B4-BE49-F238E27FC236}">
                <a16:creationId xmlns:a16="http://schemas.microsoft.com/office/drawing/2014/main" id="{7D2C37B7-596B-85B1-BAC5-5C628A4FB429}"/>
              </a:ext>
            </a:extLst>
          </p:cNvPr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16" name="Freeform 211">
            <a:extLst>
              <a:ext uri="{FF2B5EF4-FFF2-40B4-BE49-F238E27FC236}">
                <a16:creationId xmlns:a16="http://schemas.microsoft.com/office/drawing/2014/main" id="{8AEFC584-B1E6-A2E3-D11D-BD9B3DF26CDA}"/>
              </a:ext>
            </a:extLst>
          </p:cNvPr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17" name="Freeform 212">
            <a:extLst>
              <a:ext uri="{FF2B5EF4-FFF2-40B4-BE49-F238E27FC236}">
                <a16:creationId xmlns:a16="http://schemas.microsoft.com/office/drawing/2014/main" id="{ED9EC0BA-DFCA-0773-E6F7-99241E34B559}"/>
              </a:ext>
            </a:extLst>
          </p:cNvPr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18" name="Freeform 213">
            <a:extLst>
              <a:ext uri="{FF2B5EF4-FFF2-40B4-BE49-F238E27FC236}">
                <a16:creationId xmlns:a16="http://schemas.microsoft.com/office/drawing/2014/main" id="{6A138E7A-537D-A9B8-6A9C-D9F52A9D5CCC}"/>
              </a:ext>
            </a:extLst>
          </p:cNvPr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19" name="Freeform 214">
            <a:extLst>
              <a:ext uri="{FF2B5EF4-FFF2-40B4-BE49-F238E27FC236}">
                <a16:creationId xmlns:a16="http://schemas.microsoft.com/office/drawing/2014/main" id="{899CDAFD-59B2-BBE1-0546-6AEBB0DE1209}"/>
              </a:ext>
            </a:extLst>
          </p:cNvPr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20" name="Freeform 215">
            <a:extLst>
              <a:ext uri="{FF2B5EF4-FFF2-40B4-BE49-F238E27FC236}">
                <a16:creationId xmlns:a16="http://schemas.microsoft.com/office/drawing/2014/main" id="{12C4DEC6-ED04-6910-02CB-6A10F993DC76}"/>
              </a:ext>
            </a:extLst>
          </p:cNvPr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21" name="Freeform 216">
            <a:extLst>
              <a:ext uri="{FF2B5EF4-FFF2-40B4-BE49-F238E27FC236}">
                <a16:creationId xmlns:a16="http://schemas.microsoft.com/office/drawing/2014/main" id="{2D258038-E0DC-B499-7966-AE1191B81A81}"/>
              </a:ext>
            </a:extLst>
          </p:cNvPr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22" name="Freeform 217">
            <a:extLst>
              <a:ext uri="{FF2B5EF4-FFF2-40B4-BE49-F238E27FC236}">
                <a16:creationId xmlns:a16="http://schemas.microsoft.com/office/drawing/2014/main" id="{5E322DED-2715-8C84-6279-6945E7CB4574}"/>
              </a:ext>
            </a:extLst>
          </p:cNvPr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23" name="Freeform 218">
            <a:extLst>
              <a:ext uri="{FF2B5EF4-FFF2-40B4-BE49-F238E27FC236}">
                <a16:creationId xmlns:a16="http://schemas.microsoft.com/office/drawing/2014/main" id="{F76CE2E6-2674-DE4D-CA7E-B2E634C6855B}"/>
              </a:ext>
            </a:extLst>
          </p:cNvPr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9924" name="Picture 220">
            <a:extLst>
              <a:ext uri="{FF2B5EF4-FFF2-40B4-BE49-F238E27FC236}">
                <a16:creationId xmlns:a16="http://schemas.microsoft.com/office/drawing/2014/main" id="{00DF03C4-452F-A06F-5910-5AED8BC86C1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925" name="Line 221">
            <a:extLst>
              <a:ext uri="{FF2B5EF4-FFF2-40B4-BE49-F238E27FC236}">
                <a16:creationId xmlns:a16="http://schemas.microsoft.com/office/drawing/2014/main" id="{47B85D84-BBD9-DC88-D847-869F31EA0C9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26" name="Rectangle 222">
            <a:extLst>
              <a:ext uri="{FF2B5EF4-FFF2-40B4-BE49-F238E27FC236}">
                <a16:creationId xmlns:a16="http://schemas.microsoft.com/office/drawing/2014/main" id="{936F78CE-3087-4D1B-0E76-3A005B855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Times" panose="02020603050405020304" pitchFamily="18" charset="0"/>
              </a:rPr>
              <a:t> </a:t>
            </a:r>
          </a:p>
        </p:txBody>
      </p:sp>
      <p:sp>
        <p:nvSpPr>
          <p:cNvPr id="79927" name="Rectangle 223">
            <a:extLst>
              <a:ext uri="{FF2B5EF4-FFF2-40B4-BE49-F238E27FC236}">
                <a16:creationId xmlns:a16="http://schemas.microsoft.com/office/drawing/2014/main" id="{BCDBF5F5-C25F-94D0-C8ED-F7076F26B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9928" name="Rectangle 224">
            <a:extLst>
              <a:ext uri="{FF2B5EF4-FFF2-40B4-BE49-F238E27FC236}">
                <a16:creationId xmlns:a16="http://schemas.microsoft.com/office/drawing/2014/main" id="{ADCA8FC9-6FB2-F0BC-5F4D-08F0C0785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9929" name="Rectangle 225">
            <a:extLst>
              <a:ext uri="{FF2B5EF4-FFF2-40B4-BE49-F238E27FC236}">
                <a16:creationId xmlns:a16="http://schemas.microsoft.com/office/drawing/2014/main" id="{70AEB10D-0E60-74F6-BFFB-2B8525A51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9930" name="Rectangle 226">
            <a:extLst>
              <a:ext uri="{FF2B5EF4-FFF2-40B4-BE49-F238E27FC236}">
                <a16:creationId xmlns:a16="http://schemas.microsoft.com/office/drawing/2014/main" id="{1F8A0A63-DDCD-B55F-6E5F-C69F6BC10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9931" name="Rectangle 227">
            <a:extLst>
              <a:ext uri="{FF2B5EF4-FFF2-40B4-BE49-F238E27FC236}">
                <a16:creationId xmlns:a16="http://schemas.microsoft.com/office/drawing/2014/main" id="{67B593B0-9900-05E5-B3C6-B06298D03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9932" name="Rectangle 228">
            <a:extLst>
              <a:ext uri="{FF2B5EF4-FFF2-40B4-BE49-F238E27FC236}">
                <a16:creationId xmlns:a16="http://schemas.microsoft.com/office/drawing/2014/main" id="{DEAFFBF3-57A2-13AE-A746-395D15C4A3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rgbClr val="000000"/>
                </a:solidFill>
                <a:latin typeface="Times" panose="02020603050405020304" pitchFamily="18" charset="0"/>
              </a:rPr>
              <a:t>S</a:t>
            </a:r>
          </a:p>
        </p:txBody>
      </p:sp>
      <p:sp>
        <p:nvSpPr>
          <p:cNvPr id="79933" name="Rectangle 229">
            <a:extLst>
              <a:ext uri="{FF2B5EF4-FFF2-40B4-BE49-F238E27FC236}">
                <a16:creationId xmlns:a16="http://schemas.microsoft.com/office/drawing/2014/main" id="{864AC44F-6448-59C7-72C2-E9F02FECB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FFFF00"/>
                </a:solidFill>
                <a:latin typeface="Times" panose="02020603050405020304" pitchFamily="18" charset="0"/>
              </a:rPr>
              <a:t>(2000 B.C.)</a:t>
            </a:r>
          </a:p>
        </p:txBody>
      </p:sp>
      <p:sp>
        <p:nvSpPr>
          <p:cNvPr id="79934" name="Rectangle 230">
            <a:extLst>
              <a:ext uri="{FF2B5EF4-FFF2-40B4-BE49-F238E27FC236}">
                <a16:creationId xmlns:a16="http://schemas.microsoft.com/office/drawing/2014/main" id="{768A1107-17AB-0B48-8402-2008A67FC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0">
                <a:solidFill>
                  <a:srgbClr val="FAFD00"/>
                </a:solidFill>
                <a:latin typeface="Times" panose="02020603050405020304" pitchFamily="18" charset="0"/>
              </a:rPr>
              <a:t>C 7 S J </a:t>
            </a:r>
          </a:p>
        </p:txBody>
      </p:sp>
      <p:sp>
        <p:nvSpPr>
          <p:cNvPr id="79935" name="Rectangle 232">
            <a:extLst>
              <a:ext uri="{FF2B5EF4-FFF2-40B4-BE49-F238E27FC236}">
                <a16:creationId xmlns:a16="http://schemas.microsoft.com/office/drawing/2014/main" id="{FF0D4EA2-0FEB-2265-8E0B-0A8E1CB3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0">
                <a:solidFill>
                  <a:srgbClr val="00FF00"/>
                </a:solidFill>
                <a:latin typeface="Times" panose="02020603050405020304" pitchFamily="18" charset="0"/>
              </a:rPr>
              <a:t>7 = 4 + 3 </a:t>
            </a:r>
          </a:p>
        </p:txBody>
      </p:sp>
      <p:sp>
        <p:nvSpPr>
          <p:cNvPr id="79936" name="Rectangle 234">
            <a:extLst>
              <a:ext uri="{FF2B5EF4-FFF2-40B4-BE49-F238E27FC236}">
                <a16:creationId xmlns:a16="http://schemas.microsoft.com/office/drawing/2014/main" id="{22E09561-08C0-F122-34DA-9D5A82BC9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9937" name="Line 235">
            <a:extLst>
              <a:ext uri="{FF2B5EF4-FFF2-40B4-BE49-F238E27FC236}">
                <a16:creationId xmlns:a16="http://schemas.microsoft.com/office/drawing/2014/main" id="{826AA9EF-2F25-C005-65A5-C67D186695D7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38" name="Rectangle 236">
            <a:extLst>
              <a:ext uri="{FF2B5EF4-FFF2-40B4-BE49-F238E27FC236}">
                <a16:creationId xmlns:a16="http://schemas.microsoft.com/office/drawing/2014/main" id="{217181CD-A8B3-2703-C407-E40CC0013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1520825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9939" name="Text Box 237">
            <a:extLst>
              <a:ext uri="{FF2B5EF4-FFF2-40B4-BE49-F238E27FC236}">
                <a16:creationId xmlns:a16="http://schemas.microsoft.com/office/drawing/2014/main" id="{6969641B-0759-3253-F8AE-0A11068BC9C7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984750" y="2571751"/>
            <a:ext cx="2427287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FFFF66"/>
                </a:solidFill>
                <a:latin typeface="Kerala" pitchFamily="2" charset="0"/>
              </a:rPr>
              <a:t>3 ØÎâÙBZ</a:t>
            </a:r>
            <a:endParaRPr lang="en-US" altLang="en-US" sz="2800">
              <a:solidFill>
                <a:srgbClr val="EEFF4B"/>
              </a:solidFill>
              <a:latin typeface="Times" panose="02020603050405020304" pitchFamily="18" charset="0"/>
            </a:endParaRPr>
          </a:p>
        </p:txBody>
      </p:sp>
      <p:sp>
        <p:nvSpPr>
          <p:cNvPr id="79940" name="Rectangle 238">
            <a:extLst>
              <a:ext uri="{FF2B5EF4-FFF2-40B4-BE49-F238E27FC236}">
                <a16:creationId xmlns:a16="http://schemas.microsoft.com/office/drawing/2014/main" id="{17788626-4B70-B995-160F-BF7180043629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9941" name="Rectangle 239">
            <a:extLst>
              <a:ext uri="{FF2B5EF4-FFF2-40B4-BE49-F238E27FC236}">
                <a16:creationId xmlns:a16="http://schemas.microsoft.com/office/drawing/2014/main" id="{69419B41-0E1C-C5FD-4D54-EF5BA915382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9942" name="Text Box 240">
            <a:extLst>
              <a:ext uri="{FF2B5EF4-FFF2-40B4-BE49-F238E27FC236}">
                <a16:creationId xmlns:a16="http://schemas.microsoft.com/office/drawing/2014/main" id="{D41C0DDD-14A2-D17F-3F9E-3EF36C93ADE8}"/>
              </a:ext>
            </a:extLst>
          </p:cNvPr>
          <p:cNvSpPr txBox="1">
            <a:spLocks noChangeArrowheads="1"/>
          </p:cNvSpPr>
          <p:nvPr/>
        </p:nvSpPr>
        <p:spPr bwMode="auto">
          <a:xfrm rot="-5385664">
            <a:off x="6037263" y="4411663"/>
            <a:ext cx="354012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EEFF4B"/>
                </a:solidFill>
                <a:latin typeface="Times" panose="02020603050405020304" pitchFamily="18" charset="0"/>
              </a:rPr>
              <a:t>S</a:t>
            </a:r>
          </a:p>
        </p:txBody>
      </p:sp>
      <p:sp>
        <p:nvSpPr>
          <p:cNvPr id="79943" name="Text Box 241">
            <a:extLst>
              <a:ext uri="{FF2B5EF4-FFF2-40B4-BE49-F238E27FC236}">
                <a16:creationId xmlns:a16="http://schemas.microsoft.com/office/drawing/2014/main" id="{AFBA52CA-8969-B787-0F22-60B41E38A1B6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EEFF4B"/>
                </a:solidFill>
                <a:latin typeface="Times" panose="02020603050405020304" pitchFamily="18" charset="0"/>
              </a:rPr>
              <a:t>J</a:t>
            </a:r>
          </a:p>
        </p:txBody>
      </p:sp>
      <p:sp>
        <p:nvSpPr>
          <p:cNvPr id="79944" name="Rectangle 242">
            <a:extLst>
              <a:ext uri="{FF2B5EF4-FFF2-40B4-BE49-F238E27FC236}">
                <a16:creationId xmlns:a16="http://schemas.microsoft.com/office/drawing/2014/main" id="{F38FE585-DA4D-4AD9-2CAE-38514464B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9945" name="Text Box 243">
            <a:extLst>
              <a:ext uri="{FF2B5EF4-FFF2-40B4-BE49-F238E27FC236}">
                <a16:creationId xmlns:a16="http://schemas.microsoft.com/office/drawing/2014/main" id="{F90BB303-E479-20A7-395D-FCA14951CAD6}"/>
              </a:ext>
            </a:extLst>
          </p:cNvPr>
          <p:cNvSpPr txBox="1">
            <a:spLocks noChangeArrowheads="1"/>
          </p:cNvSpPr>
          <p:nvPr/>
        </p:nvSpPr>
        <p:spPr bwMode="auto">
          <a:xfrm rot="-5388536">
            <a:off x="2785268" y="3901282"/>
            <a:ext cx="1966913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rgbClr val="FFFF66"/>
                </a:solidFill>
                <a:latin typeface="Kerala" pitchFamily="2" charset="0"/>
              </a:rPr>
              <a:t>4 ÕcµíÄßµZ</a:t>
            </a:r>
            <a:endParaRPr lang="en-US" altLang="en-US" sz="2800">
              <a:solidFill>
                <a:srgbClr val="EEFF4B"/>
              </a:solidFill>
              <a:latin typeface="Times" panose="02020603050405020304" pitchFamily="18" charset="0"/>
            </a:endParaRPr>
          </a:p>
        </p:txBody>
      </p:sp>
      <p:sp>
        <p:nvSpPr>
          <p:cNvPr id="79946" name="Rectangle 244">
            <a:extLst>
              <a:ext uri="{FF2B5EF4-FFF2-40B4-BE49-F238E27FC236}">
                <a16:creationId xmlns:a16="http://schemas.microsoft.com/office/drawing/2014/main" id="{55CC5F05-9735-EE74-CC4A-E7B942944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9947" name="Rectangle 245">
            <a:extLst>
              <a:ext uri="{FF2B5EF4-FFF2-40B4-BE49-F238E27FC236}">
                <a16:creationId xmlns:a16="http://schemas.microsoft.com/office/drawing/2014/main" id="{D940ACFB-29B1-FD20-7848-13FD4A5BD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9948" name="Rectangle 246">
            <a:extLst>
              <a:ext uri="{FF2B5EF4-FFF2-40B4-BE49-F238E27FC236}">
                <a16:creationId xmlns:a16="http://schemas.microsoft.com/office/drawing/2014/main" id="{50EEF0B5-0DD2-70E3-2808-619A8041F2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9949" name="Rectangle 247">
            <a:extLst>
              <a:ext uri="{FF2B5EF4-FFF2-40B4-BE49-F238E27FC236}">
                <a16:creationId xmlns:a16="http://schemas.microsoft.com/office/drawing/2014/main" id="{519DC1C1-BCE3-82E9-5349-4496885759F6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9950" name="Text Box 248">
            <a:extLst>
              <a:ext uri="{FF2B5EF4-FFF2-40B4-BE49-F238E27FC236}">
                <a16:creationId xmlns:a16="http://schemas.microsoft.com/office/drawing/2014/main" id="{8DADAEA4-CE48-F923-8262-4A44D9FC3BCB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EEFF4B"/>
                </a:solidFill>
                <a:latin typeface="Times" panose="02020603050405020304" pitchFamily="18" charset="0"/>
              </a:rPr>
              <a:t>C</a:t>
            </a:r>
          </a:p>
        </p:txBody>
      </p:sp>
      <p:sp>
        <p:nvSpPr>
          <p:cNvPr id="79951" name="Freeform 249">
            <a:extLst>
              <a:ext uri="{FF2B5EF4-FFF2-40B4-BE49-F238E27FC236}">
                <a16:creationId xmlns:a16="http://schemas.microsoft.com/office/drawing/2014/main" id="{2A743F97-EC0E-F685-14D9-EA9D383E42D8}"/>
              </a:ext>
            </a:extLst>
          </p:cNvPr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52" name="Rectangle 250">
            <a:extLst>
              <a:ext uri="{FF2B5EF4-FFF2-40B4-BE49-F238E27FC236}">
                <a16:creationId xmlns:a16="http://schemas.microsoft.com/office/drawing/2014/main" id="{20D0D1B7-CE69-95CF-1A4A-14E7A9B96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9953" name="Rectangle 251">
            <a:extLst>
              <a:ext uri="{FF2B5EF4-FFF2-40B4-BE49-F238E27FC236}">
                <a16:creationId xmlns:a16="http://schemas.microsoft.com/office/drawing/2014/main" id="{D8636B80-DF79-AAC1-FA9B-4073D5082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9954" name="Rectangle 252">
            <a:extLst>
              <a:ext uri="{FF2B5EF4-FFF2-40B4-BE49-F238E27FC236}">
                <a16:creationId xmlns:a16="http://schemas.microsoft.com/office/drawing/2014/main" id="{78982B2B-F475-DDA4-4EDA-362C5397C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313" y="42037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FFFF00"/>
                </a:solidFill>
                <a:latin typeface="Times" panose="02020603050405020304" pitchFamily="18" charset="0"/>
              </a:rPr>
              <a:t>(1500 B.C.)</a:t>
            </a:r>
          </a:p>
        </p:txBody>
      </p:sp>
      <p:sp>
        <p:nvSpPr>
          <p:cNvPr id="79955" name="Rectangle 253">
            <a:extLst>
              <a:ext uri="{FF2B5EF4-FFF2-40B4-BE49-F238E27FC236}">
                <a16:creationId xmlns:a16="http://schemas.microsoft.com/office/drawing/2014/main" id="{DD597ABD-D4F7-9DEF-1F07-C031622E6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FFFF00"/>
                </a:solidFill>
                <a:latin typeface="Times" panose="02020603050405020304" pitchFamily="18" charset="0"/>
              </a:rPr>
              <a:t>(500 B.C.)</a:t>
            </a:r>
          </a:p>
        </p:txBody>
      </p:sp>
      <p:sp>
        <p:nvSpPr>
          <p:cNvPr id="79956" name="Rectangle 254">
            <a:extLst>
              <a:ext uri="{FF2B5EF4-FFF2-40B4-BE49-F238E27FC236}">
                <a16:creationId xmlns:a16="http://schemas.microsoft.com/office/drawing/2014/main" id="{B2FB4D2F-FAEA-7F15-B5CC-39E444090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FFFF00"/>
                </a:solidFill>
                <a:latin typeface="Times" panose="02020603050405020304" pitchFamily="18" charset="0"/>
              </a:rPr>
              <a:t>(1000 B.C.)</a:t>
            </a:r>
          </a:p>
        </p:txBody>
      </p:sp>
      <p:sp>
        <p:nvSpPr>
          <p:cNvPr id="79957" name="Rectangle 255">
            <a:extLst>
              <a:ext uri="{FF2B5EF4-FFF2-40B4-BE49-F238E27FC236}">
                <a16:creationId xmlns:a16="http://schemas.microsoft.com/office/drawing/2014/main" id="{E871D982-243D-C44B-9C1D-0481E1B4F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3848100"/>
            <a:ext cx="121285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 b="0">
                <a:solidFill>
                  <a:srgbClr val="000000"/>
                </a:solidFill>
                <a:latin typeface="Helvetica" pitchFamily="2" charset="0"/>
              </a:rPr>
              <a:t>100 Years / 50,000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90752" name="Rectangle 256">
            <a:extLst>
              <a:ext uri="{FF2B5EF4-FFF2-40B4-BE49-F238E27FC236}">
                <a16:creationId xmlns:a16="http://schemas.microsoft.com/office/drawing/2014/main" id="{81CAADF6-3B52-003C-D559-B55804483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90753" name="Rectangle 257">
            <a:extLst>
              <a:ext uri="{FF2B5EF4-FFF2-40B4-BE49-F238E27FC236}">
                <a16:creationId xmlns:a16="http://schemas.microsoft.com/office/drawing/2014/main" id="{192F6DA1-CB9E-9B4E-A691-E4184D855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90754" name="Rectangle 258">
            <a:extLst>
              <a:ext uri="{FF2B5EF4-FFF2-40B4-BE49-F238E27FC236}">
                <a16:creationId xmlns:a16="http://schemas.microsoft.com/office/drawing/2014/main" id="{BBDD5FCB-9CD9-A445-14A9-284897E4C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0" y="515938"/>
            <a:ext cx="1625600" cy="3741737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90755" name="Rectangle 259">
            <a:extLst>
              <a:ext uri="{FF2B5EF4-FFF2-40B4-BE49-F238E27FC236}">
                <a16:creationId xmlns:a16="http://schemas.microsoft.com/office/drawing/2014/main" id="{89ECE691-AF8F-1F00-D4FD-7A9CFD2FB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2875" y="4341813"/>
            <a:ext cx="1625600" cy="62865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90756" name="Rectangle 260">
            <a:extLst>
              <a:ext uri="{FF2B5EF4-FFF2-40B4-BE49-F238E27FC236}">
                <a16:creationId xmlns:a16="http://schemas.microsoft.com/office/drawing/2014/main" id="{D0E2E14B-FDCD-F1C4-E261-4BD248E8C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9700" y="5059363"/>
            <a:ext cx="1625600" cy="132873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9963" name="Text Box 261">
            <a:extLst>
              <a:ext uri="{FF2B5EF4-FFF2-40B4-BE49-F238E27FC236}">
                <a16:creationId xmlns:a16="http://schemas.microsoft.com/office/drawing/2014/main" id="{4003DD88-6CE9-B101-C5A5-D5368F68D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0"/>
            <a:ext cx="5957888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600">
                <a:solidFill>
                  <a:schemeClr val="tx1"/>
                </a:solidFill>
                <a:latin typeface="Kerala" pitchFamily="2" charset="0"/>
              </a:rPr>
              <a:t>©ÜíMJß_ÉáùMÞ¿í</a:t>
            </a:r>
            <a:endParaRPr lang="en-US" altLang="en-US" sz="1400">
              <a:solidFill>
                <a:schemeClr val="tx1"/>
              </a:solidFill>
            </a:endParaRPr>
          </a:p>
        </p:txBody>
      </p:sp>
      <p:sp>
        <p:nvSpPr>
          <p:cNvPr id="490759" name="Oval 263">
            <a:extLst>
              <a:ext uri="{FF2B5EF4-FFF2-40B4-BE49-F238E27FC236}">
                <a16:creationId xmlns:a16="http://schemas.microsoft.com/office/drawing/2014/main" id="{E3EE2E2C-3E07-2D79-F68A-97FEDA49E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6363" y="460375"/>
            <a:ext cx="1406525" cy="307975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90760" name="Oval 264">
            <a:extLst>
              <a:ext uri="{FF2B5EF4-FFF2-40B4-BE49-F238E27FC236}">
                <a16:creationId xmlns:a16="http://schemas.microsoft.com/office/drawing/2014/main" id="{1C12D85B-5420-24DA-E4AC-143D34299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075" y="1985963"/>
            <a:ext cx="1457325" cy="306387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90761" name="Oval 265">
            <a:extLst>
              <a:ext uri="{FF2B5EF4-FFF2-40B4-BE49-F238E27FC236}">
                <a16:creationId xmlns:a16="http://schemas.microsoft.com/office/drawing/2014/main" id="{FB2E029E-5028-EE96-B579-9287AB14E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50" y="3346450"/>
            <a:ext cx="1457325" cy="236538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90762" name="Oval 266">
            <a:extLst>
              <a:ext uri="{FF2B5EF4-FFF2-40B4-BE49-F238E27FC236}">
                <a16:creationId xmlns:a16="http://schemas.microsoft.com/office/drawing/2014/main" id="{C8E11B10-3C29-A438-43E9-CCA042EFB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3513" y="4156075"/>
            <a:ext cx="1457325" cy="201613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90763" name="Oval 267">
            <a:extLst>
              <a:ext uri="{FF2B5EF4-FFF2-40B4-BE49-F238E27FC236}">
                <a16:creationId xmlns:a16="http://schemas.microsoft.com/office/drawing/2014/main" id="{DA07CD5C-860C-172F-D5B5-04360BCC2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5556250"/>
            <a:ext cx="1457325" cy="290513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90764" name="Oval 268">
            <a:extLst>
              <a:ext uri="{FF2B5EF4-FFF2-40B4-BE49-F238E27FC236}">
                <a16:creationId xmlns:a16="http://schemas.microsoft.com/office/drawing/2014/main" id="{DDE33582-DAAD-045B-689D-16366F253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7450" y="487363"/>
            <a:ext cx="1457325" cy="2540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90765" name="Oval 269">
            <a:extLst>
              <a:ext uri="{FF2B5EF4-FFF2-40B4-BE49-F238E27FC236}">
                <a16:creationId xmlns:a16="http://schemas.microsoft.com/office/drawing/2014/main" id="{88295D54-A87A-4F89-C190-692CEFE37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1900" y="1184275"/>
            <a:ext cx="1457325" cy="360363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90766" name="Oval 270">
            <a:extLst>
              <a:ext uri="{FF2B5EF4-FFF2-40B4-BE49-F238E27FC236}">
                <a16:creationId xmlns:a16="http://schemas.microsoft.com/office/drawing/2014/main" id="{E8A52D36-7F27-D6C6-66D4-9D3C63C55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6975" y="3155950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90767" name="Oval 271">
            <a:extLst>
              <a:ext uri="{FF2B5EF4-FFF2-40B4-BE49-F238E27FC236}">
                <a16:creationId xmlns:a16="http://schemas.microsoft.com/office/drawing/2014/main" id="{A21DFA56-52D8-CA8C-09DA-5E2212F44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0150" y="4319588"/>
            <a:ext cx="1457325" cy="239712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90768" name="Oval 272">
            <a:extLst>
              <a:ext uri="{FF2B5EF4-FFF2-40B4-BE49-F238E27FC236}">
                <a16:creationId xmlns:a16="http://schemas.microsoft.com/office/drawing/2014/main" id="{8C596EFD-E594-BF74-8E1C-33194D306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5550" y="5086350"/>
            <a:ext cx="1457325" cy="271463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grpSp>
        <p:nvGrpSpPr>
          <p:cNvPr id="79974" name="Group 273">
            <a:extLst>
              <a:ext uri="{FF2B5EF4-FFF2-40B4-BE49-F238E27FC236}">
                <a16:creationId xmlns:a16="http://schemas.microsoft.com/office/drawing/2014/main" id="{C50F6993-67EC-8C72-18D7-BAF9C0E1B03B}"/>
              </a:ext>
            </a:extLst>
          </p:cNvPr>
          <p:cNvGrpSpPr>
            <a:grpSpLocks/>
          </p:cNvGrpSpPr>
          <p:nvPr/>
        </p:nvGrpSpPr>
        <p:grpSpPr bwMode="auto">
          <a:xfrm>
            <a:off x="8177213" y="3429000"/>
            <a:ext cx="966787" cy="1258888"/>
            <a:chOff x="5043" y="2160"/>
            <a:chExt cx="609" cy="793"/>
          </a:xfrm>
        </p:grpSpPr>
        <p:sp>
          <p:nvSpPr>
            <p:cNvPr id="80044" name="AutoShape 274">
              <a:extLst>
                <a:ext uri="{FF2B5EF4-FFF2-40B4-BE49-F238E27FC236}">
                  <a16:creationId xmlns:a16="http://schemas.microsoft.com/office/drawing/2014/main" id="{EA6E8C7C-914E-4C6E-85AE-A1AC74C6C9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045" name="Rectangle 275">
              <a:extLst>
                <a:ext uri="{FF2B5EF4-FFF2-40B4-BE49-F238E27FC236}">
                  <a16:creationId xmlns:a16="http://schemas.microsoft.com/office/drawing/2014/main" id="{65EF21AC-03BA-4A4C-C9B0-46FA51EA5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046" name="Line 276">
              <a:extLst>
                <a:ext uri="{FF2B5EF4-FFF2-40B4-BE49-F238E27FC236}">
                  <a16:creationId xmlns:a16="http://schemas.microsoft.com/office/drawing/2014/main" id="{7B463E18-1A8B-D34F-CBC4-322E7FA67A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47" name="Line 277">
              <a:extLst>
                <a:ext uri="{FF2B5EF4-FFF2-40B4-BE49-F238E27FC236}">
                  <a16:creationId xmlns:a16="http://schemas.microsoft.com/office/drawing/2014/main" id="{284C0A59-4182-3ABA-6107-55614425FF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48" name="Line 278">
              <a:extLst>
                <a:ext uri="{FF2B5EF4-FFF2-40B4-BE49-F238E27FC236}">
                  <a16:creationId xmlns:a16="http://schemas.microsoft.com/office/drawing/2014/main" id="{BC0904D2-3E2C-1A77-9627-0D29F76E9E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49" name="Line 279">
              <a:extLst>
                <a:ext uri="{FF2B5EF4-FFF2-40B4-BE49-F238E27FC236}">
                  <a16:creationId xmlns:a16="http://schemas.microsoft.com/office/drawing/2014/main" id="{8626655B-9A0B-9263-2313-DD3771529F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50" name="Line 280">
              <a:extLst>
                <a:ext uri="{FF2B5EF4-FFF2-40B4-BE49-F238E27FC236}">
                  <a16:creationId xmlns:a16="http://schemas.microsoft.com/office/drawing/2014/main" id="{79E189F0-8819-459F-86C7-7018D6268C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51" name="Rectangle 281">
              <a:extLst>
                <a:ext uri="{FF2B5EF4-FFF2-40B4-BE49-F238E27FC236}">
                  <a16:creationId xmlns:a16="http://schemas.microsoft.com/office/drawing/2014/main" id="{E7FE7D25-662D-7D74-B83E-9506BEA96E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0" y="2547"/>
              <a:ext cx="49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800" b="0">
                  <a:solidFill>
                    <a:schemeClr val="bg2"/>
                  </a:solidFill>
                  <a:latin typeface="Kerala" pitchFamily="2" charset="0"/>
                </a:rPr>
                <a:t>ØáÕßçÖ×BZ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80052" name="Rectangle 282">
              <a:extLst>
                <a:ext uri="{FF2B5EF4-FFF2-40B4-BE49-F238E27FC236}">
                  <a16:creationId xmlns:a16="http://schemas.microsoft.com/office/drawing/2014/main" id="{455D7A53-5745-7DA7-9C85-951D2F550C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0" y="2635"/>
              <a:ext cx="46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800" b="0">
                  <a:solidFill>
                    <a:schemeClr val="bg2"/>
                  </a:solidFill>
                  <a:latin typeface="Kerala" pitchFamily="2" charset="0"/>
                </a:rPr>
                <a:t>¥çMÞ. dÉdÕá.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</p:txBody>
        </p:sp>
        <p:sp>
          <p:nvSpPr>
            <p:cNvPr id="80053" name="Rectangle 283">
              <a:extLst>
                <a:ext uri="{FF2B5EF4-FFF2-40B4-BE49-F238E27FC236}">
                  <a16:creationId xmlns:a16="http://schemas.microsoft.com/office/drawing/2014/main" id="{518C87FB-FA0A-B28B-A124-A6F561DC9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5" y="2723"/>
              <a:ext cx="400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800" b="0">
                  <a:solidFill>
                    <a:schemeClr val="bg2"/>
                  </a:solidFill>
                  <a:latin typeface="Kerala" pitchFamily="2" charset="0"/>
                </a:rPr>
                <a:t>çÜ¶ÈBZ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80054" name="Rectangle 284">
              <a:extLst>
                <a:ext uri="{FF2B5EF4-FFF2-40B4-BE49-F238E27FC236}">
                  <a16:creationId xmlns:a16="http://schemas.microsoft.com/office/drawing/2014/main" id="{10BC5782-A986-C8A8-D2B2-2F2F58EF97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7" y="2811"/>
              <a:ext cx="36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900" b="0">
                  <a:solidFill>
                    <a:schemeClr val="bg2"/>
                  </a:solidFill>
                  <a:latin typeface="Kerala" pitchFamily="2" charset="0"/>
                </a:rPr>
                <a:t>æÕ{ßMÞ¿í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80055" name="Rectangle 285">
              <a:extLst>
                <a:ext uri="{FF2B5EF4-FFF2-40B4-BE49-F238E27FC236}">
                  <a16:creationId xmlns:a16="http://schemas.microsoft.com/office/drawing/2014/main" id="{CEA0DBB3-6779-F152-0547-8C54640776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2160"/>
              <a:ext cx="329" cy="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200" b="0">
                  <a:solidFill>
                    <a:schemeClr val="bg2"/>
                  </a:solidFill>
                  <a:latin typeface="Kerala" pitchFamily="2" charset="0"/>
                </a:rPr>
                <a:t>çÏÖ</a:t>
              </a:r>
              <a:r>
                <a:rPr lang="en-US" altLang="en-US" sz="1400" b="0">
                  <a:solidFill>
                    <a:schemeClr val="tx1"/>
                  </a:solidFill>
                  <a:latin typeface="Kerala" pitchFamily="2" charset="0"/>
                </a:rPr>
                <a:t>á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  <a:p>
              <a:endParaRPr lang="en-US" altLang="en-US" sz="12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490782" name="Rectangle 286">
              <a:extLst>
                <a:ext uri="{FF2B5EF4-FFF2-40B4-BE49-F238E27FC236}">
                  <a16:creationId xmlns:a16="http://schemas.microsoft.com/office/drawing/2014/main" id="{6ADE9DB3-C278-043B-C67B-632829C25A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4" y="2363"/>
              <a:ext cx="253" cy="1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altLang="en-US" sz="900" b="0">
                  <a:solidFill>
                    <a:schemeClr val="bg2"/>
                  </a:solidFill>
                  <a:latin typeface="Kerala" panose="020B0604020202020204" pitchFamily="2" charset="0"/>
                </a:rPr>
                <a:t>dµáÖí</a:t>
              </a:r>
              <a:endParaRPr lang="en-US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80057" name="Rectangle 287">
              <a:extLst>
                <a:ext uri="{FF2B5EF4-FFF2-40B4-BE49-F238E27FC236}">
                  <a16:creationId xmlns:a16="http://schemas.microsoft.com/office/drawing/2014/main" id="{A53EFB63-DA68-6FEC-F969-6C7AE7C75C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0784" name="Rectangle 288">
              <a:extLst>
                <a:ext uri="{FF2B5EF4-FFF2-40B4-BE49-F238E27FC236}">
                  <a16:creationId xmlns:a16="http://schemas.microsoft.com/office/drawing/2014/main" id="{DEBD138D-3F00-398E-4DCF-1747267939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5" y="2447"/>
              <a:ext cx="226" cy="15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altLang="en-US" sz="1000" b="0">
                  <a:solidFill>
                    <a:schemeClr val="bg2"/>
                  </a:solidFill>
                  <a:latin typeface="Kerala" panose="020B0604020202020204" pitchFamily="2" charset="0"/>
                </a:rPr>
                <a:t>ØÍ</a:t>
              </a:r>
              <a:endParaRPr lang="en-US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80059" name="Line 289">
              <a:extLst>
                <a:ext uri="{FF2B5EF4-FFF2-40B4-BE49-F238E27FC236}">
                  <a16:creationId xmlns:a16="http://schemas.microsoft.com/office/drawing/2014/main" id="{D59B75AD-C95E-49AA-0F52-EF0F55F087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60" name="Line 290">
              <a:extLst>
                <a:ext uri="{FF2B5EF4-FFF2-40B4-BE49-F238E27FC236}">
                  <a16:creationId xmlns:a16="http://schemas.microsoft.com/office/drawing/2014/main" id="{7CF59509-5B82-37E8-635A-6AD7EE8890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61" name="Rectangle 291">
              <a:extLst>
                <a:ext uri="{FF2B5EF4-FFF2-40B4-BE49-F238E27FC236}">
                  <a16:creationId xmlns:a16="http://schemas.microsoft.com/office/drawing/2014/main" id="{1FAE6CF7-2C3B-3848-C6C6-27D7FA0798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062" name="Rectangle 292">
              <a:extLst>
                <a:ext uri="{FF2B5EF4-FFF2-40B4-BE49-F238E27FC236}">
                  <a16:creationId xmlns:a16="http://schemas.microsoft.com/office/drawing/2014/main" id="{B9387DBF-F273-8CD1-DEBE-D29FA6D65F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063" name="Rectangle 293">
              <a:extLst>
                <a:ext uri="{FF2B5EF4-FFF2-40B4-BE49-F238E27FC236}">
                  <a16:creationId xmlns:a16="http://schemas.microsoft.com/office/drawing/2014/main" id="{26644CA8-BDD6-C0B9-58F8-4D6A719B06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" y="2277"/>
              <a:ext cx="3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000" b="0">
                  <a:solidFill>
                    <a:schemeClr val="bg2"/>
                  </a:solidFill>
                  <a:latin typeface="Kerala" pitchFamily="2" charset="0"/>
                </a:rPr>
                <a:t>¼àÕßÄ¢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</p:txBody>
        </p:sp>
      </p:grpSp>
      <p:sp>
        <p:nvSpPr>
          <p:cNvPr id="79975" name="Text Box 295">
            <a:extLst>
              <a:ext uri="{FF2B5EF4-FFF2-40B4-BE49-F238E27FC236}">
                <a16:creationId xmlns:a16="http://schemas.microsoft.com/office/drawing/2014/main" id="{B228D3B3-3F5E-17F2-BED5-83E3F602C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90793" name="Text Box 297">
            <a:extLst>
              <a:ext uri="{FF2B5EF4-FFF2-40B4-BE49-F238E27FC236}">
                <a16:creationId xmlns:a16="http://schemas.microsoft.com/office/drawing/2014/main" id="{22326310-A998-1E27-7E43-DFB098823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38" y="5295900"/>
            <a:ext cx="4095750" cy="5143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rgbClr val="FFFF66"/>
                </a:solidFill>
                <a:latin typeface="Kerala" pitchFamily="2" charset="0"/>
              </a:rPr>
              <a:t>ÉÀÈ ØÙÞÏß </a:t>
            </a:r>
            <a:r>
              <a:rPr lang="en-US" altLang="en-US" sz="2400">
                <a:solidFill>
                  <a:srgbClr val="FFFF00"/>
                </a:solidFill>
              </a:rPr>
              <a:t>#04 &amp; #31 </a:t>
            </a:r>
          </a:p>
        </p:txBody>
      </p:sp>
      <p:sp>
        <p:nvSpPr>
          <p:cNvPr id="490794" name="Rectangle 298">
            <a:extLst>
              <a:ext uri="{FF2B5EF4-FFF2-40B4-BE49-F238E27FC236}">
                <a16:creationId xmlns:a16="http://schemas.microsoft.com/office/drawing/2014/main" id="{E5CF02A8-994C-131C-28D8-CEFEFFAF4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300" y="4906963"/>
            <a:ext cx="1914525" cy="16367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9978" name="Rectangle 301">
            <a:extLst>
              <a:ext uri="{FF2B5EF4-FFF2-40B4-BE49-F238E27FC236}">
                <a16:creationId xmlns:a16="http://schemas.microsoft.com/office/drawing/2014/main" id="{20106339-D870-E7D0-09C4-416D2841D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79979" name="Line 302">
            <a:extLst>
              <a:ext uri="{FF2B5EF4-FFF2-40B4-BE49-F238E27FC236}">
                <a16:creationId xmlns:a16="http://schemas.microsoft.com/office/drawing/2014/main" id="{8FEDA758-9B45-52B9-54B0-E53A5E1F9D9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99" name="AutoShape 303">
            <a:extLst>
              <a:ext uri="{FF2B5EF4-FFF2-40B4-BE49-F238E27FC236}">
                <a16:creationId xmlns:a16="http://schemas.microsoft.com/office/drawing/2014/main" id="{DC994F5E-C7F5-BF24-E457-01953E176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2700" y="2135188"/>
            <a:ext cx="676275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90800" name="AutoShape 304">
            <a:extLst>
              <a:ext uri="{FF2B5EF4-FFF2-40B4-BE49-F238E27FC236}">
                <a16:creationId xmlns:a16="http://schemas.microsoft.com/office/drawing/2014/main" id="{0C722AF3-AC70-4CBA-DD2D-A58EC0DC7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4925" y="4994275"/>
            <a:ext cx="676275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90801" name="AutoShape 305">
            <a:extLst>
              <a:ext uri="{FF2B5EF4-FFF2-40B4-BE49-F238E27FC236}">
                <a16:creationId xmlns:a16="http://schemas.microsoft.com/office/drawing/2014/main" id="{5797A37F-F8D3-8067-40EB-96BF2B811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6650" y="1349375"/>
            <a:ext cx="676275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90802" name="AutoShape 306">
            <a:extLst>
              <a:ext uri="{FF2B5EF4-FFF2-40B4-BE49-F238E27FC236}">
                <a16:creationId xmlns:a16="http://schemas.microsoft.com/office/drawing/2014/main" id="{FDEE266B-8E12-1ECB-9FFD-9635E8509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2050" y="2168525"/>
            <a:ext cx="676275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90807" name="Rectangle 311">
            <a:extLst>
              <a:ext uri="{FF2B5EF4-FFF2-40B4-BE49-F238E27FC236}">
                <a16:creationId xmlns:a16="http://schemas.microsoft.com/office/drawing/2014/main" id="{0BB88817-ACE5-D2FA-5DAC-556011724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70</a:t>
            </a:r>
          </a:p>
        </p:txBody>
      </p:sp>
      <p:grpSp>
        <p:nvGrpSpPr>
          <p:cNvPr id="79985" name="Group 326">
            <a:extLst>
              <a:ext uri="{FF2B5EF4-FFF2-40B4-BE49-F238E27FC236}">
                <a16:creationId xmlns:a16="http://schemas.microsoft.com/office/drawing/2014/main" id="{B10EA092-E599-BB8F-7E3F-F4A9312E1623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5043488"/>
            <a:ext cx="525463" cy="585787"/>
            <a:chOff x="1567" y="1192"/>
            <a:chExt cx="331" cy="369"/>
          </a:xfrm>
        </p:grpSpPr>
        <p:grpSp>
          <p:nvGrpSpPr>
            <p:cNvPr id="80032" name="Group 327">
              <a:extLst>
                <a:ext uri="{FF2B5EF4-FFF2-40B4-BE49-F238E27FC236}">
                  <a16:creationId xmlns:a16="http://schemas.microsoft.com/office/drawing/2014/main" id="{918915C8-EDD3-EF3B-58B3-91C1374227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67" y="1192"/>
              <a:ext cx="331" cy="369"/>
              <a:chOff x="1084" y="711"/>
              <a:chExt cx="2950" cy="2769"/>
            </a:xfrm>
          </p:grpSpPr>
          <p:grpSp>
            <p:nvGrpSpPr>
              <p:cNvPr id="80034" name="Group 328">
                <a:extLst>
                  <a:ext uri="{FF2B5EF4-FFF2-40B4-BE49-F238E27FC236}">
                    <a16:creationId xmlns:a16="http://schemas.microsoft.com/office/drawing/2014/main" id="{17CE2688-AC81-A71A-07FB-D78BBED42D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80040" name="Group 329">
                  <a:extLst>
                    <a:ext uri="{FF2B5EF4-FFF2-40B4-BE49-F238E27FC236}">
                      <a16:creationId xmlns:a16="http://schemas.microsoft.com/office/drawing/2014/main" id="{535FC199-DA7C-03AB-4833-B8650B72730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80042" name="Freeform 330">
                    <a:extLst>
                      <a:ext uri="{FF2B5EF4-FFF2-40B4-BE49-F238E27FC236}">
                        <a16:creationId xmlns:a16="http://schemas.microsoft.com/office/drawing/2014/main" id="{67E9BEA3-DE65-3516-4E9B-57F0195FFC5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8 w 592"/>
                      <a:gd name="T1" fmla="*/ 256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7 h 90"/>
                      <a:gd name="T10" fmla="*/ 526 w 592"/>
                      <a:gd name="T11" fmla="*/ 114 h 90"/>
                      <a:gd name="T12" fmla="*/ 589 w 592"/>
                      <a:gd name="T13" fmla="*/ 131 h 90"/>
                      <a:gd name="T14" fmla="*/ 824 w 592"/>
                      <a:gd name="T15" fmla="*/ 148 h 90"/>
                      <a:gd name="T16" fmla="*/ 1170 w 592"/>
                      <a:gd name="T17" fmla="*/ 125 h 90"/>
                      <a:gd name="T18" fmla="*/ 1634 w 592"/>
                      <a:gd name="T19" fmla="*/ 46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1 h 90"/>
                      <a:gd name="T30" fmla="*/ 2022 w 592"/>
                      <a:gd name="T31" fmla="*/ 188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043" name="Freeform 331">
                    <a:extLst>
                      <a:ext uri="{FF2B5EF4-FFF2-40B4-BE49-F238E27FC236}">
                        <a16:creationId xmlns:a16="http://schemas.microsoft.com/office/drawing/2014/main" id="{F9A7C9F2-40FA-3D73-6AE6-EE62AE0E40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074 w 599"/>
                      <a:gd name="T1" fmla="*/ 0 h 432"/>
                      <a:gd name="T2" fmla="*/ 2060 w 599"/>
                      <a:gd name="T3" fmla="*/ 17 h 432"/>
                      <a:gd name="T4" fmla="*/ 2039 w 599"/>
                      <a:gd name="T5" fmla="*/ 28 h 432"/>
                      <a:gd name="T6" fmla="*/ 2026 w 599"/>
                      <a:gd name="T7" fmla="*/ 68 h 432"/>
                      <a:gd name="T8" fmla="*/ 1929 w 599"/>
                      <a:gd name="T9" fmla="*/ 262 h 432"/>
                      <a:gd name="T10" fmla="*/ 1818 w 599"/>
                      <a:gd name="T11" fmla="*/ 593 h 432"/>
                      <a:gd name="T12" fmla="*/ 1783 w 599"/>
                      <a:gd name="T13" fmla="*/ 758 h 432"/>
                      <a:gd name="T14" fmla="*/ 1749 w 599"/>
                      <a:gd name="T15" fmla="*/ 997 h 432"/>
                      <a:gd name="T16" fmla="*/ 1714 w 599"/>
                      <a:gd name="T17" fmla="*/ 1146 h 432"/>
                      <a:gd name="T18" fmla="*/ 1596 w 599"/>
                      <a:gd name="T19" fmla="*/ 1203 h 432"/>
                      <a:gd name="T20" fmla="*/ 1499 w 599"/>
                      <a:gd name="T21" fmla="*/ 1180 h 432"/>
                      <a:gd name="T22" fmla="*/ 1458 w 599"/>
                      <a:gd name="T23" fmla="*/ 1168 h 432"/>
                      <a:gd name="T24" fmla="*/ 1472 w 599"/>
                      <a:gd name="T25" fmla="*/ 1003 h 432"/>
                      <a:gd name="T26" fmla="*/ 1492 w 599"/>
                      <a:gd name="T27" fmla="*/ 963 h 432"/>
                      <a:gd name="T28" fmla="*/ 1402 w 599"/>
                      <a:gd name="T29" fmla="*/ 935 h 432"/>
                      <a:gd name="T30" fmla="*/ 1201 w 599"/>
                      <a:gd name="T31" fmla="*/ 900 h 432"/>
                      <a:gd name="T32" fmla="*/ 391 w 599"/>
                      <a:gd name="T33" fmla="*/ 1026 h 432"/>
                      <a:gd name="T34" fmla="*/ 357 w 599"/>
                      <a:gd name="T35" fmla="*/ 1049 h 432"/>
                      <a:gd name="T36" fmla="*/ 301 w 599"/>
                      <a:gd name="T37" fmla="*/ 1117 h 432"/>
                      <a:gd name="T38" fmla="*/ 184 w 599"/>
                      <a:gd name="T39" fmla="*/ 1231 h 432"/>
                      <a:gd name="T40" fmla="*/ 100 w 599"/>
                      <a:gd name="T41" fmla="*/ 1203 h 432"/>
                      <a:gd name="T42" fmla="*/ 59 w 599"/>
                      <a:gd name="T43" fmla="*/ 1180 h 432"/>
                      <a:gd name="T44" fmla="*/ 24 w 599"/>
                      <a:gd name="T45" fmla="*/ 1134 h 432"/>
                      <a:gd name="T46" fmla="*/ 38 w 599"/>
                      <a:gd name="T47" fmla="*/ 1060 h 432"/>
                      <a:gd name="T48" fmla="*/ 59 w 599"/>
                      <a:gd name="T49" fmla="*/ 952 h 432"/>
                      <a:gd name="T50" fmla="*/ 93 w 599"/>
                      <a:gd name="T51" fmla="*/ 747 h 432"/>
                      <a:gd name="T52" fmla="*/ 100 w 599"/>
                      <a:gd name="T53" fmla="*/ 536 h 432"/>
                      <a:gd name="T54" fmla="*/ 107 w 599"/>
                      <a:gd name="T55" fmla="*/ 359 h 432"/>
                      <a:gd name="T56" fmla="*/ 100 w 599"/>
                      <a:gd name="T57" fmla="*/ 234 h 432"/>
                      <a:gd name="T58" fmla="*/ 73 w 599"/>
                      <a:gd name="T59" fmla="*/ 85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80041" name="Picture 332">
                  <a:extLst>
                    <a:ext uri="{FF2B5EF4-FFF2-40B4-BE49-F238E27FC236}">
                      <a16:creationId xmlns:a16="http://schemas.microsoft.com/office/drawing/2014/main" id="{11A6A0B1-125A-2630-04C9-707F826C72F1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80035" name="Freeform 333">
                <a:extLst>
                  <a:ext uri="{FF2B5EF4-FFF2-40B4-BE49-F238E27FC236}">
                    <a16:creationId xmlns:a16="http://schemas.microsoft.com/office/drawing/2014/main" id="{54616BA1-8668-0070-C239-2B3F929D04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5 w 85"/>
                  <a:gd name="T1" fmla="*/ 133 h 318"/>
                  <a:gd name="T2" fmla="*/ 66 w 85"/>
                  <a:gd name="T3" fmla="*/ 60 h 318"/>
                  <a:gd name="T4" fmla="*/ 49 w 85"/>
                  <a:gd name="T5" fmla="*/ 37 h 318"/>
                  <a:gd name="T6" fmla="*/ 57 w 85"/>
                  <a:gd name="T7" fmla="*/ 60 h 318"/>
                  <a:gd name="T8" fmla="*/ 66 w 85"/>
                  <a:gd name="T9" fmla="*/ 24 h 318"/>
                  <a:gd name="T10" fmla="*/ 39 w 85"/>
                  <a:gd name="T11" fmla="*/ 9 h 318"/>
                  <a:gd name="T12" fmla="*/ 39 w 85"/>
                  <a:gd name="T13" fmla="*/ 37 h 318"/>
                  <a:gd name="T14" fmla="*/ 49 w 85"/>
                  <a:gd name="T15" fmla="*/ 163 h 318"/>
                  <a:gd name="T16" fmla="*/ 31 w 85"/>
                  <a:gd name="T17" fmla="*/ 140 h 318"/>
                  <a:gd name="T18" fmla="*/ 39 w 85"/>
                  <a:gd name="T19" fmla="*/ 111 h 318"/>
                  <a:gd name="T20" fmla="*/ 49 w 85"/>
                  <a:gd name="T21" fmla="*/ 140 h 318"/>
                  <a:gd name="T22" fmla="*/ 39 w 85"/>
                  <a:gd name="T23" fmla="*/ 89 h 318"/>
                  <a:gd name="T24" fmla="*/ 49 w 85"/>
                  <a:gd name="T25" fmla="*/ 133 h 318"/>
                  <a:gd name="T26" fmla="*/ 39 w 85"/>
                  <a:gd name="T27" fmla="*/ 104 h 318"/>
                  <a:gd name="T28" fmla="*/ 49 w 85"/>
                  <a:gd name="T29" fmla="*/ 125 h 318"/>
                  <a:gd name="T30" fmla="*/ 57 w 85"/>
                  <a:gd name="T31" fmla="*/ 148 h 318"/>
                  <a:gd name="T32" fmla="*/ 75 w 85"/>
                  <a:gd name="T33" fmla="*/ 177 h 318"/>
                  <a:gd name="T34" fmla="*/ 83 w 85"/>
                  <a:gd name="T35" fmla="*/ 199 h 318"/>
                  <a:gd name="T36" fmla="*/ 75 w 85"/>
                  <a:gd name="T37" fmla="*/ 243 h 318"/>
                  <a:gd name="T38" fmla="*/ 66 w 85"/>
                  <a:gd name="T39" fmla="*/ 236 h 318"/>
                  <a:gd name="T40" fmla="*/ 57 w 85"/>
                  <a:gd name="T41" fmla="*/ 273 h 318"/>
                  <a:gd name="T42" fmla="*/ 39 w 85"/>
                  <a:gd name="T43" fmla="*/ 251 h 318"/>
                  <a:gd name="T44" fmla="*/ 31 w 85"/>
                  <a:gd name="T45" fmla="*/ 177 h 318"/>
                  <a:gd name="T46" fmla="*/ 23 w 85"/>
                  <a:gd name="T47" fmla="*/ 214 h 318"/>
                  <a:gd name="T48" fmla="*/ 5 w 85"/>
                  <a:gd name="T49" fmla="*/ 185 h 318"/>
                  <a:gd name="T50" fmla="*/ 39 w 85"/>
                  <a:gd name="T51" fmla="*/ 125 h 318"/>
                  <a:gd name="T52" fmla="*/ 66 w 85"/>
                  <a:gd name="T53" fmla="*/ 148 h 318"/>
                  <a:gd name="T54" fmla="*/ 75 w 85"/>
                  <a:gd name="T55" fmla="*/ 192 h 318"/>
                  <a:gd name="T56" fmla="*/ 66 w 85"/>
                  <a:gd name="T57" fmla="*/ 163 h 318"/>
                  <a:gd name="T58" fmla="*/ 66 w 85"/>
                  <a:gd name="T59" fmla="*/ 9 h 318"/>
                  <a:gd name="T60" fmla="*/ 49 w 85"/>
                  <a:gd name="T61" fmla="*/ 30 h 318"/>
                  <a:gd name="T62" fmla="*/ 23 w 85"/>
                  <a:gd name="T63" fmla="*/ 37 h 318"/>
                  <a:gd name="T64" fmla="*/ 39 w 85"/>
                  <a:gd name="T65" fmla="*/ 82 h 318"/>
                  <a:gd name="T66" fmla="*/ 57 w 85"/>
                  <a:gd name="T67" fmla="*/ 118 h 318"/>
                  <a:gd name="T68" fmla="*/ 75 w 85"/>
                  <a:gd name="T69" fmla="*/ 133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036" name="Freeform 334">
                <a:extLst>
                  <a:ext uri="{FF2B5EF4-FFF2-40B4-BE49-F238E27FC236}">
                    <a16:creationId xmlns:a16="http://schemas.microsoft.com/office/drawing/2014/main" id="{91510D93-1105-2C04-F3E8-D25935BF65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6 w 105"/>
                  <a:gd name="T3" fmla="*/ 4 h 354"/>
                  <a:gd name="T4" fmla="*/ 76 w 105"/>
                  <a:gd name="T5" fmla="*/ 25 h 354"/>
                  <a:gd name="T6" fmla="*/ 87 w 105"/>
                  <a:gd name="T7" fmla="*/ 53 h 354"/>
                  <a:gd name="T8" fmla="*/ 87 w 105"/>
                  <a:gd name="T9" fmla="*/ 127 h 354"/>
                  <a:gd name="T10" fmla="*/ 101 w 105"/>
                  <a:gd name="T11" fmla="*/ 147 h 354"/>
                  <a:gd name="T12" fmla="*/ 101 w 105"/>
                  <a:gd name="T13" fmla="*/ 209 h 354"/>
                  <a:gd name="T14" fmla="*/ 87 w 105"/>
                  <a:gd name="T15" fmla="*/ 293 h 354"/>
                  <a:gd name="T16" fmla="*/ 71 w 105"/>
                  <a:gd name="T17" fmla="*/ 309 h 354"/>
                  <a:gd name="T18" fmla="*/ 15 w 105"/>
                  <a:gd name="T19" fmla="*/ 279 h 354"/>
                  <a:gd name="T20" fmla="*/ 12 w 105"/>
                  <a:gd name="T21" fmla="*/ 246 h 354"/>
                  <a:gd name="T22" fmla="*/ 15 w 105"/>
                  <a:gd name="T23" fmla="*/ 214 h 354"/>
                  <a:gd name="T24" fmla="*/ 9 w 105"/>
                  <a:gd name="T25" fmla="*/ 86 h 354"/>
                  <a:gd name="T26" fmla="*/ 21 w 105"/>
                  <a:gd name="T27" fmla="*/ 39 h 354"/>
                  <a:gd name="T28" fmla="*/ 6 w 105"/>
                  <a:gd name="T29" fmla="*/ 11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037" name="Freeform 335">
                <a:extLst>
                  <a:ext uri="{FF2B5EF4-FFF2-40B4-BE49-F238E27FC236}">
                    <a16:creationId xmlns:a16="http://schemas.microsoft.com/office/drawing/2014/main" id="{FC17D03F-1212-C5EE-8A99-646B46C118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7 w 149"/>
                  <a:gd name="T1" fmla="*/ 17 h 376"/>
                  <a:gd name="T2" fmla="*/ 138 w 149"/>
                  <a:gd name="T3" fmla="*/ 90 h 376"/>
                  <a:gd name="T4" fmla="*/ 130 w 149"/>
                  <a:gd name="T5" fmla="*/ 113 h 376"/>
                  <a:gd name="T6" fmla="*/ 127 w 149"/>
                  <a:gd name="T7" fmla="*/ 122 h 376"/>
                  <a:gd name="T8" fmla="*/ 108 w 149"/>
                  <a:gd name="T9" fmla="*/ 213 h 376"/>
                  <a:gd name="T10" fmla="*/ 85 w 149"/>
                  <a:gd name="T11" fmla="*/ 274 h 376"/>
                  <a:gd name="T12" fmla="*/ 69 w 149"/>
                  <a:gd name="T13" fmla="*/ 316 h 376"/>
                  <a:gd name="T14" fmla="*/ 58 w 149"/>
                  <a:gd name="T15" fmla="*/ 318 h 376"/>
                  <a:gd name="T16" fmla="*/ 19 w 149"/>
                  <a:gd name="T17" fmla="*/ 323 h 376"/>
                  <a:gd name="T18" fmla="*/ 2 w 149"/>
                  <a:gd name="T19" fmla="*/ 306 h 376"/>
                  <a:gd name="T20" fmla="*/ 5 w 149"/>
                  <a:gd name="T21" fmla="*/ 276 h 376"/>
                  <a:gd name="T22" fmla="*/ 8 w 149"/>
                  <a:gd name="T23" fmla="*/ 192 h 376"/>
                  <a:gd name="T24" fmla="*/ 22 w 149"/>
                  <a:gd name="T25" fmla="*/ 174 h 376"/>
                  <a:gd name="T26" fmla="*/ 35 w 149"/>
                  <a:gd name="T27" fmla="*/ 92 h 376"/>
                  <a:gd name="T28" fmla="*/ 44 w 149"/>
                  <a:gd name="T29" fmla="*/ 65 h 376"/>
                  <a:gd name="T30" fmla="*/ 83 w 149"/>
                  <a:gd name="T31" fmla="*/ 16 h 376"/>
                  <a:gd name="T32" fmla="*/ 127 w 149"/>
                  <a:gd name="T33" fmla="*/ 16 h 376"/>
                  <a:gd name="T34" fmla="*/ 147 w 149"/>
                  <a:gd name="T35" fmla="*/ 1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038" name="Freeform 336">
                <a:extLst>
                  <a:ext uri="{FF2B5EF4-FFF2-40B4-BE49-F238E27FC236}">
                    <a16:creationId xmlns:a16="http://schemas.microsoft.com/office/drawing/2014/main" id="{2D4D4294-970A-2F49-116F-F3BDC0FD89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7 w 96"/>
                  <a:gd name="T1" fmla="*/ 424 h 504"/>
                  <a:gd name="T2" fmla="*/ 63 w 96"/>
                  <a:gd name="T3" fmla="*/ 431 h 504"/>
                  <a:gd name="T4" fmla="*/ 74 w 96"/>
                  <a:gd name="T5" fmla="*/ 394 h 504"/>
                  <a:gd name="T6" fmla="*/ 74 w 96"/>
                  <a:gd name="T7" fmla="*/ 282 h 504"/>
                  <a:gd name="T8" fmla="*/ 91 w 96"/>
                  <a:gd name="T9" fmla="*/ 187 h 504"/>
                  <a:gd name="T10" fmla="*/ 99 w 96"/>
                  <a:gd name="T11" fmla="*/ 152 h 504"/>
                  <a:gd name="T12" fmla="*/ 91 w 96"/>
                  <a:gd name="T13" fmla="*/ 45 h 504"/>
                  <a:gd name="T14" fmla="*/ 79 w 96"/>
                  <a:gd name="T15" fmla="*/ 5 h 504"/>
                  <a:gd name="T16" fmla="*/ 30 w 96"/>
                  <a:gd name="T17" fmla="*/ 22 h 504"/>
                  <a:gd name="T18" fmla="*/ 27 w 96"/>
                  <a:gd name="T19" fmla="*/ 106 h 504"/>
                  <a:gd name="T20" fmla="*/ 33 w 96"/>
                  <a:gd name="T21" fmla="*/ 317 h 504"/>
                  <a:gd name="T22" fmla="*/ 41 w 96"/>
                  <a:gd name="T23" fmla="*/ 354 h 504"/>
                  <a:gd name="T24" fmla="*/ 25 w 96"/>
                  <a:gd name="T25" fmla="*/ 413 h 504"/>
                  <a:gd name="T26" fmla="*/ 27 w 96"/>
                  <a:gd name="T27" fmla="*/ 424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039" name="Freeform 337">
                <a:extLst>
                  <a:ext uri="{FF2B5EF4-FFF2-40B4-BE49-F238E27FC236}">
                    <a16:creationId xmlns:a16="http://schemas.microsoft.com/office/drawing/2014/main" id="{84A81A53-6D6A-E8C9-5C62-D9665AA830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33 h 410"/>
                  <a:gd name="T2" fmla="*/ 42 w 150"/>
                  <a:gd name="T3" fmla="*/ 358 h 410"/>
                  <a:gd name="T4" fmla="*/ 83 w 150"/>
                  <a:gd name="T5" fmla="*/ 351 h 410"/>
                  <a:gd name="T6" fmla="*/ 97 w 150"/>
                  <a:gd name="T7" fmla="*/ 316 h 410"/>
                  <a:gd name="T8" fmla="*/ 119 w 150"/>
                  <a:gd name="T9" fmla="*/ 244 h 410"/>
                  <a:gd name="T10" fmla="*/ 133 w 150"/>
                  <a:gd name="T11" fmla="*/ 189 h 410"/>
                  <a:gd name="T12" fmla="*/ 141 w 150"/>
                  <a:gd name="T13" fmla="*/ 168 h 410"/>
                  <a:gd name="T14" fmla="*/ 144 w 150"/>
                  <a:gd name="T15" fmla="*/ 102 h 410"/>
                  <a:gd name="T16" fmla="*/ 150 w 150"/>
                  <a:gd name="T17" fmla="*/ 88 h 410"/>
                  <a:gd name="T18" fmla="*/ 152 w 150"/>
                  <a:gd name="T19" fmla="*/ 42 h 410"/>
                  <a:gd name="T20" fmla="*/ 135 w 150"/>
                  <a:gd name="T21" fmla="*/ 0 h 410"/>
                  <a:gd name="T22" fmla="*/ 97 w 150"/>
                  <a:gd name="T23" fmla="*/ 11 h 410"/>
                  <a:gd name="T24" fmla="*/ 80 w 150"/>
                  <a:gd name="T25" fmla="*/ 46 h 410"/>
                  <a:gd name="T26" fmla="*/ 69 w 150"/>
                  <a:gd name="T27" fmla="*/ 120 h 410"/>
                  <a:gd name="T28" fmla="*/ 60 w 150"/>
                  <a:gd name="T29" fmla="*/ 141 h 410"/>
                  <a:gd name="T30" fmla="*/ 44 w 150"/>
                  <a:gd name="T31" fmla="*/ 189 h 410"/>
                  <a:gd name="T32" fmla="*/ 42 w 150"/>
                  <a:gd name="T33" fmla="*/ 197 h 410"/>
                  <a:gd name="T34" fmla="*/ 35 w 150"/>
                  <a:gd name="T35" fmla="*/ 203 h 410"/>
                  <a:gd name="T36" fmla="*/ 33 w 150"/>
                  <a:gd name="T37" fmla="*/ 218 h 410"/>
                  <a:gd name="T38" fmla="*/ 30 w 150"/>
                  <a:gd name="T39" fmla="*/ 225 h 410"/>
                  <a:gd name="T40" fmla="*/ 17 w 150"/>
                  <a:gd name="T41" fmla="*/ 305 h 410"/>
                  <a:gd name="T42" fmla="*/ 10 w 150"/>
                  <a:gd name="T43" fmla="*/ 333 h 410"/>
                  <a:gd name="T44" fmla="*/ 2 w 150"/>
                  <a:gd name="T45" fmla="*/ 337 h 410"/>
                  <a:gd name="T46" fmla="*/ 5 w 150"/>
                  <a:gd name="T47" fmla="*/ 333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0033" name="Rectangle 338">
              <a:extLst>
                <a:ext uri="{FF2B5EF4-FFF2-40B4-BE49-F238E27FC236}">
                  <a16:creationId xmlns:a16="http://schemas.microsoft.com/office/drawing/2014/main" id="{F2D71EA1-21B4-A715-DB2D-7929613F0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9" y="1237"/>
              <a:ext cx="216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45791" dir="2021404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600" i="1">
                  <a:solidFill>
                    <a:schemeClr val="bg2"/>
                  </a:solidFill>
                  <a:latin typeface="Kosher-Normal" charset="0"/>
                </a:rPr>
                <a:t>LC</a:t>
              </a:r>
              <a:endParaRPr lang="en-US" altLang="en-US" sz="1600" b="0" i="1">
                <a:solidFill>
                  <a:schemeClr val="bg2"/>
                </a:solidFill>
                <a:latin typeface="Helvetica" pitchFamily="2" charset="0"/>
              </a:endParaRPr>
            </a:p>
          </p:txBody>
        </p:sp>
      </p:grpSp>
      <p:grpSp>
        <p:nvGrpSpPr>
          <p:cNvPr id="79986" name="Group 365">
            <a:extLst>
              <a:ext uri="{FF2B5EF4-FFF2-40B4-BE49-F238E27FC236}">
                <a16:creationId xmlns:a16="http://schemas.microsoft.com/office/drawing/2014/main" id="{2C5A2297-9760-AB8E-DBEE-6BEC08E4B065}"/>
              </a:ext>
            </a:extLst>
          </p:cNvPr>
          <p:cNvGrpSpPr>
            <a:grpSpLocks/>
          </p:cNvGrpSpPr>
          <p:nvPr/>
        </p:nvGrpSpPr>
        <p:grpSpPr bwMode="auto">
          <a:xfrm>
            <a:off x="5106988" y="2173288"/>
            <a:ext cx="673100" cy="585787"/>
            <a:chOff x="3183" y="821"/>
            <a:chExt cx="424" cy="369"/>
          </a:xfrm>
        </p:grpSpPr>
        <p:grpSp>
          <p:nvGrpSpPr>
            <p:cNvPr id="80018" name="Group 313">
              <a:extLst>
                <a:ext uri="{FF2B5EF4-FFF2-40B4-BE49-F238E27FC236}">
                  <a16:creationId xmlns:a16="http://schemas.microsoft.com/office/drawing/2014/main" id="{71D6C9CA-CD59-0F46-9362-818C293A24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3" y="821"/>
              <a:ext cx="331" cy="369"/>
              <a:chOff x="1567" y="1192"/>
              <a:chExt cx="331" cy="369"/>
            </a:xfrm>
          </p:grpSpPr>
          <p:grpSp>
            <p:nvGrpSpPr>
              <p:cNvPr id="80020" name="Group 314">
                <a:extLst>
                  <a:ext uri="{FF2B5EF4-FFF2-40B4-BE49-F238E27FC236}">
                    <a16:creationId xmlns:a16="http://schemas.microsoft.com/office/drawing/2014/main" id="{3F7BC724-6970-7ABE-E55E-40F0E42177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80022" name="Group 315">
                  <a:extLst>
                    <a:ext uri="{FF2B5EF4-FFF2-40B4-BE49-F238E27FC236}">
                      <a16:creationId xmlns:a16="http://schemas.microsoft.com/office/drawing/2014/main" id="{FCFB821E-A78C-73DC-0C95-A71DA4909C8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80028" name="Group 316">
                    <a:extLst>
                      <a:ext uri="{FF2B5EF4-FFF2-40B4-BE49-F238E27FC236}">
                        <a16:creationId xmlns:a16="http://schemas.microsoft.com/office/drawing/2014/main" id="{AB0133CC-CED5-A066-19C2-3892FA157D6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80030" name="Freeform 317">
                      <a:extLst>
                        <a:ext uri="{FF2B5EF4-FFF2-40B4-BE49-F238E27FC236}">
                          <a16:creationId xmlns:a16="http://schemas.microsoft.com/office/drawing/2014/main" id="{85CF5BD8-89F4-83CD-83DF-D84BBBA5F7B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28 w 592"/>
                        <a:gd name="T1" fmla="*/ 256 h 90"/>
                        <a:gd name="T2" fmla="*/ 76 w 592"/>
                        <a:gd name="T3" fmla="*/ 125 h 90"/>
                        <a:gd name="T4" fmla="*/ 118 w 592"/>
                        <a:gd name="T5" fmla="*/ 102 h 90"/>
                        <a:gd name="T6" fmla="*/ 159 w 592"/>
                        <a:gd name="T7" fmla="*/ 91 h 90"/>
                        <a:gd name="T8" fmla="*/ 388 w 592"/>
                        <a:gd name="T9" fmla="*/ 97 h 90"/>
                        <a:gd name="T10" fmla="*/ 526 w 592"/>
                        <a:gd name="T11" fmla="*/ 114 h 90"/>
                        <a:gd name="T12" fmla="*/ 589 w 592"/>
                        <a:gd name="T13" fmla="*/ 131 h 90"/>
                        <a:gd name="T14" fmla="*/ 824 w 592"/>
                        <a:gd name="T15" fmla="*/ 148 h 90"/>
                        <a:gd name="T16" fmla="*/ 1170 w 592"/>
                        <a:gd name="T17" fmla="*/ 125 h 90"/>
                        <a:gd name="T18" fmla="*/ 1634 w 592"/>
                        <a:gd name="T19" fmla="*/ 46 h 90"/>
                        <a:gd name="T20" fmla="*/ 1801 w 592"/>
                        <a:gd name="T21" fmla="*/ 0 h 90"/>
                        <a:gd name="T22" fmla="*/ 1981 w 592"/>
                        <a:gd name="T23" fmla="*/ 6 h 90"/>
                        <a:gd name="T24" fmla="*/ 2043 w 592"/>
                        <a:gd name="T25" fmla="*/ 85 h 90"/>
                        <a:gd name="T26" fmla="*/ 2050 w 592"/>
                        <a:gd name="T27" fmla="*/ 102 h 90"/>
                        <a:gd name="T28" fmla="*/ 2015 w 592"/>
                        <a:gd name="T29" fmla="*/ 171 h 90"/>
                        <a:gd name="T30" fmla="*/ 2022 w 592"/>
                        <a:gd name="T31" fmla="*/ 18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0031" name="Freeform 318">
                      <a:extLst>
                        <a:ext uri="{FF2B5EF4-FFF2-40B4-BE49-F238E27FC236}">
                          <a16:creationId xmlns:a16="http://schemas.microsoft.com/office/drawing/2014/main" id="{D247AA87-A962-E4D1-D8F1-688AA3A48F0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2074 w 599"/>
                        <a:gd name="T1" fmla="*/ 0 h 432"/>
                        <a:gd name="T2" fmla="*/ 2060 w 599"/>
                        <a:gd name="T3" fmla="*/ 17 h 432"/>
                        <a:gd name="T4" fmla="*/ 2039 w 599"/>
                        <a:gd name="T5" fmla="*/ 28 h 432"/>
                        <a:gd name="T6" fmla="*/ 2026 w 599"/>
                        <a:gd name="T7" fmla="*/ 68 h 432"/>
                        <a:gd name="T8" fmla="*/ 1929 w 599"/>
                        <a:gd name="T9" fmla="*/ 262 h 432"/>
                        <a:gd name="T10" fmla="*/ 1818 w 599"/>
                        <a:gd name="T11" fmla="*/ 593 h 432"/>
                        <a:gd name="T12" fmla="*/ 1783 w 599"/>
                        <a:gd name="T13" fmla="*/ 758 h 432"/>
                        <a:gd name="T14" fmla="*/ 1749 w 599"/>
                        <a:gd name="T15" fmla="*/ 997 h 432"/>
                        <a:gd name="T16" fmla="*/ 1714 w 599"/>
                        <a:gd name="T17" fmla="*/ 1146 h 432"/>
                        <a:gd name="T18" fmla="*/ 1596 w 599"/>
                        <a:gd name="T19" fmla="*/ 1203 h 432"/>
                        <a:gd name="T20" fmla="*/ 1499 w 599"/>
                        <a:gd name="T21" fmla="*/ 1180 h 432"/>
                        <a:gd name="T22" fmla="*/ 1458 w 599"/>
                        <a:gd name="T23" fmla="*/ 1168 h 432"/>
                        <a:gd name="T24" fmla="*/ 1472 w 599"/>
                        <a:gd name="T25" fmla="*/ 1003 h 432"/>
                        <a:gd name="T26" fmla="*/ 1492 w 599"/>
                        <a:gd name="T27" fmla="*/ 963 h 432"/>
                        <a:gd name="T28" fmla="*/ 1402 w 599"/>
                        <a:gd name="T29" fmla="*/ 935 h 432"/>
                        <a:gd name="T30" fmla="*/ 1201 w 599"/>
                        <a:gd name="T31" fmla="*/ 900 h 432"/>
                        <a:gd name="T32" fmla="*/ 391 w 599"/>
                        <a:gd name="T33" fmla="*/ 1026 h 432"/>
                        <a:gd name="T34" fmla="*/ 357 w 599"/>
                        <a:gd name="T35" fmla="*/ 1049 h 432"/>
                        <a:gd name="T36" fmla="*/ 301 w 599"/>
                        <a:gd name="T37" fmla="*/ 1117 h 432"/>
                        <a:gd name="T38" fmla="*/ 184 w 599"/>
                        <a:gd name="T39" fmla="*/ 1231 h 432"/>
                        <a:gd name="T40" fmla="*/ 100 w 599"/>
                        <a:gd name="T41" fmla="*/ 1203 h 432"/>
                        <a:gd name="T42" fmla="*/ 59 w 599"/>
                        <a:gd name="T43" fmla="*/ 1180 h 432"/>
                        <a:gd name="T44" fmla="*/ 24 w 599"/>
                        <a:gd name="T45" fmla="*/ 1134 h 432"/>
                        <a:gd name="T46" fmla="*/ 38 w 599"/>
                        <a:gd name="T47" fmla="*/ 1060 h 432"/>
                        <a:gd name="T48" fmla="*/ 59 w 599"/>
                        <a:gd name="T49" fmla="*/ 952 h 432"/>
                        <a:gd name="T50" fmla="*/ 93 w 599"/>
                        <a:gd name="T51" fmla="*/ 747 h 432"/>
                        <a:gd name="T52" fmla="*/ 100 w 599"/>
                        <a:gd name="T53" fmla="*/ 536 h 432"/>
                        <a:gd name="T54" fmla="*/ 107 w 599"/>
                        <a:gd name="T55" fmla="*/ 359 h 432"/>
                        <a:gd name="T56" fmla="*/ 100 w 599"/>
                        <a:gd name="T57" fmla="*/ 234 h 432"/>
                        <a:gd name="T58" fmla="*/ 73 w 599"/>
                        <a:gd name="T59" fmla="*/ 85 h 432"/>
                        <a:gd name="T60" fmla="*/ 66 w 599"/>
                        <a:gd name="T61" fmla="*/ 40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80029" name="Picture 319">
                    <a:extLst>
                      <a:ext uri="{FF2B5EF4-FFF2-40B4-BE49-F238E27FC236}">
                        <a16:creationId xmlns:a16="http://schemas.microsoft.com/office/drawing/2014/main" id="{950F3C01-A408-7D80-C2D6-A5F1303B4A21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80023" name="Freeform 320">
                  <a:extLst>
                    <a:ext uri="{FF2B5EF4-FFF2-40B4-BE49-F238E27FC236}">
                      <a16:creationId xmlns:a16="http://schemas.microsoft.com/office/drawing/2014/main" id="{A79C2CFB-BD66-255D-7589-A8E13B6694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024" name="Freeform 321">
                  <a:extLst>
                    <a:ext uri="{FF2B5EF4-FFF2-40B4-BE49-F238E27FC236}">
                      <a16:creationId xmlns:a16="http://schemas.microsoft.com/office/drawing/2014/main" id="{44B1F7AA-9ABB-F72E-429A-72E15B43FE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025" name="Freeform 322">
                  <a:extLst>
                    <a:ext uri="{FF2B5EF4-FFF2-40B4-BE49-F238E27FC236}">
                      <a16:creationId xmlns:a16="http://schemas.microsoft.com/office/drawing/2014/main" id="{C3BB30C3-EAE2-4ECC-5B12-6944F19864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026" name="Freeform 323">
                  <a:extLst>
                    <a:ext uri="{FF2B5EF4-FFF2-40B4-BE49-F238E27FC236}">
                      <a16:creationId xmlns:a16="http://schemas.microsoft.com/office/drawing/2014/main" id="{469081EB-7908-58DD-AF8C-815F2238B1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027" name="Freeform 324">
                  <a:extLst>
                    <a:ext uri="{FF2B5EF4-FFF2-40B4-BE49-F238E27FC236}">
                      <a16:creationId xmlns:a16="http://schemas.microsoft.com/office/drawing/2014/main" id="{D507BD4C-E68C-199A-5787-1C07AEDD4A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0021" name="Rectangle 325">
                <a:extLst>
                  <a:ext uri="{FF2B5EF4-FFF2-40B4-BE49-F238E27FC236}">
                    <a16:creationId xmlns:a16="http://schemas.microsoft.com/office/drawing/2014/main" id="{A6D009DA-58C1-E962-3CA5-7ED09105C1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1600" i="1">
                    <a:solidFill>
                      <a:schemeClr val="bg2"/>
                    </a:solidFill>
                    <a:latin typeface="Kosher-Normal" charset="0"/>
                  </a:rPr>
                  <a:t>AC</a:t>
                </a:r>
                <a:endParaRPr lang="en-US" altLang="en-US" sz="1600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80019" name="Text Box 307">
              <a:extLst>
                <a:ext uri="{FF2B5EF4-FFF2-40B4-BE49-F238E27FC236}">
                  <a16:creationId xmlns:a16="http://schemas.microsoft.com/office/drawing/2014/main" id="{B4D45A7C-3C11-1D99-B496-C5F4FDCB84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3" y="842"/>
              <a:ext cx="424" cy="231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b="0" i="1">
                  <a:solidFill>
                    <a:schemeClr val="tx1"/>
                  </a:solidFill>
                  <a:latin typeface="Kosher-Normal" charset="0"/>
                </a:rPr>
                <a:t>AC</a:t>
              </a:r>
              <a:endParaRPr lang="en-US" altLang="en-US" sz="1000" i="1"/>
            </a:p>
          </p:txBody>
        </p:sp>
      </p:grpSp>
      <p:grpSp>
        <p:nvGrpSpPr>
          <p:cNvPr id="79987" name="Group 366">
            <a:extLst>
              <a:ext uri="{FF2B5EF4-FFF2-40B4-BE49-F238E27FC236}">
                <a16:creationId xmlns:a16="http://schemas.microsoft.com/office/drawing/2014/main" id="{A80B5CE9-718D-26DE-DD8B-A9BE9F19208A}"/>
              </a:ext>
            </a:extLst>
          </p:cNvPr>
          <p:cNvGrpSpPr>
            <a:grpSpLocks/>
          </p:cNvGrpSpPr>
          <p:nvPr/>
        </p:nvGrpSpPr>
        <p:grpSpPr bwMode="auto">
          <a:xfrm>
            <a:off x="7486650" y="1438275"/>
            <a:ext cx="673100" cy="585788"/>
            <a:chOff x="3580" y="655"/>
            <a:chExt cx="424" cy="369"/>
          </a:xfrm>
        </p:grpSpPr>
        <p:grpSp>
          <p:nvGrpSpPr>
            <p:cNvPr id="80004" name="Group 339">
              <a:extLst>
                <a:ext uri="{FF2B5EF4-FFF2-40B4-BE49-F238E27FC236}">
                  <a16:creationId xmlns:a16="http://schemas.microsoft.com/office/drawing/2014/main" id="{E63DA2D6-F7E0-4461-CDC2-53A190C8E5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38" y="655"/>
              <a:ext cx="331" cy="369"/>
              <a:chOff x="1567" y="1192"/>
              <a:chExt cx="331" cy="369"/>
            </a:xfrm>
          </p:grpSpPr>
          <p:grpSp>
            <p:nvGrpSpPr>
              <p:cNvPr id="80006" name="Group 340">
                <a:extLst>
                  <a:ext uri="{FF2B5EF4-FFF2-40B4-BE49-F238E27FC236}">
                    <a16:creationId xmlns:a16="http://schemas.microsoft.com/office/drawing/2014/main" id="{132E34FE-4C37-F709-962E-9F3F91A218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80008" name="Group 341">
                  <a:extLst>
                    <a:ext uri="{FF2B5EF4-FFF2-40B4-BE49-F238E27FC236}">
                      <a16:creationId xmlns:a16="http://schemas.microsoft.com/office/drawing/2014/main" id="{9740DB95-99F0-1538-42ED-4DCA4DCA01A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80014" name="Group 342">
                    <a:extLst>
                      <a:ext uri="{FF2B5EF4-FFF2-40B4-BE49-F238E27FC236}">
                        <a16:creationId xmlns:a16="http://schemas.microsoft.com/office/drawing/2014/main" id="{9FC7DE46-1AB9-70B8-D180-0C38624AE6B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80016" name="Freeform 343">
                      <a:extLst>
                        <a:ext uri="{FF2B5EF4-FFF2-40B4-BE49-F238E27FC236}">
                          <a16:creationId xmlns:a16="http://schemas.microsoft.com/office/drawing/2014/main" id="{D4E02BCF-70EA-BD06-B883-B54FCB7004E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28 w 592"/>
                        <a:gd name="T1" fmla="*/ 256 h 90"/>
                        <a:gd name="T2" fmla="*/ 76 w 592"/>
                        <a:gd name="T3" fmla="*/ 125 h 90"/>
                        <a:gd name="T4" fmla="*/ 118 w 592"/>
                        <a:gd name="T5" fmla="*/ 102 h 90"/>
                        <a:gd name="T6" fmla="*/ 159 w 592"/>
                        <a:gd name="T7" fmla="*/ 91 h 90"/>
                        <a:gd name="T8" fmla="*/ 388 w 592"/>
                        <a:gd name="T9" fmla="*/ 97 h 90"/>
                        <a:gd name="T10" fmla="*/ 526 w 592"/>
                        <a:gd name="T11" fmla="*/ 114 h 90"/>
                        <a:gd name="T12" fmla="*/ 589 w 592"/>
                        <a:gd name="T13" fmla="*/ 131 h 90"/>
                        <a:gd name="T14" fmla="*/ 824 w 592"/>
                        <a:gd name="T15" fmla="*/ 148 h 90"/>
                        <a:gd name="T16" fmla="*/ 1170 w 592"/>
                        <a:gd name="T17" fmla="*/ 125 h 90"/>
                        <a:gd name="T18" fmla="*/ 1634 w 592"/>
                        <a:gd name="T19" fmla="*/ 46 h 90"/>
                        <a:gd name="T20" fmla="*/ 1801 w 592"/>
                        <a:gd name="T21" fmla="*/ 0 h 90"/>
                        <a:gd name="T22" fmla="*/ 1981 w 592"/>
                        <a:gd name="T23" fmla="*/ 6 h 90"/>
                        <a:gd name="T24" fmla="*/ 2043 w 592"/>
                        <a:gd name="T25" fmla="*/ 85 h 90"/>
                        <a:gd name="T26" fmla="*/ 2050 w 592"/>
                        <a:gd name="T27" fmla="*/ 102 h 90"/>
                        <a:gd name="T28" fmla="*/ 2015 w 592"/>
                        <a:gd name="T29" fmla="*/ 171 h 90"/>
                        <a:gd name="T30" fmla="*/ 2022 w 592"/>
                        <a:gd name="T31" fmla="*/ 18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0017" name="Freeform 344">
                      <a:extLst>
                        <a:ext uri="{FF2B5EF4-FFF2-40B4-BE49-F238E27FC236}">
                          <a16:creationId xmlns:a16="http://schemas.microsoft.com/office/drawing/2014/main" id="{7B2CACA9-6ECF-4D26-BA01-5E4374962C6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2074 w 599"/>
                        <a:gd name="T1" fmla="*/ 0 h 432"/>
                        <a:gd name="T2" fmla="*/ 2060 w 599"/>
                        <a:gd name="T3" fmla="*/ 17 h 432"/>
                        <a:gd name="T4" fmla="*/ 2039 w 599"/>
                        <a:gd name="T5" fmla="*/ 28 h 432"/>
                        <a:gd name="T6" fmla="*/ 2026 w 599"/>
                        <a:gd name="T7" fmla="*/ 68 h 432"/>
                        <a:gd name="T8" fmla="*/ 1929 w 599"/>
                        <a:gd name="T9" fmla="*/ 262 h 432"/>
                        <a:gd name="T10" fmla="*/ 1818 w 599"/>
                        <a:gd name="T11" fmla="*/ 593 h 432"/>
                        <a:gd name="T12" fmla="*/ 1783 w 599"/>
                        <a:gd name="T13" fmla="*/ 758 h 432"/>
                        <a:gd name="T14" fmla="*/ 1749 w 599"/>
                        <a:gd name="T15" fmla="*/ 997 h 432"/>
                        <a:gd name="T16" fmla="*/ 1714 w 599"/>
                        <a:gd name="T17" fmla="*/ 1146 h 432"/>
                        <a:gd name="T18" fmla="*/ 1596 w 599"/>
                        <a:gd name="T19" fmla="*/ 1203 h 432"/>
                        <a:gd name="T20" fmla="*/ 1499 w 599"/>
                        <a:gd name="T21" fmla="*/ 1180 h 432"/>
                        <a:gd name="T22" fmla="*/ 1458 w 599"/>
                        <a:gd name="T23" fmla="*/ 1168 h 432"/>
                        <a:gd name="T24" fmla="*/ 1472 w 599"/>
                        <a:gd name="T25" fmla="*/ 1003 h 432"/>
                        <a:gd name="T26" fmla="*/ 1492 w 599"/>
                        <a:gd name="T27" fmla="*/ 963 h 432"/>
                        <a:gd name="T28" fmla="*/ 1402 w 599"/>
                        <a:gd name="T29" fmla="*/ 935 h 432"/>
                        <a:gd name="T30" fmla="*/ 1201 w 599"/>
                        <a:gd name="T31" fmla="*/ 900 h 432"/>
                        <a:gd name="T32" fmla="*/ 391 w 599"/>
                        <a:gd name="T33" fmla="*/ 1026 h 432"/>
                        <a:gd name="T34" fmla="*/ 357 w 599"/>
                        <a:gd name="T35" fmla="*/ 1049 h 432"/>
                        <a:gd name="T36" fmla="*/ 301 w 599"/>
                        <a:gd name="T37" fmla="*/ 1117 h 432"/>
                        <a:gd name="T38" fmla="*/ 184 w 599"/>
                        <a:gd name="T39" fmla="*/ 1231 h 432"/>
                        <a:gd name="T40" fmla="*/ 100 w 599"/>
                        <a:gd name="T41" fmla="*/ 1203 h 432"/>
                        <a:gd name="T42" fmla="*/ 59 w 599"/>
                        <a:gd name="T43" fmla="*/ 1180 h 432"/>
                        <a:gd name="T44" fmla="*/ 24 w 599"/>
                        <a:gd name="T45" fmla="*/ 1134 h 432"/>
                        <a:gd name="T46" fmla="*/ 38 w 599"/>
                        <a:gd name="T47" fmla="*/ 1060 h 432"/>
                        <a:gd name="T48" fmla="*/ 59 w 599"/>
                        <a:gd name="T49" fmla="*/ 952 h 432"/>
                        <a:gd name="T50" fmla="*/ 93 w 599"/>
                        <a:gd name="T51" fmla="*/ 747 h 432"/>
                        <a:gd name="T52" fmla="*/ 100 w 599"/>
                        <a:gd name="T53" fmla="*/ 536 h 432"/>
                        <a:gd name="T54" fmla="*/ 107 w 599"/>
                        <a:gd name="T55" fmla="*/ 359 h 432"/>
                        <a:gd name="T56" fmla="*/ 100 w 599"/>
                        <a:gd name="T57" fmla="*/ 234 h 432"/>
                        <a:gd name="T58" fmla="*/ 73 w 599"/>
                        <a:gd name="T59" fmla="*/ 85 h 432"/>
                        <a:gd name="T60" fmla="*/ 66 w 599"/>
                        <a:gd name="T61" fmla="*/ 40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80015" name="Picture 345">
                    <a:extLst>
                      <a:ext uri="{FF2B5EF4-FFF2-40B4-BE49-F238E27FC236}">
                        <a16:creationId xmlns:a16="http://schemas.microsoft.com/office/drawing/2014/main" id="{66447E88-78E1-836C-63CF-B68F565AC038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80009" name="Freeform 346">
                  <a:extLst>
                    <a:ext uri="{FF2B5EF4-FFF2-40B4-BE49-F238E27FC236}">
                      <a16:creationId xmlns:a16="http://schemas.microsoft.com/office/drawing/2014/main" id="{6254D7AE-4FEF-DD34-F6FB-E7D8919CE7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010" name="Freeform 347">
                  <a:extLst>
                    <a:ext uri="{FF2B5EF4-FFF2-40B4-BE49-F238E27FC236}">
                      <a16:creationId xmlns:a16="http://schemas.microsoft.com/office/drawing/2014/main" id="{39D75927-9B94-4244-3A18-2B2BD7937E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011" name="Freeform 348">
                  <a:extLst>
                    <a:ext uri="{FF2B5EF4-FFF2-40B4-BE49-F238E27FC236}">
                      <a16:creationId xmlns:a16="http://schemas.microsoft.com/office/drawing/2014/main" id="{7B62E3CA-605B-693D-9B32-9C1ED207E5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012" name="Freeform 349">
                  <a:extLst>
                    <a:ext uri="{FF2B5EF4-FFF2-40B4-BE49-F238E27FC236}">
                      <a16:creationId xmlns:a16="http://schemas.microsoft.com/office/drawing/2014/main" id="{F932903B-4BF2-34EB-1F1C-5506F83023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013" name="Freeform 350">
                  <a:extLst>
                    <a:ext uri="{FF2B5EF4-FFF2-40B4-BE49-F238E27FC236}">
                      <a16:creationId xmlns:a16="http://schemas.microsoft.com/office/drawing/2014/main" id="{9B96B60B-72BD-BA48-8FF9-B3419851FA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0007" name="Rectangle 351">
                <a:extLst>
                  <a:ext uri="{FF2B5EF4-FFF2-40B4-BE49-F238E27FC236}">
                    <a16:creationId xmlns:a16="http://schemas.microsoft.com/office/drawing/2014/main" id="{5FB93756-318E-C754-2081-F193991B7A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1600" i="1">
                    <a:solidFill>
                      <a:schemeClr val="bg2"/>
                    </a:solidFill>
                    <a:latin typeface="Kosher-Normal" charset="0"/>
                  </a:rPr>
                  <a:t>DC</a:t>
                </a:r>
                <a:endParaRPr lang="en-US" altLang="en-US" sz="1600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80005" name="Text Box 309">
              <a:extLst>
                <a:ext uri="{FF2B5EF4-FFF2-40B4-BE49-F238E27FC236}">
                  <a16:creationId xmlns:a16="http://schemas.microsoft.com/office/drawing/2014/main" id="{453DC7FA-D370-84BA-D7A3-7A6871BCCB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0" y="682"/>
              <a:ext cx="424" cy="231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b="0" i="1">
                  <a:solidFill>
                    <a:schemeClr val="tx1"/>
                  </a:solidFill>
                  <a:latin typeface="Kosher-Normal" charset="0"/>
                </a:rPr>
                <a:t>DC</a:t>
              </a:r>
              <a:endParaRPr lang="en-US" altLang="en-US" i="1"/>
            </a:p>
          </p:txBody>
        </p:sp>
      </p:grpSp>
      <p:grpSp>
        <p:nvGrpSpPr>
          <p:cNvPr id="79988" name="Group 367">
            <a:extLst>
              <a:ext uri="{FF2B5EF4-FFF2-40B4-BE49-F238E27FC236}">
                <a16:creationId xmlns:a16="http://schemas.microsoft.com/office/drawing/2014/main" id="{47DBE4D2-FC55-6D30-1FF6-375271BD69B9}"/>
              </a:ext>
            </a:extLst>
          </p:cNvPr>
          <p:cNvGrpSpPr>
            <a:grpSpLocks/>
          </p:cNvGrpSpPr>
          <p:nvPr/>
        </p:nvGrpSpPr>
        <p:grpSpPr bwMode="auto">
          <a:xfrm>
            <a:off x="7491413" y="2197100"/>
            <a:ext cx="673100" cy="585788"/>
            <a:chOff x="3580" y="655"/>
            <a:chExt cx="424" cy="369"/>
          </a:xfrm>
        </p:grpSpPr>
        <p:grpSp>
          <p:nvGrpSpPr>
            <p:cNvPr id="79990" name="Group 368">
              <a:extLst>
                <a:ext uri="{FF2B5EF4-FFF2-40B4-BE49-F238E27FC236}">
                  <a16:creationId xmlns:a16="http://schemas.microsoft.com/office/drawing/2014/main" id="{5C2324B0-651A-2B2A-0977-5E6810A3D8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38" y="655"/>
              <a:ext cx="331" cy="369"/>
              <a:chOff x="1567" y="1192"/>
              <a:chExt cx="331" cy="369"/>
            </a:xfrm>
          </p:grpSpPr>
          <p:grpSp>
            <p:nvGrpSpPr>
              <p:cNvPr id="79992" name="Group 369">
                <a:extLst>
                  <a:ext uri="{FF2B5EF4-FFF2-40B4-BE49-F238E27FC236}">
                    <a16:creationId xmlns:a16="http://schemas.microsoft.com/office/drawing/2014/main" id="{81B0D944-5597-2DF0-1335-AB9FD3A800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79994" name="Group 370">
                  <a:extLst>
                    <a:ext uri="{FF2B5EF4-FFF2-40B4-BE49-F238E27FC236}">
                      <a16:creationId xmlns:a16="http://schemas.microsoft.com/office/drawing/2014/main" id="{D4ED4F17-4E0F-8045-C20B-666FEB30CAA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80000" name="Group 371">
                    <a:extLst>
                      <a:ext uri="{FF2B5EF4-FFF2-40B4-BE49-F238E27FC236}">
                        <a16:creationId xmlns:a16="http://schemas.microsoft.com/office/drawing/2014/main" id="{1D3D24B2-32D6-DD15-0A76-FD3871AC6BE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80002" name="Freeform 372">
                      <a:extLst>
                        <a:ext uri="{FF2B5EF4-FFF2-40B4-BE49-F238E27FC236}">
                          <a16:creationId xmlns:a16="http://schemas.microsoft.com/office/drawing/2014/main" id="{321D8ACD-8FCF-8380-E559-6136DCB62A5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28 w 592"/>
                        <a:gd name="T1" fmla="*/ 256 h 90"/>
                        <a:gd name="T2" fmla="*/ 76 w 592"/>
                        <a:gd name="T3" fmla="*/ 125 h 90"/>
                        <a:gd name="T4" fmla="*/ 118 w 592"/>
                        <a:gd name="T5" fmla="*/ 102 h 90"/>
                        <a:gd name="T6" fmla="*/ 159 w 592"/>
                        <a:gd name="T7" fmla="*/ 91 h 90"/>
                        <a:gd name="T8" fmla="*/ 388 w 592"/>
                        <a:gd name="T9" fmla="*/ 97 h 90"/>
                        <a:gd name="T10" fmla="*/ 526 w 592"/>
                        <a:gd name="T11" fmla="*/ 114 h 90"/>
                        <a:gd name="T12" fmla="*/ 589 w 592"/>
                        <a:gd name="T13" fmla="*/ 131 h 90"/>
                        <a:gd name="T14" fmla="*/ 824 w 592"/>
                        <a:gd name="T15" fmla="*/ 148 h 90"/>
                        <a:gd name="T16" fmla="*/ 1170 w 592"/>
                        <a:gd name="T17" fmla="*/ 125 h 90"/>
                        <a:gd name="T18" fmla="*/ 1634 w 592"/>
                        <a:gd name="T19" fmla="*/ 46 h 90"/>
                        <a:gd name="T20" fmla="*/ 1801 w 592"/>
                        <a:gd name="T21" fmla="*/ 0 h 90"/>
                        <a:gd name="T22" fmla="*/ 1981 w 592"/>
                        <a:gd name="T23" fmla="*/ 6 h 90"/>
                        <a:gd name="T24" fmla="*/ 2043 w 592"/>
                        <a:gd name="T25" fmla="*/ 85 h 90"/>
                        <a:gd name="T26" fmla="*/ 2050 w 592"/>
                        <a:gd name="T27" fmla="*/ 102 h 90"/>
                        <a:gd name="T28" fmla="*/ 2015 w 592"/>
                        <a:gd name="T29" fmla="*/ 171 h 90"/>
                        <a:gd name="T30" fmla="*/ 2022 w 592"/>
                        <a:gd name="T31" fmla="*/ 18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0003" name="Freeform 373">
                      <a:extLst>
                        <a:ext uri="{FF2B5EF4-FFF2-40B4-BE49-F238E27FC236}">
                          <a16:creationId xmlns:a16="http://schemas.microsoft.com/office/drawing/2014/main" id="{8FF49FA4-CAE6-8F1D-8B9E-C5D2985F427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2074 w 599"/>
                        <a:gd name="T1" fmla="*/ 0 h 432"/>
                        <a:gd name="T2" fmla="*/ 2060 w 599"/>
                        <a:gd name="T3" fmla="*/ 17 h 432"/>
                        <a:gd name="T4" fmla="*/ 2039 w 599"/>
                        <a:gd name="T5" fmla="*/ 28 h 432"/>
                        <a:gd name="T6" fmla="*/ 2026 w 599"/>
                        <a:gd name="T7" fmla="*/ 68 h 432"/>
                        <a:gd name="T8" fmla="*/ 1929 w 599"/>
                        <a:gd name="T9" fmla="*/ 262 h 432"/>
                        <a:gd name="T10" fmla="*/ 1818 w 599"/>
                        <a:gd name="T11" fmla="*/ 593 h 432"/>
                        <a:gd name="T12" fmla="*/ 1783 w 599"/>
                        <a:gd name="T13" fmla="*/ 758 h 432"/>
                        <a:gd name="T14" fmla="*/ 1749 w 599"/>
                        <a:gd name="T15" fmla="*/ 997 h 432"/>
                        <a:gd name="T16" fmla="*/ 1714 w 599"/>
                        <a:gd name="T17" fmla="*/ 1146 h 432"/>
                        <a:gd name="T18" fmla="*/ 1596 w 599"/>
                        <a:gd name="T19" fmla="*/ 1203 h 432"/>
                        <a:gd name="T20" fmla="*/ 1499 w 599"/>
                        <a:gd name="T21" fmla="*/ 1180 h 432"/>
                        <a:gd name="T22" fmla="*/ 1458 w 599"/>
                        <a:gd name="T23" fmla="*/ 1168 h 432"/>
                        <a:gd name="T24" fmla="*/ 1472 w 599"/>
                        <a:gd name="T25" fmla="*/ 1003 h 432"/>
                        <a:gd name="T26" fmla="*/ 1492 w 599"/>
                        <a:gd name="T27" fmla="*/ 963 h 432"/>
                        <a:gd name="T28" fmla="*/ 1402 w 599"/>
                        <a:gd name="T29" fmla="*/ 935 h 432"/>
                        <a:gd name="T30" fmla="*/ 1201 w 599"/>
                        <a:gd name="T31" fmla="*/ 900 h 432"/>
                        <a:gd name="T32" fmla="*/ 391 w 599"/>
                        <a:gd name="T33" fmla="*/ 1026 h 432"/>
                        <a:gd name="T34" fmla="*/ 357 w 599"/>
                        <a:gd name="T35" fmla="*/ 1049 h 432"/>
                        <a:gd name="T36" fmla="*/ 301 w 599"/>
                        <a:gd name="T37" fmla="*/ 1117 h 432"/>
                        <a:gd name="T38" fmla="*/ 184 w 599"/>
                        <a:gd name="T39" fmla="*/ 1231 h 432"/>
                        <a:gd name="T40" fmla="*/ 100 w 599"/>
                        <a:gd name="T41" fmla="*/ 1203 h 432"/>
                        <a:gd name="T42" fmla="*/ 59 w 599"/>
                        <a:gd name="T43" fmla="*/ 1180 h 432"/>
                        <a:gd name="T44" fmla="*/ 24 w 599"/>
                        <a:gd name="T45" fmla="*/ 1134 h 432"/>
                        <a:gd name="T46" fmla="*/ 38 w 599"/>
                        <a:gd name="T47" fmla="*/ 1060 h 432"/>
                        <a:gd name="T48" fmla="*/ 59 w 599"/>
                        <a:gd name="T49" fmla="*/ 952 h 432"/>
                        <a:gd name="T50" fmla="*/ 93 w 599"/>
                        <a:gd name="T51" fmla="*/ 747 h 432"/>
                        <a:gd name="T52" fmla="*/ 100 w 599"/>
                        <a:gd name="T53" fmla="*/ 536 h 432"/>
                        <a:gd name="T54" fmla="*/ 107 w 599"/>
                        <a:gd name="T55" fmla="*/ 359 h 432"/>
                        <a:gd name="T56" fmla="*/ 100 w 599"/>
                        <a:gd name="T57" fmla="*/ 234 h 432"/>
                        <a:gd name="T58" fmla="*/ 73 w 599"/>
                        <a:gd name="T59" fmla="*/ 85 h 432"/>
                        <a:gd name="T60" fmla="*/ 66 w 599"/>
                        <a:gd name="T61" fmla="*/ 40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80001" name="Picture 374">
                    <a:extLst>
                      <a:ext uri="{FF2B5EF4-FFF2-40B4-BE49-F238E27FC236}">
                        <a16:creationId xmlns:a16="http://schemas.microsoft.com/office/drawing/2014/main" id="{1F72D669-A0D4-2C13-4A9C-80B2616DDECC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79995" name="Freeform 375">
                  <a:extLst>
                    <a:ext uri="{FF2B5EF4-FFF2-40B4-BE49-F238E27FC236}">
                      <a16:creationId xmlns:a16="http://schemas.microsoft.com/office/drawing/2014/main" id="{0101B60D-D28B-FBD4-5705-7205ABB9FB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996" name="Freeform 376">
                  <a:extLst>
                    <a:ext uri="{FF2B5EF4-FFF2-40B4-BE49-F238E27FC236}">
                      <a16:creationId xmlns:a16="http://schemas.microsoft.com/office/drawing/2014/main" id="{00AD1BD7-8B84-0044-B4EE-2865590A3E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997" name="Freeform 377">
                  <a:extLst>
                    <a:ext uri="{FF2B5EF4-FFF2-40B4-BE49-F238E27FC236}">
                      <a16:creationId xmlns:a16="http://schemas.microsoft.com/office/drawing/2014/main" id="{76674A69-F93B-7656-6B2E-1D2938CD42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998" name="Freeform 378">
                  <a:extLst>
                    <a:ext uri="{FF2B5EF4-FFF2-40B4-BE49-F238E27FC236}">
                      <a16:creationId xmlns:a16="http://schemas.microsoft.com/office/drawing/2014/main" id="{2E953FE8-3136-35CD-04E3-5D8345939D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999" name="Freeform 379">
                  <a:extLst>
                    <a:ext uri="{FF2B5EF4-FFF2-40B4-BE49-F238E27FC236}">
                      <a16:creationId xmlns:a16="http://schemas.microsoft.com/office/drawing/2014/main" id="{6F481376-15D7-D36F-077E-C3EB2F5CB6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9993" name="Rectangle 380">
                <a:extLst>
                  <a:ext uri="{FF2B5EF4-FFF2-40B4-BE49-F238E27FC236}">
                    <a16:creationId xmlns:a16="http://schemas.microsoft.com/office/drawing/2014/main" id="{E1A1C828-EB14-95C4-F044-3822A2FBD3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1600" i="1">
                    <a:solidFill>
                      <a:schemeClr val="bg2"/>
                    </a:solidFill>
                    <a:latin typeface="Kosher-Normal" charset="0"/>
                  </a:rPr>
                  <a:t>DC</a:t>
                </a:r>
                <a:endParaRPr lang="en-US" altLang="en-US" sz="1600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79991" name="Text Box 381">
              <a:extLst>
                <a:ext uri="{FF2B5EF4-FFF2-40B4-BE49-F238E27FC236}">
                  <a16:creationId xmlns:a16="http://schemas.microsoft.com/office/drawing/2014/main" id="{33B7A1F8-390E-C78F-D8BF-259B3592FE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0" y="682"/>
              <a:ext cx="424" cy="231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b="0" i="1">
                  <a:solidFill>
                    <a:schemeClr val="tx1"/>
                  </a:solidFill>
                  <a:latin typeface="Kosher-Normal" charset="0"/>
                </a:rPr>
                <a:t>NC</a:t>
              </a:r>
              <a:endParaRPr lang="en-US" altLang="en-US" i="1"/>
            </a:p>
          </p:txBody>
        </p:sp>
      </p:grpSp>
      <p:sp>
        <p:nvSpPr>
          <p:cNvPr id="79989" name="Text Box 308">
            <a:extLst>
              <a:ext uri="{FF2B5EF4-FFF2-40B4-BE49-F238E27FC236}">
                <a16:creationId xmlns:a16="http://schemas.microsoft.com/office/drawing/2014/main" id="{E0293BB7-B150-180B-C157-289ACBD5D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0475" y="5089525"/>
            <a:ext cx="673100" cy="366713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 i="1">
                <a:solidFill>
                  <a:schemeClr val="tx1"/>
                </a:solidFill>
                <a:latin typeface="Kosher-Normal" charset="0"/>
              </a:rPr>
              <a:t>LC</a:t>
            </a:r>
            <a:endParaRPr lang="en-US" altLang="en-US" sz="1000" i="1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0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0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0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0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0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0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0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0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0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0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0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90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0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0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0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0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90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90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0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0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0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0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0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0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0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90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0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0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0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90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0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0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0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90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90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90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90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0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0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0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90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90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90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90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90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90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90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90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90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90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9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90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90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90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90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90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90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90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90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0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90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90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90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90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90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90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90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90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2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90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90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2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90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90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3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90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90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3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90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90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793" grpId="0" animBg="1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644" name="Picture 324">
            <a:extLst>
              <a:ext uri="{FF2B5EF4-FFF2-40B4-BE49-F238E27FC236}">
                <a16:creationId xmlns:a16="http://schemas.microsoft.com/office/drawing/2014/main" id="{ADAF485E-E915-DE5A-2B05-F2A38A470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1244600"/>
            <a:ext cx="6654800" cy="44354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899" name="Rectangle 114">
            <a:extLst>
              <a:ext uri="{FF2B5EF4-FFF2-40B4-BE49-F238E27FC236}">
                <a16:creationId xmlns:a16="http://schemas.microsoft.com/office/drawing/2014/main" id="{063930D0-0276-EEAD-B10B-3992DD108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40624" name="Text Box 304">
            <a:extLst>
              <a:ext uri="{FF2B5EF4-FFF2-40B4-BE49-F238E27FC236}">
                <a16:creationId xmlns:a16="http://schemas.microsoft.com/office/drawing/2014/main" id="{127AF2D0-E204-AA42-E897-B0D033854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900" y="5700713"/>
            <a:ext cx="7621588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600" b="0">
                <a:solidFill>
                  <a:srgbClr val="66FFFF"/>
                </a:solidFill>
                <a:latin typeface="Kerala" pitchFamily="2" charset="0"/>
              </a:rPr>
              <a:t>®LÞÃßÄßæÈ ²øáÎßºîá ÈßVJáKÄí?</a:t>
            </a:r>
            <a:endParaRPr lang="en-US" altLang="en-US" sz="3600" b="0">
              <a:solidFill>
                <a:srgbClr val="FFFF00"/>
              </a:solidFill>
            </a:endParaRPr>
          </a:p>
        </p:txBody>
      </p:sp>
      <p:sp>
        <p:nvSpPr>
          <p:cNvPr id="440639" name="Text Box 319">
            <a:extLst>
              <a:ext uri="{FF2B5EF4-FFF2-40B4-BE49-F238E27FC236}">
                <a16:creationId xmlns:a16="http://schemas.microsoft.com/office/drawing/2014/main" id="{03DC1D31-D8D0-3432-D34F-0F31A6E5D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300" y="463550"/>
            <a:ext cx="6003925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600" b="0">
                <a:solidFill>
                  <a:srgbClr val="66FFFF"/>
                </a:solidFill>
                <a:latin typeface="Kerala" pitchFamily="2" charset="0"/>
              </a:rPr>
              <a:t>ÄùßÏßW æÈÏíÄ ²øá ÄáÃß</a:t>
            </a:r>
            <a:r>
              <a:rPr lang="en-US" altLang="en-US" sz="3200">
                <a:solidFill>
                  <a:srgbClr val="66FFFF"/>
                </a:solidFill>
              </a:rPr>
              <a:t>…</a:t>
            </a:r>
            <a:endParaRPr lang="en-US" altLang="en-US" sz="3200">
              <a:solidFill>
                <a:srgbClr val="0CE3FF"/>
              </a:solidFill>
            </a:endParaRPr>
          </a:p>
        </p:txBody>
      </p:sp>
      <p:grpSp>
        <p:nvGrpSpPr>
          <p:cNvPr id="440642" name="Group 322">
            <a:extLst>
              <a:ext uri="{FF2B5EF4-FFF2-40B4-BE49-F238E27FC236}">
                <a16:creationId xmlns:a16="http://schemas.microsoft.com/office/drawing/2014/main" id="{91887550-A965-049B-0BD4-2AFE2EAB1E88}"/>
              </a:ext>
            </a:extLst>
          </p:cNvPr>
          <p:cNvGrpSpPr>
            <a:grpSpLocks/>
          </p:cNvGrpSpPr>
          <p:nvPr/>
        </p:nvGrpSpPr>
        <p:grpSpPr bwMode="auto">
          <a:xfrm>
            <a:off x="1436688" y="1406525"/>
            <a:ext cx="6297612" cy="803275"/>
            <a:chOff x="1040" y="886"/>
            <a:chExt cx="3184" cy="506"/>
          </a:xfrm>
        </p:grpSpPr>
        <p:grpSp>
          <p:nvGrpSpPr>
            <p:cNvPr id="80916" name="Group 315">
              <a:extLst>
                <a:ext uri="{FF2B5EF4-FFF2-40B4-BE49-F238E27FC236}">
                  <a16:creationId xmlns:a16="http://schemas.microsoft.com/office/drawing/2014/main" id="{A4B9FCB1-F6F0-82B4-E850-218B96E4AB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0" y="1200"/>
              <a:ext cx="3184" cy="192"/>
              <a:chOff x="1040" y="1200"/>
              <a:chExt cx="3184" cy="192"/>
            </a:xfrm>
          </p:grpSpPr>
          <p:sp>
            <p:nvSpPr>
              <p:cNvPr id="80918" name="Line 309">
                <a:extLst>
                  <a:ext uri="{FF2B5EF4-FFF2-40B4-BE49-F238E27FC236}">
                    <a16:creationId xmlns:a16="http://schemas.microsoft.com/office/drawing/2014/main" id="{9BE379FE-DD59-3021-AA08-88423F765D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0" y="1200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9" name="Line 310">
                <a:extLst>
                  <a:ext uri="{FF2B5EF4-FFF2-40B4-BE49-F238E27FC236}">
                    <a16:creationId xmlns:a16="http://schemas.microsoft.com/office/drawing/2014/main" id="{2BD11612-FD79-5BD3-7A9D-3B4DC73572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6" y="1296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20" name="Line 311">
                <a:extLst>
                  <a:ext uri="{FF2B5EF4-FFF2-40B4-BE49-F238E27FC236}">
                    <a16:creationId xmlns:a16="http://schemas.microsoft.com/office/drawing/2014/main" id="{1CEF550A-131C-81ED-21B3-ADB5AE5401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2" y="1392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0917" name="Text Box 320">
              <a:extLst>
                <a:ext uri="{FF2B5EF4-FFF2-40B4-BE49-F238E27FC236}">
                  <a16:creationId xmlns:a16="http://schemas.microsoft.com/office/drawing/2014/main" id="{96BC7EC3-2F13-DB17-5950-73B0B090D1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886"/>
              <a:ext cx="1120" cy="327"/>
            </a:xfrm>
            <a:prstGeom prst="rect">
              <a:avLst/>
            </a:prstGeom>
            <a:noFill/>
            <a:ln>
              <a:noFill/>
            </a:ln>
            <a:effectLst>
              <a:outerShdw dist="81320" dir="2319588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800">
                  <a:solidFill>
                    <a:schemeClr val="tx1"/>
                  </a:solidFill>
                  <a:latin typeface="Kerala" pitchFamily="2" charset="0"/>
                </a:rPr>
                <a:t>ÉÞÕáÈâW</a:t>
              </a:r>
              <a:endParaRPr lang="en-US" altLang="en-US" sz="2400" b="0">
                <a:solidFill>
                  <a:schemeClr val="tx1"/>
                </a:solidFill>
              </a:endParaRPr>
            </a:p>
          </p:txBody>
        </p:sp>
      </p:grpSp>
      <p:grpSp>
        <p:nvGrpSpPr>
          <p:cNvPr id="440643" name="Group 323">
            <a:extLst>
              <a:ext uri="{FF2B5EF4-FFF2-40B4-BE49-F238E27FC236}">
                <a16:creationId xmlns:a16="http://schemas.microsoft.com/office/drawing/2014/main" id="{E1AB2B40-CF22-4B14-29AF-1A0FCA6D03C6}"/>
              </a:ext>
            </a:extLst>
          </p:cNvPr>
          <p:cNvGrpSpPr>
            <a:grpSpLocks/>
          </p:cNvGrpSpPr>
          <p:nvPr/>
        </p:nvGrpSpPr>
        <p:grpSpPr bwMode="auto">
          <a:xfrm>
            <a:off x="1533525" y="1393825"/>
            <a:ext cx="1079500" cy="4165600"/>
            <a:chOff x="1262" y="768"/>
            <a:chExt cx="402" cy="2192"/>
          </a:xfrm>
        </p:grpSpPr>
        <p:grpSp>
          <p:nvGrpSpPr>
            <p:cNvPr id="80911" name="Group 316">
              <a:extLst>
                <a:ext uri="{FF2B5EF4-FFF2-40B4-BE49-F238E27FC236}">
                  <a16:creationId xmlns:a16="http://schemas.microsoft.com/office/drawing/2014/main" id="{9AC1661B-7B5F-9994-B196-3735096BFB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2" y="768"/>
              <a:ext cx="192" cy="2192"/>
              <a:chOff x="1472" y="768"/>
              <a:chExt cx="192" cy="2192"/>
            </a:xfrm>
          </p:grpSpPr>
          <p:sp>
            <p:nvSpPr>
              <p:cNvPr id="80913" name="Line 312">
                <a:extLst>
                  <a:ext uri="{FF2B5EF4-FFF2-40B4-BE49-F238E27FC236}">
                    <a16:creationId xmlns:a16="http://schemas.microsoft.com/office/drawing/2014/main" id="{2D89249D-B321-E8C7-530E-9A578B4564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2" y="768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81320" dir="3080412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4" name="Line 313">
                <a:extLst>
                  <a:ext uri="{FF2B5EF4-FFF2-40B4-BE49-F238E27FC236}">
                    <a16:creationId xmlns:a16="http://schemas.microsoft.com/office/drawing/2014/main" id="{E028A9EB-4063-0285-2F9E-3AAFA0CF31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8" y="864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81320" dir="3080412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5" name="Line 314">
                <a:extLst>
                  <a:ext uri="{FF2B5EF4-FFF2-40B4-BE49-F238E27FC236}">
                    <a16:creationId xmlns:a16="http://schemas.microsoft.com/office/drawing/2014/main" id="{8BEB852B-3CD7-6CB4-B371-C37BA97636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4" y="960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81320" dir="3080412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0912" name="Text Box 321">
              <a:extLst>
                <a:ext uri="{FF2B5EF4-FFF2-40B4-BE49-F238E27FC236}">
                  <a16:creationId xmlns:a16="http://schemas.microsoft.com/office/drawing/2014/main" id="{CB8827CC-A566-4B31-A348-84E43CBDC8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2" y="1507"/>
              <a:ext cx="202" cy="1333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2800">
                  <a:solidFill>
                    <a:schemeClr val="tx1"/>
                  </a:solidFill>
                  <a:latin typeface="Kerala" pitchFamily="2" charset="0"/>
                </a:rPr>
                <a:t>ª¿áÈâW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  <a:p>
              <a:pPr>
                <a:spcBef>
                  <a:spcPct val="50000"/>
                </a:spcBef>
              </a:pPr>
              <a:endParaRPr lang="en-US" altLang="en-US" sz="3200">
                <a:solidFill>
                  <a:schemeClr val="tx1"/>
                </a:solidFill>
              </a:endParaRPr>
            </a:p>
          </p:txBody>
        </p:sp>
      </p:grpSp>
      <p:sp>
        <p:nvSpPr>
          <p:cNvPr id="80904" name="Rectangle 325">
            <a:extLst>
              <a:ext uri="{FF2B5EF4-FFF2-40B4-BE49-F238E27FC236}">
                <a16:creationId xmlns:a16="http://schemas.microsoft.com/office/drawing/2014/main" id="{A719137E-B621-3C0F-9F19-05286A8BD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9850" y="938213"/>
            <a:ext cx="1841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sz="2400" b="0"/>
          </a:p>
        </p:txBody>
      </p:sp>
      <p:sp>
        <p:nvSpPr>
          <p:cNvPr id="80905" name="Text Box 326">
            <a:extLst>
              <a:ext uri="{FF2B5EF4-FFF2-40B4-BE49-F238E27FC236}">
                <a16:creationId xmlns:a16="http://schemas.microsoft.com/office/drawing/2014/main" id="{AA014F47-5EBE-5785-8589-E4283721A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0648" name="Text Box 328">
            <a:extLst>
              <a:ext uri="{FF2B5EF4-FFF2-40B4-BE49-F238E27FC236}">
                <a16:creationId xmlns:a16="http://schemas.microsoft.com/office/drawing/2014/main" id="{2CB80FB0-538C-A9FA-9A46-FEB82FC15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2263" y="5199063"/>
            <a:ext cx="3581400" cy="636587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>
                <a:solidFill>
                  <a:srgbClr val="FFFF66"/>
                </a:solidFill>
                <a:latin typeface="Kerala" pitchFamily="2" charset="0"/>
              </a:rPr>
              <a:t>ÉÀÈ ØÙÞÏß </a:t>
            </a:r>
            <a:r>
              <a:rPr lang="en-US" altLang="en-US" sz="2400">
                <a:solidFill>
                  <a:srgbClr val="FFFF00"/>
                </a:solidFill>
              </a:rPr>
              <a:t>#08</a:t>
            </a:r>
          </a:p>
        </p:txBody>
      </p:sp>
      <p:sp>
        <p:nvSpPr>
          <p:cNvPr id="80907" name="Text Box 330">
            <a:extLst>
              <a:ext uri="{FF2B5EF4-FFF2-40B4-BE49-F238E27FC236}">
                <a16:creationId xmlns:a16="http://schemas.microsoft.com/office/drawing/2014/main" id="{317C7EA8-7707-EE4A-6803-035DBD8E2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40080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80908" name="Rectangle 331">
            <a:extLst>
              <a:ext uri="{FF2B5EF4-FFF2-40B4-BE49-F238E27FC236}">
                <a16:creationId xmlns:a16="http://schemas.microsoft.com/office/drawing/2014/main" id="{A2C715B7-F0D1-93D7-72AF-ED4AAA2B9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80909" name="Line 332">
            <a:extLst>
              <a:ext uri="{FF2B5EF4-FFF2-40B4-BE49-F238E27FC236}">
                <a16:creationId xmlns:a16="http://schemas.microsoft.com/office/drawing/2014/main" id="{F2D598A8-DECB-E0F2-F08E-CDD3CEA0B502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53" name="Rectangle 333">
            <a:extLst>
              <a:ext uri="{FF2B5EF4-FFF2-40B4-BE49-F238E27FC236}">
                <a16:creationId xmlns:a16="http://schemas.microsoft.com/office/drawing/2014/main" id="{74A0BDFC-4F9C-52AC-F4CF-8DC03FB56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0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40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0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0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0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0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40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40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40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624" grpId="0" autoUpdateAnimBg="0"/>
      <p:bldP spid="440639" grpId="0" autoUpdateAnimBg="0"/>
      <p:bldP spid="440648" grpId="0" animBg="1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80383"/>
            </a:gs>
            <a:gs pos="50000">
              <a:schemeClr val="bg2"/>
            </a:gs>
            <a:gs pos="100000">
              <a:srgbClr val="28038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>
            <a:extLst>
              <a:ext uri="{FF2B5EF4-FFF2-40B4-BE49-F238E27FC236}">
                <a16:creationId xmlns:a16="http://schemas.microsoft.com/office/drawing/2014/main" id="{263E8A27-E076-0726-6BCD-3BC2FBB50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5725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altLang="en-US" sz="2400" b="0">
              <a:solidFill>
                <a:srgbClr val="EEFF4B"/>
              </a:solidFill>
              <a:latin typeface=""/>
            </a:endParaRPr>
          </a:p>
        </p:txBody>
      </p:sp>
      <p:sp>
        <p:nvSpPr>
          <p:cNvPr id="459812" name="Text Box 36">
            <a:extLst>
              <a:ext uri="{FF2B5EF4-FFF2-40B4-BE49-F238E27FC236}">
                <a16:creationId xmlns:a16="http://schemas.microsoft.com/office/drawing/2014/main" id="{CFB4F5AD-4EA9-7EAF-1D9A-8900D7A21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5626100"/>
            <a:ext cx="8407400" cy="579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>
                <a:solidFill>
                  <a:srgbClr val="FFFF66"/>
                </a:solidFill>
                <a:latin typeface="Kerala" pitchFamily="2" charset="0"/>
              </a:rPr>
              <a:t>èÌÌßZ µÞÜÈßVÃÏJßæa ¸¿È</a:t>
            </a:r>
            <a:endParaRPr lang="en-US" altLang="en-US" sz="2400">
              <a:solidFill>
                <a:srgbClr val="EEFF4B"/>
              </a:solidFill>
            </a:endParaRPr>
          </a:p>
        </p:txBody>
      </p:sp>
      <p:sp>
        <p:nvSpPr>
          <p:cNvPr id="459837" name="Text Box 61">
            <a:extLst>
              <a:ext uri="{FF2B5EF4-FFF2-40B4-BE49-F238E27FC236}">
                <a16:creationId xmlns:a16="http://schemas.microsoft.com/office/drawing/2014/main" id="{DE6C5B57-D252-E252-8B6C-53CD56B17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14300"/>
            <a:ext cx="7759700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>
                <a:solidFill>
                  <a:srgbClr val="FFFF66"/>
                </a:solidFill>
                <a:latin typeface="Kerala" pitchFamily="2" charset="0"/>
              </a:rPr>
              <a:t>æÈÏîáÕÞÈÞÏß ÈßBæ{Þøá ÄùßÏßW ÈâÜß¿áµÏÞæÃKá ¥ÈáÎÞÈßAáµ...</a:t>
            </a:r>
            <a:endParaRPr lang="en-US" altLang="en-US" sz="3200">
              <a:solidFill>
                <a:srgbClr val="FFFF66"/>
              </a:solidFill>
            </a:endParaRPr>
          </a:p>
        </p:txBody>
      </p:sp>
      <p:sp>
        <p:nvSpPr>
          <p:cNvPr id="459838" name="Text Box 62">
            <a:extLst>
              <a:ext uri="{FF2B5EF4-FFF2-40B4-BE49-F238E27FC236}">
                <a16:creationId xmlns:a16="http://schemas.microsoft.com/office/drawing/2014/main" id="{6974B08C-9089-33F6-0163-0C0ABED82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4325" y="4837113"/>
            <a:ext cx="777875" cy="5175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rgbClr val="EEFF4B"/>
                </a:solidFill>
              </a:rPr>
              <a:t>(15)</a:t>
            </a:r>
          </a:p>
        </p:txBody>
      </p:sp>
      <p:grpSp>
        <p:nvGrpSpPr>
          <p:cNvPr id="459855" name="Group 79">
            <a:extLst>
              <a:ext uri="{FF2B5EF4-FFF2-40B4-BE49-F238E27FC236}">
                <a16:creationId xmlns:a16="http://schemas.microsoft.com/office/drawing/2014/main" id="{7B3144A1-EAFF-8921-250B-5E3FB8F1D225}"/>
              </a:ext>
            </a:extLst>
          </p:cNvPr>
          <p:cNvGrpSpPr>
            <a:grpSpLocks/>
          </p:cNvGrpSpPr>
          <p:nvPr/>
        </p:nvGrpSpPr>
        <p:grpSpPr bwMode="auto">
          <a:xfrm>
            <a:off x="1116013" y="1552575"/>
            <a:ext cx="6527800" cy="3794125"/>
            <a:chOff x="703" y="978"/>
            <a:chExt cx="4112" cy="2390"/>
          </a:xfrm>
        </p:grpSpPr>
        <p:sp>
          <p:nvSpPr>
            <p:cNvPr id="81932" name="Rectangle 64">
              <a:extLst>
                <a:ext uri="{FF2B5EF4-FFF2-40B4-BE49-F238E27FC236}">
                  <a16:creationId xmlns:a16="http://schemas.microsoft.com/office/drawing/2014/main" id="{6843ACAF-9FD3-9C75-FC34-32C7C9F23A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984"/>
              <a:ext cx="80" cy="238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1933" name="Rectangle 65">
              <a:extLst>
                <a:ext uri="{FF2B5EF4-FFF2-40B4-BE49-F238E27FC236}">
                  <a16:creationId xmlns:a16="http://schemas.microsoft.com/office/drawing/2014/main" id="{ED2C21A6-4208-BC4C-5123-166FD1BA31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1" y="978"/>
              <a:ext cx="80" cy="238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1934" name="Rectangle 66">
              <a:extLst>
                <a:ext uri="{FF2B5EF4-FFF2-40B4-BE49-F238E27FC236}">
                  <a16:creationId xmlns:a16="http://schemas.microsoft.com/office/drawing/2014/main" id="{6EA5D5EB-A3CB-97F7-0722-C361A59953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7" y="978"/>
              <a:ext cx="80" cy="238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1935" name="Rectangle 67">
              <a:extLst>
                <a:ext uri="{FF2B5EF4-FFF2-40B4-BE49-F238E27FC236}">
                  <a16:creationId xmlns:a16="http://schemas.microsoft.com/office/drawing/2014/main" id="{C19CFD14-B630-3F5E-9D4B-F49F69F207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978"/>
              <a:ext cx="80" cy="238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1936" name="Rectangle 68">
              <a:extLst>
                <a:ext uri="{FF2B5EF4-FFF2-40B4-BE49-F238E27FC236}">
                  <a16:creationId xmlns:a16="http://schemas.microsoft.com/office/drawing/2014/main" id="{ABE7BCB5-B5B6-7838-764B-A8DFA39203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1" y="978"/>
              <a:ext cx="80" cy="238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1937" name="Rectangle 69">
              <a:extLst>
                <a:ext uri="{FF2B5EF4-FFF2-40B4-BE49-F238E27FC236}">
                  <a16:creationId xmlns:a16="http://schemas.microsoft.com/office/drawing/2014/main" id="{B2D917C8-8E02-E118-B238-D5BD876922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7" y="978"/>
              <a:ext cx="80" cy="238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1938" name="Rectangle 70">
              <a:extLst>
                <a:ext uri="{FF2B5EF4-FFF2-40B4-BE49-F238E27FC236}">
                  <a16:creationId xmlns:a16="http://schemas.microsoft.com/office/drawing/2014/main" id="{59E510B7-BEC7-1E4B-E7B1-C07B88EED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3" y="978"/>
              <a:ext cx="80" cy="238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1939" name="Rectangle 71">
              <a:extLst>
                <a:ext uri="{FF2B5EF4-FFF2-40B4-BE49-F238E27FC236}">
                  <a16:creationId xmlns:a16="http://schemas.microsoft.com/office/drawing/2014/main" id="{431D90B1-5B28-D684-1CD5-B9F3298F36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5" y="978"/>
              <a:ext cx="80" cy="238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1940" name="Rectangle 72">
              <a:extLst>
                <a:ext uri="{FF2B5EF4-FFF2-40B4-BE49-F238E27FC236}">
                  <a16:creationId xmlns:a16="http://schemas.microsoft.com/office/drawing/2014/main" id="{13E7C72F-F175-2071-09D5-F76FC83C48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9" y="978"/>
              <a:ext cx="80" cy="238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1941" name="Rectangle 73">
              <a:extLst>
                <a:ext uri="{FF2B5EF4-FFF2-40B4-BE49-F238E27FC236}">
                  <a16:creationId xmlns:a16="http://schemas.microsoft.com/office/drawing/2014/main" id="{2DD6EA51-2CE0-8784-C636-D73E400334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5" y="978"/>
              <a:ext cx="80" cy="238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1942" name="Rectangle 74">
              <a:extLst>
                <a:ext uri="{FF2B5EF4-FFF2-40B4-BE49-F238E27FC236}">
                  <a16:creationId xmlns:a16="http://schemas.microsoft.com/office/drawing/2014/main" id="{F1260BAC-F115-370F-73D3-2D18816FC5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1" y="978"/>
              <a:ext cx="80" cy="238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1943" name="Rectangle 75">
              <a:extLst>
                <a:ext uri="{FF2B5EF4-FFF2-40B4-BE49-F238E27FC236}">
                  <a16:creationId xmlns:a16="http://schemas.microsoft.com/office/drawing/2014/main" id="{AEBC406F-FF7B-2A11-F589-F9C39A4DD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7" y="978"/>
              <a:ext cx="80" cy="238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1944" name="Rectangle 76">
              <a:extLst>
                <a:ext uri="{FF2B5EF4-FFF2-40B4-BE49-F238E27FC236}">
                  <a16:creationId xmlns:a16="http://schemas.microsoft.com/office/drawing/2014/main" id="{CC06473D-00F2-4372-2ADD-5C401DF528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3" y="978"/>
              <a:ext cx="80" cy="238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1945" name="Rectangle 77">
              <a:extLst>
                <a:ext uri="{FF2B5EF4-FFF2-40B4-BE49-F238E27FC236}">
                  <a16:creationId xmlns:a16="http://schemas.microsoft.com/office/drawing/2014/main" id="{DDCC0735-1A8F-53B7-639F-69A9AEAB3C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9" y="978"/>
              <a:ext cx="80" cy="238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1946" name="Rectangle 78">
              <a:extLst>
                <a:ext uri="{FF2B5EF4-FFF2-40B4-BE49-F238E27FC236}">
                  <a16:creationId xmlns:a16="http://schemas.microsoft.com/office/drawing/2014/main" id="{86C41BAC-E949-9745-2035-B1A324156A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5" y="978"/>
              <a:ext cx="80" cy="238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81927" name="Text Box 80">
            <a:extLst>
              <a:ext uri="{FF2B5EF4-FFF2-40B4-BE49-F238E27FC236}">
                <a16:creationId xmlns:a16="http://schemas.microsoft.com/office/drawing/2014/main" id="{7AD2BF88-7587-19FE-4DD7-52F565173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59862" name="Rectangle 86">
            <a:extLst>
              <a:ext uri="{FF2B5EF4-FFF2-40B4-BE49-F238E27FC236}">
                <a16:creationId xmlns:a16="http://schemas.microsoft.com/office/drawing/2014/main" id="{D179F91D-97CB-A0DD-02BD-D40D24996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72</a:t>
            </a:r>
          </a:p>
        </p:txBody>
      </p:sp>
      <p:sp>
        <p:nvSpPr>
          <p:cNvPr id="81929" name="Text Box 87">
            <a:extLst>
              <a:ext uri="{FF2B5EF4-FFF2-40B4-BE49-F238E27FC236}">
                <a16:creationId xmlns:a16="http://schemas.microsoft.com/office/drawing/2014/main" id="{ECD7836B-7D4F-A44F-D2B8-E3E73ABD7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459864" name="Rectangle 88">
            <a:extLst>
              <a:ext uri="{FF2B5EF4-FFF2-40B4-BE49-F238E27FC236}">
                <a16:creationId xmlns:a16="http://schemas.microsoft.com/office/drawing/2014/main" id="{0D65B1ED-40BF-4112-149F-3AB259562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7.2.03f.</a:t>
            </a:r>
          </a:p>
        </p:txBody>
      </p:sp>
      <p:sp>
        <p:nvSpPr>
          <p:cNvPr id="81931" name="Text Box 89">
            <a:extLst>
              <a:ext uri="{FF2B5EF4-FFF2-40B4-BE49-F238E27FC236}">
                <a16:creationId xmlns:a16="http://schemas.microsoft.com/office/drawing/2014/main" id="{AB195D94-8B1E-945D-D84A-B7A7F3B2C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420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9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59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5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9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9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9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9812" grpId="0" autoUpdateAnimBg="0"/>
      <p:bldP spid="459837" grpId="0" autoUpdateAnimBg="0"/>
      <p:bldP spid="459838" grpId="0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80383"/>
            </a:gs>
            <a:gs pos="50000">
              <a:schemeClr val="bg2"/>
            </a:gs>
            <a:gs pos="100000">
              <a:srgbClr val="28038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2">
            <a:extLst>
              <a:ext uri="{FF2B5EF4-FFF2-40B4-BE49-F238E27FC236}">
                <a16:creationId xmlns:a16="http://schemas.microsoft.com/office/drawing/2014/main" id="{7055C172-C0F8-5F9A-6530-30FB40A46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altLang="en-US" sz="2400" b="0">
              <a:solidFill>
                <a:srgbClr val="EEFF4B"/>
              </a:solidFill>
              <a:latin typeface=""/>
            </a:endParaRPr>
          </a:p>
        </p:txBody>
      </p:sp>
      <p:sp>
        <p:nvSpPr>
          <p:cNvPr id="82947" name="Text Box 3">
            <a:extLst>
              <a:ext uri="{FF2B5EF4-FFF2-40B4-BE49-F238E27FC236}">
                <a16:creationId xmlns:a16="http://schemas.microsoft.com/office/drawing/2014/main" id="{8ABBF84C-2FA9-00D7-87C5-DB8321EBB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5626100"/>
            <a:ext cx="8407400" cy="579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>
                <a:solidFill>
                  <a:schemeClr val="tx1"/>
                </a:solidFill>
                <a:latin typeface="Kerala" pitchFamily="2" charset="0"/>
              </a:rPr>
              <a:t>èÌÌßZ µÞÜÈßVÃÏJßæa ¸¿È</a:t>
            </a:r>
            <a:endParaRPr lang="en-US" altLang="en-US" sz="2400">
              <a:solidFill>
                <a:srgbClr val="EEFF4B"/>
              </a:solidFill>
            </a:endParaRPr>
          </a:p>
        </p:txBody>
      </p:sp>
      <p:sp>
        <p:nvSpPr>
          <p:cNvPr id="82948" name="Text Box 22">
            <a:extLst>
              <a:ext uri="{FF2B5EF4-FFF2-40B4-BE49-F238E27FC236}">
                <a16:creationId xmlns:a16="http://schemas.microsoft.com/office/drawing/2014/main" id="{7F79A36C-14CC-800B-EF6D-203D96E47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4325" y="4837113"/>
            <a:ext cx="777875" cy="5175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rgbClr val="EEFF4B"/>
                </a:solidFill>
              </a:rPr>
              <a:t>(15)</a:t>
            </a:r>
          </a:p>
        </p:txBody>
      </p:sp>
      <p:sp>
        <p:nvSpPr>
          <p:cNvPr id="82949" name="Rectangle 25">
            <a:extLst>
              <a:ext uri="{FF2B5EF4-FFF2-40B4-BE49-F238E27FC236}">
                <a16:creationId xmlns:a16="http://schemas.microsoft.com/office/drawing/2014/main" id="{569F9740-858B-0735-058F-01B5C18F3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1562100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2950" name="Rectangle 26">
            <a:extLst>
              <a:ext uri="{FF2B5EF4-FFF2-40B4-BE49-F238E27FC236}">
                <a16:creationId xmlns:a16="http://schemas.microsoft.com/office/drawing/2014/main" id="{8337F8C4-122E-C842-596B-C57608982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2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2951" name="Rectangle 27">
            <a:extLst>
              <a:ext uri="{FF2B5EF4-FFF2-40B4-BE49-F238E27FC236}">
                <a16:creationId xmlns:a16="http://schemas.microsoft.com/office/drawing/2014/main" id="{95F000B6-4107-A80F-0C26-AFACE0F68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6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2952" name="Rectangle 28">
            <a:extLst>
              <a:ext uri="{FF2B5EF4-FFF2-40B4-BE49-F238E27FC236}">
                <a16:creationId xmlns:a16="http://schemas.microsoft.com/office/drawing/2014/main" id="{793E517A-720D-8AAB-DEEC-100930F97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2953" name="Rectangle 29">
            <a:extLst>
              <a:ext uri="{FF2B5EF4-FFF2-40B4-BE49-F238E27FC236}">
                <a16:creationId xmlns:a16="http://schemas.microsoft.com/office/drawing/2014/main" id="{60E30685-C836-9771-149D-6E87CF1FE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2954" name="Rectangle 30">
            <a:extLst>
              <a:ext uri="{FF2B5EF4-FFF2-40B4-BE49-F238E27FC236}">
                <a16:creationId xmlns:a16="http://schemas.microsoft.com/office/drawing/2014/main" id="{C0CC4685-DE41-BC3A-BDD2-E78A7EF83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6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2955" name="Rectangle 31">
            <a:extLst>
              <a:ext uri="{FF2B5EF4-FFF2-40B4-BE49-F238E27FC236}">
                <a16:creationId xmlns:a16="http://schemas.microsoft.com/office/drawing/2014/main" id="{0B440344-F7D5-1822-AD91-0ED1B2587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2956" name="Rectangle 32">
            <a:extLst>
              <a:ext uri="{FF2B5EF4-FFF2-40B4-BE49-F238E27FC236}">
                <a16:creationId xmlns:a16="http://schemas.microsoft.com/office/drawing/2014/main" id="{6420E84C-15B7-EDED-0F68-A429080E8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2957" name="Rectangle 33">
            <a:extLst>
              <a:ext uri="{FF2B5EF4-FFF2-40B4-BE49-F238E27FC236}">
                <a16:creationId xmlns:a16="http://schemas.microsoft.com/office/drawing/2014/main" id="{DCD80B27-3E49-C005-9541-A39A45F7D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4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2958" name="Rectangle 34">
            <a:extLst>
              <a:ext uri="{FF2B5EF4-FFF2-40B4-BE49-F238E27FC236}">
                <a16:creationId xmlns:a16="http://schemas.microsoft.com/office/drawing/2014/main" id="{F717E264-6C1F-0F30-98F1-C43BCD0BA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8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2959" name="Rectangle 35">
            <a:extLst>
              <a:ext uri="{FF2B5EF4-FFF2-40B4-BE49-F238E27FC236}">
                <a16:creationId xmlns:a16="http://schemas.microsoft.com/office/drawing/2014/main" id="{2D4ADD82-FBC5-23B1-887E-318766990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92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accent2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2960" name="Rectangle 36">
            <a:extLst>
              <a:ext uri="{FF2B5EF4-FFF2-40B4-BE49-F238E27FC236}">
                <a16:creationId xmlns:a16="http://schemas.microsoft.com/office/drawing/2014/main" id="{AB8BA86E-1CB4-7DAC-97B2-A820F913D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2961" name="Rectangle 37">
            <a:extLst>
              <a:ext uri="{FF2B5EF4-FFF2-40B4-BE49-F238E27FC236}">
                <a16:creationId xmlns:a16="http://schemas.microsoft.com/office/drawing/2014/main" id="{7AAE60AC-2D63-A8A5-5310-1B782001B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0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2962" name="Rectangle 38">
            <a:extLst>
              <a:ext uri="{FF2B5EF4-FFF2-40B4-BE49-F238E27FC236}">
                <a16:creationId xmlns:a16="http://schemas.microsoft.com/office/drawing/2014/main" id="{DB0288CB-82AD-4526-C4BE-5074CCD47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24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2963" name="Rectangle 39">
            <a:extLst>
              <a:ext uri="{FF2B5EF4-FFF2-40B4-BE49-F238E27FC236}">
                <a16:creationId xmlns:a16="http://schemas.microsoft.com/office/drawing/2014/main" id="{AA9566E1-55E5-7C80-91D2-ADD9D0A78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68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74135" name="Line 23">
            <a:extLst>
              <a:ext uri="{FF2B5EF4-FFF2-40B4-BE49-F238E27FC236}">
                <a16:creationId xmlns:a16="http://schemas.microsoft.com/office/drawing/2014/main" id="{E8DBE9F8-021D-2D09-48EE-0C866D6FD002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3000" y="3381375"/>
            <a:ext cx="4216400" cy="0"/>
          </a:xfrm>
          <a:prstGeom prst="line">
            <a:avLst/>
          </a:prstGeom>
          <a:noFill/>
          <a:ln w="57150">
            <a:solidFill>
              <a:srgbClr val="EEFF4B"/>
            </a:solidFill>
            <a:round/>
            <a:headEnd type="arrow" w="med" len="med"/>
            <a:tailEnd type="arrow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5" name="Text Box 41">
            <a:extLst>
              <a:ext uri="{FF2B5EF4-FFF2-40B4-BE49-F238E27FC236}">
                <a16:creationId xmlns:a16="http://schemas.microsoft.com/office/drawing/2014/main" id="{F96154B8-FD58-B774-F915-C14399CA2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74159" name="Rectangle 47">
            <a:extLst>
              <a:ext uri="{FF2B5EF4-FFF2-40B4-BE49-F238E27FC236}">
                <a16:creationId xmlns:a16="http://schemas.microsoft.com/office/drawing/2014/main" id="{81918051-CEE2-23F6-0661-B1D9FFF63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73</a:t>
            </a:r>
          </a:p>
        </p:txBody>
      </p:sp>
      <p:sp>
        <p:nvSpPr>
          <p:cNvPr id="82967" name="Text Box 48">
            <a:extLst>
              <a:ext uri="{FF2B5EF4-FFF2-40B4-BE49-F238E27FC236}">
                <a16:creationId xmlns:a16="http://schemas.microsoft.com/office/drawing/2014/main" id="{B11C3DAA-E825-C754-FBB7-6EC810901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474161" name="Rectangle 49">
            <a:extLst>
              <a:ext uri="{FF2B5EF4-FFF2-40B4-BE49-F238E27FC236}">
                <a16:creationId xmlns:a16="http://schemas.microsoft.com/office/drawing/2014/main" id="{4CE578B2-6B7F-D5AB-E32B-7143BFCCE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7.2.03f.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4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80383"/>
            </a:gs>
            <a:gs pos="50000">
              <a:schemeClr val="bg2"/>
            </a:gs>
            <a:gs pos="100000">
              <a:srgbClr val="28038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2">
            <a:extLst>
              <a:ext uri="{FF2B5EF4-FFF2-40B4-BE49-F238E27FC236}">
                <a16:creationId xmlns:a16="http://schemas.microsoft.com/office/drawing/2014/main" id="{6BF0D649-D8A6-398E-3204-53B1941DF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altLang="en-US" sz="2400" b="0">
              <a:solidFill>
                <a:srgbClr val="EEFF4B"/>
              </a:solidFill>
              <a:latin typeface=""/>
            </a:endParaRPr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A8D6B40F-BF03-FFD8-640E-21BF3616A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1562100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3972" name="Rectangle 4">
            <a:extLst>
              <a:ext uri="{FF2B5EF4-FFF2-40B4-BE49-F238E27FC236}">
                <a16:creationId xmlns:a16="http://schemas.microsoft.com/office/drawing/2014/main" id="{900C1D44-7B61-BA5B-FDA7-D2DBD1F82B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2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3973" name="Rectangle 5">
            <a:extLst>
              <a:ext uri="{FF2B5EF4-FFF2-40B4-BE49-F238E27FC236}">
                <a16:creationId xmlns:a16="http://schemas.microsoft.com/office/drawing/2014/main" id="{96F758BA-D1EF-EC87-6329-6FA818849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6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3974" name="Rectangle 6">
            <a:extLst>
              <a:ext uri="{FF2B5EF4-FFF2-40B4-BE49-F238E27FC236}">
                <a16:creationId xmlns:a16="http://schemas.microsoft.com/office/drawing/2014/main" id="{1365F47A-270B-A3BF-1F73-7E7372B97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3975" name="Rectangle 7">
            <a:extLst>
              <a:ext uri="{FF2B5EF4-FFF2-40B4-BE49-F238E27FC236}">
                <a16:creationId xmlns:a16="http://schemas.microsoft.com/office/drawing/2014/main" id="{790CF68F-362E-059C-F7E0-A02EF6652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3976" name="Rectangle 8">
            <a:extLst>
              <a:ext uri="{FF2B5EF4-FFF2-40B4-BE49-F238E27FC236}">
                <a16:creationId xmlns:a16="http://schemas.microsoft.com/office/drawing/2014/main" id="{1B0AFAC0-5598-D050-1A87-34717CC7D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6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3977" name="Rectangle 9">
            <a:extLst>
              <a:ext uri="{FF2B5EF4-FFF2-40B4-BE49-F238E27FC236}">
                <a16:creationId xmlns:a16="http://schemas.microsoft.com/office/drawing/2014/main" id="{3A67E96D-C8F3-D27C-70D6-CC190CCD9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3978" name="Rectangle 10">
            <a:extLst>
              <a:ext uri="{FF2B5EF4-FFF2-40B4-BE49-F238E27FC236}">
                <a16:creationId xmlns:a16="http://schemas.microsoft.com/office/drawing/2014/main" id="{86148C81-B8AA-4A39-EBE0-1A179E880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3979" name="Text Box 11">
            <a:extLst>
              <a:ext uri="{FF2B5EF4-FFF2-40B4-BE49-F238E27FC236}">
                <a16:creationId xmlns:a16="http://schemas.microsoft.com/office/drawing/2014/main" id="{C2CA4F6B-0661-7E57-19EA-636B0163B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812800"/>
            <a:ext cx="685800" cy="8540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0">
                <a:solidFill>
                  <a:srgbClr val="D83104"/>
                </a:solidFill>
              </a:rPr>
              <a:t>J</a:t>
            </a:r>
          </a:p>
        </p:txBody>
      </p:sp>
      <p:sp>
        <p:nvSpPr>
          <p:cNvPr id="83980" name="Text Box 12">
            <a:extLst>
              <a:ext uri="{FF2B5EF4-FFF2-40B4-BE49-F238E27FC236}">
                <a16:creationId xmlns:a16="http://schemas.microsoft.com/office/drawing/2014/main" id="{987037CB-C33C-1399-F536-B780F3E28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5626100"/>
            <a:ext cx="8407400" cy="5794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>
                <a:solidFill>
                  <a:schemeClr val="tx1"/>
                </a:solidFill>
                <a:latin typeface="Kerala" pitchFamily="2" charset="0"/>
              </a:rPr>
              <a:t>èÌÌßZ µÞÜÈßVÃÏJßæa ¸¿È</a:t>
            </a:r>
            <a:endParaRPr lang="en-US" altLang="en-US" sz="2400">
              <a:solidFill>
                <a:srgbClr val="EEFF4B"/>
              </a:solidFill>
            </a:endParaRPr>
          </a:p>
        </p:txBody>
      </p:sp>
      <p:sp>
        <p:nvSpPr>
          <p:cNvPr id="83981" name="Rectangle 13">
            <a:extLst>
              <a:ext uri="{FF2B5EF4-FFF2-40B4-BE49-F238E27FC236}">
                <a16:creationId xmlns:a16="http://schemas.microsoft.com/office/drawing/2014/main" id="{A55C5DFC-270C-A63D-4546-1E4F2CB93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4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3982" name="Rectangle 14">
            <a:extLst>
              <a:ext uri="{FF2B5EF4-FFF2-40B4-BE49-F238E27FC236}">
                <a16:creationId xmlns:a16="http://schemas.microsoft.com/office/drawing/2014/main" id="{D3B72413-A79F-A7DC-75FE-0186C86F6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8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3983" name="Rectangle 15">
            <a:extLst>
              <a:ext uri="{FF2B5EF4-FFF2-40B4-BE49-F238E27FC236}">
                <a16:creationId xmlns:a16="http://schemas.microsoft.com/office/drawing/2014/main" id="{CC16B7B4-3808-75C9-5B7F-4CDA3EE47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92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accent2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3984" name="Rectangle 16">
            <a:extLst>
              <a:ext uri="{FF2B5EF4-FFF2-40B4-BE49-F238E27FC236}">
                <a16:creationId xmlns:a16="http://schemas.microsoft.com/office/drawing/2014/main" id="{44A95894-DEFE-479C-D7A2-3428F15F8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3985" name="Rectangle 17">
            <a:extLst>
              <a:ext uri="{FF2B5EF4-FFF2-40B4-BE49-F238E27FC236}">
                <a16:creationId xmlns:a16="http://schemas.microsoft.com/office/drawing/2014/main" id="{45499D81-EC7C-B75D-2B1F-D4F6B339A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0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3986" name="Rectangle 18">
            <a:extLst>
              <a:ext uri="{FF2B5EF4-FFF2-40B4-BE49-F238E27FC236}">
                <a16:creationId xmlns:a16="http://schemas.microsoft.com/office/drawing/2014/main" id="{8D10B957-5138-7570-0F92-453A7B13E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24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3987" name="Rectangle 19">
            <a:extLst>
              <a:ext uri="{FF2B5EF4-FFF2-40B4-BE49-F238E27FC236}">
                <a16:creationId xmlns:a16="http://schemas.microsoft.com/office/drawing/2014/main" id="{A5DDF9D4-8293-88C4-DDD6-EB8995659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68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grpSp>
        <p:nvGrpSpPr>
          <p:cNvPr id="475157" name="Group 21">
            <a:extLst>
              <a:ext uri="{FF2B5EF4-FFF2-40B4-BE49-F238E27FC236}">
                <a16:creationId xmlns:a16="http://schemas.microsoft.com/office/drawing/2014/main" id="{5FC8FFD8-BDD4-86ED-6623-5D0CF06DE641}"/>
              </a:ext>
            </a:extLst>
          </p:cNvPr>
          <p:cNvGrpSpPr>
            <a:grpSpLocks/>
          </p:cNvGrpSpPr>
          <p:nvPr/>
        </p:nvGrpSpPr>
        <p:grpSpPr bwMode="auto">
          <a:xfrm>
            <a:off x="6097588" y="174625"/>
            <a:ext cx="244475" cy="2003425"/>
            <a:chOff x="3489" y="42"/>
            <a:chExt cx="154" cy="1262"/>
          </a:xfrm>
        </p:grpSpPr>
        <p:sp>
          <p:nvSpPr>
            <p:cNvPr id="84033" name="Rectangle 22">
              <a:extLst>
                <a:ext uri="{FF2B5EF4-FFF2-40B4-BE49-F238E27FC236}">
                  <a16:creationId xmlns:a16="http://schemas.microsoft.com/office/drawing/2014/main" id="{3CA6E4E5-5B63-2FE2-14EA-6B8A88E0E8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137" y="394"/>
              <a:ext cx="858" cy="154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600" b="0">
                  <a:solidFill>
                    <a:srgbClr val="6EEBF8"/>
                  </a:solidFill>
                  <a:latin typeface="Kerala" pitchFamily="2" charset="0"/>
                </a:rPr>
                <a:t>øIÞ¢ dÉÄcfÄ</a:t>
              </a:r>
              <a:endParaRPr lang="en-US" altLang="en-US" sz="1600" b="0">
                <a:solidFill>
                  <a:srgbClr val="99FFCC"/>
                </a:solidFill>
                <a:latin typeface="Kerala" pitchFamily="2" charset="0"/>
              </a:endParaRPr>
            </a:p>
            <a:p>
              <a:pPr>
                <a:lnSpc>
                  <a:spcPct val="0"/>
                </a:lnSpc>
              </a:pPr>
              <a:endParaRPr lang="en-US" altLang="en-US" sz="3600" b="0">
                <a:solidFill>
                  <a:srgbClr val="35FFD0"/>
                </a:solidFill>
              </a:endParaRPr>
            </a:p>
          </p:txBody>
        </p:sp>
        <p:sp>
          <p:nvSpPr>
            <p:cNvPr id="84034" name="Rectangle 23">
              <a:extLst>
                <a:ext uri="{FF2B5EF4-FFF2-40B4-BE49-F238E27FC236}">
                  <a16:creationId xmlns:a16="http://schemas.microsoft.com/office/drawing/2014/main" id="{96E714D7-6D30-147F-5985-A3E06FC59B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395" y="1104"/>
              <a:ext cx="401" cy="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 sz="3600" b="0">
                <a:solidFill>
                  <a:srgbClr val="35FFD0"/>
                </a:solidFill>
              </a:endParaRPr>
            </a:p>
          </p:txBody>
        </p:sp>
      </p:grpSp>
      <p:grpSp>
        <p:nvGrpSpPr>
          <p:cNvPr id="475160" name="Group 24">
            <a:extLst>
              <a:ext uri="{FF2B5EF4-FFF2-40B4-BE49-F238E27FC236}">
                <a16:creationId xmlns:a16="http://schemas.microsoft.com/office/drawing/2014/main" id="{D7C09DD2-6035-319D-F81C-34FD76E4E311}"/>
              </a:ext>
            </a:extLst>
          </p:cNvPr>
          <p:cNvGrpSpPr>
            <a:grpSpLocks/>
          </p:cNvGrpSpPr>
          <p:nvPr/>
        </p:nvGrpSpPr>
        <p:grpSpPr bwMode="auto">
          <a:xfrm>
            <a:off x="5513388" y="249238"/>
            <a:ext cx="390525" cy="1841500"/>
            <a:chOff x="4321" y="255"/>
            <a:chExt cx="246" cy="966"/>
          </a:xfrm>
        </p:grpSpPr>
        <p:sp>
          <p:nvSpPr>
            <p:cNvPr id="84031" name="Rectangle 25">
              <a:extLst>
                <a:ext uri="{FF2B5EF4-FFF2-40B4-BE49-F238E27FC236}">
                  <a16:creationId xmlns:a16="http://schemas.microsoft.com/office/drawing/2014/main" id="{F8DD27F8-76C0-0024-C44A-D58BE2C04F6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107" y="469"/>
              <a:ext cx="674" cy="24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altLang="en-US" sz="1600" b="0">
                  <a:solidFill>
                    <a:srgbClr val="FFFF66"/>
                  </a:solidFill>
                  <a:latin typeface="Kerala" pitchFamily="2" charset="0"/>
                </a:rPr>
                <a:t>µáEÞ¿ßæa</a:t>
              </a:r>
            </a:p>
            <a:p>
              <a:pPr>
                <a:lnSpc>
                  <a:spcPct val="80000"/>
                </a:lnSpc>
              </a:pPr>
              <a:r>
                <a:rPr lang="en-US" altLang="en-US" sz="1600" b="0">
                  <a:solidFill>
                    <a:srgbClr val="FFFF66"/>
                  </a:solidFill>
                  <a:latin typeface="Kerala" pitchFamily="2" charset="0"/>
                </a:rPr>
                <a:t>µÜcÞÃ ÕßøáKí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  <a:p>
              <a:pPr>
                <a:lnSpc>
                  <a:spcPct val="0"/>
                </a:lnSpc>
              </a:pPr>
              <a:endParaRPr lang="en-US" altLang="en-US" sz="1200">
                <a:solidFill>
                  <a:srgbClr val="EEFF4B"/>
                </a:solidFill>
              </a:endParaRPr>
            </a:p>
          </p:txBody>
        </p:sp>
        <p:sp>
          <p:nvSpPr>
            <p:cNvPr id="84032" name="Rectangle 26">
              <a:extLst>
                <a:ext uri="{FF2B5EF4-FFF2-40B4-BE49-F238E27FC236}">
                  <a16:creationId xmlns:a16="http://schemas.microsoft.com/office/drawing/2014/main" id="{A5F6A6E6-C3C7-9BBB-1DA1-F941ACAFEF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298" y="1077"/>
              <a:ext cx="288" cy="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 sz="3600" b="0">
                <a:solidFill>
                  <a:schemeClr val="tx1"/>
                </a:solidFill>
              </a:endParaRPr>
            </a:p>
          </p:txBody>
        </p:sp>
      </p:grpSp>
      <p:sp>
        <p:nvSpPr>
          <p:cNvPr id="475163" name="Rectangle 27">
            <a:extLst>
              <a:ext uri="{FF2B5EF4-FFF2-40B4-BE49-F238E27FC236}">
                <a16:creationId xmlns:a16="http://schemas.microsoft.com/office/drawing/2014/main" id="{09BAE111-53BB-F7B2-B5C0-45EB4CBDE789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6773862" y="620713"/>
            <a:ext cx="1562101" cy="3175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0"/>
              </a:lnSpc>
            </a:pPr>
            <a:r>
              <a:rPr lang="en-US" altLang="en-US" sz="1200">
                <a:solidFill>
                  <a:srgbClr val="EEFF4B"/>
                </a:solidFill>
              </a:rPr>
              <a:t>,</a:t>
            </a:r>
          </a:p>
          <a:p>
            <a:pPr>
              <a:lnSpc>
                <a:spcPct val="70000"/>
              </a:lnSpc>
            </a:pPr>
            <a:r>
              <a:rPr lang="en-US" altLang="en-US" sz="1600" b="0">
                <a:solidFill>
                  <a:srgbClr val="FFFF66"/>
                </a:solidFill>
                <a:latin typeface="Kerala" pitchFamily="2" charset="0"/>
              </a:rPr>
              <a:t>ÉáÄßÏ ¦µÞÖÕá¢</a:t>
            </a:r>
            <a:endParaRPr lang="en-US" altLang="en-US" sz="2400" b="0">
              <a:solidFill>
                <a:srgbClr val="FFFF66"/>
              </a:solidFill>
              <a:latin typeface="Kerala" pitchFamily="2" charset="0"/>
            </a:endParaRPr>
          </a:p>
          <a:p>
            <a:pPr>
              <a:lnSpc>
                <a:spcPct val="60000"/>
              </a:lnSpc>
            </a:pPr>
            <a:r>
              <a:rPr lang="en-US" altLang="en-US" sz="1600" b="0">
                <a:solidFill>
                  <a:srgbClr val="FFFF66"/>
                </a:solidFill>
                <a:latin typeface="Kerala" pitchFamily="2" charset="0"/>
              </a:rPr>
              <a:t>ÉáÄßÏ ÍâÎßÏá¢</a:t>
            </a:r>
          </a:p>
          <a:p>
            <a:pPr>
              <a:lnSpc>
                <a:spcPct val="0"/>
              </a:lnSpc>
            </a:pPr>
            <a:endParaRPr lang="en-US" altLang="en-US" sz="3600" b="0">
              <a:solidFill>
                <a:srgbClr val="EEFF4B"/>
              </a:solidFill>
            </a:endParaRPr>
          </a:p>
        </p:txBody>
      </p:sp>
      <p:grpSp>
        <p:nvGrpSpPr>
          <p:cNvPr id="475164" name="Group 28">
            <a:extLst>
              <a:ext uri="{FF2B5EF4-FFF2-40B4-BE49-F238E27FC236}">
                <a16:creationId xmlns:a16="http://schemas.microsoft.com/office/drawing/2014/main" id="{B7679164-CE76-4019-D247-634E8EC82927}"/>
              </a:ext>
            </a:extLst>
          </p:cNvPr>
          <p:cNvGrpSpPr>
            <a:grpSpLocks/>
          </p:cNvGrpSpPr>
          <p:nvPr/>
        </p:nvGrpSpPr>
        <p:grpSpPr bwMode="auto">
          <a:xfrm>
            <a:off x="6457950" y="157163"/>
            <a:ext cx="317500" cy="1941512"/>
            <a:chOff x="4319" y="-3255"/>
            <a:chExt cx="274" cy="5823"/>
          </a:xfrm>
        </p:grpSpPr>
        <p:sp>
          <p:nvSpPr>
            <p:cNvPr id="84029" name="Rectangle 29">
              <a:extLst>
                <a:ext uri="{FF2B5EF4-FFF2-40B4-BE49-F238E27FC236}">
                  <a16:creationId xmlns:a16="http://schemas.microsoft.com/office/drawing/2014/main" id="{033EA3BE-8AA9-593F-5E67-18035802FF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380" y="-1316"/>
              <a:ext cx="4152" cy="274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lnSpc>
                  <a:spcPct val="60000"/>
                </a:lnSpc>
              </a:pPr>
              <a:r>
                <a:rPr lang="en-US" altLang="en-US" sz="1600" b="0">
                  <a:solidFill>
                    <a:schemeClr val="tx1"/>
                  </a:solidFill>
                  <a:latin typeface="Kerala" pitchFamily="2" charset="0"/>
                </a:rPr>
                <a:t>dµßØíÄáÕßæa 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  <a:p>
              <a:pPr>
                <a:lnSpc>
                  <a:spcPct val="70000"/>
                </a:lnSpc>
              </a:pPr>
              <a:r>
                <a:rPr lang="en-US" altLang="en-US" sz="1600" b="0">
                  <a:solidFill>
                    <a:schemeClr val="tx1"/>
                  </a:solidFill>
                  <a:latin typeface="Kerala" pitchFamily="2" charset="0"/>
                </a:rPr>
                <a:t>ÍâÎßÏßæÜ ÕÞÝíº</a:t>
              </a:r>
              <a:r>
                <a:rPr lang="en-US" altLang="en-US" sz="1600">
                  <a:solidFill>
                    <a:srgbClr val="FFFFFF"/>
                  </a:solidFill>
                </a:rPr>
                <a:t> </a:t>
              </a:r>
              <a:endParaRPr lang="en-US" altLang="en-US" sz="1200">
                <a:solidFill>
                  <a:srgbClr val="FFFFFF"/>
                </a:solidFill>
              </a:endParaRPr>
            </a:p>
          </p:txBody>
        </p:sp>
        <p:sp>
          <p:nvSpPr>
            <p:cNvPr id="84030" name="Rectangle 30">
              <a:extLst>
                <a:ext uri="{FF2B5EF4-FFF2-40B4-BE49-F238E27FC236}">
                  <a16:creationId xmlns:a16="http://schemas.microsoft.com/office/drawing/2014/main" id="{C9D308E3-0789-DB2B-6B34-E78BBB2A626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615" y="1745"/>
              <a:ext cx="1647" cy="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 sz="3600" b="0">
                <a:solidFill>
                  <a:srgbClr val="FFFFFF"/>
                </a:solidFill>
              </a:endParaRPr>
            </a:p>
          </p:txBody>
        </p:sp>
      </p:grpSp>
      <p:grpSp>
        <p:nvGrpSpPr>
          <p:cNvPr id="475167" name="Group 31">
            <a:extLst>
              <a:ext uri="{FF2B5EF4-FFF2-40B4-BE49-F238E27FC236}">
                <a16:creationId xmlns:a16="http://schemas.microsoft.com/office/drawing/2014/main" id="{C5211C72-0CEB-5578-41AA-BEC27164719C}"/>
              </a:ext>
            </a:extLst>
          </p:cNvPr>
          <p:cNvGrpSpPr>
            <a:grpSpLocks/>
          </p:cNvGrpSpPr>
          <p:nvPr/>
        </p:nvGrpSpPr>
        <p:grpSpPr bwMode="auto">
          <a:xfrm>
            <a:off x="6900863" y="80963"/>
            <a:ext cx="390525" cy="2092325"/>
            <a:chOff x="4318" y="-3933"/>
            <a:chExt cx="340" cy="6987"/>
          </a:xfrm>
        </p:grpSpPr>
        <p:sp>
          <p:nvSpPr>
            <p:cNvPr id="84027" name="Rectangle 32">
              <a:extLst>
                <a:ext uri="{FF2B5EF4-FFF2-40B4-BE49-F238E27FC236}">
                  <a16:creationId xmlns:a16="http://schemas.microsoft.com/office/drawing/2014/main" id="{8A037689-F8CA-E3FC-3A6D-ED854B1E406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076" y="-1691"/>
              <a:ext cx="4824" cy="3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altLang="en-US" sz="1600" b="0">
                  <a:solidFill>
                    <a:srgbClr val="FF0000"/>
                  </a:solidFill>
                  <a:latin typeface="Kerala" pitchFamily="2" charset="0"/>
                </a:rPr>
                <a:t>æÕUØß¢ÙÞØÈ_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  <a:p>
              <a:pPr>
                <a:lnSpc>
                  <a:spcPct val="80000"/>
                </a:lnSpc>
              </a:pPr>
              <a:r>
                <a:rPr lang="en-US" altLang="en-US" sz="1600" b="0">
                  <a:solidFill>
                    <a:srgbClr val="FF0000"/>
                  </a:solidFill>
                  <a:latin typeface="Kerala" pitchFamily="2" charset="0"/>
                </a:rPr>
                <a:t>JßæÜ ÈcÞÏÕßÇß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  <a:p>
              <a:pPr>
                <a:lnSpc>
                  <a:spcPct val="0"/>
                </a:lnSpc>
              </a:pPr>
              <a:r>
                <a:rPr lang="en-US" altLang="en-US" sz="1200" b="0">
                  <a:solidFill>
                    <a:srgbClr val="E74519"/>
                  </a:solidFill>
                  <a:latin typeface="Kerala" pitchFamily="2" charset="0"/>
                </a:rPr>
                <a:t>ß</a:t>
              </a:r>
            </a:p>
          </p:txBody>
        </p:sp>
        <p:sp>
          <p:nvSpPr>
            <p:cNvPr id="84028" name="Rectangle 33">
              <a:extLst>
                <a:ext uri="{FF2B5EF4-FFF2-40B4-BE49-F238E27FC236}">
                  <a16:creationId xmlns:a16="http://schemas.microsoft.com/office/drawing/2014/main" id="{C74EE0F8-DC95-A296-8DB6-E6F58E8679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376" y="1991"/>
              <a:ext cx="2127" cy="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 sz="3600" b="0">
                <a:solidFill>
                  <a:srgbClr val="FA4E19"/>
                </a:solidFill>
              </a:endParaRPr>
            </a:p>
          </p:txBody>
        </p:sp>
      </p:grpSp>
      <p:sp>
        <p:nvSpPr>
          <p:cNvPr id="475170" name="Line 34">
            <a:extLst>
              <a:ext uri="{FF2B5EF4-FFF2-40B4-BE49-F238E27FC236}">
                <a16:creationId xmlns:a16="http://schemas.microsoft.com/office/drawing/2014/main" id="{15FE2852-3BB0-25B1-024D-7143CC27A2C8}"/>
              </a:ext>
            </a:extLst>
          </p:cNvPr>
          <p:cNvSpPr>
            <a:spLocks noChangeShapeType="1"/>
          </p:cNvSpPr>
          <p:nvPr/>
        </p:nvSpPr>
        <p:spPr bwMode="auto">
          <a:xfrm>
            <a:off x="5664200" y="2489200"/>
            <a:ext cx="1981200" cy="0"/>
          </a:xfrm>
          <a:prstGeom prst="line">
            <a:avLst/>
          </a:prstGeom>
          <a:noFill/>
          <a:ln w="57150">
            <a:solidFill>
              <a:srgbClr val="D83104"/>
            </a:solidFill>
            <a:round/>
            <a:headEnd type="arrow" w="med" len="med"/>
            <a:tailEnd type="arrow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5210" name="Group 74">
            <a:extLst>
              <a:ext uri="{FF2B5EF4-FFF2-40B4-BE49-F238E27FC236}">
                <a16:creationId xmlns:a16="http://schemas.microsoft.com/office/drawing/2014/main" id="{98BF0875-AA4F-3ED0-F8C1-96BC1D638079}"/>
              </a:ext>
            </a:extLst>
          </p:cNvPr>
          <p:cNvGrpSpPr>
            <a:grpSpLocks/>
          </p:cNvGrpSpPr>
          <p:nvPr/>
        </p:nvGrpSpPr>
        <p:grpSpPr bwMode="auto">
          <a:xfrm>
            <a:off x="5680075" y="3098800"/>
            <a:ext cx="1981200" cy="1658938"/>
            <a:chOff x="3578" y="1952"/>
            <a:chExt cx="1248" cy="1045"/>
          </a:xfrm>
        </p:grpSpPr>
        <p:sp>
          <p:nvSpPr>
            <p:cNvPr id="84025" name="AutoShape 61">
              <a:extLst>
                <a:ext uri="{FF2B5EF4-FFF2-40B4-BE49-F238E27FC236}">
                  <a16:creationId xmlns:a16="http://schemas.microsoft.com/office/drawing/2014/main" id="{3D50A611-A827-DC2D-0413-5E52A74FC0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8" y="1952"/>
              <a:ext cx="1248" cy="104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000000"/>
                </a:gs>
                <a:gs pos="50000">
                  <a:srgbClr val="EE0B1B"/>
                </a:gs>
                <a:gs pos="100000">
                  <a:srgbClr val="000000"/>
                </a:gs>
              </a:gsLst>
              <a:lin ang="5400000" scaled="1"/>
            </a:gradFill>
            <a:ln w="76200">
              <a:solidFill>
                <a:srgbClr val="E6E658"/>
              </a:solidFill>
              <a:round/>
              <a:headEnd/>
              <a:tailEnd/>
            </a:ln>
            <a:effectLst>
              <a:outerShdw dist="117088" dir="2963922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4026" name="Text Box 62">
              <a:extLst>
                <a:ext uri="{FF2B5EF4-FFF2-40B4-BE49-F238E27FC236}">
                  <a16:creationId xmlns:a16="http://schemas.microsoft.com/office/drawing/2014/main" id="{4BFD816E-10E7-F5D9-8510-009B1B889C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0" y="2052"/>
              <a:ext cx="1194" cy="826"/>
            </a:xfrm>
            <a:prstGeom prst="rect">
              <a:avLst/>
            </a:prstGeom>
            <a:noFill/>
            <a:ln>
              <a:noFill/>
            </a:ln>
            <a:effectLst>
              <a:outerShdw dist="91581" dir="3378596" algn="ctr" rotWithShape="0">
                <a:srgbClr val="0A0A0A"/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000000"/>
                      </a:gs>
                      <a:gs pos="50000">
                        <a:srgbClr val="EE0B1B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4000">
                  <a:solidFill>
                    <a:schemeClr val="tx1"/>
                  </a:solidFill>
                  <a:latin typeface="Kerala" pitchFamily="2" charset="0"/>
                </a:rPr>
                <a:t>R¥Lc µÞÜ¢Q</a:t>
              </a:r>
              <a:endParaRPr lang="en-US" altLang="en-US" sz="2800">
                <a:solidFill>
                  <a:schemeClr val="tx1"/>
                </a:solidFill>
              </a:endParaRPr>
            </a:p>
          </p:txBody>
        </p:sp>
      </p:grpSp>
      <p:grpSp>
        <p:nvGrpSpPr>
          <p:cNvPr id="83995" name="Group 75">
            <a:extLst>
              <a:ext uri="{FF2B5EF4-FFF2-40B4-BE49-F238E27FC236}">
                <a16:creationId xmlns:a16="http://schemas.microsoft.com/office/drawing/2014/main" id="{3B64D208-683B-8DA5-BE04-24D28EFD4416}"/>
              </a:ext>
            </a:extLst>
          </p:cNvPr>
          <p:cNvGrpSpPr>
            <a:grpSpLocks/>
          </p:cNvGrpSpPr>
          <p:nvPr/>
        </p:nvGrpSpPr>
        <p:grpSpPr bwMode="auto">
          <a:xfrm>
            <a:off x="993775" y="1684338"/>
            <a:ext cx="4060825" cy="4448175"/>
            <a:chOff x="626" y="1061"/>
            <a:chExt cx="2558" cy="2802"/>
          </a:xfrm>
        </p:grpSpPr>
        <p:sp>
          <p:nvSpPr>
            <p:cNvPr id="475191" name="AutoShape 55">
              <a:extLst>
                <a:ext uri="{FF2B5EF4-FFF2-40B4-BE49-F238E27FC236}">
                  <a16:creationId xmlns:a16="http://schemas.microsoft.com/office/drawing/2014/main" id="{EDCD6739-9ED5-56F7-2F4B-7CE39577BA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" y="1061"/>
              <a:ext cx="2558" cy="225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20392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76200">
              <a:solidFill>
                <a:srgbClr val="E6E658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altLang="en-US" sz="2400" b="0">
                <a:solidFill>
                  <a:schemeClr val="bg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84024" name="Text Box 56">
              <a:extLst>
                <a:ext uri="{FF2B5EF4-FFF2-40B4-BE49-F238E27FC236}">
                  <a16:creationId xmlns:a16="http://schemas.microsoft.com/office/drawing/2014/main" id="{A2E16B92-FB1A-7625-E6C1-F64362FC7E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1" y="1136"/>
              <a:ext cx="2105" cy="2727"/>
            </a:xfrm>
            <a:prstGeom prst="rect">
              <a:avLst/>
            </a:prstGeom>
            <a:noFill/>
            <a:ln>
              <a:noFill/>
            </a:ln>
            <a:effectLst>
              <a:outerShdw dist="40161" dir="1106097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4"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23925">
                <a:tabLst>
                  <a:tab pos="230188" algn="l"/>
                  <a:tab pos="461963" algn="l"/>
                  <a:tab pos="692150" algn="l"/>
                  <a:tab pos="923925" algn="l"/>
                  <a:tab pos="1135063" algn="l"/>
                  <a:tab pos="1366838" algn="l"/>
                  <a:tab pos="1597025" algn="l"/>
                  <a:tab pos="1828800" algn="l"/>
                  <a:tab pos="2058988" algn="l"/>
                  <a:tab pos="3194050" algn="l"/>
                </a:tabLs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 defTabSz="923925">
                <a:tabLst>
                  <a:tab pos="230188" algn="l"/>
                  <a:tab pos="461963" algn="l"/>
                  <a:tab pos="692150" algn="l"/>
                  <a:tab pos="923925" algn="l"/>
                  <a:tab pos="1135063" algn="l"/>
                  <a:tab pos="1366838" algn="l"/>
                  <a:tab pos="1597025" algn="l"/>
                  <a:tab pos="1828800" algn="l"/>
                  <a:tab pos="2058988" algn="l"/>
                  <a:tab pos="3194050" algn="l"/>
                </a:tabLs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 defTabSz="923925">
                <a:tabLst>
                  <a:tab pos="230188" algn="l"/>
                  <a:tab pos="461963" algn="l"/>
                  <a:tab pos="692150" algn="l"/>
                  <a:tab pos="923925" algn="l"/>
                  <a:tab pos="1135063" algn="l"/>
                  <a:tab pos="1366838" algn="l"/>
                  <a:tab pos="1597025" algn="l"/>
                  <a:tab pos="1828800" algn="l"/>
                  <a:tab pos="2058988" algn="l"/>
                  <a:tab pos="3194050" algn="l"/>
                </a:tabLs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 defTabSz="923925">
                <a:tabLst>
                  <a:tab pos="230188" algn="l"/>
                  <a:tab pos="461963" algn="l"/>
                  <a:tab pos="692150" algn="l"/>
                  <a:tab pos="923925" algn="l"/>
                  <a:tab pos="1135063" algn="l"/>
                  <a:tab pos="1366838" algn="l"/>
                  <a:tab pos="1597025" algn="l"/>
                  <a:tab pos="1828800" algn="l"/>
                  <a:tab pos="2058988" algn="l"/>
                  <a:tab pos="3194050" algn="l"/>
                </a:tabLs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 defTabSz="923925">
                <a:tabLst>
                  <a:tab pos="230188" algn="l"/>
                  <a:tab pos="461963" algn="l"/>
                  <a:tab pos="692150" algn="l"/>
                  <a:tab pos="923925" algn="l"/>
                  <a:tab pos="1135063" algn="l"/>
                  <a:tab pos="1366838" algn="l"/>
                  <a:tab pos="1597025" algn="l"/>
                  <a:tab pos="1828800" algn="l"/>
                  <a:tab pos="2058988" algn="l"/>
                  <a:tab pos="3194050" algn="l"/>
                </a:tabLs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defTabSz="9239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0188" algn="l"/>
                  <a:tab pos="461963" algn="l"/>
                  <a:tab pos="692150" algn="l"/>
                  <a:tab pos="923925" algn="l"/>
                  <a:tab pos="1135063" algn="l"/>
                  <a:tab pos="1366838" algn="l"/>
                  <a:tab pos="1597025" algn="l"/>
                  <a:tab pos="1828800" algn="l"/>
                  <a:tab pos="2058988" algn="l"/>
                  <a:tab pos="3194050" algn="l"/>
                </a:tabLs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defTabSz="9239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0188" algn="l"/>
                  <a:tab pos="461963" algn="l"/>
                  <a:tab pos="692150" algn="l"/>
                  <a:tab pos="923925" algn="l"/>
                  <a:tab pos="1135063" algn="l"/>
                  <a:tab pos="1366838" algn="l"/>
                  <a:tab pos="1597025" algn="l"/>
                  <a:tab pos="1828800" algn="l"/>
                  <a:tab pos="2058988" algn="l"/>
                  <a:tab pos="3194050" algn="l"/>
                </a:tabLs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defTabSz="9239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0188" algn="l"/>
                  <a:tab pos="461963" algn="l"/>
                  <a:tab pos="692150" algn="l"/>
                  <a:tab pos="923925" algn="l"/>
                  <a:tab pos="1135063" algn="l"/>
                  <a:tab pos="1366838" algn="l"/>
                  <a:tab pos="1597025" algn="l"/>
                  <a:tab pos="1828800" algn="l"/>
                  <a:tab pos="2058988" algn="l"/>
                  <a:tab pos="3194050" algn="l"/>
                </a:tabLs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defTabSz="9239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0188" algn="l"/>
                  <a:tab pos="461963" algn="l"/>
                  <a:tab pos="692150" algn="l"/>
                  <a:tab pos="923925" algn="l"/>
                  <a:tab pos="1135063" algn="l"/>
                  <a:tab pos="1366838" algn="l"/>
                  <a:tab pos="1597025" algn="l"/>
                  <a:tab pos="1828800" algn="l"/>
                  <a:tab pos="2058988" algn="l"/>
                  <a:tab pos="3194050" algn="l"/>
                </a:tabLs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altLang="en-US" sz="2800" b="0">
                  <a:solidFill>
                    <a:srgbClr val="FF9933"/>
                  </a:solidFill>
                  <a:latin typeface="Kerala" pitchFamily="2" charset="0"/>
                </a:rPr>
                <a:t>Øã×í¿ß</a:t>
              </a:r>
              <a:endParaRPr lang="en-US" altLang="en-US" sz="2800" b="0">
                <a:solidFill>
                  <a:schemeClr val="tx1"/>
                </a:solidFill>
                <a:latin typeface="Kerala" pitchFamily="2" charset="0"/>
              </a:endParaRPr>
            </a:p>
            <a:p>
              <a:pPr>
                <a:lnSpc>
                  <a:spcPct val="80000"/>
                </a:lnSpc>
              </a:pPr>
              <a:r>
                <a:rPr lang="en-US" altLang="en-US" sz="2800" b="0">
                  <a:solidFill>
                    <a:srgbClr val="E74519"/>
                  </a:solidFill>
                  <a:latin typeface="Kerala" pitchFamily="2" charset="0"/>
                </a:rPr>
                <a:t>¥dÌÙÞ¢</a:t>
              </a:r>
              <a:endParaRPr lang="en-US" altLang="en-US" sz="2800">
                <a:solidFill>
                  <a:srgbClr val="E74519"/>
                </a:solidFill>
                <a:latin typeface="Kerala" pitchFamily="2" charset="0"/>
              </a:endParaRPr>
            </a:p>
            <a:p>
              <a:pPr>
                <a:lnSpc>
                  <a:spcPct val="80000"/>
                </a:lnSpc>
              </a:pPr>
              <a:r>
                <a:rPr lang="en-US" altLang="en-US" sz="2800">
                  <a:solidFill>
                    <a:srgbClr val="E74519"/>
                  </a:solidFill>
                  <a:latin typeface="Kerala" pitchFamily="2" charset="0"/>
                </a:rPr>
                <a:t> </a:t>
              </a:r>
              <a:r>
                <a:rPr lang="en-US" altLang="en-US" sz="2800" b="0">
                  <a:solidFill>
                    <a:srgbClr val="E74519"/>
                  </a:solidFill>
                  <a:latin typeface="Kerala" pitchFamily="2" charset="0"/>
                </a:rPr>
                <a:t>ç¼ÞØËí</a:t>
              </a:r>
            </a:p>
            <a:p>
              <a:pPr>
                <a:lnSpc>
                  <a:spcPct val="80000"/>
                </a:lnSpc>
              </a:pPr>
              <a:r>
                <a:rPr lang="en-US" altLang="en-US" sz="2800" b="0">
                  <a:solidFill>
                    <a:srgbClr val="E74519"/>
                  </a:solidFill>
                  <a:latin typeface="Kerala" pitchFamily="2" charset="0"/>
                </a:rPr>
                <a:t>  çÎÞÖ</a:t>
              </a:r>
              <a:endParaRPr lang="en-US" altLang="en-US" sz="2800">
                <a:solidFill>
                  <a:srgbClr val="E74519"/>
                </a:solidFill>
                <a:latin typeface="Kerala" pitchFamily="2" charset="0"/>
              </a:endParaRPr>
            </a:p>
            <a:p>
              <a:pPr>
                <a:lnSpc>
                  <a:spcPct val="80000"/>
                </a:lnSpc>
              </a:pPr>
              <a:r>
                <a:rPr lang="en-US" altLang="en-US" sz="2800">
                  <a:solidFill>
                    <a:srgbClr val="E74519"/>
                  </a:solidFill>
                  <a:latin typeface="Kerala" pitchFamily="2" charset="0"/>
                </a:rPr>
                <a:t>   </a:t>
              </a:r>
              <a:r>
                <a:rPr lang="en-US" altLang="en-US" sz="2800" b="0">
                  <a:solidFill>
                    <a:srgbClr val="E74519"/>
                  </a:solidFill>
                  <a:latin typeface="Kerala" pitchFamily="2" charset="0"/>
                </a:rPr>
                <a:t>çÏÞÖáÕ</a:t>
              </a:r>
              <a:endParaRPr lang="en-US" altLang="en-US" sz="2800">
                <a:solidFill>
                  <a:srgbClr val="E74519"/>
                </a:solidFill>
                <a:latin typeface="Kerala" pitchFamily="2" charset="0"/>
              </a:endParaRPr>
            </a:p>
            <a:p>
              <a:pPr>
                <a:lnSpc>
                  <a:spcPct val="80000"/>
                </a:lnSpc>
              </a:pPr>
              <a:r>
                <a:rPr lang="en-US" altLang="en-US" sz="2800">
                  <a:solidFill>
                    <a:srgbClr val="33CC33"/>
                  </a:solidFill>
                  <a:latin typeface="Kerala" pitchFamily="2" charset="0"/>
                </a:rPr>
                <a:t>    </a:t>
              </a:r>
              <a:r>
                <a:rPr lang="en-US" altLang="en-US" sz="2800" b="0">
                  <a:solidFill>
                    <a:srgbClr val="33CC33"/>
                  </a:solidFill>
                  <a:latin typeface="Kerala" pitchFamily="2" charset="0"/>
                </a:rPr>
                <a:t>¥øÞ¼µÄb¢</a:t>
              </a:r>
              <a:endParaRPr lang="en-US" altLang="en-US" sz="2800">
                <a:solidFill>
                  <a:srgbClr val="33CC33"/>
                </a:solidFill>
                <a:latin typeface="Kerala" pitchFamily="2" charset="0"/>
              </a:endParaRPr>
            </a:p>
            <a:p>
              <a:pPr>
                <a:lnSpc>
                  <a:spcPct val="80000"/>
                </a:lnSpc>
              </a:pPr>
              <a:r>
                <a:rPr lang="en-US" altLang="en-US" sz="2800">
                  <a:solidFill>
                    <a:srgbClr val="33CC33"/>
                  </a:solidFill>
                  <a:latin typeface="Kerala" pitchFamily="2" charset="0"/>
                </a:rPr>
                <a:t>     </a:t>
              </a:r>
              <a:r>
                <a:rPr lang="en-US" altLang="en-US" sz="2800" b="0">
                  <a:solidFill>
                    <a:srgbClr val="33CC33"/>
                  </a:solidFill>
                  <a:latin typeface="Kerala" pitchFamily="2" charset="0"/>
                </a:rPr>
                <a:t>øÞ¼Äb¢</a:t>
              </a:r>
              <a:endParaRPr lang="en-US" altLang="en-US" sz="2800">
                <a:solidFill>
                  <a:srgbClr val="33CC33"/>
                </a:solidFill>
                <a:latin typeface="Kerala" pitchFamily="2" charset="0"/>
              </a:endParaRPr>
            </a:p>
            <a:p>
              <a:pPr>
                <a:lnSpc>
                  <a:spcPct val="80000"/>
                </a:lnSpc>
              </a:pPr>
              <a:r>
                <a:rPr lang="en-US" altLang="en-US" sz="2800">
                  <a:solidFill>
                    <a:srgbClr val="33CC33"/>
                  </a:solidFill>
                  <a:latin typeface="Kerala" pitchFamily="2" charset="0"/>
                </a:rPr>
                <a:t>      </a:t>
              </a:r>
              <a:r>
                <a:rPr lang="en-US" altLang="en-US" sz="2800" b="0">
                  <a:solidFill>
                    <a:srgbClr val="33CC33"/>
                  </a:solidFill>
                  <a:latin typeface="Kerala" pitchFamily="2" charset="0"/>
                </a:rPr>
                <a:t>ÌtÈ¢</a:t>
              </a:r>
              <a:endParaRPr lang="en-US" altLang="en-US" sz="2800">
                <a:solidFill>
                  <a:srgbClr val="33CC33"/>
                </a:solidFill>
                <a:latin typeface="Kerala" pitchFamily="2" charset="0"/>
              </a:endParaRPr>
            </a:p>
            <a:p>
              <a:pPr>
                <a:lnSpc>
                  <a:spcPct val="80000"/>
                </a:lnSpc>
              </a:pPr>
              <a:r>
                <a:rPr lang="en-US" altLang="en-US" sz="2800">
                  <a:solidFill>
                    <a:schemeClr val="accent1"/>
                  </a:solidFill>
                  <a:latin typeface="Kerala" pitchFamily="2" charset="0"/>
                </a:rPr>
                <a:t>					</a:t>
              </a:r>
              <a:r>
                <a:rPr lang="en-US" altLang="en-US" sz="2800" b="0">
                  <a:solidFill>
                    <a:schemeClr val="accent1"/>
                  </a:solidFill>
                  <a:latin typeface="Kerala" pitchFamily="2" charset="0"/>
                </a:rPr>
                <a:t>ÈßÛÌíÆµÞÜ¢</a:t>
              </a:r>
              <a:endParaRPr lang="en-US" altLang="en-US" sz="2800">
                <a:solidFill>
                  <a:schemeClr val="tx1"/>
                </a:solidFill>
                <a:latin typeface="Kerala" pitchFamily="2" charset="0"/>
              </a:endParaRPr>
            </a:p>
            <a:p>
              <a:pPr>
                <a:lnSpc>
                  <a:spcPct val="80000"/>
                </a:lnSpc>
              </a:pPr>
              <a:r>
                <a:rPr lang="en-US" altLang="en-US" sz="2800">
                  <a:solidFill>
                    <a:schemeClr val="tx1"/>
                  </a:solidFill>
                  <a:latin typeface="Kerala" pitchFamily="2" charset="0"/>
                </a:rPr>
                <a:t>						</a:t>
              </a:r>
              <a:r>
                <a:rPr lang="en-US" altLang="en-US" sz="2800" b="0">
                  <a:solidFill>
                    <a:schemeClr val="tx1"/>
                  </a:solidFill>
                  <a:latin typeface="Kerala" pitchFamily="2" charset="0"/>
                </a:rPr>
                <a:t>çÏÖá</a:t>
              </a:r>
              <a:endParaRPr lang="en-US" altLang="en-US" sz="2800">
                <a:solidFill>
                  <a:schemeClr val="tx1"/>
                </a:solidFill>
                <a:latin typeface="Kerala" pitchFamily="2" charset="0"/>
              </a:endParaRPr>
            </a:p>
            <a:p>
              <a:r>
                <a:rPr lang="en-US" altLang="en-US" b="0">
                  <a:solidFill>
                    <a:srgbClr val="EE0B1B"/>
                  </a:solidFill>
                </a:rPr>
                <a:t>                 		</a:t>
              </a:r>
              <a:r>
                <a:rPr lang="en-US" altLang="en-US">
                  <a:solidFill>
                    <a:schemeClr val="tx1"/>
                  </a:solidFill>
                </a:rPr>
                <a:t>            											</a:t>
              </a:r>
              <a:r>
                <a:rPr lang="en-US" altLang="en-US">
                  <a:solidFill>
                    <a:schemeClr val="accent1"/>
                  </a:solidFill>
                </a:rPr>
                <a:t>	</a:t>
              </a:r>
            </a:p>
          </p:txBody>
        </p:sp>
      </p:grpSp>
      <p:grpSp>
        <p:nvGrpSpPr>
          <p:cNvPr id="475206" name="Group 70">
            <a:extLst>
              <a:ext uri="{FF2B5EF4-FFF2-40B4-BE49-F238E27FC236}">
                <a16:creationId xmlns:a16="http://schemas.microsoft.com/office/drawing/2014/main" id="{7591AE39-9512-9F35-0B35-85310ADBEEAE}"/>
              </a:ext>
            </a:extLst>
          </p:cNvPr>
          <p:cNvGrpSpPr>
            <a:grpSpLocks/>
          </p:cNvGrpSpPr>
          <p:nvPr/>
        </p:nvGrpSpPr>
        <p:grpSpPr bwMode="auto">
          <a:xfrm>
            <a:off x="1077913" y="0"/>
            <a:ext cx="4127500" cy="1606550"/>
            <a:chOff x="679" y="0"/>
            <a:chExt cx="2600" cy="1012"/>
          </a:xfrm>
        </p:grpSpPr>
        <p:grpSp>
          <p:nvGrpSpPr>
            <p:cNvPr id="84002" name="Group 38">
              <a:extLst>
                <a:ext uri="{FF2B5EF4-FFF2-40B4-BE49-F238E27FC236}">
                  <a16:creationId xmlns:a16="http://schemas.microsoft.com/office/drawing/2014/main" id="{17A6FE26-7BD5-AC76-D7FE-3DBCBEDC18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9" y="410"/>
              <a:ext cx="2600" cy="602"/>
              <a:chOff x="679" y="410"/>
              <a:chExt cx="2600" cy="602"/>
            </a:xfrm>
          </p:grpSpPr>
          <p:sp>
            <p:nvSpPr>
              <p:cNvPr id="84008" name="Rectangle 39">
                <a:extLst>
                  <a:ext uri="{FF2B5EF4-FFF2-40B4-BE49-F238E27FC236}">
                    <a16:creationId xmlns:a16="http://schemas.microsoft.com/office/drawing/2014/main" id="{1A3D8858-6886-DAE7-0559-2088AB7481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3" y="418"/>
                <a:ext cx="235" cy="24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2400" i="1">
                    <a:solidFill>
                      <a:srgbClr val="EEFF4B"/>
                    </a:solidFill>
                  </a:rPr>
                  <a:t>4P</a:t>
                </a:r>
                <a:endParaRPr lang="en-US" altLang="en-US" sz="3600" b="0">
                  <a:solidFill>
                    <a:srgbClr val="EEFF4B"/>
                  </a:solidFill>
                  <a:latin typeface="Times" panose="02020603050405020304" pitchFamily="18" charset="0"/>
                </a:endParaRPr>
              </a:p>
            </p:txBody>
          </p:sp>
          <p:sp>
            <p:nvSpPr>
              <p:cNvPr id="84009" name="Rectangle 40">
                <a:extLst>
                  <a:ext uri="{FF2B5EF4-FFF2-40B4-BE49-F238E27FC236}">
                    <a16:creationId xmlns:a16="http://schemas.microsoft.com/office/drawing/2014/main" id="{3094F12C-6F18-FD31-DAAC-717B77EE7D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1" y="410"/>
                <a:ext cx="341" cy="24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2400" i="1">
                    <a:solidFill>
                      <a:srgbClr val="EEFF4B"/>
                    </a:solidFill>
                  </a:rPr>
                  <a:t>  3S</a:t>
                </a:r>
                <a:endParaRPr lang="en-US" altLang="en-US" sz="3600" b="0">
                  <a:solidFill>
                    <a:srgbClr val="EEFF4B"/>
                  </a:solidFill>
                  <a:latin typeface="Times" panose="02020603050405020304" pitchFamily="18" charset="0"/>
                </a:endParaRPr>
              </a:p>
            </p:txBody>
          </p:sp>
          <p:grpSp>
            <p:nvGrpSpPr>
              <p:cNvPr id="84010" name="Group 41">
                <a:extLst>
                  <a:ext uri="{FF2B5EF4-FFF2-40B4-BE49-F238E27FC236}">
                    <a16:creationId xmlns:a16="http://schemas.microsoft.com/office/drawing/2014/main" id="{3118AE54-3CF4-4DCC-692A-F97B7AEF29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9" y="666"/>
                <a:ext cx="2600" cy="346"/>
                <a:chOff x="671" y="778"/>
                <a:chExt cx="2600" cy="346"/>
              </a:xfrm>
            </p:grpSpPr>
            <p:sp>
              <p:nvSpPr>
                <p:cNvPr id="84013" name="Rectangle 42">
                  <a:extLst>
                    <a:ext uri="{FF2B5EF4-FFF2-40B4-BE49-F238E27FC236}">
                      <a16:creationId xmlns:a16="http://schemas.microsoft.com/office/drawing/2014/main" id="{DB1FA5DB-27E2-6B0E-EDF0-C6A366DAC4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1" y="786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C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4014" name="Rectangle 43">
                  <a:extLst>
                    <a:ext uri="{FF2B5EF4-FFF2-40B4-BE49-F238E27FC236}">
                      <a16:creationId xmlns:a16="http://schemas.microsoft.com/office/drawing/2014/main" id="{152B65B4-DEB4-07B8-85B0-C6F5CF0F39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9" y="786"/>
                  <a:ext cx="128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A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4015" name="Rectangle 44">
                  <a:extLst>
                    <a:ext uri="{FF2B5EF4-FFF2-40B4-BE49-F238E27FC236}">
                      <a16:creationId xmlns:a16="http://schemas.microsoft.com/office/drawing/2014/main" id="{D48716EA-E6DF-DCD7-AC11-A224CD2CD6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7" y="778"/>
                  <a:ext cx="96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J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4016" name="Rectangle 45">
                  <a:extLst>
                    <a:ext uri="{FF2B5EF4-FFF2-40B4-BE49-F238E27FC236}">
                      <a16:creationId xmlns:a16="http://schemas.microsoft.com/office/drawing/2014/main" id="{959C8CBE-F52E-C033-84B4-EE5F2EB1D6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03" y="786"/>
                  <a:ext cx="160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M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4017" name="Rectangle 46">
                  <a:extLst>
                    <a:ext uri="{FF2B5EF4-FFF2-40B4-BE49-F238E27FC236}">
                      <a16:creationId xmlns:a16="http://schemas.microsoft.com/office/drawing/2014/main" id="{69E0B979-BE68-FB09-1C67-74D75F8995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9" y="786"/>
                  <a:ext cx="96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J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4018" name="Rectangle 47">
                  <a:extLst>
                    <a:ext uri="{FF2B5EF4-FFF2-40B4-BE49-F238E27FC236}">
                      <a16:creationId xmlns:a16="http://schemas.microsoft.com/office/drawing/2014/main" id="{125C9747-FD48-2A61-4346-A51C299334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35" y="786"/>
                  <a:ext cx="128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A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4019" name="Rectangle 48">
                  <a:extLst>
                    <a:ext uri="{FF2B5EF4-FFF2-40B4-BE49-F238E27FC236}">
                      <a16:creationId xmlns:a16="http://schemas.microsoft.com/office/drawing/2014/main" id="{05FDFD23-0D6D-567A-2EF5-48906F5F1F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99" y="786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R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4020" name="Rectangle 49">
                  <a:extLst>
                    <a:ext uri="{FF2B5EF4-FFF2-40B4-BE49-F238E27FC236}">
                      <a16:creationId xmlns:a16="http://schemas.microsoft.com/office/drawing/2014/main" id="{9A5E75C6-B33D-E37F-41F1-114C5D53A1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87" y="786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C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4021" name="Rectangle 50">
                  <a:extLst>
                    <a:ext uri="{FF2B5EF4-FFF2-40B4-BE49-F238E27FC236}">
                      <a16:creationId xmlns:a16="http://schemas.microsoft.com/office/drawing/2014/main" id="{509AB6AC-030E-A244-0E14-AFF670451A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83" y="778"/>
                  <a:ext cx="128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S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4022" name="Rectangle 51">
                  <a:extLst>
                    <a:ext uri="{FF2B5EF4-FFF2-40B4-BE49-F238E27FC236}">
                      <a16:creationId xmlns:a16="http://schemas.microsoft.com/office/drawing/2014/main" id="{F953F3D7-807C-8A25-4CAB-1C57D13FDA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1" y="778"/>
                  <a:ext cx="0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</p:grpSp>
          <p:sp>
            <p:nvSpPr>
              <p:cNvPr id="84011" name="Rectangle 52">
                <a:extLst>
                  <a:ext uri="{FF2B5EF4-FFF2-40B4-BE49-F238E27FC236}">
                    <a16:creationId xmlns:a16="http://schemas.microsoft.com/office/drawing/2014/main" id="{B21D7222-B362-A5B4-E80A-8F16DBDF0D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1" y="656"/>
                <a:ext cx="1072" cy="256"/>
              </a:xfrm>
              <a:prstGeom prst="rect">
                <a:avLst/>
              </a:prstGeom>
              <a:noFill/>
              <a:ln w="25400">
                <a:solidFill>
                  <a:srgbClr val="EEFF4B"/>
                </a:solidFill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4012" name="Rectangle 53">
                <a:extLst>
                  <a:ext uri="{FF2B5EF4-FFF2-40B4-BE49-F238E27FC236}">
                    <a16:creationId xmlns:a16="http://schemas.microsoft.com/office/drawing/2014/main" id="{2D0E6F18-C7B9-7B70-71F1-45B4BD9085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7" y="658"/>
                <a:ext cx="776" cy="256"/>
              </a:xfrm>
              <a:prstGeom prst="rect">
                <a:avLst/>
              </a:prstGeom>
              <a:noFill/>
              <a:ln w="25400">
                <a:solidFill>
                  <a:srgbClr val="EEFF4B"/>
                </a:solidFill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84003" name="Group 67">
              <a:extLst>
                <a:ext uri="{FF2B5EF4-FFF2-40B4-BE49-F238E27FC236}">
                  <a16:creationId xmlns:a16="http://schemas.microsoft.com/office/drawing/2014/main" id="{0CF4051F-B82E-3BA4-61D6-12D0F0C637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64" y="0"/>
              <a:ext cx="455" cy="458"/>
              <a:chOff x="1814" y="109"/>
              <a:chExt cx="455" cy="458"/>
            </a:xfrm>
          </p:grpSpPr>
          <p:sp>
            <p:nvSpPr>
              <p:cNvPr id="84006" name="Text Box 64">
                <a:extLst>
                  <a:ext uri="{FF2B5EF4-FFF2-40B4-BE49-F238E27FC236}">
                    <a16:creationId xmlns:a16="http://schemas.microsoft.com/office/drawing/2014/main" id="{3DCE0795-A8A9-378E-A849-A910F4CC61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45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000" i="1">
                    <a:solidFill>
                      <a:srgbClr val="EEFF4B"/>
                    </a:solidFill>
                  </a:rPr>
                  <a:t>7</a:t>
                </a:r>
              </a:p>
            </p:txBody>
          </p:sp>
          <p:sp>
            <p:nvSpPr>
              <p:cNvPr id="84007" name="Line 66">
                <a:extLst>
                  <a:ext uri="{FF2B5EF4-FFF2-40B4-BE49-F238E27FC236}">
                    <a16:creationId xmlns:a16="http://schemas.microsoft.com/office/drawing/2014/main" id="{85B66D11-D7F8-1D33-4AAB-D612AC41EA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 w="28575">
                <a:solidFill>
                  <a:srgbClr val="FFFF05"/>
                </a:solidFill>
                <a:round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004" name="Line 68">
              <a:extLst>
                <a:ext uri="{FF2B5EF4-FFF2-40B4-BE49-F238E27FC236}">
                  <a16:creationId xmlns:a16="http://schemas.microsoft.com/office/drawing/2014/main" id="{365692A8-1F41-293B-C28A-99224BD4A3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91" y="327"/>
              <a:ext cx="308" cy="223"/>
            </a:xfrm>
            <a:prstGeom prst="line">
              <a:avLst/>
            </a:prstGeom>
            <a:noFill/>
            <a:ln w="28575">
              <a:solidFill>
                <a:srgbClr val="FFFF05"/>
              </a:solidFill>
              <a:round/>
              <a:headEnd/>
              <a:tailEnd type="arrow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05" name="Line 69">
              <a:extLst>
                <a:ext uri="{FF2B5EF4-FFF2-40B4-BE49-F238E27FC236}">
                  <a16:creationId xmlns:a16="http://schemas.microsoft.com/office/drawing/2014/main" id="{59349546-3789-C0FD-68F4-04425342FD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2" y="336"/>
              <a:ext cx="233" cy="190"/>
            </a:xfrm>
            <a:prstGeom prst="line">
              <a:avLst/>
            </a:prstGeom>
            <a:noFill/>
            <a:ln w="28575">
              <a:solidFill>
                <a:srgbClr val="FFFF05"/>
              </a:solidFill>
              <a:round/>
              <a:headEnd/>
              <a:tailEnd type="arrow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3997" name="Text Box 71">
            <a:extLst>
              <a:ext uri="{FF2B5EF4-FFF2-40B4-BE49-F238E27FC236}">
                <a16:creationId xmlns:a16="http://schemas.microsoft.com/office/drawing/2014/main" id="{4D969ACA-80F3-490B-46A4-0E802F401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83998" name="Text Box 77">
            <a:extLst>
              <a:ext uri="{FF2B5EF4-FFF2-40B4-BE49-F238E27FC236}">
                <a16:creationId xmlns:a16="http://schemas.microsoft.com/office/drawing/2014/main" id="{174AB97E-CF9D-0158-F09E-F01497406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9488" y="642302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FFFFFF"/>
                </a:solidFill>
              </a:rPr>
              <a:t>8</a:t>
            </a:r>
          </a:p>
        </p:txBody>
      </p:sp>
      <p:sp>
        <p:nvSpPr>
          <p:cNvPr id="475216" name="Rectangle 80">
            <a:extLst>
              <a:ext uri="{FF2B5EF4-FFF2-40B4-BE49-F238E27FC236}">
                <a16:creationId xmlns:a16="http://schemas.microsoft.com/office/drawing/2014/main" id="{3FE19ECF-BC9E-6BCB-E58D-8E79A5B3C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74</a:t>
            </a:r>
          </a:p>
        </p:txBody>
      </p:sp>
      <p:sp>
        <p:nvSpPr>
          <p:cNvPr id="84000" name="Text Box 81">
            <a:extLst>
              <a:ext uri="{FF2B5EF4-FFF2-40B4-BE49-F238E27FC236}">
                <a16:creationId xmlns:a16="http://schemas.microsoft.com/office/drawing/2014/main" id="{98B54600-07F8-BC20-00FD-A3E18F7A9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475218" name="Rectangle 82">
            <a:extLst>
              <a:ext uri="{FF2B5EF4-FFF2-40B4-BE49-F238E27FC236}">
                <a16:creationId xmlns:a16="http://schemas.microsoft.com/office/drawing/2014/main" id="{F757A253-DCC3-8089-5F8A-E2C474FEB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7.2.03f.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5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5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5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75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75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75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75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75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75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5163" grpId="0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80383"/>
            </a:gs>
            <a:gs pos="50000">
              <a:schemeClr val="bg2"/>
            </a:gs>
            <a:gs pos="100000">
              <a:srgbClr val="28038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>
            <a:extLst>
              <a:ext uri="{FF2B5EF4-FFF2-40B4-BE49-F238E27FC236}">
                <a16:creationId xmlns:a16="http://schemas.microsoft.com/office/drawing/2014/main" id="{1E9B85E2-36E1-9C0B-2F62-D215A9872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altLang="en-US" sz="2400" b="0">
              <a:solidFill>
                <a:srgbClr val="EEFF4B"/>
              </a:solidFill>
              <a:latin typeface=""/>
            </a:endParaRPr>
          </a:p>
        </p:txBody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52022CCB-C2D2-F0DE-BDCA-A3F5BBF52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1562100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4996" name="Rectangle 4">
            <a:extLst>
              <a:ext uri="{FF2B5EF4-FFF2-40B4-BE49-F238E27FC236}">
                <a16:creationId xmlns:a16="http://schemas.microsoft.com/office/drawing/2014/main" id="{1937EC7C-41EC-B847-85C1-0299EA68C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2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4997" name="Rectangle 5">
            <a:extLst>
              <a:ext uri="{FF2B5EF4-FFF2-40B4-BE49-F238E27FC236}">
                <a16:creationId xmlns:a16="http://schemas.microsoft.com/office/drawing/2014/main" id="{2B2B156B-4E55-4361-CF52-4C16BDCC3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6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4998" name="Rectangle 6">
            <a:extLst>
              <a:ext uri="{FF2B5EF4-FFF2-40B4-BE49-F238E27FC236}">
                <a16:creationId xmlns:a16="http://schemas.microsoft.com/office/drawing/2014/main" id="{0B518EBE-0175-CF85-7EF3-0D395F309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4999" name="Rectangle 7">
            <a:extLst>
              <a:ext uri="{FF2B5EF4-FFF2-40B4-BE49-F238E27FC236}">
                <a16:creationId xmlns:a16="http://schemas.microsoft.com/office/drawing/2014/main" id="{40CD33E7-166F-1534-1B1A-35E788A8B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13" y="1552575"/>
            <a:ext cx="127000" cy="3784600"/>
          </a:xfrm>
          <a:prstGeom prst="rect">
            <a:avLst/>
          </a:prstGeom>
          <a:solidFill>
            <a:srgbClr val="FA4E19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5000" name="Rectangle 8">
            <a:extLst>
              <a:ext uri="{FF2B5EF4-FFF2-40B4-BE49-F238E27FC236}">
                <a16:creationId xmlns:a16="http://schemas.microsoft.com/office/drawing/2014/main" id="{41A2990C-3E2D-99B7-075F-E8C6C6B69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6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5001" name="Rectangle 9">
            <a:extLst>
              <a:ext uri="{FF2B5EF4-FFF2-40B4-BE49-F238E27FC236}">
                <a16:creationId xmlns:a16="http://schemas.microsoft.com/office/drawing/2014/main" id="{FBA269BC-7112-F78C-E4AD-18DABF79E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5002" name="Rectangle 10">
            <a:extLst>
              <a:ext uri="{FF2B5EF4-FFF2-40B4-BE49-F238E27FC236}">
                <a16:creationId xmlns:a16="http://schemas.microsoft.com/office/drawing/2014/main" id="{A0D8E284-243B-5554-D048-60D4FCCBB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grpSp>
        <p:nvGrpSpPr>
          <p:cNvPr id="471108" name="Group 68">
            <a:extLst>
              <a:ext uri="{FF2B5EF4-FFF2-40B4-BE49-F238E27FC236}">
                <a16:creationId xmlns:a16="http://schemas.microsoft.com/office/drawing/2014/main" id="{4B83DFF8-AC48-9B8E-703F-A86D573B83E2}"/>
              </a:ext>
            </a:extLst>
          </p:cNvPr>
          <p:cNvGrpSpPr>
            <a:grpSpLocks/>
          </p:cNvGrpSpPr>
          <p:nvPr/>
        </p:nvGrpSpPr>
        <p:grpSpPr bwMode="auto">
          <a:xfrm>
            <a:off x="1458913" y="2009775"/>
            <a:ext cx="6731000" cy="503238"/>
            <a:chOff x="919" y="1266"/>
            <a:chExt cx="4240" cy="317"/>
          </a:xfrm>
        </p:grpSpPr>
        <p:sp>
          <p:nvSpPr>
            <p:cNvPr id="85053" name="Rectangle 11">
              <a:extLst>
                <a:ext uri="{FF2B5EF4-FFF2-40B4-BE49-F238E27FC236}">
                  <a16:creationId xmlns:a16="http://schemas.microsoft.com/office/drawing/2014/main" id="{A9A81E04-0F60-09E8-000E-054020F7C4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" y="1266"/>
              <a:ext cx="4240" cy="296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5054" name="Rectangle 12">
              <a:extLst>
                <a:ext uri="{FF2B5EF4-FFF2-40B4-BE49-F238E27FC236}">
                  <a16:creationId xmlns:a16="http://schemas.microsoft.com/office/drawing/2014/main" id="{BE97EBE5-CEB8-D8A1-2018-7F71D8A4AC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9" y="1306"/>
              <a:ext cx="2314" cy="277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altLang="en-US" sz="3600">
                  <a:solidFill>
                    <a:srgbClr val="FFFF66"/>
                  </a:solidFill>
                  <a:latin typeface="Kerala" pitchFamily="2" charset="0"/>
                </a:rPr>
                <a:t>¥dÌÙÞÎßµ ©¿O¿ß</a:t>
              </a:r>
              <a:endParaRPr lang="en-US" altLang="en-US" sz="2400">
                <a:solidFill>
                  <a:srgbClr val="EEFF4B"/>
                </a:solidFill>
              </a:endParaRPr>
            </a:p>
          </p:txBody>
        </p:sp>
      </p:grpSp>
      <p:sp>
        <p:nvSpPr>
          <p:cNvPr id="85004" name="Text Box 28">
            <a:extLst>
              <a:ext uri="{FF2B5EF4-FFF2-40B4-BE49-F238E27FC236}">
                <a16:creationId xmlns:a16="http://schemas.microsoft.com/office/drawing/2014/main" id="{DBE546EF-2FB0-F1C0-2033-BBC550B9C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812800"/>
            <a:ext cx="685800" cy="8540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0">
                <a:solidFill>
                  <a:srgbClr val="D83104"/>
                </a:solidFill>
              </a:rPr>
              <a:t>J</a:t>
            </a:r>
          </a:p>
        </p:txBody>
      </p:sp>
      <p:sp>
        <p:nvSpPr>
          <p:cNvPr id="85005" name="Text Box 29">
            <a:extLst>
              <a:ext uri="{FF2B5EF4-FFF2-40B4-BE49-F238E27FC236}">
                <a16:creationId xmlns:a16="http://schemas.microsoft.com/office/drawing/2014/main" id="{89DADD5C-1BF9-01FE-227B-B4049AB39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5626100"/>
            <a:ext cx="840740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FFFF66"/>
                </a:solidFill>
                <a:latin typeface="Kerala" pitchFamily="2" charset="0"/>
              </a:rPr>
              <a:t>èÌÌßZ µÞÜÈßVÃÏJßæa ¸¿È</a:t>
            </a:r>
            <a:endParaRPr lang="en-US" altLang="en-US" sz="2400">
              <a:solidFill>
                <a:srgbClr val="EEFF4B"/>
              </a:solidFill>
            </a:endParaRPr>
          </a:p>
        </p:txBody>
      </p:sp>
      <p:sp>
        <p:nvSpPr>
          <p:cNvPr id="85006" name="Rectangle 30">
            <a:extLst>
              <a:ext uri="{FF2B5EF4-FFF2-40B4-BE49-F238E27FC236}">
                <a16:creationId xmlns:a16="http://schemas.microsoft.com/office/drawing/2014/main" id="{95B2C4FE-86FA-42B5-B01F-9CEE3A170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4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5007" name="Rectangle 31">
            <a:extLst>
              <a:ext uri="{FF2B5EF4-FFF2-40B4-BE49-F238E27FC236}">
                <a16:creationId xmlns:a16="http://schemas.microsoft.com/office/drawing/2014/main" id="{5FCA4E14-ABB0-ED54-59AE-944EAC4DA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8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5008" name="Rectangle 32">
            <a:extLst>
              <a:ext uri="{FF2B5EF4-FFF2-40B4-BE49-F238E27FC236}">
                <a16:creationId xmlns:a16="http://schemas.microsoft.com/office/drawing/2014/main" id="{C87B7F5E-C366-C370-559C-60766268A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92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accent2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5009" name="Rectangle 33">
            <a:extLst>
              <a:ext uri="{FF2B5EF4-FFF2-40B4-BE49-F238E27FC236}">
                <a16:creationId xmlns:a16="http://schemas.microsoft.com/office/drawing/2014/main" id="{32ACDFB7-9021-5CE1-98EE-C164366E9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5010" name="Rectangle 35">
            <a:extLst>
              <a:ext uri="{FF2B5EF4-FFF2-40B4-BE49-F238E27FC236}">
                <a16:creationId xmlns:a16="http://schemas.microsoft.com/office/drawing/2014/main" id="{5B88AD90-AF9E-6B3E-730D-23E9A3983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0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5011" name="Rectangle 36">
            <a:extLst>
              <a:ext uri="{FF2B5EF4-FFF2-40B4-BE49-F238E27FC236}">
                <a16:creationId xmlns:a16="http://schemas.microsoft.com/office/drawing/2014/main" id="{30B4FE5C-81CE-1EA2-BCD1-1C68D77FF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24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5012" name="Rectangle 37">
            <a:extLst>
              <a:ext uri="{FF2B5EF4-FFF2-40B4-BE49-F238E27FC236}">
                <a16:creationId xmlns:a16="http://schemas.microsoft.com/office/drawing/2014/main" id="{4B9E2C86-19D8-386D-48EC-F94A3740E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68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grpSp>
        <p:nvGrpSpPr>
          <p:cNvPr id="85013" name="Group 39">
            <a:extLst>
              <a:ext uri="{FF2B5EF4-FFF2-40B4-BE49-F238E27FC236}">
                <a16:creationId xmlns:a16="http://schemas.microsoft.com/office/drawing/2014/main" id="{33D70719-659D-7D62-F354-FB233BBF8299}"/>
              </a:ext>
            </a:extLst>
          </p:cNvPr>
          <p:cNvGrpSpPr>
            <a:grpSpLocks/>
          </p:cNvGrpSpPr>
          <p:nvPr/>
        </p:nvGrpSpPr>
        <p:grpSpPr bwMode="auto">
          <a:xfrm>
            <a:off x="6099175" y="176213"/>
            <a:ext cx="168275" cy="2001837"/>
            <a:chOff x="3490" y="43"/>
            <a:chExt cx="106" cy="1261"/>
          </a:xfrm>
        </p:grpSpPr>
        <p:sp>
          <p:nvSpPr>
            <p:cNvPr id="85051" name="Rectangle 40">
              <a:extLst>
                <a:ext uri="{FF2B5EF4-FFF2-40B4-BE49-F238E27FC236}">
                  <a16:creationId xmlns:a16="http://schemas.microsoft.com/office/drawing/2014/main" id="{13C7BB43-08EE-58AE-AC10-DE0285EA38A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107" y="426"/>
              <a:ext cx="858" cy="92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lnSpc>
                  <a:spcPct val="60000"/>
                </a:lnSpc>
              </a:pPr>
              <a:r>
                <a:rPr lang="en-US" altLang="en-US" sz="1600" b="0">
                  <a:solidFill>
                    <a:srgbClr val="66FFFF"/>
                  </a:solidFill>
                  <a:latin typeface="Kerala" pitchFamily="2" charset="0"/>
                </a:rPr>
                <a:t>øIÞ¢ dÉÄcfÄ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</p:txBody>
        </p:sp>
        <p:sp>
          <p:nvSpPr>
            <p:cNvPr id="85052" name="Rectangle 41">
              <a:extLst>
                <a:ext uri="{FF2B5EF4-FFF2-40B4-BE49-F238E27FC236}">
                  <a16:creationId xmlns:a16="http://schemas.microsoft.com/office/drawing/2014/main" id="{C38A7DB1-448E-BE04-1754-9A21CE4C3B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395" y="1104"/>
              <a:ext cx="401" cy="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 sz="3600" b="0">
                <a:solidFill>
                  <a:srgbClr val="35FFD0"/>
                </a:solidFill>
              </a:endParaRPr>
            </a:p>
          </p:txBody>
        </p:sp>
      </p:grpSp>
      <p:grpSp>
        <p:nvGrpSpPr>
          <p:cNvPr id="85014" name="Group 42">
            <a:extLst>
              <a:ext uri="{FF2B5EF4-FFF2-40B4-BE49-F238E27FC236}">
                <a16:creationId xmlns:a16="http://schemas.microsoft.com/office/drawing/2014/main" id="{F18CCD5F-0310-1093-9FF1-4E0910C5254E}"/>
              </a:ext>
            </a:extLst>
          </p:cNvPr>
          <p:cNvGrpSpPr>
            <a:grpSpLocks/>
          </p:cNvGrpSpPr>
          <p:nvPr/>
        </p:nvGrpSpPr>
        <p:grpSpPr bwMode="auto">
          <a:xfrm>
            <a:off x="5532438" y="298450"/>
            <a:ext cx="341312" cy="1841500"/>
            <a:chOff x="4322" y="149"/>
            <a:chExt cx="222" cy="1119"/>
          </a:xfrm>
        </p:grpSpPr>
        <p:sp>
          <p:nvSpPr>
            <p:cNvPr id="85049" name="Rectangle 43">
              <a:extLst>
                <a:ext uri="{FF2B5EF4-FFF2-40B4-BE49-F238E27FC236}">
                  <a16:creationId xmlns:a16="http://schemas.microsoft.com/office/drawing/2014/main" id="{3DE163E2-FC46-943C-23F3-7C4003AF37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043" y="428"/>
              <a:ext cx="780" cy="222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lnSpc>
                  <a:spcPct val="0"/>
                </a:lnSpc>
              </a:pPr>
              <a:r>
                <a:rPr lang="en-US" altLang="en-US" sz="1200">
                  <a:solidFill>
                    <a:srgbClr val="EEFF4B"/>
                  </a:solidFill>
                </a:rPr>
                <a:t> </a:t>
              </a:r>
            </a:p>
            <a:p>
              <a:pPr>
                <a:lnSpc>
                  <a:spcPct val="80000"/>
                </a:lnSpc>
              </a:pPr>
              <a:r>
                <a:rPr lang="en-US" altLang="en-US" sz="1600" b="0">
                  <a:solidFill>
                    <a:srgbClr val="FFFF66"/>
                  </a:solidFill>
                  <a:latin typeface="Kerala" pitchFamily="2" charset="0"/>
                </a:rPr>
                <a:t>µáEÞ¿ßæa</a:t>
              </a:r>
            </a:p>
            <a:p>
              <a:pPr>
                <a:lnSpc>
                  <a:spcPct val="60000"/>
                </a:lnSpc>
              </a:pPr>
              <a:r>
                <a:rPr lang="en-US" altLang="en-US" sz="1600" b="0">
                  <a:solidFill>
                    <a:srgbClr val="FFFF66"/>
                  </a:solidFill>
                  <a:latin typeface="Kerala" pitchFamily="2" charset="0"/>
                </a:rPr>
                <a:t>µÜcÞÃ ÕßøáKí</a:t>
              </a:r>
            </a:p>
            <a:p>
              <a:pPr>
                <a:lnSpc>
                  <a:spcPct val="0"/>
                </a:lnSpc>
              </a:pPr>
              <a:r>
                <a:rPr lang="en-US" altLang="en-US" sz="1600">
                  <a:solidFill>
                    <a:srgbClr val="FFFF66"/>
                  </a:solidFill>
                </a:rPr>
                <a:t> </a:t>
              </a:r>
              <a:endParaRPr lang="en-US" altLang="en-US" sz="1200">
                <a:solidFill>
                  <a:srgbClr val="EEFF4B"/>
                </a:solidFill>
              </a:endParaRPr>
            </a:p>
          </p:txBody>
        </p:sp>
        <p:sp>
          <p:nvSpPr>
            <p:cNvPr id="85050" name="Rectangle 44">
              <a:extLst>
                <a:ext uri="{FF2B5EF4-FFF2-40B4-BE49-F238E27FC236}">
                  <a16:creationId xmlns:a16="http://schemas.microsoft.com/office/drawing/2014/main" id="{3011FB39-0826-BE77-FDF8-8B404ACDC9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276" y="1101"/>
              <a:ext cx="334" cy="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 sz="3600" b="0">
                <a:solidFill>
                  <a:schemeClr val="tx1"/>
                </a:solidFill>
              </a:endParaRPr>
            </a:p>
          </p:txBody>
        </p:sp>
      </p:grpSp>
      <p:sp>
        <p:nvSpPr>
          <p:cNvPr id="85015" name="Rectangle 45">
            <a:extLst>
              <a:ext uri="{FF2B5EF4-FFF2-40B4-BE49-F238E27FC236}">
                <a16:creationId xmlns:a16="http://schemas.microsoft.com/office/drawing/2014/main" id="{90880782-D69C-093C-D312-BA69F6B3A129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6743700" y="666750"/>
            <a:ext cx="1636713" cy="3667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en-US" altLang="en-US" sz="1200">
                <a:solidFill>
                  <a:srgbClr val="EEFF4B"/>
                </a:solidFill>
              </a:rPr>
              <a:t>  </a:t>
            </a:r>
            <a:r>
              <a:rPr lang="en-US" altLang="en-US" sz="1600" b="0">
                <a:solidFill>
                  <a:srgbClr val="FFFF66"/>
                </a:solidFill>
                <a:latin typeface="Kerala" pitchFamily="2" charset="0"/>
              </a:rPr>
              <a:t>ÉáÄßÏ ¦µÞÖÕá¢</a:t>
            </a:r>
            <a:endParaRPr lang="en-US" altLang="en-US" sz="2400" b="0">
              <a:solidFill>
                <a:srgbClr val="FFFF66"/>
              </a:solidFill>
              <a:latin typeface="Kerala" pitchFamily="2" charset="0"/>
            </a:endParaRPr>
          </a:p>
          <a:p>
            <a:pPr>
              <a:lnSpc>
                <a:spcPct val="0"/>
              </a:lnSpc>
            </a:pPr>
            <a:endParaRPr lang="en-US" altLang="en-US" sz="1200">
              <a:solidFill>
                <a:srgbClr val="EEFF4B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en-US" sz="1200">
                <a:solidFill>
                  <a:srgbClr val="EEFF4B"/>
                </a:solidFill>
              </a:rPr>
              <a:t>  </a:t>
            </a:r>
            <a:r>
              <a:rPr lang="en-US" altLang="en-US" sz="1600" b="0">
                <a:solidFill>
                  <a:srgbClr val="FFFF66"/>
                </a:solidFill>
                <a:latin typeface="Kerala" pitchFamily="2" charset="0"/>
              </a:rPr>
              <a:t>ÉáÄßÏ ÍâÎßÏá¢</a:t>
            </a:r>
            <a:endParaRPr lang="en-US" altLang="en-US" sz="1200">
              <a:solidFill>
                <a:srgbClr val="EEFF4B"/>
              </a:solidFill>
            </a:endParaRPr>
          </a:p>
        </p:txBody>
      </p:sp>
      <p:grpSp>
        <p:nvGrpSpPr>
          <p:cNvPr id="85016" name="Group 49">
            <a:extLst>
              <a:ext uri="{FF2B5EF4-FFF2-40B4-BE49-F238E27FC236}">
                <a16:creationId xmlns:a16="http://schemas.microsoft.com/office/drawing/2014/main" id="{91B1DC89-EBC4-A23B-5FFF-EDABEAC03A0F}"/>
              </a:ext>
            </a:extLst>
          </p:cNvPr>
          <p:cNvGrpSpPr>
            <a:grpSpLocks/>
          </p:cNvGrpSpPr>
          <p:nvPr/>
        </p:nvGrpSpPr>
        <p:grpSpPr bwMode="auto">
          <a:xfrm>
            <a:off x="6900863" y="14288"/>
            <a:ext cx="415925" cy="2159000"/>
            <a:chOff x="4318" y="-4158"/>
            <a:chExt cx="360" cy="7212"/>
          </a:xfrm>
        </p:grpSpPr>
        <p:sp>
          <p:nvSpPr>
            <p:cNvPr id="85047" name="Rectangle 50">
              <a:extLst>
                <a:ext uri="{FF2B5EF4-FFF2-40B4-BE49-F238E27FC236}">
                  <a16:creationId xmlns:a16="http://schemas.microsoft.com/office/drawing/2014/main" id="{8B1A7BEF-5EAD-4817-5D03-3A75BAA38D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974" y="-1814"/>
              <a:ext cx="5048" cy="36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en-US" sz="1600" b="0">
                  <a:solidFill>
                    <a:srgbClr val="FF0000"/>
                  </a:solidFill>
                  <a:latin typeface="Kerala" pitchFamily="2" charset="0"/>
                </a:rPr>
                <a:t>æÕUØß¢ÙÞØÈ_</a:t>
              </a:r>
              <a:r>
                <a:rPr lang="en-US" altLang="en-US" sz="1200">
                  <a:solidFill>
                    <a:srgbClr val="FA4E19"/>
                  </a:solidFill>
                </a:rPr>
                <a:t> </a:t>
              </a:r>
            </a:p>
            <a:p>
              <a:pPr>
                <a:lnSpc>
                  <a:spcPct val="80000"/>
                </a:lnSpc>
              </a:pPr>
              <a:r>
                <a:rPr lang="en-US" altLang="en-US" sz="1600" b="0">
                  <a:solidFill>
                    <a:srgbClr val="FF0000"/>
                  </a:solidFill>
                  <a:latin typeface="Kerala" pitchFamily="2" charset="0"/>
                </a:rPr>
                <a:t>JßæÜ ÈcÞÏÕßÇß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  <a:p>
              <a:pPr>
                <a:lnSpc>
                  <a:spcPct val="0"/>
                </a:lnSpc>
              </a:pPr>
              <a:endParaRPr lang="en-US" altLang="en-US" sz="1200">
                <a:solidFill>
                  <a:srgbClr val="FA4E19"/>
                </a:solidFill>
              </a:endParaRPr>
            </a:p>
          </p:txBody>
        </p:sp>
        <p:sp>
          <p:nvSpPr>
            <p:cNvPr id="85048" name="Rectangle 51">
              <a:extLst>
                <a:ext uri="{FF2B5EF4-FFF2-40B4-BE49-F238E27FC236}">
                  <a16:creationId xmlns:a16="http://schemas.microsoft.com/office/drawing/2014/main" id="{7553B2ED-16DD-2596-3F93-AED4DDFD31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376" y="1991"/>
              <a:ext cx="2127" cy="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 sz="3600" b="0">
                <a:solidFill>
                  <a:srgbClr val="FA4E19"/>
                </a:solidFill>
              </a:endParaRPr>
            </a:p>
          </p:txBody>
        </p:sp>
      </p:grpSp>
      <p:sp>
        <p:nvSpPr>
          <p:cNvPr id="471074" name="Oval 34">
            <a:extLst>
              <a:ext uri="{FF2B5EF4-FFF2-40B4-BE49-F238E27FC236}">
                <a16:creationId xmlns:a16="http://schemas.microsoft.com/office/drawing/2014/main" id="{C63EFCF4-85B9-D3B6-3EC0-D37732143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250" y="1271588"/>
            <a:ext cx="736600" cy="2027237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grpSp>
        <p:nvGrpSpPr>
          <p:cNvPr id="85018" name="Group 69">
            <a:extLst>
              <a:ext uri="{FF2B5EF4-FFF2-40B4-BE49-F238E27FC236}">
                <a16:creationId xmlns:a16="http://schemas.microsoft.com/office/drawing/2014/main" id="{B8D84BDB-2711-31AB-D699-2DA5CA9E3540}"/>
              </a:ext>
            </a:extLst>
          </p:cNvPr>
          <p:cNvGrpSpPr>
            <a:grpSpLocks/>
          </p:cNvGrpSpPr>
          <p:nvPr/>
        </p:nvGrpSpPr>
        <p:grpSpPr bwMode="auto">
          <a:xfrm>
            <a:off x="1077913" y="0"/>
            <a:ext cx="4127500" cy="1606550"/>
            <a:chOff x="679" y="0"/>
            <a:chExt cx="2600" cy="1012"/>
          </a:xfrm>
        </p:grpSpPr>
        <p:grpSp>
          <p:nvGrpSpPr>
            <p:cNvPr id="85026" name="Group 70">
              <a:extLst>
                <a:ext uri="{FF2B5EF4-FFF2-40B4-BE49-F238E27FC236}">
                  <a16:creationId xmlns:a16="http://schemas.microsoft.com/office/drawing/2014/main" id="{0FBEC88A-DAEB-6386-E4C0-B83D6DE48F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9" y="410"/>
              <a:ext cx="2600" cy="602"/>
              <a:chOff x="679" y="410"/>
              <a:chExt cx="2600" cy="602"/>
            </a:xfrm>
          </p:grpSpPr>
          <p:sp>
            <p:nvSpPr>
              <p:cNvPr id="85032" name="Rectangle 71">
                <a:extLst>
                  <a:ext uri="{FF2B5EF4-FFF2-40B4-BE49-F238E27FC236}">
                    <a16:creationId xmlns:a16="http://schemas.microsoft.com/office/drawing/2014/main" id="{9AA3902E-03D8-47D1-8F43-C7C57AAF5F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3" y="418"/>
                <a:ext cx="235" cy="24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2400" i="1">
                    <a:solidFill>
                      <a:srgbClr val="EEFF4B"/>
                    </a:solidFill>
                  </a:rPr>
                  <a:t>4P</a:t>
                </a:r>
                <a:endParaRPr lang="en-US" altLang="en-US" sz="3600" b="0">
                  <a:solidFill>
                    <a:srgbClr val="EEFF4B"/>
                  </a:solidFill>
                  <a:latin typeface="Times" panose="02020603050405020304" pitchFamily="18" charset="0"/>
                </a:endParaRPr>
              </a:p>
            </p:txBody>
          </p:sp>
          <p:sp>
            <p:nvSpPr>
              <p:cNvPr id="85033" name="Rectangle 72">
                <a:extLst>
                  <a:ext uri="{FF2B5EF4-FFF2-40B4-BE49-F238E27FC236}">
                    <a16:creationId xmlns:a16="http://schemas.microsoft.com/office/drawing/2014/main" id="{2458647D-931B-CCB3-AC1D-B17263D073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1" y="410"/>
                <a:ext cx="341" cy="24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2400" i="1">
                    <a:solidFill>
                      <a:srgbClr val="EEFF4B"/>
                    </a:solidFill>
                  </a:rPr>
                  <a:t>  3S</a:t>
                </a:r>
                <a:endParaRPr lang="en-US" altLang="en-US" sz="3600" b="0">
                  <a:solidFill>
                    <a:srgbClr val="EEFF4B"/>
                  </a:solidFill>
                  <a:latin typeface="Times" panose="02020603050405020304" pitchFamily="18" charset="0"/>
                </a:endParaRPr>
              </a:p>
            </p:txBody>
          </p:sp>
          <p:grpSp>
            <p:nvGrpSpPr>
              <p:cNvPr id="85034" name="Group 73">
                <a:extLst>
                  <a:ext uri="{FF2B5EF4-FFF2-40B4-BE49-F238E27FC236}">
                    <a16:creationId xmlns:a16="http://schemas.microsoft.com/office/drawing/2014/main" id="{530BCB2B-12F1-1D9B-E35E-24AF380005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9" y="666"/>
                <a:ext cx="2600" cy="346"/>
                <a:chOff x="671" y="778"/>
                <a:chExt cx="2600" cy="346"/>
              </a:xfrm>
            </p:grpSpPr>
            <p:sp>
              <p:nvSpPr>
                <p:cNvPr id="85037" name="Rectangle 74">
                  <a:extLst>
                    <a:ext uri="{FF2B5EF4-FFF2-40B4-BE49-F238E27FC236}">
                      <a16:creationId xmlns:a16="http://schemas.microsoft.com/office/drawing/2014/main" id="{C2395232-82C8-F454-B9B7-22BAE0DDD4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1" y="786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C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5038" name="Rectangle 75">
                  <a:extLst>
                    <a:ext uri="{FF2B5EF4-FFF2-40B4-BE49-F238E27FC236}">
                      <a16:creationId xmlns:a16="http://schemas.microsoft.com/office/drawing/2014/main" id="{D8D25CB8-716C-A33C-C077-D46AD34533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9" y="786"/>
                  <a:ext cx="128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A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5039" name="Rectangle 76">
                  <a:extLst>
                    <a:ext uri="{FF2B5EF4-FFF2-40B4-BE49-F238E27FC236}">
                      <a16:creationId xmlns:a16="http://schemas.microsoft.com/office/drawing/2014/main" id="{148AAA1E-00A7-7FE0-E571-9D69FAB941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7" y="778"/>
                  <a:ext cx="96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J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5040" name="Rectangle 77">
                  <a:extLst>
                    <a:ext uri="{FF2B5EF4-FFF2-40B4-BE49-F238E27FC236}">
                      <a16:creationId xmlns:a16="http://schemas.microsoft.com/office/drawing/2014/main" id="{21926C6F-17D0-B39D-5BA7-7A9BFBA7F1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03" y="786"/>
                  <a:ext cx="160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M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5041" name="Rectangle 78">
                  <a:extLst>
                    <a:ext uri="{FF2B5EF4-FFF2-40B4-BE49-F238E27FC236}">
                      <a16:creationId xmlns:a16="http://schemas.microsoft.com/office/drawing/2014/main" id="{E76A9190-C163-B963-E024-23A6AAF172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9" y="786"/>
                  <a:ext cx="96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J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5042" name="Rectangle 79">
                  <a:extLst>
                    <a:ext uri="{FF2B5EF4-FFF2-40B4-BE49-F238E27FC236}">
                      <a16:creationId xmlns:a16="http://schemas.microsoft.com/office/drawing/2014/main" id="{34D425C4-AEB7-6836-74E7-7268319ACA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35" y="786"/>
                  <a:ext cx="128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A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5043" name="Rectangle 80">
                  <a:extLst>
                    <a:ext uri="{FF2B5EF4-FFF2-40B4-BE49-F238E27FC236}">
                      <a16:creationId xmlns:a16="http://schemas.microsoft.com/office/drawing/2014/main" id="{B31FE55B-9113-8D94-0A5C-7381918DCA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99" y="786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R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5044" name="Rectangle 81">
                  <a:extLst>
                    <a:ext uri="{FF2B5EF4-FFF2-40B4-BE49-F238E27FC236}">
                      <a16:creationId xmlns:a16="http://schemas.microsoft.com/office/drawing/2014/main" id="{E52B4D20-93D5-7341-DD04-4533CCF749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87" y="786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C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5045" name="Rectangle 82">
                  <a:extLst>
                    <a:ext uri="{FF2B5EF4-FFF2-40B4-BE49-F238E27FC236}">
                      <a16:creationId xmlns:a16="http://schemas.microsoft.com/office/drawing/2014/main" id="{B4DA09A8-DEBB-AC6B-AFC1-AD90D18628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83" y="778"/>
                  <a:ext cx="128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S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5046" name="Rectangle 83">
                  <a:extLst>
                    <a:ext uri="{FF2B5EF4-FFF2-40B4-BE49-F238E27FC236}">
                      <a16:creationId xmlns:a16="http://schemas.microsoft.com/office/drawing/2014/main" id="{5294C060-E0DE-0593-E97F-7E2BC16DD4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1" y="778"/>
                  <a:ext cx="0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</p:grpSp>
          <p:sp>
            <p:nvSpPr>
              <p:cNvPr id="85035" name="Rectangle 84">
                <a:extLst>
                  <a:ext uri="{FF2B5EF4-FFF2-40B4-BE49-F238E27FC236}">
                    <a16:creationId xmlns:a16="http://schemas.microsoft.com/office/drawing/2014/main" id="{F7B24FF8-DABD-02CA-894B-4AD27F644F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1" y="656"/>
                <a:ext cx="1072" cy="256"/>
              </a:xfrm>
              <a:prstGeom prst="rect">
                <a:avLst/>
              </a:prstGeom>
              <a:noFill/>
              <a:ln w="25400">
                <a:solidFill>
                  <a:srgbClr val="EEFF4B"/>
                </a:solidFill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5036" name="Rectangle 85">
                <a:extLst>
                  <a:ext uri="{FF2B5EF4-FFF2-40B4-BE49-F238E27FC236}">
                    <a16:creationId xmlns:a16="http://schemas.microsoft.com/office/drawing/2014/main" id="{98BC3C7D-B8F4-23E3-7AB0-00EB667736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7" y="658"/>
                <a:ext cx="776" cy="256"/>
              </a:xfrm>
              <a:prstGeom prst="rect">
                <a:avLst/>
              </a:prstGeom>
              <a:noFill/>
              <a:ln w="25400">
                <a:solidFill>
                  <a:srgbClr val="EEFF4B"/>
                </a:solidFill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85027" name="Group 86">
              <a:extLst>
                <a:ext uri="{FF2B5EF4-FFF2-40B4-BE49-F238E27FC236}">
                  <a16:creationId xmlns:a16="http://schemas.microsoft.com/office/drawing/2014/main" id="{B078F6B3-D524-E4EB-B745-EF7D7F35B4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64" y="0"/>
              <a:ext cx="455" cy="458"/>
              <a:chOff x="1814" y="109"/>
              <a:chExt cx="455" cy="458"/>
            </a:xfrm>
          </p:grpSpPr>
          <p:sp>
            <p:nvSpPr>
              <p:cNvPr id="85030" name="Text Box 87">
                <a:extLst>
                  <a:ext uri="{FF2B5EF4-FFF2-40B4-BE49-F238E27FC236}">
                    <a16:creationId xmlns:a16="http://schemas.microsoft.com/office/drawing/2014/main" id="{F99B8B79-9F7C-48FC-C648-0D8638D44A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45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000" i="1">
                    <a:solidFill>
                      <a:srgbClr val="EEFF4B"/>
                    </a:solidFill>
                  </a:rPr>
                  <a:t>7</a:t>
                </a:r>
              </a:p>
            </p:txBody>
          </p:sp>
          <p:sp>
            <p:nvSpPr>
              <p:cNvPr id="85031" name="Line 88">
                <a:extLst>
                  <a:ext uri="{FF2B5EF4-FFF2-40B4-BE49-F238E27FC236}">
                    <a16:creationId xmlns:a16="http://schemas.microsoft.com/office/drawing/2014/main" id="{C4EB2137-FA26-6CF2-0B0D-8C52C881F3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 w="28575">
                <a:solidFill>
                  <a:srgbClr val="FFFF05"/>
                </a:solidFill>
                <a:round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5028" name="Line 89">
              <a:extLst>
                <a:ext uri="{FF2B5EF4-FFF2-40B4-BE49-F238E27FC236}">
                  <a16:creationId xmlns:a16="http://schemas.microsoft.com/office/drawing/2014/main" id="{03068618-3AD7-6389-AC56-AC2E80EF69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91" y="327"/>
              <a:ext cx="308" cy="223"/>
            </a:xfrm>
            <a:prstGeom prst="line">
              <a:avLst/>
            </a:prstGeom>
            <a:noFill/>
            <a:ln w="28575">
              <a:solidFill>
                <a:srgbClr val="FFFF05"/>
              </a:solidFill>
              <a:round/>
              <a:headEnd/>
              <a:tailEnd type="arrow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29" name="Line 90">
              <a:extLst>
                <a:ext uri="{FF2B5EF4-FFF2-40B4-BE49-F238E27FC236}">
                  <a16:creationId xmlns:a16="http://schemas.microsoft.com/office/drawing/2014/main" id="{617E937E-F8B5-CF5A-92B9-49AD297D60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2" y="336"/>
              <a:ext cx="233" cy="190"/>
            </a:xfrm>
            <a:prstGeom prst="line">
              <a:avLst/>
            </a:prstGeom>
            <a:noFill/>
            <a:ln w="28575">
              <a:solidFill>
                <a:srgbClr val="FFFF05"/>
              </a:solidFill>
              <a:round/>
              <a:headEnd/>
              <a:tailEnd type="arrow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5019" name="Text Box 91">
            <a:extLst>
              <a:ext uri="{FF2B5EF4-FFF2-40B4-BE49-F238E27FC236}">
                <a16:creationId xmlns:a16="http://schemas.microsoft.com/office/drawing/2014/main" id="{8554366C-1A3F-888B-1B32-AF483C48E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85020" name="Group 96">
            <a:extLst>
              <a:ext uri="{FF2B5EF4-FFF2-40B4-BE49-F238E27FC236}">
                <a16:creationId xmlns:a16="http://schemas.microsoft.com/office/drawing/2014/main" id="{9D3EEA46-9E64-018E-EB33-CD271288A6C2}"/>
              </a:ext>
            </a:extLst>
          </p:cNvPr>
          <p:cNvGrpSpPr>
            <a:grpSpLocks/>
          </p:cNvGrpSpPr>
          <p:nvPr/>
        </p:nvGrpSpPr>
        <p:grpSpPr bwMode="auto">
          <a:xfrm>
            <a:off x="6457950" y="171450"/>
            <a:ext cx="390525" cy="1919288"/>
            <a:chOff x="4319" y="-3141"/>
            <a:chExt cx="336" cy="5691"/>
          </a:xfrm>
        </p:grpSpPr>
        <p:sp>
          <p:nvSpPr>
            <p:cNvPr id="85024" name="Rectangle 97">
              <a:extLst>
                <a:ext uri="{FF2B5EF4-FFF2-40B4-BE49-F238E27FC236}">
                  <a16:creationId xmlns:a16="http://schemas.microsoft.com/office/drawing/2014/main" id="{7F6DFFBD-A052-4036-FB51-2518703C5C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467" y="-1289"/>
              <a:ext cx="4039" cy="33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altLang="en-US" sz="1600" b="0">
                  <a:solidFill>
                    <a:schemeClr val="tx1"/>
                  </a:solidFill>
                  <a:latin typeface="Kerala" pitchFamily="2" charset="0"/>
                </a:rPr>
                <a:t>dµßØíÄáÕßæa</a:t>
              </a:r>
            </a:p>
            <a:p>
              <a:pPr>
                <a:lnSpc>
                  <a:spcPct val="80000"/>
                </a:lnSpc>
              </a:pPr>
              <a:r>
                <a:rPr lang="en-US" altLang="en-US" sz="1600" b="0">
                  <a:solidFill>
                    <a:schemeClr val="tx1"/>
                  </a:solidFill>
                  <a:latin typeface="Kerala" pitchFamily="2" charset="0"/>
                </a:rPr>
                <a:t>ÍâÎßÏßæÜ ÕÞÝíº</a:t>
              </a:r>
              <a:r>
                <a:rPr lang="en-US" altLang="en-US" sz="1200">
                  <a:solidFill>
                    <a:srgbClr val="FFFFFF"/>
                  </a:solidFill>
                </a:rPr>
                <a:t> </a:t>
              </a:r>
            </a:p>
          </p:txBody>
        </p:sp>
        <p:sp>
          <p:nvSpPr>
            <p:cNvPr id="85025" name="Rectangle 98">
              <a:extLst>
                <a:ext uri="{FF2B5EF4-FFF2-40B4-BE49-F238E27FC236}">
                  <a16:creationId xmlns:a16="http://schemas.microsoft.com/office/drawing/2014/main" id="{1207496F-239D-5BC8-BF87-BA4DBDF9727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625" y="1736"/>
              <a:ext cx="1628" cy="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 sz="3600" b="0">
                <a:solidFill>
                  <a:srgbClr val="FFFFFF"/>
                </a:solidFill>
              </a:endParaRPr>
            </a:p>
          </p:txBody>
        </p:sp>
      </p:grpSp>
      <p:sp>
        <p:nvSpPr>
          <p:cNvPr id="471143" name="Rectangle 103">
            <a:extLst>
              <a:ext uri="{FF2B5EF4-FFF2-40B4-BE49-F238E27FC236}">
                <a16:creationId xmlns:a16="http://schemas.microsoft.com/office/drawing/2014/main" id="{CABD5552-9295-C844-7D01-3EB18D3FE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3075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75</a:t>
            </a:r>
          </a:p>
        </p:txBody>
      </p:sp>
      <p:sp>
        <p:nvSpPr>
          <p:cNvPr id="85022" name="Text Box 104">
            <a:extLst>
              <a:ext uri="{FF2B5EF4-FFF2-40B4-BE49-F238E27FC236}">
                <a16:creationId xmlns:a16="http://schemas.microsoft.com/office/drawing/2014/main" id="{FBE34628-194D-EC6E-F0B6-C3C27037A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471145" name="Rectangle 105">
            <a:extLst>
              <a:ext uri="{FF2B5EF4-FFF2-40B4-BE49-F238E27FC236}">
                <a16:creationId xmlns:a16="http://schemas.microsoft.com/office/drawing/2014/main" id="{E3515D27-A696-7398-7FB4-0D3B6C8A1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7.2.03f.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80383"/>
            </a:gs>
            <a:gs pos="50000">
              <a:schemeClr val="bg2"/>
            </a:gs>
            <a:gs pos="100000">
              <a:srgbClr val="28038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>
            <a:extLst>
              <a:ext uri="{FF2B5EF4-FFF2-40B4-BE49-F238E27FC236}">
                <a16:creationId xmlns:a16="http://schemas.microsoft.com/office/drawing/2014/main" id="{11A6D6C8-FB31-C0BF-2DD3-B83274BE1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380538" cy="68580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altLang="en-US" sz="2400" b="0">
              <a:solidFill>
                <a:srgbClr val="EEFF4B"/>
              </a:solidFill>
              <a:latin typeface=""/>
            </a:endParaRPr>
          </a:p>
        </p:txBody>
      </p:sp>
      <p:sp>
        <p:nvSpPr>
          <p:cNvPr id="86019" name="Rectangle 8">
            <a:extLst>
              <a:ext uri="{FF2B5EF4-FFF2-40B4-BE49-F238E27FC236}">
                <a16:creationId xmlns:a16="http://schemas.microsoft.com/office/drawing/2014/main" id="{B423FBA2-CA18-85ED-AB3A-D40700910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6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47612FCE-E6B9-A854-4BF7-9A097F8E7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1562100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6021" name="Rectangle 4">
            <a:extLst>
              <a:ext uri="{FF2B5EF4-FFF2-40B4-BE49-F238E27FC236}">
                <a16:creationId xmlns:a16="http://schemas.microsoft.com/office/drawing/2014/main" id="{49FB3E3D-54AE-B30E-37F5-47BAF28A4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2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6022" name="Rectangle 5">
            <a:extLst>
              <a:ext uri="{FF2B5EF4-FFF2-40B4-BE49-F238E27FC236}">
                <a16:creationId xmlns:a16="http://schemas.microsoft.com/office/drawing/2014/main" id="{36715430-8AD3-6FA4-95F6-2FAB32079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6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6023" name="Rectangle 6">
            <a:extLst>
              <a:ext uri="{FF2B5EF4-FFF2-40B4-BE49-F238E27FC236}">
                <a16:creationId xmlns:a16="http://schemas.microsoft.com/office/drawing/2014/main" id="{F587A5E4-44F6-0536-4ABC-D25BE176A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6024" name="Rectangle 7">
            <a:extLst>
              <a:ext uri="{FF2B5EF4-FFF2-40B4-BE49-F238E27FC236}">
                <a16:creationId xmlns:a16="http://schemas.microsoft.com/office/drawing/2014/main" id="{DA394B7D-A6AA-F93F-8981-C9AA4C4CA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13" y="1552575"/>
            <a:ext cx="127000" cy="3784600"/>
          </a:xfrm>
          <a:prstGeom prst="rect">
            <a:avLst/>
          </a:prstGeom>
          <a:solidFill>
            <a:srgbClr val="EE0B1B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6025" name="Rectangle 9">
            <a:extLst>
              <a:ext uri="{FF2B5EF4-FFF2-40B4-BE49-F238E27FC236}">
                <a16:creationId xmlns:a16="http://schemas.microsoft.com/office/drawing/2014/main" id="{CA4B6B85-39DA-E797-21A5-350F5B3DB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6026" name="Rectangle 10">
            <a:extLst>
              <a:ext uri="{FF2B5EF4-FFF2-40B4-BE49-F238E27FC236}">
                <a16:creationId xmlns:a16="http://schemas.microsoft.com/office/drawing/2014/main" id="{EEAF515D-99EB-5CCA-97A1-CEAC1D060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6027" name="Rectangle 11">
            <a:extLst>
              <a:ext uri="{FF2B5EF4-FFF2-40B4-BE49-F238E27FC236}">
                <a16:creationId xmlns:a16="http://schemas.microsoft.com/office/drawing/2014/main" id="{EE63DF31-5551-4459-7124-E14E422B6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8913" y="2009775"/>
            <a:ext cx="6731000" cy="4699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6028" name="Rectangle 14">
            <a:extLst>
              <a:ext uri="{FF2B5EF4-FFF2-40B4-BE49-F238E27FC236}">
                <a16:creationId xmlns:a16="http://schemas.microsoft.com/office/drawing/2014/main" id="{12F8D729-80D5-D38E-875A-62792C906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4413" y="2073275"/>
            <a:ext cx="3673475" cy="3841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en-US" altLang="en-US" sz="3600">
                <a:solidFill>
                  <a:srgbClr val="FFFF66"/>
                </a:solidFill>
                <a:latin typeface="Kerala" pitchFamily="2" charset="0"/>
              </a:rPr>
              <a:t>¥dÌÙÞÎßµ ©¿O¿ß</a:t>
            </a:r>
          </a:p>
        </p:txBody>
      </p:sp>
      <p:grpSp>
        <p:nvGrpSpPr>
          <p:cNvPr id="462961" name="Group 113">
            <a:extLst>
              <a:ext uri="{FF2B5EF4-FFF2-40B4-BE49-F238E27FC236}">
                <a16:creationId xmlns:a16="http://schemas.microsoft.com/office/drawing/2014/main" id="{8C5F92AE-5BC8-4C4B-3EED-703772F3CF31}"/>
              </a:ext>
            </a:extLst>
          </p:cNvPr>
          <p:cNvGrpSpPr>
            <a:grpSpLocks/>
          </p:cNvGrpSpPr>
          <p:nvPr/>
        </p:nvGrpSpPr>
        <p:grpSpPr bwMode="auto">
          <a:xfrm>
            <a:off x="2373313" y="2924175"/>
            <a:ext cx="5689600" cy="469900"/>
            <a:chOff x="1495" y="1842"/>
            <a:chExt cx="3584" cy="296"/>
          </a:xfrm>
        </p:grpSpPr>
        <p:sp>
          <p:nvSpPr>
            <p:cNvPr id="86079" name="Rectangle 13">
              <a:extLst>
                <a:ext uri="{FF2B5EF4-FFF2-40B4-BE49-F238E27FC236}">
                  <a16:creationId xmlns:a16="http://schemas.microsoft.com/office/drawing/2014/main" id="{09556FB7-742B-D6E5-DF9D-5A678C9CC9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5" y="1842"/>
              <a:ext cx="3584" cy="296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6080" name="Rectangle 15">
              <a:extLst>
                <a:ext uri="{FF2B5EF4-FFF2-40B4-BE49-F238E27FC236}">
                  <a16:creationId xmlns:a16="http://schemas.microsoft.com/office/drawing/2014/main" id="{BF84B04D-0857-7B5E-0991-87B68453C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3" y="1874"/>
              <a:ext cx="1305" cy="242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lnSpc>
                  <a:spcPct val="70000"/>
                </a:lnSpc>
              </a:pPr>
              <a:r>
                <a:rPr lang="en-US" altLang="en-US" sz="3600">
                  <a:solidFill>
                    <a:srgbClr val="FFFF66"/>
                  </a:solidFill>
                  <a:latin typeface="Kerala" pitchFamily="2" charset="0"/>
                </a:rPr>
                <a:t>ÍâÎß ©¿O¿ß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</p:grpSp>
      <p:sp>
        <p:nvSpPr>
          <p:cNvPr id="86030" name="Text Box 35">
            <a:extLst>
              <a:ext uri="{FF2B5EF4-FFF2-40B4-BE49-F238E27FC236}">
                <a16:creationId xmlns:a16="http://schemas.microsoft.com/office/drawing/2014/main" id="{1E11D56C-51A5-EF4B-2F44-DBBE660F7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812800"/>
            <a:ext cx="685800" cy="8540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0">
                <a:solidFill>
                  <a:srgbClr val="D83104"/>
                </a:solidFill>
              </a:rPr>
              <a:t>J</a:t>
            </a:r>
          </a:p>
        </p:txBody>
      </p:sp>
      <p:sp>
        <p:nvSpPr>
          <p:cNvPr id="86031" name="Text Box 36">
            <a:extLst>
              <a:ext uri="{FF2B5EF4-FFF2-40B4-BE49-F238E27FC236}">
                <a16:creationId xmlns:a16="http://schemas.microsoft.com/office/drawing/2014/main" id="{41A4B022-10E8-4227-C744-73C9A7C43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5626100"/>
            <a:ext cx="840740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FFFF66"/>
                </a:solidFill>
                <a:latin typeface="Kerala" pitchFamily="2" charset="0"/>
              </a:rPr>
              <a:t>èÌÌßZ µÞÜÈßVÃÏJßæa ¸¿È</a:t>
            </a:r>
            <a:endParaRPr lang="en-US" altLang="en-US" sz="3600">
              <a:solidFill>
                <a:srgbClr val="EEFF4B"/>
              </a:solidFill>
            </a:endParaRPr>
          </a:p>
        </p:txBody>
      </p:sp>
      <p:sp>
        <p:nvSpPr>
          <p:cNvPr id="86032" name="Rectangle 37">
            <a:extLst>
              <a:ext uri="{FF2B5EF4-FFF2-40B4-BE49-F238E27FC236}">
                <a16:creationId xmlns:a16="http://schemas.microsoft.com/office/drawing/2014/main" id="{8B7DB766-F43A-E130-CA5D-6F83A3816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4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6033" name="Rectangle 38">
            <a:extLst>
              <a:ext uri="{FF2B5EF4-FFF2-40B4-BE49-F238E27FC236}">
                <a16:creationId xmlns:a16="http://schemas.microsoft.com/office/drawing/2014/main" id="{B63F7001-ADC3-AA09-04BD-6BC96B1CA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8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6034" name="Rectangle 39">
            <a:extLst>
              <a:ext uri="{FF2B5EF4-FFF2-40B4-BE49-F238E27FC236}">
                <a16:creationId xmlns:a16="http://schemas.microsoft.com/office/drawing/2014/main" id="{89E87B8E-3557-D12E-907F-79887F6B2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92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accent2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6035" name="Rectangle 40">
            <a:extLst>
              <a:ext uri="{FF2B5EF4-FFF2-40B4-BE49-F238E27FC236}">
                <a16:creationId xmlns:a16="http://schemas.microsoft.com/office/drawing/2014/main" id="{BDAF60BD-2B7C-35B9-1A16-F085CCA9D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62889" name="Oval 41">
            <a:extLst>
              <a:ext uri="{FF2B5EF4-FFF2-40B4-BE49-F238E27FC236}">
                <a16:creationId xmlns:a16="http://schemas.microsoft.com/office/drawing/2014/main" id="{5594E0A2-BD94-6055-D5A7-3C1E5DDC0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9638" y="2219325"/>
            <a:ext cx="736600" cy="2027238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6037" name="Rectangle 43">
            <a:extLst>
              <a:ext uri="{FF2B5EF4-FFF2-40B4-BE49-F238E27FC236}">
                <a16:creationId xmlns:a16="http://schemas.microsoft.com/office/drawing/2014/main" id="{9ACAD9EA-56BB-FED2-B3FC-CCDFCB8B3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0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6038" name="Rectangle 44">
            <a:extLst>
              <a:ext uri="{FF2B5EF4-FFF2-40B4-BE49-F238E27FC236}">
                <a16:creationId xmlns:a16="http://schemas.microsoft.com/office/drawing/2014/main" id="{314C29FD-2BB3-A3B7-C6A3-8A076EB94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24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6039" name="Rectangle 45">
            <a:extLst>
              <a:ext uri="{FF2B5EF4-FFF2-40B4-BE49-F238E27FC236}">
                <a16:creationId xmlns:a16="http://schemas.microsoft.com/office/drawing/2014/main" id="{380A7E3F-E059-DB8B-778C-9F925583B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68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grpSp>
        <p:nvGrpSpPr>
          <p:cNvPr id="86040" name="Group 47">
            <a:extLst>
              <a:ext uri="{FF2B5EF4-FFF2-40B4-BE49-F238E27FC236}">
                <a16:creationId xmlns:a16="http://schemas.microsoft.com/office/drawing/2014/main" id="{855B0096-40EF-7C79-6CBF-8D3165E04804}"/>
              </a:ext>
            </a:extLst>
          </p:cNvPr>
          <p:cNvGrpSpPr>
            <a:grpSpLocks/>
          </p:cNvGrpSpPr>
          <p:nvPr/>
        </p:nvGrpSpPr>
        <p:grpSpPr bwMode="auto">
          <a:xfrm>
            <a:off x="6099175" y="176213"/>
            <a:ext cx="168275" cy="2001837"/>
            <a:chOff x="3490" y="43"/>
            <a:chExt cx="106" cy="1261"/>
          </a:xfrm>
        </p:grpSpPr>
        <p:sp>
          <p:nvSpPr>
            <p:cNvPr id="86077" name="Rectangle 48">
              <a:extLst>
                <a:ext uri="{FF2B5EF4-FFF2-40B4-BE49-F238E27FC236}">
                  <a16:creationId xmlns:a16="http://schemas.microsoft.com/office/drawing/2014/main" id="{DF0D70BC-0B20-7207-436A-046EC6975E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107" y="426"/>
              <a:ext cx="858" cy="92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lnSpc>
                  <a:spcPct val="60000"/>
                </a:lnSpc>
              </a:pPr>
              <a:r>
                <a:rPr lang="en-US" altLang="en-US" sz="1600" b="0">
                  <a:solidFill>
                    <a:srgbClr val="66FFFF"/>
                  </a:solidFill>
                  <a:latin typeface="Kerala" pitchFamily="2" charset="0"/>
                </a:rPr>
                <a:t>øIÞ¢ dÉÄcfÄ</a:t>
              </a:r>
            </a:p>
            <a:p>
              <a:pPr>
                <a:lnSpc>
                  <a:spcPct val="0"/>
                </a:lnSpc>
              </a:pPr>
              <a:r>
                <a:rPr lang="en-US" altLang="en-US" sz="1600" b="0">
                  <a:solidFill>
                    <a:srgbClr val="66FFFF"/>
                  </a:solidFill>
                  <a:latin typeface="Kerala" pitchFamily="2" charset="0"/>
                </a:rPr>
                <a:t>d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</p:txBody>
        </p:sp>
        <p:sp>
          <p:nvSpPr>
            <p:cNvPr id="86078" name="Rectangle 49">
              <a:extLst>
                <a:ext uri="{FF2B5EF4-FFF2-40B4-BE49-F238E27FC236}">
                  <a16:creationId xmlns:a16="http://schemas.microsoft.com/office/drawing/2014/main" id="{3D4AE6A4-978E-E512-FC1C-A54F1A6FFF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395" y="1104"/>
              <a:ext cx="401" cy="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 sz="3600" b="0">
                <a:solidFill>
                  <a:srgbClr val="35FFD0"/>
                </a:solidFill>
              </a:endParaRPr>
            </a:p>
          </p:txBody>
        </p:sp>
      </p:grpSp>
      <p:grpSp>
        <p:nvGrpSpPr>
          <p:cNvPr id="86041" name="Group 50">
            <a:extLst>
              <a:ext uri="{FF2B5EF4-FFF2-40B4-BE49-F238E27FC236}">
                <a16:creationId xmlns:a16="http://schemas.microsoft.com/office/drawing/2014/main" id="{4CB260FF-8B65-4A88-C9D7-FE95EB15047E}"/>
              </a:ext>
            </a:extLst>
          </p:cNvPr>
          <p:cNvGrpSpPr>
            <a:grpSpLocks/>
          </p:cNvGrpSpPr>
          <p:nvPr/>
        </p:nvGrpSpPr>
        <p:grpSpPr bwMode="auto">
          <a:xfrm>
            <a:off x="5516563" y="255588"/>
            <a:ext cx="415925" cy="1997075"/>
            <a:chOff x="4323" y="78"/>
            <a:chExt cx="262" cy="1258"/>
          </a:xfrm>
        </p:grpSpPr>
        <p:sp>
          <p:nvSpPr>
            <p:cNvPr id="86075" name="Rectangle 51">
              <a:extLst>
                <a:ext uri="{FF2B5EF4-FFF2-40B4-BE49-F238E27FC236}">
                  <a16:creationId xmlns:a16="http://schemas.microsoft.com/office/drawing/2014/main" id="{CA1C97CA-E027-88D4-F0B0-7AE09CCBF5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028" y="373"/>
              <a:ext cx="851" cy="262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200">
                  <a:solidFill>
                    <a:srgbClr val="EEFF4B"/>
                  </a:solidFill>
                </a:rPr>
                <a:t> </a:t>
              </a:r>
              <a:r>
                <a:rPr lang="en-US" altLang="en-US" sz="1600" b="0">
                  <a:solidFill>
                    <a:srgbClr val="FFFF66"/>
                  </a:solidFill>
                  <a:latin typeface="Kerala" pitchFamily="2" charset="0"/>
                </a:rPr>
                <a:t>µáEÞ¿ßæa</a:t>
              </a:r>
              <a:endParaRPr lang="en-US" altLang="en-US" sz="1200">
                <a:solidFill>
                  <a:srgbClr val="EEFF4B"/>
                </a:solidFill>
              </a:endParaRPr>
            </a:p>
            <a:p>
              <a:pPr>
                <a:lnSpc>
                  <a:spcPct val="70000"/>
                </a:lnSpc>
              </a:pPr>
              <a:r>
                <a:rPr lang="en-US" altLang="en-US" sz="1200">
                  <a:solidFill>
                    <a:srgbClr val="EEFF4B"/>
                  </a:solidFill>
                </a:rPr>
                <a:t> </a:t>
              </a:r>
              <a:r>
                <a:rPr lang="en-US" altLang="en-US" sz="1600" b="0">
                  <a:solidFill>
                    <a:srgbClr val="FFFF66"/>
                  </a:solidFill>
                  <a:latin typeface="Kerala" pitchFamily="2" charset="0"/>
                </a:rPr>
                <a:t>µÜcÞÃ ÕßøáKí</a:t>
              </a:r>
            </a:p>
          </p:txBody>
        </p:sp>
        <p:sp>
          <p:nvSpPr>
            <p:cNvPr id="86076" name="Rectangle 52">
              <a:extLst>
                <a:ext uri="{FF2B5EF4-FFF2-40B4-BE49-F238E27FC236}">
                  <a16:creationId xmlns:a16="http://schemas.microsoft.com/office/drawing/2014/main" id="{31AE52C3-2554-66B1-A143-CF802CB77D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243" y="1136"/>
              <a:ext cx="401" cy="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 sz="3600" b="0">
                <a:solidFill>
                  <a:schemeClr val="tx1"/>
                </a:solidFill>
              </a:endParaRPr>
            </a:p>
          </p:txBody>
        </p:sp>
      </p:grpSp>
      <p:sp>
        <p:nvSpPr>
          <p:cNvPr id="86042" name="Rectangle 53">
            <a:extLst>
              <a:ext uri="{FF2B5EF4-FFF2-40B4-BE49-F238E27FC236}">
                <a16:creationId xmlns:a16="http://schemas.microsoft.com/office/drawing/2014/main" id="{DF8421FF-C910-F8BB-3ED7-A7DC77499A1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6719093" y="691357"/>
            <a:ext cx="1636713" cy="3175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en-US" altLang="en-US" sz="1200">
                <a:solidFill>
                  <a:srgbClr val="EEFF4B"/>
                </a:solidFill>
              </a:rPr>
              <a:t>  </a:t>
            </a:r>
            <a:r>
              <a:rPr lang="en-US" altLang="en-US" sz="1600" b="0">
                <a:solidFill>
                  <a:srgbClr val="FFFF66"/>
                </a:solidFill>
                <a:latin typeface="Kerala" pitchFamily="2" charset="0"/>
              </a:rPr>
              <a:t>ÉáÄßÏ ¦µÞÖÕá¢</a:t>
            </a:r>
            <a:endParaRPr lang="en-US" altLang="en-US" sz="1200">
              <a:solidFill>
                <a:srgbClr val="EEFF4B"/>
              </a:solidFill>
            </a:endParaRPr>
          </a:p>
          <a:p>
            <a:pPr>
              <a:lnSpc>
                <a:spcPct val="60000"/>
              </a:lnSpc>
            </a:pPr>
            <a:r>
              <a:rPr lang="en-US" altLang="en-US" sz="1200">
                <a:solidFill>
                  <a:srgbClr val="EEFF4B"/>
                </a:solidFill>
              </a:rPr>
              <a:t>  </a:t>
            </a:r>
            <a:r>
              <a:rPr lang="en-US" altLang="en-US" sz="1600" b="0">
                <a:solidFill>
                  <a:srgbClr val="FFFF66"/>
                </a:solidFill>
                <a:latin typeface="Kerala" pitchFamily="2" charset="0"/>
              </a:rPr>
              <a:t>ÉáÄßÏ ÍâÎßÏá¢</a:t>
            </a:r>
            <a:endParaRPr lang="en-US" altLang="en-US" sz="1200">
              <a:solidFill>
                <a:srgbClr val="EEFF4B"/>
              </a:solidFill>
            </a:endParaRPr>
          </a:p>
        </p:txBody>
      </p:sp>
      <p:grpSp>
        <p:nvGrpSpPr>
          <p:cNvPr id="86043" name="Group 57">
            <a:extLst>
              <a:ext uri="{FF2B5EF4-FFF2-40B4-BE49-F238E27FC236}">
                <a16:creationId xmlns:a16="http://schemas.microsoft.com/office/drawing/2014/main" id="{D08C8C76-37EC-E6B1-2EF0-0A931CEB7C2D}"/>
              </a:ext>
            </a:extLst>
          </p:cNvPr>
          <p:cNvGrpSpPr>
            <a:grpSpLocks/>
          </p:cNvGrpSpPr>
          <p:nvPr/>
        </p:nvGrpSpPr>
        <p:grpSpPr bwMode="auto">
          <a:xfrm>
            <a:off x="6900863" y="14288"/>
            <a:ext cx="439737" cy="2159000"/>
            <a:chOff x="4318" y="-4158"/>
            <a:chExt cx="381" cy="7212"/>
          </a:xfrm>
        </p:grpSpPr>
        <p:sp>
          <p:nvSpPr>
            <p:cNvPr id="86073" name="Rectangle 58">
              <a:extLst>
                <a:ext uri="{FF2B5EF4-FFF2-40B4-BE49-F238E27FC236}">
                  <a16:creationId xmlns:a16="http://schemas.microsoft.com/office/drawing/2014/main" id="{BB778F06-4D86-D8B0-A07A-5973D0BEF1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985" y="-1825"/>
              <a:ext cx="5048" cy="381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600" b="0">
                  <a:solidFill>
                    <a:srgbClr val="FF0000"/>
                  </a:solidFill>
                  <a:latin typeface="Kerala" pitchFamily="2" charset="0"/>
                </a:rPr>
                <a:t>æÕUØß¢ÙÞØÈ_</a:t>
              </a:r>
              <a:r>
                <a:rPr lang="en-US" altLang="en-US" sz="1200">
                  <a:solidFill>
                    <a:srgbClr val="FA4E19"/>
                  </a:solidFill>
                </a:rPr>
                <a:t> </a:t>
              </a:r>
            </a:p>
            <a:p>
              <a:pPr>
                <a:lnSpc>
                  <a:spcPct val="80000"/>
                </a:lnSpc>
              </a:pPr>
              <a:r>
                <a:rPr lang="en-US" altLang="en-US" sz="1600" b="0">
                  <a:solidFill>
                    <a:srgbClr val="FF0000"/>
                  </a:solidFill>
                  <a:latin typeface="Kerala" pitchFamily="2" charset="0"/>
                </a:rPr>
                <a:t>JßæÜ ÈcÞÏÕßÇß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  <a:p>
              <a:pPr>
                <a:lnSpc>
                  <a:spcPct val="0"/>
                </a:lnSpc>
              </a:pPr>
              <a:endParaRPr lang="en-US" altLang="en-US" sz="1200">
                <a:solidFill>
                  <a:srgbClr val="FA4E19"/>
                </a:solidFill>
              </a:endParaRPr>
            </a:p>
          </p:txBody>
        </p:sp>
        <p:sp>
          <p:nvSpPr>
            <p:cNvPr id="86074" name="Rectangle 59">
              <a:extLst>
                <a:ext uri="{FF2B5EF4-FFF2-40B4-BE49-F238E27FC236}">
                  <a16:creationId xmlns:a16="http://schemas.microsoft.com/office/drawing/2014/main" id="{AB56CB69-8938-6EF7-3F95-CB30A5B326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376" y="1991"/>
              <a:ext cx="2127" cy="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 sz="3600" b="0">
                <a:solidFill>
                  <a:srgbClr val="FA4E19"/>
                </a:solidFill>
              </a:endParaRPr>
            </a:p>
          </p:txBody>
        </p:sp>
      </p:grpSp>
      <p:grpSp>
        <p:nvGrpSpPr>
          <p:cNvPr id="86044" name="Group 114">
            <a:extLst>
              <a:ext uri="{FF2B5EF4-FFF2-40B4-BE49-F238E27FC236}">
                <a16:creationId xmlns:a16="http://schemas.microsoft.com/office/drawing/2014/main" id="{807410A4-1407-68B0-2B53-27AD37292312}"/>
              </a:ext>
            </a:extLst>
          </p:cNvPr>
          <p:cNvGrpSpPr>
            <a:grpSpLocks/>
          </p:cNvGrpSpPr>
          <p:nvPr/>
        </p:nvGrpSpPr>
        <p:grpSpPr bwMode="auto">
          <a:xfrm>
            <a:off x="1077913" y="0"/>
            <a:ext cx="4127500" cy="1606550"/>
            <a:chOff x="679" y="0"/>
            <a:chExt cx="2600" cy="1012"/>
          </a:xfrm>
        </p:grpSpPr>
        <p:grpSp>
          <p:nvGrpSpPr>
            <p:cNvPr id="86052" name="Group 115">
              <a:extLst>
                <a:ext uri="{FF2B5EF4-FFF2-40B4-BE49-F238E27FC236}">
                  <a16:creationId xmlns:a16="http://schemas.microsoft.com/office/drawing/2014/main" id="{6C01595F-3CEF-A97B-6661-EC01BD1C5E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9" y="410"/>
              <a:ext cx="2600" cy="602"/>
              <a:chOff x="679" y="410"/>
              <a:chExt cx="2600" cy="602"/>
            </a:xfrm>
          </p:grpSpPr>
          <p:sp>
            <p:nvSpPr>
              <p:cNvPr id="86058" name="Rectangle 116">
                <a:extLst>
                  <a:ext uri="{FF2B5EF4-FFF2-40B4-BE49-F238E27FC236}">
                    <a16:creationId xmlns:a16="http://schemas.microsoft.com/office/drawing/2014/main" id="{7D7653D2-4EF6-BC83-C372-AB90FF4564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3" y="418"/>
                <a:ext cx="235" cy="24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2400" i="1">
                    <a:solidFill>
                      <a:srgbClr val="EEFF4B"/>
                    </a:solidFill>
                  </a:rPr>
                  <a:t>4P</a:t>
                </a:r>
                <a:endParaRPr lang="en-US" altLang="en-US" sz="3600" b="0">
                  <a:solidFill>
                    <a:srgbClr val="EEFF4B"/>
                  </a:solidFill>
                  <a:latin typeface="Times" panose="02020603050405020304" pitchFamily="18" charset="0"/>
                </a:endParaRPr>
              </a:p>
            </p:txBody>
          </p:sp>
          <p:sp>
            <p:nvSpPr>
              <p:cNvPr id="86059" name="Rectangle 117">
                <a:extLst>
                  <a:ext uri="{FF2B5EF4-FFF2-40B4-BE49-F238E27FC236}">
                    <a16:creationId xmlns:a16="http://schemas.microsoft.com/office/drawing/2014/main" id="{97D4B883-7478-8EA6-1ACB-6357E3648B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1" y="410"/>
                <a:ext cx="341" cy="24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2400" i="1">
                    <a:solidFill>
                      <a:srgbClr val="EEFF4B"/>
                    </a:solidFill>
                  </a:rPr>
                  <a:t>  3S</a:t>
                </a:r>
                <a:endParaRPr lang="en-US" altLang="en-US" sz="3600" b="0">
                  <a:solidFill>
                    <a:srgbClr val="EEFF4B"/>
                  </a:solidFill>
                  <a:latin typeface="Times" panose="02020603050405020304" pitchFamily="18" charset="0"/>
                </a:endParaRPr>
              </a:p>
            </p:txBody>
          </p:sp>
          <p:grpSp>
            <p:nvGrpSpPr>
              <p:cNvPr id="86060" name="Group 118">
                <a:extLst>
                  <a:ext uri="{FF2B5EF4-FFF2-40B4-BE49-F238E27FC236}">
                    <a16:creationId xmlns:a16="http://schemas.microsoft.com/office/drawing/2014/main" id="{58961C63-FE26-B073-3317-0F85DAEFE2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9" y="666"/>
                <a:ext cx="2600" cy="346"/>
                <a:chOff x="671" y="778"/>
                <a:chExt cx="2600" cy="346"/>
              </a:xfrm>
            </p:grpSpPr>
            <p:sp>
              <p:nvSpPr>
                <p:cNvPr id="86063" name="Rectangle 119">
                  <a:extLst>
                    <a:ext uri="{FF2B5EF4-FFF2-40B4-BE49-F238E27FC236}">
                      <a16:creationId xmlns:a16="http://schemas.microsoft.com/office/drawing/2014/main" id="{ED4A5E59-DF47-37A3-ABFB-99D10EB4A8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1" y="786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C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6064" name="Rectangle 120">
                  <a:extLst>
                    <a:ext uri="{FF2B5EF4-FFF2-40B4-BE49-F238E27FC236}">
                      <a16:creationId xmlns:a16="http://schemas.microsoft.com/office/drawing/2014/main" id="{EA122005-1D6A-45EA-70FB-EB4A6876AF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9" y="786"/>
                  <a:ext cx="128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A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6065" name="Rectangle 121">
                  <a:extLst>
                    <a:ext uri="{FF2B5EF4-FFF2-40B4-BE49-F238E27FC236}">
                      <a16:creationId xmlns:a16="http://schemas.microsoft.com/office/drawing/2014/main" id="{8C1B39C4-FF3C-9B19-28DE-F7F30C53BE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7" y="778"/>
                  <a:ext cx="96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J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6066" name="Rectangle 122">
                  <a:extLst>
                    <a:ext uri="{FF2B5EF4-FFF2-40B4-BE49-F238E27FC236}">
                      <a16:creationId xmlns:a16="http://schemas.microsoft.com/office/drawing/2014/main" id="{EF0DD0A2-3192-7222-BFD9-0931E863BE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03" y="786"/>
                  <a:ext cx="160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M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6067" name="Rectangle 123">
                  <a:extLst>
                    <a:ext uri="{FF2B5EF4-FFF2-40B4-BE49-F238E27FC236}">
                      <a16:creationId xmlns:a16="http://schemas.microsoft.com/office/drawing/2014/main" id="{F4432320-6D10-2E26-A6D8-554A98D49A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9" y="786"/>
                  <a:ext cx="96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J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6068" name="Rectangle 124">
                  <a:extLst>
                    <a:ext uri="{FF2B5EF4-FFF2-40B4-BE49-F238E27FC236}">
                      <a16:creationId xmlns:a16="http://schemas.microsoft.com/office/drawing/2014/main" id="{20A4D7F6-7959-1AA5-8969-C8B96118CD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35" y="786"/>
                  <a:ext cx="128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A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6069" name="Rectangle 125">
                  <a:extLst>
                    <a:ext uri="{FF2B5EF4-FFF2-40B4-BE49-F238E27FC236}">
                      <a16:creationId xmlns:a16="http://schemas.microsoft.com/office/drawing/2014/main" id="{6E6523EB-5BD1-86E2-55A2-6C53B2ACDA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99" y="786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R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6070" name="Rectangle 126">
                  <a:extLst>
                    <a:ext uri="{FF2B5EF4-FFF2-40B4-BE49-F238E27FC236}">
                      <a16:creationId xmlns:a16="http://schemas.microsoft.com/office/drawing/2014/main" id="{6BD6CFB1-0EE8-9458-6B05-4A8C25800F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87" y="786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C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6071" name="Rectangle 127">
                  <a:extLst>
                    <a:ext uri="{FF2B5EF4-FFF2-40B4-BE49-F238E27FC236}">
                      <a16:creationId xmlns:a16="http://schemas.microsoft.com/office/drawing/2014/main" id="{5B9A2011-29F2-8BC8-FD18-71863FB0A7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83" y="778"/>
                  <a:ext cx="128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S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6072" name="Rectangle 128">
                  <a:extLst>
                    <a:ext uri="{FF2B5EF4-FFF2-40B4-BE49-F238E27FC236}">
                      <a16:creationId xmlns:a16="http://schemas.microsoft.com/office/drawing/2014/main" id="{5F1584F0-101C-E9FF-E97E-AD15A91ABA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1" y="778"/>
                  <a:ext cx="0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</p:grpSp>
          <p:sp>
            <p:nvSpPr>
              <p:cNvPr id="86061" name="Rectangle 129">
                <a:extLst>
                  <a:ext uri="{FF2B5EF4-FFF2-40B4-BE49-F238E27FC236}">
                    <a16:creationId xmlns:a16="http://schemas.microsoft.com/office/drawing/2014/main" id="{A63A17DD-099D-56C4-08E8-079553CC6F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1" y="656"/>
                <a:ext cx="1072" cy="256"/>
              </a:xfrm>
              <a:prstGeom prst="rect">
                <a:avLst/>
              </a:prstGeom>
              <a:noFill/>
              <a:ln w="25400">
                <a:solidFill>
                  <a:srgbClr val="EEFF4B"/>
                </a:solidFill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6062" name="Rectangle 130">
                <a:extLst>
                  <a:ext uri="{FF2B5EF4-FFF2-40B4-BE49-F238E27FC236}">
                    <a16:creationId xmlns:a16="http://schemas.microsoft.com/office/drawing/2014/main" id="{F472705F-B81E-DA78-44BF-7E1637842A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7" y="658"/>
                <a:ext cx="776" cy="256"/>
              </a:xfrm>
              <a:prstGeom prst="rect">
                <a:avLst/>
              </a:prstGeom>
              <a:noFill/>
              <a:ln w="25400">
                <a:solidFill>
                  <a:srgbClr val="EEFF4B"/>
                </a:solidFill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86053" name="Group 131">
              <a:extLst>
                <a:ext uri="{FF2B5EF4-FFF2-40B4-BE49-F238E27FC236}">
                  <a16:creationId xmlns:a16="http://schemas.microsoft.com/office/drawing/2014/main" id="{0A80E84D-EDE0-22E3-C5E5-E220304C45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64" y="0"/>
              <a:ext cx="455" cy="458"/>
              <a:chOff x="1814" y="109"/>
              <a:chExt cx="455" cy="458"/>
            </a:xfrm>
          </p:grpSpPr>
          <p:sp>
            <p:nvSpPr>
              <p:cNvPr id="86056" name="Text Box 132">
                <a:extLst>
                  <a:ext uri="{FF2B5EF4-FFF2-40B4-BE49-F238E27FC236}">
                    <a16:creationId xmlns:a16="http://schemas.microsoft.com/office/drawing/2014/main" id="{525FB46E-379B-B2B0-FB27-0023F0E561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45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000" i="1">
                    <a:solidFill>
                      <a:srgbClr val="EEFF4B"/>
                    </a:solidFill>
                  </a:rPr>
                  <a:t>7</a:t>
                </a:r>
              </a:p>
            </p:txBody>
          </p:sp>
          <p:sp>
            <p:nvSpPr>
              <p:cNvPr id="86057" name="Line 133">
                <a:extLst>
                  <a:ext uri="{FF2B5EF4-FFF2-40B4-BE49-F238E27FC236}">
                    <a16:creationId xmlns:a16="http://schemas.microsoft.com/office/drawing/2014/main" id="{9264EE87-01CD-99D0-C590-E070451BA5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 w="28575">
                <a:solidFill>
                  <a:srgbClr val="FFFF05"/>
                </a:solidFill>
                <a:round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6054" name="Line 134">
              <a:extLst>
                <a:ext uri="{FF2B5EF4-FFF2-40B4-BE49-F238E27FC236}">
                  <a16:creationId xmlns:a16="http://schemas.microsoft.com/office/drawing/2014/main" id="{66A6F5F0-D694-DB80-07BC-E432477A70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91" y="327"/>
              <a:ext cx="308" cy="223"/>
            </a:xfrm>
            <a:prstGeom prst="line">
              <a:avLst/>
            </a:prstGeom>
            <a:noFill/>
            <a:ln w="28575">
              <a:solidFill>
                <a:srgbClr val="FFFF05"/>
              </a:solidFill>
              <a:round/>
              <a:headEnd/>
              <a:tailEnd type="arrow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55" name="Line 135">
              <a:extLst>
                <a:ext uri="{FF2B5EF4-FFF2-40B4-BE49-F238E27FC236}">
                  <a16:creationId xmlns:a16="http://schemas.microsoft.com/office/drawing/2014/main" id="{D6438369-8DF7-CB26-1AE1-AEF1E93606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2" y="336"/>
              <a:ext cx="233" cy="190"/>
            </a:xfrm>
            <a:prstGeom prst="line">
              <a:avLst/>
            </a:prstGeom>
            <a:noFill/>
            <a:ln w="28575">
              <a:solidFill>
                <a:srgbClr val="FFFF05"/>
              </a:solidFill>
              <a:round/>
              <a:headEnd/>
              <a:tailEnd type="arrow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6045" name="Text Box 136">
            <a:extLst>
              <a:ext uri="{FF2B5EF4-FFF2-40B4-BE49-F238E27FC236}">
                <a16:creationId xmlns:a16="http://schemas.microsoft.com/office/drawing/2014/main" id="{1F38CF91-985B-6E78-46D7-72BEF08D8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86046" name="Group 141">
            <a:extLst>
              <a:ext uri="{FF2B5EF4-FFF2-40B4-BE49-F238E27FC236}">
                <a16:creationId xmlns:a16="http://schemas.microsoft.com/office/drawing/2014/main" id="{6697EF9B-FEFC-B4C1-3D8E-D0EBB45C0CC5}"/>
              </a:ext>
            </a:extLst>
          </p:cNvPr>
          <p:cNvGrpSpPr>
            <a:grpSpLocks/>
          </p:cNvGrpSpPr>
          <p:nvPr/>
        </p:nvGrpSpPr>
        <p:grpSpPr bwMode="auto">
          <a:xfrm>
            <a:off x="6457950" y="171450"/>
            <a:ext cx="390525" cy="1919288"/>
            <a:chOff x="4319" y="-3142"/>
            <a:chExt cx="337" cy="5692"/>
          </a:xfrm>
        </p:grpSpPr>
        <p:sp>
          <p:nvSpPr>
            <p:cNvPr id="86050" name="Rectangle 142">
              <a:extLst>
                <a:ext uri="{FF2B5EF4-FFF2-40B4-BE49-F238E27FC236}">
                  <a16:creationId xmlns:a16="http://schemas.microsoft.com/office/drawing/2014/main" id="{6EE8C3E0-6FBA-7DA2-310B-6434A97B76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468" y="-1291"/>
              <a:ext cx="4040" cy="337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altLang="en-US" sz="1600" b="0">
                  <a:solidFill>
                    <a:schemeClr val="tx1"/>
                  </a:solidFill>
                  <a:latin typeface="Kerala" pitchFamily="2" charset="0"/>
                </a:rPr>
                <a:t>dµßØíÄáÕßæa </a:t>
              </a:r>
            </a:p>
            <a:p>
              <a:pPr>
                <a:lnSpc>
                  <a:spcPct val="80000"/>
                </a:lnSpc>
              </a:pPr>
              <a:r>
                <a:rPr lang="en-US" altLang="en-US" sz="1600" b="0">
                  <a:solidFill>
                    <a:schemeClr val="tx1"/>
                  </a:solidFill>
                  <a:latin typeface="Kerala" pitchFamily="2" charset="0"/>
                </a:rPr>
                <a:t>ÍâÎßÏßæÜ ÕÞÝíº</a:t>
              </a:r>
              <a:r>
                <a:rPr lang="en-US" altLang="en-US" sz="1200">
                  <a:solidFill>
                    <a:srgbClr val="FFFFFF"/>
                  </a:solidFill>
                </a:rPr>
                <a:t> </a:t>
              </a:r>
            </a:p>
          </p:txBody>
        </p:sp>
        <p:sp>
          <p:nvSpPr>
            <p:cNvPr id="86051" name="Rectangle 143">
              <a:extLst>
                <a:ext uri="{FF2B5EF4-FFF2-40B4-BE49-F238E27FC236}">
                  <a16:creationId xmlns:a16="http://schemas.microsoft.com/office/drawing/2014/main" id="{67F9C8BF-7FF5-82D7-6F01-7544FF0A60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624" y="1736"/>
              <a:ext cx="1629" cy="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 sz="3600" b="0">
                <a:solidFill>
                  <a:srgbClr val="FFFFFF"/>
                </a:solidFill>
              </a:endParaRPr>
            </a:p>
          </p:txBody>
        </p:sp>
      </p:grpSp>
      <p:sp>
        <p:nvSpPr>
          <p:cNvPr id="462996" name="Rectangle 148">
            <a:extLst>
              <a:ext uri="{FF2B5EF4-FFF2-40B4-BE49-F238E27FC236}">
                <a16:creationId xmlns:a16="http://schemas.microsoft.com/office/drawing/2014/main" id="{D0F07740-1FA6-9961-5953-C002F36A1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3075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76</a:t>
            </a:r>
          </a:p>
        </p:txBody>
      </p:sp>
      <p:sp>
        <p:nvSpPr>
          <p:cNvPr id="86048" name="Text Box 149">
            <a:extLst>
              <a:ext uri="{FF2B5EF4-FFF2-40B4-BE49-F238E27FC236}">
                <a16:creationId xmlns:a16="http://schemas.microsoft.com/office/drawing/2014/main" id="{98FDF83E-A242-13A4-6935-C86DF00C2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462998" name="Rectangle 150">
            <a:extLst>
              <a:ext uri="{FF2B5EF4-FFF2-40B4-BE49-F238E27FC236}">
                <a16:creationId xmlns:a16="http://schemas.microsoft.com/office/drawing/2014/main" id="{2143EDEE-5DBA-E0BB-FEDD-169F05C9E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7.2.03f.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2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2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80383"/>
            </a:gs>
            <a:gs pos="50000">
              <a:schemeClr val="bg2"/>
            </a:gs>
            <a:gs pos="100000">
              <a:srgbClr val="28038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>
            <a:extLst>
              <a:ext uri="{FF2B5EF4-FFF2-40B4-BE49-F238E27FC236}">
                <a16:creationId xmlns:a16="http://schemas.microsoft.com/office/drawing/2014/main" id="{1FACC5E2-B8AD-7116-8100-58BFDEB40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altLang="en-US" sz="2400" b="0">
              <a:solidFill>
                <a:srgbClr val="EEFF4B"/>
              </a:solidFill>
              <a:latin typeface=""/>
            </a:endParaRPr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8D47161C-8E6B-B81C-99CC-1FF3EB40C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1562100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7044" name="Rectangle 4">
            <a:extLst>
              <a:ext uri="{FF2B5EF4-FFF2-40B4-BE49-F238E27FC236}">
                <a16:creationId xmlns:a16="http://schemas.microsoft.com/office/drawing/2014/main" id="{D98AB517-8065-AF6A-CDBF-E7EF988CB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2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7045" name="Rectangle 5">
            <a:extLst>
              <a:ext uri="{FF2B5EF4-FFF2-40B4-BE49-F238E27FC236}">
                <a16:creationId xmlns:a16="http://schemas.microsoft.com/office/drawing/2014/main" id="{B9BC9F81-1AFE-7136-C25C-3F7AA4719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6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7046" name="Rectangle 6">
            <a:extLst>
              <a:ext uri="{FF2B5EF4-FFF2-40B4-BE49-F238E27FC236}">
                <a16:creationId xmlns:a16="http://schemas.microsoft.com/office/drawing/2014/main" id="{1CA00F0B-229D-0358-7D0A-6E69E072A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7047" name="Rectangle 7">
            <a:extLst>
              <a:ext uri="{FF2B5EF4-FFF2-40B4-BE49-F238E27FC236}">
                <a16:creationId xmlns:a16="http://schemas.microsoft.com/office/drawing/2014/main" id="{EEE97336-F906-ECF4-1927-0948429BF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13" y="1552575"/>
            <a:ext cx="127000" cy="3784600"/>
          </a:xfrm>
          <a:prstGeom prst="rect">
            <a:avLst/>
          </a:prstGeom>
          <a:solidFill>
            <a:srgbClr val="EE0B1B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7048" name="Rectangle 8">
            <a:extLst>
              <a:ext uri="{FF2B5EF4-FFF2-40B4-BE49-F238E27FC236}">
                <a16:creationId xmlns:a16="http://schemas.microsoft.com/office/drawing/2014/main" id="{03AE5146-E637-BE75-14F5-817CF8076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613" y="1552575"/>
            <a:ext cx="127000" cy="3784600"/>
          </a:xfrm>
          <a:prstGeom prst="rect">
            <a:avLst/>
          </a:prstGeom>
          <a:solidFill>
            <a:srgbClr val="EE0B1B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7049" name="Rectangle 9">
            <a:extLst>
              <a:ext uri="{FF2B5EF4-FFF2-40B4-BE49-F238E27FC236}">
                <a16:creationId xmlns:a16="http://schemas.microsoft.com/office/drawing/2014/main" id="{7E804A09-44F5-9B08-0FF6-B13E3C54D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7050" name="Rectangle 10">
            <a:extLst>
              <a:ext uri="{FF2B5EF4-FFF2-40B4-BE49-F238E27FC236}">
                <a16:creationId xmlns:a16="http://schemas.microsoft.com/office/drawing/2014/main" id="{77ECBE98-42DA-AB8F-66D9-6244887C3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7051" name="Rectangle 11">
            <a:extLst>
              <a:ext uri="{FF2B5EF4-FFF2-40B4-BE49-F238E27FC236}">
                <a16:creationId xmlns:a16="http://schemas.microsoft.com/office/drawing/2014/main" id="{7B1A6303-83F1-8062-3A88-018CC23B1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8913" y="2009775"/>
            <a:ext cx="6731000" cy="4699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7052" name="Rectangle 14">
            <a:extLst>
              <a:ext uri="{FF2B5EF4-FFF2-40B4-BE49-F238E27FC236}">
                <a16:creationId xmlns:a16="http://schemas.microsoft.com/office/drawing/2014/main" id="{93C2AF18-8CE0-6EF8-715F-F08964225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4413" y="2073275"/>
            <a:ext cx="3673475" cy="3841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en-US" altLang="en-US" sz="3600">
                <a:solidFill>
                  <a:srgbClr val="FFFF66"/>
                </a:solidFill>
                <a:latin typeface="Kerala" pitchFamily="2" charset="0"/>
              </a:rPr>
              <a:t>¥dÌÙÞÎßµ ©¿O¿ß</a:t>
            </a:r>
          </a:p>
        </p:txBody>
      </p:sp>
      <p:grpSp>
        <p:nvGrpSpPr>
          <p:cNvPr id="463949" name="Group 77">
            <a:extLst>
              <a:ext uri="{FF2B5EF4-FFF2-40B4-BE49-F238E27FC236}">
                <a16:creationId xmlns:a16="http://schemas.microsoft.com/office/drawing/2014/main" id="{7F71CB60-68B6-BDE4-E7BE-30062691CC6D}"/>
              </a:ext>
            </a:extLst>
          </p:cNvPr>
          <p:cNvGrpSpPr>
            <a:grpSpLocks/>
          </p:cNvGrpSpPr>
          <p:nvPr/>
        </p:nvGrpSpPr>
        <p:grpSpPr bwMode="auto">
          <a:xfrm>
            <a:off x="3744913" y="3838575"/>
            <a:ext cx="4330700" cy="469900"/>
            <a:chOff x="2359" y="2418"/>
            <a:chExt cx="2728" cy="296"/>
          </a:xfrm>
        </p:grpSpPr>
        <p:sp>
          <p:nvSpPr>
            <p:cNvPr id="87106" name="Rectangle 12">
              <a:extLst>
                <a:ext uri="{FF2B5EF4-FFF2-40B4-BE49-F238E27FC236}">
                  <a16:creationId xmlns:a16="http://schemas.microsoft.com/office/drawing/2014/main" id="{F7D892F3-7B5C-0F72-4269-409C8C2B77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9" y="2418"/>
              <a:ext cx="2728" cy="296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7107" name="Rectangle 16">
              <a:extLst>
                <a:ext uri="{FF2B5EF4-FFF2-40B4-BE49-F238E27FC236}">
                  <a16:creationId xmlns:a16="http://schemas.microsoft.com/office/drawing/2014/main" id="{396F77C7-665A-7735-3207-EA598376BE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3" y="2442"/>
              <a:ext cx="1945" cy="269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800">
                  <a:solidFill>
                    <a:srgbClr val="FFFF66"/>
                  </a:solidFill>
                  <a:latin typeface="Kerala" pitchFamily="2" charset="0"/>
                </a:rPr>
                <a:t>ÆÞÕàÆáÎÞÏáU ©¿O¿ß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</p:grpSp>
      <p:sp>
        <p:nvSpPr>
          <p:cNvPr id="87054" name="Text Box 35">
            <a:extLst>
              <a:ext uri="{FF2B5EF4-FFF2-40B4-BE49-F238E27FC236}">
                <a16:creationId xmlns:a16="http://schemas.microsoft.com/office/drawing/2014/main" id="{9FF5E3A5-52BC-A2DA-1601-1D5D5C660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812800"/>
            <a:ext cx="685800" cy="8540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0">
                <a:solidFill>
                  <a:srgbClr val="D83104"/>
                </a:solidFill>
              </a:rPr>
              <a:t>J</a:t>
            </a:r>
          </a:p>
        </p:txBody>
      </p:sp>
      <p:sp>
        <p:nvSpPr>
          <p:cNvPr id="87055" name="Text Box 36">
            <a:extLst>
              <a:ext uri="{FF2B5EF4-FFF2-40B4-BE49-F238E27FC236}">
                <a16:creationId xmlns:a16="http://schemas.microsoft.com/office/drawing/2014/main" id="{51E822A9-3F13-A87D-A78A-705A3B151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5626100"/>
            <a:ext cx="840740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FFFF66"/>
                </a:solidFill>
                <a:latin typeface="Kerala" pitchFamily="2" charset="0"/>
              </a:rPr>
              <a:t>èÌÌßZ µÞÜÈßVÃÏJßæa ¸¿È</a:t>
            </a:r>
            <a:endParaRPr lang="en-US" altLang="en-US" sz="2400">
              <a:solidFill>
                <a:srgbClr val="EEFF4B"/>
              </a:solidFill>
            </a:endParaRPr>
          </a:p>
        </p:txBody>
      </p:sp>
      <p:sp>
        <p:nvSpPr>
          <p:cNvPr id="87056" name="Rectangle 37">
            <a:extLst>
              <a:ext uri="{FF2B5EF4-FFF2-40B4-BE49-F238E27FC236}">
                <a16:creationId xmlns:a16="http://schemas.microsoft.com/office/drawing/2014/main" id="{E8CDC101-84FA-2738-4185-33C8532D0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4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grpSp>
        <p:nvGrpSpPr>
          <p:cNvPr id="87057" name="Group 47">
            <a:extLst>
              <a:ext uri="{FF2B5EF4-FFF2-40B4-BE49-F238E27FC236}">
                <a16:creationId xmlns:a16="http://schemas.microsoft.com/office/drawing/2014/main" id="{77F65B91-2D5D-7E74-BA8C-30A4E1E09C01}"/>
              </a:ext>
            </a:extLst>
          </p:cNvPr>
          <p:cNvGrpSpPr>
            <a:grpSpLocks/>
          </p:cNvGrpSpPr>
          <p:nvPr/>
        </p:nvGrpSpPr>
        <p:grpSpPr bwMode="auto">
          <a:xfrm>
            <a:off x="6099175" y="176213"/>
            <a:ext cx="171450" cy="2001837"/>
            <a:chOff x="3490" y="43"/>
            <a:chExt cx="108" cy="1261"/>
          </a:xfrm>
        </p:grpSpPr>
        <p:sp>
          <p:nvSpPr>
            <p:cNvPr id="87104" name="Rectangle 48">
              <a:extLst>
                <a:ext uri="{FF2B5EF4-FFF2-40B4-BE49-F238E27FC236}">
                  <a16:creationId xmlns:a16="http://schemas.microsoft.com/office/drawing/2014/main" id="{65E92A19-C485-0123-208A-C222BA5EA7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115" y="418"/>
              <a:ext cx="858" cy="108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lnSpc>
                  <a:spcPct val="70000"/>
                </a:lnSpc>
              </a:pPr>
              <a:r>
                <a:rPr lang="en-US" altLang="en-US" sz="1600" b="0">
                  <a:solidFill>
                    <a:srgbClr val="66FFFF"/>
                  </a:solidFill>
                  <a:latin typeface="Kerala" pitchFamily="2" charset="0"/>
                </a:rPr>
                <a:t>øIÞ¢ dÉÄcfÄ</a:t>
              </a:r>
            </a:p>
            <a:p>
              <a:pPr>
                <a:lnSpc>
                  <a:spcPct val="0"/>
                </a:lnSpc>
              </a:pPr>
              <a:r>
                <a:rPr lang="en-US" altLang="en-US" sz="2400" b="0">
                  <a:solidFill>
                    <a:schemeClr val="tx1"/>
                  </a:solidFill>
                  <a:latin typeface="Kerala" pitchFamily="2" charset="0"/>
                </a:rPr>
                <a:t>d</a:t>
              </a:r>
            </a:p>
          </p:txBody>
        </p:sp>
        <p:sp>
          <p:nvSpPr>
            <p:cNvPr id="87105" name="Rectangle 49">
              <a:extLst>
                <a:ext uri="{FF2B5EF4-FFF2-40B4-BE49-F238E27FC236}">
                  <a16:creationId xmlns:a16="http://schemas.microsoft.com/office/drawing/2014/main" id="{E7083F4F-42B2-EB8D-215B-42168F609F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395" y="1104"/>
              <a:ext cx="401" cy="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 sz="3600" b="0">
                <a:solidFill>
                  <a:srgbClr val="35FFD0"/>
                </a:solidFill>
              </a:endParaRPr>
            </a:p>
          </p:txBody>
        </p:sp>
      </p:grpSp>
      <p:grpSp>
        <p:nvGrpSpPr>
          <p:cNvPr id="87058" name="Group 50">
            <a:extLst>
              <a:ext uri="{FF2B5EF4-FFF2-40B4-BE49-F238E27FC236}">
                <a16:creationId xmlns:a16="http://schemas.microsoft.com/office/drawing/2014/main" id="{B41D10D3-578D-4F07-3FF3-A1A9449C5FE5}"/>
              </a:ext>
            </a:extLst>
          </p:cNvPr>
          <p:cNvGrpSpPr>
            <a:grpSpLocks/>
          </p:cNvGrpSpPr>
          <p:nvPr/>
        </p:nvGrpSpPr>
        <p:grpSpPr bwMode="auto">
          <a:xfrm>
            <a:off x="5516563" y="322263"/>
            <a:ext cx="415925" cy="1930400"/>
            <a:chOff x="4323" y="120"/>
            <a:chExt cx="262" cy="1216"/>
          </a:xfrm>
        </p:grpSpPr>
        <p:sp>
          <p:nvSpPr>
            <p:cNvPr id="87102" name="Rectangle 51">
              <a:extLst>
                <a:ext uri="{FF2B5EF4-FFF2-40B4-BE49-F238E27FC236}">
                  <a16:creationId xmlns:a16="http://schemas.microsoft.com/office/drawing/2014/main" id="{A4719F77-3675-CF14-031C-AA8186CBC9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049" y="394"/>
              <a:ext cx="809" cy="262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600" b="0">
                  <a:solidFill>
                    <a:srgbClr val="FFFF66"/>
                  </a:solidFill>
                  <a:latin typeface="Kerala" pitchFamily="2" charset="0"/>
                </a:rPr>
                <a:t>µáEÞ¿ßæa</a:t>
              </a:r>
              <a:endParaRPr lang="en-US" altLang="en-US" sz="1200">
                <a:solidFill>
                  <a:srgbClr val="EEFF4B"/>
                </a:solidFill>
              </a:endParaRPr>
            </a:p>
            <a:p>
              <a:pPr>
                <a:lnSpc>
                  <a:spcPct val="70000"/>
                </a:lnSpc>
              </a:pPr>
              <a:r>
                <a:rPr lang="en-US" altLang="en-US" sz="1600" b="0">
                  <a:solidFill>
                    <a:srgbClr val="FFFF66"/>
                  </a:solidFill>
                  <a:latin typeface="Kerala" pitchFamily="2" charset="0"/>
                </a:rPr>
                <a:t>µÜcÞÃ ÕßøáKí</a:t>
              </a:r>
            </a:p>
          </p:txBody>
        </p:sp>
        <p:sp>
          <p:nvSpPr>
            <p:cNvPr id="87103" name="Rectangle 52">
              <a:extLst>
                <a:ext uri="{FF2B5EF4-FFF2-40B4-BE49-F238E27FC236}">
                  <a16:creationId xmlns:a16="http://schemas.microsoft.com/office/drawing/2014/main" id="{D5F08A0B-D8B0-0D4D-D7C0-6A2BB90E36A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243" y="1136"/>
              <a:ext cx="401" cy="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 sz="3600" b="0">
                <a:solidFill>
                  <a:schemeClr val="tx1"/>
                </a:solidFill>
              </a:endParaRPr>
            </a:p>
          </p:txBody>
        </p:sp>
      </p:grpSp>
      <p:sp>
        <p:nvSpPr>
          <p:cNvPr id="87059" name="Rectangle 53">
            <a:extLst>
              <a:ext uri="{FF2B5EF4-FFF2-40B4-BE49-F238E27FC236}">
                <a16:creationId xmlns:a16="http://schemas.microsoft.com/office/drawing/2014/main" id="{63542E2B-8376-B305-C524-2E1D54B54771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6752431" y="724694"/>
            <a:ext cx="1570038" cy="3175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en-US" altLang="en-US" sz="1200">
                <a:solidFill>
                  <a:srgbClr val="EEFF4B"/>
                </a:solidFill>
              </a:rPr>
              <a:t> </a:t>
            </a:r>
            <a:r>
              <a:rPr lang="en-US" altLang="en-US" sz="1600" b="0">
                <a:solidFill>
                  <a:srgbClr val="FFFF66"/>
                </a:solidFill>
                <a:latin typeface="Kerala" pitchFamily="2" charset="0"/>
              </a:rPr>
              <a:t>ÉáÄßÏ ¦µÞÖÕá¢</a:t>
            </a:r>
            <a:endParaRPr lang="en-US" altLang="en-US" sz="1200">
              <a:solidFill>
                <a:srgbClr val="EEFF4B"/>
              </a:solidFill>
            </a:endParaRPr>
          </a:p>
          <a:p>
            <a:pPr>
              <a:lnSpc>
                <a:spcPct val="60000"/>
              </a:lnSpc>
            </a:pPr>
            <a:r>
              <a:rPr lang="en-US" altLang="en-US" sz="1200">
                <a:solidFill>
                  <a:srgbClr val="EEFF4B"/>
                </a:solidFill>
              </a:rPr>
              <a:t>  </a:t>
            </a:r>
            <a:r>
              <a:rPr lang="en-US" altLang="en-US" sz="1600" b="0">
                <a:solidFill>
                  <a:srgbClr val="FFFF66"/>
                </a:solidFill>
                <a:latin typeface="Kerala" pitchFamily="2" charset="0"/>
              </a:rPr>
              <a:t>ÉáÄßÏ ÍâÎßÏá¢</a:t>
            </a:r>
            <a:endParaRPr lang="en-US" altLang="en-US" sz="1200">
              <a:solidFill>
                <a:srgbClr val="EEFF4B"/>
              </a:solidFill>
            </a:endParaRPr>
          </a:p>
        </p:txBody>
      </p:sp>
      <p:grpSp>
        <p:nvGrpSpPr>
          <p:cNvPr id="87060" name="Group 57">
            <a:extLst>
              <a:ext uri="{FF2B5EF4-FFF2-40B4-BE49-F238E27FC236}">
                <a16:creationId xmlns:a16="http://schemas.microsoft.com/office/drawing/2014/main" id="{7E6314B7-A7D3-694E-8F7C-AA429E18CDD3}"/>
              </a:ext>
            </a:extLst>
          </p:cNvPr>
          <p:cNvGrpSpPr>
            <a:grpSpLocks/>
          </p:cNvGrpSpPr>
          <p:nvPr/>
        </p:nvGrpSpPr>
        <p:grpSpPr bwMode="auto">
          <a:xfrm>
            <a:off x="6900863" y="14288"/>
            <a:ext cx="439737" cy="2159000"/>
            <a:chOff x="4318" y="-4158"/>
            <a:chExt cx="381" cy="7212"/>
          </a:xfrm>
        </p:grpSpPr>
        <p:sp>
          <p:nvSpPr>
            <p:cNvPr id="87100" name="Rectangle 58">
              <a:extLst>
                <a:ext uri="{FF2B5EF4-FFF2-40B4-BE49-F238E27FC236}">
                  <a16:creationId xmlns:a16="http://schemas.microsoft.com/office/drawing/2014/main" id="{3122EB8E-0892-A79B-EF07-984110DF9A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985" y="-1825"/>
              <a:ext cx="5048" cy="381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600" b="0">
                  <a:solidFill>
                    <a:srgbClr val="FF0000"/>
                  </a:solidFill>
                  <a:latin typeface="Kerala" pitchFamily="2" charset="0"/>
                </a:rPr>
                <a:t>æÕUØß¢ÙÞØÈ_</a:t>
              </a:r>
              <a:r>
                <a:rPr lang="en-US" altLang="en-US" sz="1200">
                  <a:solidFill>
                    <a:srgbClr val="FA4E19"/>
                  </a:solidFill>
                </a:rPr>
                <a:t> </a:t>
              </a:r>
            </a:p>
            <a:p>
              <a:pPr>
                <a:lnSpc>
                  <a:spcPct val="80000"/>
                </a:lnSpc>
              </a:pPr>
              <a:r>
                <a:rPr lang="en-US" altLang="en-US" sz="1600" b="0">
                  <a:solidFill>
                    <a:srgbClr val="FF0000"/>
                  </a:solidFill>
                  <a:latin typeface="Kerala" pitchFamily="2" charset="0"/>
                </a:rPr>
                <a:t>JßæÜ ÈcÞÏÕßÇß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  <a:p>
              <a:pPr>
                <a:lnSpc>
                  <a:spcPct val="0"/>
                </a:lnSpc>
              </a:pPr>
              <a:endParaRPr lang="en-US" altLang="en-US" sz="1200">
                <a:solidFill>
                  <a:srgbClr val="FA4E19"/>
                </a:solidFill>
              </a:endParaRPr>
            </a:p>
          </p:txBody>
        </p:sp>
        <p:sp>
          <p:nvSpPr>
            <p:cNvPr id="87101" name="Rectangle 59">
              <a:extLst>
                <a:ext uri="{FF2B5EF4-FFF2-40B4-BE49-F238E27FC236}">
                  <a16:creationId xmlns:a16="http://schemas.microsoft.com/office/drawing/2014/main" id="{030F1DAD-7F56-AA74-5F13-B3ECBFBB80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376" y="1991"/>
              <a:ext cx="2127" cy="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 sz="3600" b="0">
                <a:solidFill>
                  <a:srgbClr val="FA4E19"/>
                </a:solidFill>
              </a:endParaRPr>
            </a:p>
          </p:txBody>
        </p:sp>
      </p:grpSp>
      <p:grpSp>
        <p:nvGrpSpPr>
          <p:cNvPr id="87061" name="Group 78">
            <a:extLst>
              <a:ext uri="{FF2B5EF4-FFF2-40B4-BE49-F238E27FC236}">
                <a16:creationId xmlns:a16="http://schemas.microsoft.com/office/drawing/2014/main" id="{94DF3327-D23E-AFD2-6697-5529D5E00221}"/>
              </a:ext>
            </a:extLst>
          </p:cNvPr>
          <p:cNvGrpSpPr>
            <a:grpSpLocks/>
          </p:cNvGrpSpPr>
          <p:nvPr/>
        </p:nvGrpSpPr>
        <p:grpSpPr bwMode="auto">
          <a:xfrm>
            <a:off x="1077913" y="0"/>
            <a:ext cx="4127500" cy="1606550"/>
            <a:chOff x="679" y="0"/>
            <a:chExt cx="2600" cy="1012"/>
          </a:xfrm>
        </p:grpSpPr>
        <p:grpSp>
          <p:nvGrpSpPr>
            <p:cNvPr id="87079" name="Group 79">
              <a:extLst>
                <a:ext uri="{FF2B5EF4-FFF2-40B4-BE49-F238E27FC236}">
                  <a16:creationId xmlns:a16="http://schemas.microsoft.com/office/drawing/2014/main" id="{5FEF4C58-4F23-8B9B-58CD-9D2BB656CE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9" y="410"/>
              <a:ext cx="2600" cy="602"/>
              <a:chOff x="679" y="410"/>
              <a:chExt cx="2600" cy="602"/>
            </a:xfrm>
          </p:grpSpPr>
          <p:sp>
            <p:nvSpPr>
              <p:cNvPr id="87085" name="Rectangle 80">
                <a:extLst>
                  <a:ext uri="{FF2B5EF4-FFF2-40B4-BE49-F238E27FC236}">
                    <a16:creationId xmlns:a16="http://schemas.microsoft.com/office/drawing/2014/main" id="{87318E7E-861C-FA9E-2C01-F3E81D97F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3" y="418"/>
                <a:ext cx="235" cy="24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2400" i="1">
                    <a:solidFill>
                      <a:srgbClr val="EEFF4B"/>
                    </a:solidFill>
                  </a:rPr>
                  <a:t>4P</a:t>
                </a:r>
                <a:endParaRPr lang="en-US" altLang="en-US" sz="3600" b="0">
                  <a:solidFill>
                    <a:srgbClr val="EEFF4B"/>
                  </a:solidFill>
                  <a:latin typeface="Times" panose="02020603050405020304" pitchFamily="18" charset="0"/>
                </a:endParaRPr>
              </a:p>
            </p:txBody>
          </p:sp>
          <p:sp>
            <p:nvSpPr>
              <p:cNvPr id="87086" name="Rectangle 81">
                <a:extLst>
                  <a:ext uri="{FF2B5EF4-FFF2-40B4-BE49-F238E27FC236}">
                    <a16:creationId xmlns:a16="http://schemas.microsoft.com/office/drawing/2014/main" id="{82C1CF58-AF5D-8792-BBCA-8687B57635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1" y="410"/>
                <a:ext cx="341" cy="24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2400" i="1">
                    <a:solidFill>
                      <a:srgbClr val="EEFF4B"/>
                    </a:solidFill>
                  </a:rPr>
                  <a:t>  3S</a:t>
                </a:r>
                <a:endParaRPr lang="en-US" altLang="en-US" sz="3600" b="0">
                  <a:solidFill>
                    <a:srgbClr val="EEFF4B"/>
                  </a:solidFill>
                  <a:latin typeface="Times" panose="02020603050405020304" pitchFamily="18" charset="0"/>
                </a:endParaRPr>
              </a:p>
            </p:txBody>
          </p:sp>
          <p:grpSp>
            <p:nvGrpSpPr>
              <p:cNvPr id="87087" name="Group 82">
                <a:extLst>
                  <a:ext uri="{FF2B5EF4-FFF2-40B4-BE49-F238E27FC236}">
                    <a16:creationId xmlns:a16="http://schemas.microsoft.com/office/drawing/2014/main" id="{A88D0888-B4EF-4F6B-C11E-E2847FF014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9" y="666"/>
                <a:ext cx="2600" cy="346"/>
                <a:chOff x="671" y="778"/>
                <a:chExt cx="2600" cy="346"/>
              </a:xfrm>
            </p:grpSpPr>
            <p:sp>
              <p:nvSpPr>
                <p:cNvPr id="87090" name="Rectangle 83">
                  <a:extLst>
                    <a:ext uri="{FF2B5EF4-FFF2-40B4-BE49-F238E27FC236}">
                      <a16:creationId xmlns:a16="http://schemas.microsoft.com/office/drawing/2014/main" id="{7BA9C777-6F43-9F7B-962F-ED38B362B1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1" y="786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C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7091" name="Rectangle 84">
                  <a:extLst>
                    <a:ext uri="{FF2B5EF4-FFF2-40B4-BE49-F238E27FC236}">
                      <a16:creationId xmlns:a16="http://schemas.microsoft.com/office/drawing/2014/main" id="{3C003EE1-AE05-83D1-74A2-A8D55836F2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9" y="786"/>
                  <a:ext cx="128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A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7092" name="Rectangle 85">
                  <a:extLst>
                    <a:ext uri="{FF2B5EF4-FFF2-40B4-BE49-F238E27FC236}">
                      <a16:creationId xmlns:a16="http://schemas.microsoft.com/office/drawing/2014/main" id="{5EA2C5D9-8A33-C16A-EFF5-91A6228CA7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7" y="778"/>
                  <a:ext cx="96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J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7093" name="Rectangle 86">
                  <a:extLst>
                    <a:ext uri="{FF2B5EF4-FFF2-40B4-BE49-F238E27FC236}">
                      <a16:creationId xmlns:a16="http://schemas.microsoft.com/office/drawing/2014/main" id="{3C9C6204-4932-EF78-B4C9-5EEEB88FBF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03" y="786"/>
                  <a:ext cx="160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M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7094" name="Rectangle 87">
                  <a:extLst>
                    <a:ext uri="{FF2B5EF4-FFF2-40B4-BE49-F238E27FC236}">
                      <a16:creationId xmlns:a16="http://schemas.microsoft.com/office/drawing/2014/main" id="{39C54539-A6BB-CCC9-467B-1279369032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9" y="786"/>
                  <a:ext cx="96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J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7095" name="Rectangle 88">
                  <a:extLst>
                    <a:ext uri="{FF2B5EF4-FFF2-40B4-BE49-F238E27FC236}">
                      <a16:creationId xmlns:a16="http://schemas.microsoft.com/office/drawing/2014/main" id="{CAA917E1-4110-FF46-3530-2A946EED9E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35" y="786"/>
                  <a:ext cx="128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A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7096" name="Rectangle 89">
                  <a:extLst>
                    <a:ext uri="{FF2B5EF4-FFF2-40B4-BE49-F238E27FC236}">
                      <a16:creationId xmlns:a16="http://schemas.microsoft.com/office/drawing/2014/main" id="{F436B634-8036-A842-555D-8F060A0E64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99" y="786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R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7097" name="Rectangle 90">
                  <a:extLst>
                    <a:ext uri="{FF2B5EF4-FFF2-40B4-BE49-F238E27FC236}">
                      <a16:creationId xmlns:a16="http://schemas.microsoft.com/office/drawing/2014/main" id="{46F1D561-9741-4375-BCD9-C0EE63F4C4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87" y="786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C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7098" name="Rectangle 91">
                  <a:extLst>
                    <a:ext uri="{FF2B5EF4-FFF2-40B4-BE49-F238E27FC236}">
                      <a16:creationId xmlns:a16="http://schemas.microsoft.com/office/drawing/2014/main" id="{CA206FD5-BFB9-23DB-BD95-C0E2DFE743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83" y="778"/>
                  <a:ext cx="128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S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7099" name="Rectangle 92">
                  <a:extLst>
                    <a:ext uri="{FF2B5EF4-FFF2-40B4-BE49-F238E27FC236}">
                      <a16:creationId xmlns:a16="http://schemas.microsoft.com/office/drawing/2014/main" id="{66FB40FD-CC46-59B7-605F-4D02FCCBB6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1" y="778"/>
                  <a:ext cx="0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</p:grpSp>
          <p:sp>
            <p:nvSpPr>
              <p:cNvPr id="87088" name="Rectangle 93">
                <a:extLst>
                  <a:ext uri="{FF2B5EF4-FFF2-40B4-BE49-F238E27FC236}">
                    <a16:creationId xmlns:a16="http://schemas.microsoft.com/office/drawing/2014/main" id="{2968D8AC-C798-A3EF-F896-D1D0F38793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1" y="656"/>
                <a:ext cx="1072" cy="256"/>
              </a:xfrm>
              <a:prstGeom prst="rect">
                <a:avLst/>
              </a:prstGeom>
              <a:noFill/>
              <a:ln w="25400">
                <a:solidFill>
                  <a:srgbClr val="EEFF4B"/>
                </a:solidFill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7089" name="Rectangle 94">
                <a:extLst>
                  <a:ext uri="{FF2B5EF4-FFF2-40B4-BE49-F238E27FC236}">
                    <a16:creationId xmlns:a16="http://schemas.microsoft.com/office/drawing/2014/main" id="{096E845F-AD05-A812-125C-737B392FD8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7" y="658"/>
                <a:ext cx="776" cy="256"/>
              </a:xfrm>
              <a:prstGeom prst="rect">
                <a:avLst/>
              </a:prstGeom>
              <a:noFill/>
              <a:ln w="25400">
                <a:solidFill>
                  <a:srgbClr val="EEFF4B"/>
                </a:solidFill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87080" name="Group 95">
              <a:extLst>
                <a:ext uri="{FF2B5EF4-FFF2-40B4-BE49-F238E27FC236}">
                  <a16:creationId xmlns:a16="http://schemas.microsoft.com/office/drawing/2014/main" id="{A4D6F06E-5A04-8ED5-1E08-EB8AA03D29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64" y="0"/>
              <a:ext cx="455" cy="458"/>
              <a:chOff x="1814" y="109"/>
              <a:chExt cx="455" cy="458"/>
            </a:xfrm>
          </p:grpSpPr>
          <p:sp>
            <p:nvSpPr>
              <p:cNvPr id="87083" name="Text Box 96">
                <a:extLst>
                  <a:ext uri="{FF2B5EF4-FFF2-40B4-BE49-F238E27FC236}">
                    <a16:creationId xmlns:a16="http://schemas.microsoft.com/office/drawing/2014/main" id="{412DF501-9D91-8D6C-48ED-2CA4EEF8EE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45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000" i="1">
                    <a:solidFill>
                      <a:srgbClr val="EEFF4B"/>
                    </a:solidFill>
                  </a:rPr>
                  <a:t>7</a:t>
                </a:r>
              </a:p>
            </p:txBody>
          </p:sp>
          <p:sp>
            <p:nvSpPr>
              <p:cNvPr id="87084" name="Line 97">
                <a:extLst>
                  <a:ext uri="{FF2B5EF4-FFF2-40B4-BE49-F238E27FC236}">
                    <a16:creationId xmlns:a16="http://schemas.microsoft.com/office/drawing/2014/main" id="{D4C7EABA-2485-88B3-BA02-CF5487451A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 w="28575">
                <a:solidFill>
                  <a:srgbClr val="FFFF05"/>
                </a:solidFill>
                <a:round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7081" name="Line 98">
              <a:extLst>
                <a:ext uri="{FF2B5EF4-FFF2-40B4-BE49-F238E27FC236}">
                  <a16:creationId xmlns:a16="http://schemas.microsoft.com/office/drawing/2014/main" id="{0846AE57-2617-B567-BB57-5442D64E30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91" y="327"/>
              <a:ext cx="308" cy="223"/>
            </a:xfrm>
            <a:prstGeom prst="line">
              <a:avLst/>
            </a:prstGeom>
            <a:noFill/>
            <a:ln w="28575">
              <a:solidFill>
                <a:srgbClr val="FFFF05"/>
              </a:solidFill>
              <a:round/>
              <a:headEnd/>
              <a:tailEnd type="arrow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82" name="Line 99">
              <a:extLst>
                <a:ext uri="{FF2B5EF4-FFF2-40B4-BE49-F238E27FC236}">
                  <a16:creationId xmlns:a16="http://schemas.microsoft.com/office/drawing/2014/main" id="{28017B1C-2ADA-24C9-C073-F7A66842B6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2" y="336"/>
              <a:ext cx="233" cy="190"/>
            </a:xfrm>
            <a:prstGeom prst="line">
              <a:avLst/>
            </a:prstGeom>
            <a:noFill/>
            <a:ln w="28575">
              <a:solidFill>
                <a:srgbClr val="FFFF05"/>
              </a:solidFill>
              <a:round/>
              <a:headEnd/>
              <a:tailEnd type="arrow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7062" name="Text Box 100">
            <a:extLst>
              <a:ext uri="{FF2B5EF4-FFF2-40B4-BE49-F238E27FC236}">
                <a16:creationId xmlns:a16="http://schemas.microsoft.com/office/drawing/2014/main" id="{3C3DBC1F-1508-CB2B-6423-98054FD90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87063" name="Group 102">
            <a:extLst>
              <a:ext uri="{FF2B5EF4-FFF2-40B4-BE49-F238E27FC236}">
                <a16:creationId xmlns:a16="http://schemas.microsoft.com/office/drawing/2014/main" id="{D1C8273F-539E-8A23-D0A0-502731CC81DC}"/>
              </a:ext>
            </a:extLst>
          </p:cNvPr>
          <p:cNvGrpSpPr>
            <a:grpSpLocks/>
          </p:cNvGrpSpPr>
          <p:nvPr/>
        </p:nvGrpSpPr>
        <p:grpSpPr bwMode="auto">
          <a:xfrm>
            <a:off x="6456363" y="284163"/>
            <a:ext cx="390525" cy="1852612"/>
            <a:chOff x="4318" y="-3203"/>
            <a:chExt cx="336" cy="5856"/>
          </a:xfrm>
        </p:grpSpPr>
        <p:sp>
          <p:nvSpPr>
            <p:cNvPr id="87077" name="Rectangle 103">
              <a:extLst>
                <a:ext uri="{FF2B5EF4-FFF2-40B4-BE49-F238E27FC236}">
                  <a16:creationId xmlns:a16="http://schemas.microsoft.com/office/drawing/2014/main" id="{4C8F0347-8DF5-C961-BB50-A101C69D04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438" y="-1323"/>
              <a:ext cx="4095" cy="33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altLang="en-US" sz="1600" b="0">
                  <a:solidFill>
                    <a:schemeClr val="tx1"/>
                  </a:solidFill>
                  <a:latin typeface="Kerala" pitchFamily="2" charset="0"/>
                </a:rPr>
                <a:t>dµßØíÄáÕßæa</a:t>
              </a:r>
              <a:endParaRPr lang="en-US" altLang="en-US" sz="1200">
                <a:solidFill>
                  <a:srgbClr val="FFFFFF"/>
                </a:solidFill>
              </a:endParaRPr>
            </a:p>
            <a:p>
              <a:pPr>
                <a:lnSpc>
                  <a:spcPct val="80000"/>
                </a:lnSpc>
              </a:pPr>
              <a:r>
                <a:rPr lang="en-US" altLang="en-US" sz="1600" b="0">
                  <a:solidFill>
                    <a:schemeClr val="tx1"/>
                  </a:solidFill>
                  <a:latin typeface="Kerala" pitchFamily="2" charset="0"/>
                </a:rPr>
                <a:t>ÍâÎßÏßæÜ ÕÞÝíº</a:t>
              </a:r>
            </a:p>
          </p:txBody>
        </p:sp>
        <p:sp>
          <p:nvSpPr>
            <p:cNvPr id="87078" name="Rectangle 104">
              <a:extLst>
                <a:ext uri="{FF2B5EF4-FFF2-40B4-BE49-F238E27FC236}">
                  <a16:creationId xmlns:a16="http://schemas.microsoft.com/office/drawing/2014/main" id="{B8815B2E-72C5-430A-769A-7EF47673BF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570" y="1785"/>
              <a:ext cx="1736" cy="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 sz="3600" b="0">
                <a:solidFill>
                  <a:srgbClr val="FFFFFF"/>
                </a:solidFill>
              </a:endParaRPr>
            </a:p>
          </p:txBody>
        </p:sp>
      </p:grpSp>
      <p:sp>
        <p:nvSpPr>
          <p:cNvPr id="463981" name="Rectangle 109">
            <a:extLst>
              <a:ext uri="{FF2B5EF4-FFF2-40B4-BE49-F238E27FC236}">
                <a16:creationId xmlns:a16="http://schemas.microsoft.com/office/drawing/2014/main" id="{5AD73EC6-3C6D-B94A-7C27-B56904DC8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77</a:t>
            </a:r>
          </a:p>
        </p:txBody>
      </p:sp>
      <p:sp>
        <p:nvSpPr>
          <p:cNvPr id="87065" name="Text Box 110">
            <a:extLst>
              <a:ext uri="{FF2B5EF4-FFF2-40B4-BE49-F238E27FC236}">
                <a16:creationId xmlns:a16="http://schemas.microsoft.com/office/drawing/2014/main" id="{5918CEB3-03A7-FBFD-71C2-8A8E2BDF4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463983" name="Rectangle 111">
            <a:extLst>
              <a:ext uri="{FF2B5EF4-FFF2-40B4-BE49-F238E27FC236}">
                <a16:creationId xmlns:a16="http://schemas.microsoft.com/office/drawing/2014/main" id="{943569FC-43DA-535A-C431-6B7639EAF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7.2.03f.</a:t>
            </a:r>
          </a:p>
        </p:txBody>
      </p:sp>
      <p:grpSp>
        <p:nvGrpSpPr>
          <p:cNvPr id="87067" name="Group 112">
            <a:extLst>
              <a:ext uri="{FF2B5EF4-FFF2-40B4-BE49-F238E27FC236}">
                <a16:creationId xmlns:a16="http://schemas.microsoft.com/office/drawing/2014/main" id="{89432635-1C1F-6EB9-BB70-1326A8375254}"/>
              </a:ext>
            </a:extLst>
          </p:cNvPr>
          <p:cNvGrpSpPr>
            <a:grpSpLocks/>
          </p:cNvGrpSpPr>
          <p:nvPr/>
        </p:nvGrpSpPr>
        <p:grpSpPr bwMode="auto">
          <a:xfrm>
            <a:off x="2373313" y="2924175"/>
            <a:ext cx="5689600" cy="469900"/>
            <a:chOff x="1495" y="1842"/>
            <a:chExt cx="3584" cy="296"/>
          </a:xfrm>
        </p:grpSpPr>
        <p:sp>
          <p:nvSpPr>
            <p:cNvPr id="87075" name="Rectangle 113">
              <a:extLst>
                <a:ext uri="{FF2B5EF4-FFF2-40B4-BE49-F238E27FC236}">
                  <a16:creationId xmlns:a16="http://schemas.microsoft.com/office/drawing/2014/main" id="{97BFA796-B440-8D7B-B895-3CEC6DAA8C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5" y="1842"/>
              <a:ext cx="3584" cy="296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7076" name="Rectangle 114">
              <a:extLst>
                <a:ext uri="{FF2B5EF4-FFF2-40B4-BE49-F238E27FC236}">
                  <a16:creationId xmlns:a16="http://schemas.microsoft.com/office/drawing/2014/main" id="{9EA5B02D-9E72-FA33-A607-729F371429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3" y="1874"/>
              <a:ext cx="1305" cy="242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lnSpc>
                  <a:spcPct val="70000"/>
                </a:lnSpc>
              </a:pPr>
              <a:r>
                <a:rPr lang="en-US" altLang="en-US" sz="3600">
                  <a:solidFill>
                    <a:srgbClr val="FFFF66"/>
                  </a:solidFill>
                  <a:latin typeface="Kerala" pitchFamily="2" charset="0"/>
                </a:rPr>
                <a:t>ÍâÎß ©¿O¿ß</a:t>
              </a:r>
            </a:p>
          </p:txBody>
        </p:sp>
      </p:grpSp>
      <p:sp>
        <p:nvSpPr>
          <p:cNvPr id="87068" name="Rectangle 38">
            <a:extLst>
              <a:ext uri="{FF2B5EF4-FFF2-40B4-BE49-F238E27FC236}">
                <a16:creationId xmlns:a16="http://schemas.microsoft.com/office/drawing/2014/main" id="{B114F921-23B6-DFE8-6AC5-8085AF50E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8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7069" name="Rectangle 39">
            <a:extLst>
              <a:ext uri="{FF2B5EF4-FFF2-40B4-BE49-F238E27FC236}">
                <a16:creationId xmlns:a16="http://schemas.microsoft.com/office/drawing/2014/main" id="{B63BAB9A-1D53-E532-982E-D78E62946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9213" y="1552575"/>
            <a:ext cx="127000" cy="3784600"/>
          </a:xfrm>
          <a:prstGeom prst="rect">
            <a:avLst/>
          </a:prstGeom>
          <a:solidFill>
            <a:srgbClr val="F00028"/>
          </a:solidFill>
          <a:ln w="12700">
            <a:solidFill>
              <a:schemeClr val="accent2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7070" name="Rectangle 40">
            <a:extLst>
              <a:ext uri="{FF2B5EF4-FFF2-40B4-BE49-F238E27FC236}">
                <a16:creationId xmlns:a16="http://schemas.microsoft.com/office/drawing/2014/main" id="{B994D5D7-5CC1-90F9-253D-0FD8C6F02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7071" name="Rectangle 43">
            <a:extLst>
              <a:ext uri="{FF2B5EF4-FFF2-40B4-BE49-F238E27FC236}">
                <a16:creationId xmlns:a16="http://schemas.microsoft.com/office/drawing/2014/main" id="{444D1F01-221D-3DAE-C6E8-87EB4CD10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0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7072" name="Rectangle 44">
            <a:extLst>
              <a:ext uri="{FF2B5EF4-FFF2-40B4-BE49-F238E27FC236}">
                <a16:creationId xmlns:a16="http://schemas.microsoft.com/office/drawing/2014/main" id="{50F64CB7-4B2B-1799-38EC-26C9513B1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24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7073" name="Rectangle 45">
            <a:extLst>
              <a:ext uri="{FF2B5EF4-FFF2-40B4-BE49-F238E27FC236}">
                <a16:creationId xmlns:a16="http://schemas.microsoft.com/office/drawing/2014/main" id="{1EA46ADB-B233-614C-3ABF-73E61BCC8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68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63913" name="Oval 41">
            <a:extLst>
              <a:ext uri="{FF2B5EF4-FFF2-40B4-BE49-F238E27FC236}">
                <a16:creationId xmlns:a16="http://schemas.microsoft.com/office/drawing/2014/main" id="{F2CC96CB-FE89-D162-9C4A-E39922808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700" y="3051175"/>
            <a:ext cx="736600" cy="2027238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3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3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80383"/>
            </a:gs>
            <a:gs pos="50000">
              <a:schemeClr val="bg2"/>
            </a:gs>
            <a:gs pos="100000">
              <a:srgbClr val="28038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>
            <a:extLst>
              <a:ext uri="{FF2B5EF4-FFF2-40B4-BE49-F238E27FC236}">
                <a16:creationId xmlns:a16="http://schemas.microsoft.com/office/drawing/2014/main" id="{5BD677FD-0C7A-D9B3-B03F-06283B66A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altLang="en-US" sz="2400" b="0">
              <a:solidFill>
                <a:srgbClr val="EEFF4B"/>
              </a:solidFill>
              <a:latin typeface=""/>
            </a:endParaRPr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C0580C56-0AE3-9F44-7769-5CE7E0B1E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1562100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8068" name="Rectangle 4">
            <a:extLst>
              <a:ext uri="{FF2B5EF4-FFF2-40B4-BE49-F238E27FC236}">
                <a16:creationId xmlns:a16="http://schemas.microsoft.com/office/drawing/2014/main" id="{A9059CD3-958A-9585-9153-8E08DF44D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2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8069" name="Rectangle 5">
            <a:extLst>
              <a:ext uri="{FF2B5EF4-FFF2-40B4-BE49-F238E27FC236}">
                <a16:creationId xmlns:a16="http://schemas.microsoft.com/office/drawing/2014/main" id="{7E5EEE1C-3451-9DA1-89C5-5529494C0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6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8070" name="Rectangle 6">
            <a:extLst>
              <a:ext uri="{FF2B5EF4-FFF2-40B4-BE49-F238E27FC236}">
                <a16:creationId xmlns:a16="http://schemas.microsoft.com/office/drawing/2014/main" id="{AC3F8875-A716-7E35-D344-977AF112E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8071" name="Rectangle 7">
            <a:extLst>
              <a:ext uri="{FF2B5EF4-FFF2-40B4-BE49-F238E27FC236}">
                <a16:creationId xmlns:a16="http://schemas.microsoft.com/office/drawing/2014/main" id="{FAF52B5A-C932-CBC8-58C3-448BD6BC7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13" y="1552575"/>
            <a:ext cx="127000" cy="3784600"/>
          </a:xfrm>
          <a:prstGeom prst="rect">
            <a:avLst/>
          </a:prstGeom>
          <a:solidFill>
            <a:srgbClr val="EE0B1B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8072" name="Rectangle 8">
            <a:extLst>
              <a:ext uri="{FF2B5EF4-FFF2-40B4-BE49-F238E27FC236}">
                <a16:creationId xmlns:a16="http://schemas.microsoft.com/office/drawing/2014/main" id="{84D6807C-9FF9-BC48-FC5C-02CDA6961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613" y="1552575"/>
            <a:ext cx="127000" cy="3784600"/>
          </a:xfrm>
          <a:prstGeom prst="rect">
            <a:avLst/>
          </a:prstGeom>
          <a:solidFill>
            <a:srgbClr val="EE0B1B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8073" name="Rectangle 9">
            <a:extLst>
              <a:ext uri="{FF2B5EF4-FFF2-40B4-BE49-F238E27FC236}">
                <a16:creationId xmlns:a16="http://schemas.microsoft.com/office/drawing/2014/main" id="{329D8180-915B-1429-F6C3-C1CBA5E79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8074" name="Rectangle 10">
            <a:extLst>
              <a:ext uri="{FF2B5EF4-FFF2-40B4-BE49-F238E27FC236}">
                <a16:creationId xmlns:a16="http://schemas.microsoft.com/office/drawing/2014/main" id="{22F0DBEF-2C9D-B8EF-ACA1-0E00D94F4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8075" name="Rectangle 11">
            <a:extLst>
              <a:ext uri="{FF2B5EF4-FFF2-40B4-BE49-F238E27FC236}">
                <a16:creationId xmlns:a16="http://schemas.microsoft.com/office/drawing/2014/main" id="{400A5F27-AD30-03C6-44BF-DFCECD954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8913" y="2009775"/>
            <a:ext cx="6731000" cy="4699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8076" name="Rectangle 12">
            <a:extLst>
              <a:ext uri="{FF2B5EF4-FFF2-40B4-BE49-F238E27FC236}">
                <a16:creationId xmlns:a16="http://schemas.microsoft.com/office/drawing/2014/main" id="{4E8CBD42-15D7-DBF2-5035-E20F69293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4913" y="3838575"/>
            <a:ext cx="4330700" cy="4699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8077" name="Rectangle 14">
            <a:extLst>
              <a:ext uri="{FF2B5EF4-FFF2-40B4-BE49-F238E27FC236}">
                <a16:creationId xmlns:a16="http://schemas.microsoft.com/office/drawing/2014/main" id="{705C5B96-DBC1-942B-6B91-810A2BAEC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4413" y="2073275"/>
            <a:ext cx="3673475" cy="330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60000"/>
              </a:lnSpc>
            </a:pPr>
            <a:r>
              <a:rPr lang="en-US" altLang="en-US" sz="3600">
                <a:solidFill>
                  <a:srgbClr val="FFFF66"/>
                </a:solidFill>
                <a:latin typeface="Kerala" pitchFamily="2" charset="0"/>
              </a:rPr>
              <a:t>¥dÌÙÞÎßµ ©¿O¿ß</a:t>
            </a:r>
          </a:p>
        </p:txBody>
      </p:sp>
      <p:sp>
        <p:nvSpPr>
          <p:cNvPr id="88078" name="Rectangle 16">
            <a:extLst>
              <a:ext uri="{FF2B5EF4-FFF2-40B4-BE49-F238E27FC236}">
                <a16:creationId xmlns:a16="http://schemas.microsoft.com/office/drawing/2014/main" id="{F8FE579A-4A42-8F30-9C26-F219763CE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0513" y="3876675"/>
            <a:ext cx="3087687" cy="3841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800">
                <a:solidFill>
                  <a:srgbClr val="FFFF66"/>
                </a:solidFill>
                <a:latin typeface="Kerala" pitchFamily="2" charset="0"/>
              </a:rPr>
              <a:t>ÆÞÕàÆáÎÞÏáU ©¿O¿ß</a:t>
            </a:r>
            <a:endParaRPr lang="en-US" altLang="en-US" sz="3600" b="0">
              <a:solidFill>
                <a:srgbClr val="EEFF4B"/>
              </a:solidFill>
              <a:latin typeface="Times" panose="02020603050405020304" pitchFamily="18" charset="0"/>
            </a:endParaRPr>
          </a:p>
        </p:txBody>
      </p:sp>
      <p:grpSp>
        <p:nvGrpSpPr>
          <p:cNvPr id="464913" name="Group 17">
            <a:extLst>
              <a:ext uri="{FF2B5EF4-FFF2-40B4-BE49-F238E27FC236}">
                <a16:creationId xmlns:a16="http://schemas.microsoft.com/office/drawing/2014/main" id="{F468CD21-F958-C957-6661-06AF812AEF99}"/>
              </a:ext>
            </a:extLst>
          </p:cNvPr>
          <p:cNvGrpSpPr>
            <a:grpSpLocks/>
          </p:cNvGrpSpPr>
          <p:nvPr/>
        </p:nvGrpSpPr>
        <p:grpSpPr bwMode="auto">
          <a:xfrm>
            <a:off x="3770313" y="4752975"/>
            <a:ext cx="4406900" cy="477838"/>
            <a:chOff x="2375" y="2994"/>
            <a:chExt cx="2776" cy="301"/>
          </a:xfrm>
        </p:grpSpPr>
        <p:sp>
          <p:nvSpPr>
            <p:cNvPr id="88132" name="Rectangle 18">
              <a:extLst>
                <a:ext uri="{FF2B5EF4-FFF2-40B4-BE49-F238E27FC236}">
                  <a16:creationId xmlns:a16="http://schemas.microsoft.com/office/drawing/2014/main" id="{10664E1E-E239-0F3F-4029-D7FF14DDC2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5" y="2994"/>
              <a:ext cx="2776" cy="296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8133" name="Rectangle 19">
              <a:extLst>
                <a:ext uri="{FF2B5EF4-FFF2-40B4-BE49-F238E27FC236}">
                  <a16:creationId xmlns:a16="http://schemas.microsoft.com/office/drawing/2014/main" id="{8CBFCF37-1E70-F188-7D9D-A2CC2D8A6A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1" y="3018"/>
              <a:ext cx="1649" cy="277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altLang="en-US" sz="3600" b="0">
                  <a:solidFill>
                    <a:srgbClr val="FFFF66"/>
                  </a:solidFill>
                  <a:latin typeface="Kerala" pitchFamily="2" charset="0"/>
                </a:rPr>
                <a:t>ÉáÄßÏ ©¿O¿ß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</p:grpSp>
      <p:sp>
        <p:nvSpPr>
          <p:cNvPr id="88080" name="Text Box 35">
            <a:extLst>
              <a:ext uri="{FF2B5EF4-FFF2-40B4-BE49-F238E27FC236}">
                <a16:creationId xmlns:a16="http://schemas.microsoft.com/office/drawing/2014/main" id="{80815B15-22A8-62BA-1357-7F2204297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812800"/>
            <a:ext cx="685800" cy="8540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0">
                <a:solidFill>
                  <a:srgbClr val="D83104"/>
                </a:solidFill>
              </a:rPr>
              <a:t>J</a:t>
            </a:r>
          </a:p>
        </p:txBody>
      </p:sp>
      <p:sp>
        <p:nvSpPr>
          <p:cNvPr id="88081" name="Text Box 36">
            <a:extLst>
              <a:ext uri="{FF2B5EF4-FFF2-40B4-BE49-F238E27FC236}">
                <a16:creationId xmlns:a16="http://schemas.microsoft.com/office/drawing/2014/main" id="{4C88B852-A30B-702D-A1D2-D2E890720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5626100"/>
            <a:ext cx="840740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FFFF66"/>
                </a:solidFill>
                <a:latin typeface="Kerala" pitchFamily="2" charset="0"/>
              </a:rPr>
              <a:t>èÌÌßZ µÞÜÈßVÃÏJßæa ¸¿È</a:t>
            </a:r>
            <a:endParaRPr lang="en-US" altLang="en-US" sz="2400">
              <a:solidFill>
                <a:srgbClr val="EEFF4B"/>
              </a:solidFill>
            </a:endParaRPr>
          </a:p>
        </p:txBody>
      </p:sp>
      <p:sp>
        <p:nvSpPr>
          <p:cNvPr id="88082" name="Rectangle 37">
            <a:extLst>
              <a:ext uri="{FF2B5EF4-FFF2-40B4-BE49-F238E27FC236}">
                <a16:creationId xmlns:a16="http://schemas.microsoft.com/office/drawing/2014/main" id="{1EDF6E9C-215D-398C-E850-0B9C9B099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4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grpSp>
        <p:nvGrpSpPr>
          <p:cNvPr id="88083" name="Group 47">
            <a:extLst>
              <a:ext uri="{FF2B5EF4-FFF2-40B4-BE49-F238E27FC236}">
                <a16:creationId xmlns:a16="http://schemas.microsoft.com/office/drawing/2014/main" id="{B79B5CFE-EA13-F1F0-5D27-2484B8721F62}"/>
              </a:ext>
            </a:extLst>
          </p:cNvPr>
          <p:cNvGrpSpPr>
            <a:grpSpLocks/>
          </p:cNvGrpSpPr>
          <p:nvPr/>
        </p:nvGrpSpPr>
        <p:grpSpPr bwMode="auto">
          <a:xfrm>
            <a:off x="6099175" y="176213"/>
            <a:ext cx="168275" cy="2001837"/>
            <a:chOff x="3490" y="43"/>
            <a:chExt cx="106" cy="1261"/>
          </a:xfrm>
        </p:grpSpPr>
        <p:sp>
          <p:nvSpPr>
            <p:cNvPr id="88130" name="Rectangle 48">
              <a:extLst>
                <a:ext uri="{FF2B5EF4-FFF2-40B4-BE49-F238E27FC236}">
                  <a16:creationId xmlns:a16="http://schemas.microsoft.com/office/drawing/2014/main" id="{23EF4FAA-E104-BF41-DB9D-37C2263A7B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107" y="426"/>
              <a:ext cx="858" cy="92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lnSpc>
                  <a:spcPct val="60000"/>
                </a:lnSpc>
              </a:pPr>
              <a:r>
                <a:rPr lang="en-US" altLang="en-US" sz="1600" b="0">
                  <a:solidFill>
                    <a:srgbClr val="66FFFF"/>
                  </a:solidFill>
                  <a:latin typeface="Kerala" pitchFamily="2" charset="0"/>
                </a:rPr>
                <a:t>øIÞ¢ dÉÄcfÄ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  <a:p>
              <a:pPr>
                <a:lnSpc>
                  <a:spcPct val="0"/>
                </a:lnSpc>
              </a:pPr>
              <a:r>
                <a:rPr lang="en-US" altLang="en-US" sz="2400" b="0">
                  <a:solidFill>
                    <a:schemeClr val="tx1"/>
                  </a:solidFill>
                  <a:latin typeface="Kerala" pitchFamily="2" charset="0"/>
                </a:rPr>
                <a:t>d</a:t>
              </a:r>
            </a:p>
          </p:txBody>
        </p:sp>
        <p:sp>
          <p:nvSpPr>
            <p:cNvPr id="88131" name="Rectangle 49">
              <a:extLst>
                <a:ext uri="{FF2B5EF4-FFF2-40B4-BE49-F238E27FC236}">
                  <a16:creationId xmlns:a16="http://schemas.microsoft.com/office/drawing/2014/main" id="{031FED57-28CF-6187-08E0-047D2BB0ED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395" y="1104"/>
              <a:ext cx="401" cy="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 sz="3600" b="0">
                <a:solidFill>
                  <a:srgbClr val="35FFD0"/>
                </a:solidFill>
              </a:endParaRPr>
            </a:p>
          </p:txBody>
        </p:sp>
      </p:grpSp>
      <p:grpSp>
        <p:nvGrpSpPr>
          <p:cNvPr id="88084" name="Group 50">
            <a:extLst>
              <a:ext uri="{FF2B5EF4-FFF2-40B4-BE49-F238E27FC236}">
                <a16:creationId xmlns:a16="http://schemas.microsoft.com/office/drawing/2014/main" id="{26E03AAA-82CB-98E4-0E02-6F2D56AEC22B}"/>
              </a:ext>
            </a:extLst>
          </p:cNvPr>
          <p:cNvGrpSpPr>
            <a:grpSpLocks/>
          </p:cNvGrpSpPr>
          <p:nvPr/>
        </p:nvGrpSpPr>
        <p:grpSpPr bwMode="auto">
          <a:xfrm>
            <a:off x="5516563" y="252413"/>
            <a:ext cx="415925" cy="1844675"/>
            <a:chOff x="4323" y="201"/>
            <a:chExt cx="262" cy="1041"/>
          </a:xfrm>
        </p:grpSpPr>
        <p:sp>
          <p:nvSpPr>
            <p:cNvPr id="88128" name="Rectangle 51">
              <a:extLst>
                <a:ext uri="{FF2B5EF4-FFF2-40B4-BE49-F238E27FC236}">
                  <a16:creationId xmlns:a16="http://schemas.microsoft.com/office/drawing/2014/main" id="{005184FD-DDD6-FFE3-5406-FDAAF8B0F5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090" y="434"/>
              <a:ext cx="727" cy="262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600" b="0">
                  <a:solidFill>
                    <a:srgbClr val="FFFF66"/>
                  </a:solidFill>
                  <a:latin typeface="Kerala" pitchFamily="2" charset="0"/>
                </a:rPr>
                <a:t>µáEÞ¿ßæa</a:t>
              </a:r>
              <a:r>
                <a:rPr lang="en-US" altLang="en-US" sz="1200">
                  <a:solidFill>
                    <a:srgbClr val="EEFF4B"/>
                  </a:solidFill>
                </a:rPr>
                <a:t> </a:t>
              </a:r>
            </a:p>
            <a:p>
              <a:pPr>
                <a:lnSpc>
                  <a:spcPct val="70000"/>
                </a:lnSpc>
              </a:pPr>
              <a:r>
                <a:rPr lang="en-US" altLang="en-US" sz="1600" b="0">
                  <a:solidFill>
                    <a:srgbClr val="FFFF66"/>
                  </a:solidFill>
                  <a:latin typeface="Kerala" pitchFamily="2" charset="0"/>
                </a:rPr>
                <a:t>µÜcÞÃ ÕßøáKíí</a:t>
              </a:r>
            </a:p>
          </p:txBody>
        </p:sp>
        <p:sp>
          <p:nvSpPr>
            <p:cNvPr id="88129" name="Rectangle 52">
              <a:extLst>
                <a:ext uri="{FF2B5EF4-FFF2-40B4-BE49-F238E27FC236}">
                  <a16:creationId xmlns:a16="http://schemas.microsoft.com/office/drawing/2014/main" id="{AC8983D1-1F5D-A5A1-21D1-FBD1877A002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286" y="1087"/>
              <a:ext cx="310" cy="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 sz="3600" b="0">
                <a:solidFill>
                  <a:schemeClr val="tx1"/>
                </a:solidFill>
              </a:endParaRPr>
            </a:p>
          </p:txBody>
        </p:sp>
      </p:grpSp>
      <p:sp>
        <p:nvSpPr>
          <p:cNvPr id="88085" name="Rectangle 53">
            <a:extLst>
              <a:ext uri="{FF2B5EF4-FFF2-40B4-BE49-F238E27FC236}">
                <a16:creationId xmlns:a16="http://schemas.microsoft.com/office/drawing/2014/main" id="{643FD2AE-56D2-70A5-26DD-6A313B2C653D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6707187" y="703263"/>
            <a:ext cx="1636713" cy="29368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en-US" altLang="en-US" sz="1200">
                <a:solidFill>
                  <a:srgbClr val="EEFF4B"/>
                </a:solidFill>
              </a:rPr>
              <a:t>  </a:t>
            </a:r>
            <a:r>
              <a:rPr lang="en-US" altLang="en-US" sz="1600" b="0">
                <a:solidFill>
                  <a:srgbClr val="FFFF66"/>
                </a:solidFill>
                <a:latin typeface="Kerala" pitchFamily="2" charset="0"/>
              </a:rPr>
              <a:t>ÉáÄßÏ ¦µÞÖÕá¢</a:t>
            </a:r>
            <a:endParaRPr lang="en-US" altLang="en-US" sz="1200">
              <a:solidFill>
                <a:srgbClr val="EEFF4B"/>
              </a:solidFill>
            </a:endParaRPr>
          </a:p>
          <a:p>
            <a:pPr>
              <a:lnSpc>
                <a:spcPct val="50000"/>
              </a:lnSpc>
            </a:pPr>
            <a:r>
              <a:rPr lang="en-US" altLang="en-US" sz="1200">
                <a:solidFill>
                  <a:srgbClr val="EEFF4B"/>
                </a:solidFill>
              </a:rPr>
              <a:t>  </a:t>
            </a:r>
            <a:r>
              <a:rPr lang="en-US" altLang="en-US" sz="1600" b="0">
                <a:solidFill>
                  <a:srgbClr val="FFFF66"/>
                </a:solidFill>
                <a:latin typeface="Kerala" pitchFamily="2" charset="0"/>
              </a:rPr>
              <a:t>ÉáÄßÏ ÍâÎßÏá¢</a:t>
            </a:r>
            <a:endParaRPr lang="en-US" altLang="en-US" sz="1200">
              <a:solidFill>
                <a:srgbClr val="EEFF4B"/>
              </a:solidFill>
            </a:endParaRPr>
          </a:p>
        </p:txBody>
      </p:sp>
      <p:grpSp>
        <p:nvGrpSpPr>
          <p:cNvPr id="88086" name="Group 57">
            <a:extLst>
              <a:ext uri="{FF2B5EF4-FFF2-40B4-BE49-F238E27FC236}">
                <a16:creationId xmlns:a16="http://schemas.microsoft.com/office/drawing/2014/main" id="{EC2B0F75-C738-095A-5198-85915A918F16}"/>
              </a:ext>
            </a:extLst>
          </p:cNvPr>
          <p:cNvGrpSpPr>
            <a:grpSpLocks/>
          </p:cNvGrpSpPr>
          <p:nvPr/>
        </p:nvGrpSpPr>
        <p:grpSpPr bwMode="auto">
          <a:xfrm>
            <a:off x="6900863" y="14288"/>
            <a:ext cx="439737" cy="2159000"/>
            <a:chOff x="4318" y="-4158"/>
            <a:chExt cx="381" cy="7212"/>
          </a:xfrm>
        </p:grpSpPr>
        <p:sp>
          <p:nvSpPr>
            <p:cNvPr id="88126" name="Rectangle 58">
              <a:extLst>
                <a:ext uri="{FF2B5EF4-FFF2-40B4-BE49-F238E27FC236}">
                  <a16:creationId xmlns:a16="http://schemas.microsoft.com/office/drawing/2014/main" id="{AD63FE56-7613-9DFF-35EA-B78D9A05CF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985" y="-1825"/>
              <a:ext cx="5048" cy="381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600" b="0">
                  <a:solidFill>
                    <a:srgbClr val="FF0000"/>
                  </a:solidFill>
                  <a:latin typeface="Kerala" pitchFamily="2" charset="0"/>
                </a:rPr>
                <a:t>æÕUØß¢ÙÞØÈ_</a:t>
              </a:r>
              <a:r>
                <a:rPr lang="en-US" altLang="en-US" sz="1200">
                  <a:solidFill>
                    <a:srgbClr val="FA4E19"/>
                  </a:solidFill>
                </a:rPr>
                <a:t> </a:t>
              </a:r>
            </a:p>
            <a:p>
              <a:pPr>
                <a:lnSpc>
                  <a:spcPct val="80000"/>
                </a:lnSpc>
              </a:pPr>
              <a:r>
                <a:rPr lang="en-US" altLang="en-US" sz="1600" b="0">
                  <a:solidFill>
                    <a:srgbClr val="FF0000"/>
                  </a:solidFill>
                  <a:latin typeface="Kerala" pitchFamily="2" charset="0"/>
                </a:rPr>
                <a:t>JßæÜ ÈcÞÏÕßÇß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  <a:p>
              <a:pPr>
                <a:lnSpc>
                  <a:spcPct val="0"/>
                </a:lnSpc>
              </a:pPr>
              <a:endParaRPr lang="en-US" altLang="en-US" sz="1200">
                <a:solidFill>
                  <a:srgbClr val="FA4E19"/>
                </a:solidFill>
              </a:endParaRPr>
            </a:p>
          </p:txBody>
        </p:sp>
        <p:sp>
          <p:nvSpPr>
            <p:cNvPr id="88127" name="Rectangle 59">
              <a:extLst>
                <a:ext uri="{FF2B5EF4-FFF2-40B4-BE49-F238E27FC236}">
                  <a16:creationId xmlns:a16="http://schemas.microsoft.com/office/drawing/2014/main" id="{F0AF420D-FF84-5EB7-8FE2-B072799E8A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376" y="1991"/>
              <a:ext cx="2127" cy="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 sz="3600" b="0">
                <a:solidFill>
                  <a:srgbClr val="FA4E19"/>
                </a:solidFill>
              </a:endParaRPr>
            </a:p>
          </p:txBody>
        </p:sp>
      </p:grpSp>
      <p:grpSp>
        <p:nvGrpSpPr>
          <p:cNvPr id="88087" name="Group 78">
            <a:extLst>
              <a:ext uri="{FF2B5EF4-FFF2-40B4-BE49-F238E27FC236}">
                <a16:creationId xmlns:a16="http://schemas.microsoft.com/office/drawing/2014/main" id="{753CB7C1-7A9E-D063-DFE2-C63ECA2C7327}"/>
              </a:ext>
            </a:extLst>
          </p:cNvPr>
          <p:cNvGrpSpPr>
            <a:grpSpLocks/>
          </p:cNvGrpSpPr>
          <p:nvPr/>
        </p:nvGrpSpPr>
        <p:grpSpPr bwMode="auto">
          <a:xfrm>
            <a:off x="1077913" y="0"/>
            <a:ext cx="4127500" cy="1606550"/>
            <a:chOff x="679" y="0"/>
            <a:chExt cx="2600" cy="1012"/>
          </a:xfrm>
        </p:grpSpPr>
        <p:grpSp>
          <p:nvGrpSpPr>
            <p:cNvPr id="88105" name="Group 79">
              <a:extLst>
                <a:ext uri="{FF2B5EF4-FFF2-40B4-BE49-F238E27FC236}">
                  <a16:creationId xmlns:a16="http://schemas.microsoft.com/office/drawing/2014/main" id="{4EF69C3C-6C87-5B36-62C6-5474BB8318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9" y="410"/>
              <a:ext cx="2600" cy="602"/>
              <a:chOff x="679" y="410"/>
              <a:chExt cx="2600" cy="602"/>
            </a:xfrm>
          </p:grpSpPr>
          <p:sp>
            <p:nvSpPr>
              <p:cNvPr id="88111" name="Rectangle 80">
                <a:extLst>
                  <a:ext uri="{FF2B5EF4-FFF2-40B4-BE49-F238E27FC236}">
                    <a16:creationId xmlns:a16="http://schemas.microsoft.com/office/drawing/2014/main" id="{93AA3A4A-75A7-AC7A-DB3C-CBD13045E8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3" y="418"/>
                <a:ext cx="235" cy="24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2400" i="1">
                    <a:solidFill>
                      <a:srgbClr val="EEFF4B"/>
                    </a:solidFill>
                  </a:rPr>
                  <a:t>4P</a:t>
                </a:r>
                <a:endParaRPr lang="en-US" altLang="en-US" sz="3600" b="0">
                  <a:solidFill>
                    <a:srgbClr val="EEFF4B"/>
                  </a:solidFill>
                  <a:latin typeface="Times" panose="02020603050405020304" pitchFamily="18" charset="0"/>
                </a:endParaRPr>
              </a:p>
            </p:txBody>
          </p:sp>
          <p:sp>
            <p:nvSpPr>
              <p:cNvPr id="88112" name="Rectangle 81">
                <a:extLst>
                  <a:ext uri="{FF2B5EF4-FFF2-40B4-BE49-F238E27FC236}">
                    <a16:creationId xmlns:a16="http://schemas.microsoft.com/office/drawing/2014/main" id="{3DC0DE17-045D-BEC6-ACB3-D38607877B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1" y="410"/>
                <a:ext cx="341" cy="24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2400" i="1">
                    <a:solidFill>
                      <a:srgbClr val="EEFF4B"/>
                    </a:solidFill>
                  </a:rPr>
                  <a:t>  3S</a:t>
                </a:r>
                <a:endParaRPr lang="en-US" altLang="en-US" sz="3600" b="0">
                  <a:solidFill>
                    <a:srgbClr val="EEFF4B"/>
                  </a:solidFill>
                  <a:latin typeface="Times" panose="02020603050405020304" pitchFamily="18" charset="0"/>
                </a:endParaRPr>
              </a:p>
            </p:txBody>
          </p:sp>
          <p:grpSp>
            <p:nvGrpSpPr>
              <p:cNvPr id="88113" name="Group 82">
                <a:extLst>
                  <a:ext uri="{FF2B5EF4-FFF2-40B4-BE49-F238E27FC236}">
                    <a16:creationId xmlns:a16="http://schemas.microsoft.com/office/drawing/2014/main" id="{CC064F4F-2EBA-4559-6CE0-81E0EACD86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9" y="666"/>
                <a:ext cx="2600" cy="346"/>
                <a:chOff x="671" y="778"/>
                <a:chExt cx="2600" cy="346"/>
              </a:xfrm>
            </p:grpSpPr>
            <p:sp>
              <p:nvSpPr>
                <p:cNvPr id="88116" name="Rectangle 83">
                  <a:extLst>
                    <a:ext uri="{FF2B5EF4-FFF2-40B4-BE49-F238E27FC236}">
                      <a16:creationId xmlns:a16="http://schemas.microsoft.com/office/drawing/2014/main" id="{4FFE505B-BACD-F50E-C8C7-9D9EF727BA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1" y="786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C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8117" name="Rectangle 84">
                  <a:extLst>
                    <a:ext uri="{FF2B5EF4-FFF2-40B4-BE49-F238E27FC236}">
                      <a16:creationId xmlns:a16="http://schemas.microsoft.com/office/drawing/2014/main" id="{1EBEE633-07B4-B61C-168C-C8178C85F4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9" y="786"/>
                  <a:ext cx="128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A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8118" name="Rectangle 85">
                  <a:extLst>
                    <a:ext uri="{FF2B5EF4-FFF2-40B4-BE49-F238E27FC236}">
                      <a16:creationId xmlns:a16="http://schemas.microsoft.com/office/drawing/2014/main" id="{7598BCF5-EC7E-3383-4F66-C3FCABC48C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7" y="778"/>
                  <a:ext cx="96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J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8119" name="Rectangle 86">
                  <a:extLst>
                    <a:ext uri="{FF2B5EF4-FFF2-40B4-BE49-F238E27FC236}">
                      <a16:creationId xmlns:a16="http://schemas.microsoft.com/office/drawing/2014/main" id="{56C036FE-8720-5AC8-F0A0-699C32A093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03" y="786"/>
                  <a:ext cx="160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M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8120" name="Rectangle 87">
                  <a:extLst>
                    <a:ext uri="{FF2B5EF4-FFF2-40B4-BE49-F238E27FC236}">
                      <a16:creationId xmlns:a16="http://schemas.microsoft.com/office/drawing/2014/main" id="{05E1C60F-FD2C-BB8D-5136-D4BF51D27D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9" y="786"/>
                  <a:ext cx="96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J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8121" name="Rectangle 88">
                  <a:extLst>
                    <a:ext uri="{FF2B5EF4-FFF2-40B4-BE49-F238E27FC236}">
                      <a16:creationId xmlns:a16="http://schemas.microsoft.com/office/drawing/2014/main" id="{652A88C6-062C-F7B4-9F59-DA5785C09F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35" y="786"/>
                  <a:ext cx="128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A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8122" name="Rectangle 89">
                  <a:extLst>
                    <a:ext uri="{FF2B5EF4-FFF2-40B4-BE49-F238E27FC236}">
                      <a16:creationId xmlns:a16="http://schemas.microsoft.com/office/drawing/2014/main" id="{797F797A-8C08-17AF-0692-CA96557029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99" y="786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R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8123" name="Rectangle 90">
                  <a:extLst>
                    <a:ext uri="{FF2B5EF4-FFF2-40B4-BE49-F238E27FC236}">
                      <a16:creationId xmlns:a16="http://schemas.microsoft.com/office/drawing/2014/main" id="{275CBA0D-D718-1B90-563B-0128586BF3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87" y="786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C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8124" name="Rectangle 91">
                  <a:extLst>
                    <a:ext uri="{FF2B5EF4-FFF2-40B4-BE49-F238E27FC236}">
                      <a16:creationId xmlns:a16="http://schemas.microsoft.com/office/drawing/2014/main" id="{C88452E7-3249-BA2C-B9D3-A0E8FF6E49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83" y="778"/>
                  <a:ext cx="128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S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8125" name="Rectangle 92">
                  <a:extLst>
                    <a:ext uri="{FF2B5EF4-FFF2-40B4-BE49-F238E27FC236}">
                      <a16:creationId xmlns:a16="http://schemas.microsoft.com/office/drawing/2014/main" id="{5C8F7400-02B5-ED18-D277-F413B17C9C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1" y="778"/>
                  <a:ext cx="0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</p:grpSp>
          <p:sp>
            <p:nvSpPr>
              <p:cNvPr id="88114" name="Rectangle 93">
                <a:extLst>
                  <a:ext uri="{FF2B5EF4-FFF2-40B4-BE49-F238E27FC236}">
                    <a16:creationId xmlns:a16="http://schemas.microsoft.com/office/drawing/2014/main" id="{25D8E390-A62D-6FAC-7EFB-99F145F234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1" y="656"/>
                <a:ext cx="1072" cy="256"/>
              </a:xfrm>
              <a:prstGeom prst="rect">
                <a:avLst/>
              </a:prstGeom>
              <a:noFill/>
              <a:ln w="25400">
                <a:solidFill>
                  <a:srgbClr val="EEFF4B"/>
                </a:solidFill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8115" name="Rectangle 94">
                <a:extLst>
                  <a:ext uri="{FF2B5EF4-FFF2-40B4-BE49-F238E27FC236}">
                    <a16:creationId xmlns:a16="http://schemas.microsoft.com/office/drawing/2014/main" id="{89B0A66D-AF34-0473-A621-00EBE50CDF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7" y="658"/>
                <a:ext cx="776" cy="256"/>
              </a:xfrm>
              <a:prstGeom prst="rect">
                <a:avLst/>
              </a:prstGeom>
              <a:noFill/>
              <a:ln w="25400">
                <a:solidFill>
                  <a:srgbClr val="EEFF4B"/>
                </a:solidFill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88106" name="Group 95">
              <a:extLst>
                <a:ext uri="{FF2B5EF4-FFF2-40B4-BE49-F238E27FC236}">
                  <a16:creationId xmlns:a16="http://schemas.microsoft.com/office/drawing/2014/main" id="{C5396618-1D41-C919-A40D-786AAA3BD5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64" y="0"/>
              <a:ext cx="455" cy="458"/>
              <a:chOff x="1814" y="109"/>
              <a:chExt cx="455" cy="458"/>
            </a:xfrm>
          </p:grpSpPr>
          <p:sp>
            <p:nvSpPr>
              <p:cNvPr id="88109" name="Text Box 96">
                <a:extLst>
                  <a:ext uri="{FF2B5EF4-FFF2-40B4-BE49-F238E27FC236}">
                    <a16:creationId xmlns:a16="http://schemas.microsoft.com/office/drawing/2014/main" id="{C72F13B1-5ED9-F302-D9DE-49AD2E3C7D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45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000" i="1">
                    <a:solidFill>
                      <a:srgbClr val="EEFF4B"/>
                    </a:solidFill>
                  </a:rPr>
                  <a:t>7</a:t>
                </a:r>
              </a:p>
            </p:txBody>
          </p:sp>
          <p:sp>
            <p:nvSpPr>
              <p:cNvPr id="88110" name="Line 97">
                <a:extLst>
                  <a:ext uri="{FF2B5EF4-FFF2-40B4-BE49-F238E27FC236}">
                    <a16:creationId xmlns:a16="http://schemas.microsoft.com/office/drawing/2014/main" id="{B1C478E4-81DE-8C74-F736-DAAAAF03A6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 w="28575">
                <a:solidFill>
                  <a:srgbClr val="FFFF05"/>
                </a:solidFill>
                <a:round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8107" name="Line 98">
              <a:extLst>
                <a:ext uri="{FF2B5EF4-FFF2-40B4-BE49-F238E27FC236}">
                  <a16:creationId xmlns:a16="http://schemas.microsoft.com/office/drawing/2014/main" id="{B2A017C2-6353-4D0D-A4BB-EC541EFB5D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91" y="327"/>
              <a:ext cx="308" cy="223"/>
            </a:xfrm>
            <a:prstGeom prst="line">
              <a:avLst/>
            </a:prstGeom>
            <a:noFill/>
            <a:ln w="28575">
              <a:solidFill>
                <a:srgbClr val="FFFF05"/>
              </a:solidFill>
              <a:round/>
              <a:headEnd/>
              <a:tailEnd type="arrow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08" name="Line 99">
              <a:extLst>
                <a:ext uri="{FF2B5EF4-FFF2-40B4-BE49-F238E27FC236}">
                  <a16:creationId xmlns:a16="http://schemas.microsoft.com/office/drawing/2014/main" id="{7793DF40-DD06-35E6-8AEA-43FA860C51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2" y="336"/>
              <a:ext cx="233" cy="190"/>
            </a:xfrm>
            <a:prstGeom prst="line">
              <a:avLst/>
            </a:prstGeom>
            <a:noFill/>
            <a:ln w="28575">
              <a:solidFill>
                <a:srgbClr val="FFFF05"/>
              </a:solidFill>
              <a:round/>
              <a:headEnd/>
              <a:tailEnd type="arrow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8088" name="Text Box 100">
            <a:extLst>
              <a:ext uri="{FF2B5EF4-FFF2-40B4-BE49-F238E27FC236}">
                <a16:creationId xmlns:a16="http://schemas.microsoft.com/office/drawing/2014/main" id="{CD5A76AA-A0D0-4EAA-C0C6-608023DFD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88089" name="Group 102">
            <a:extLst>
              <a:ext uri="{FF2B5EF4-FFF2-40B4-BE49-F238E27FC236}">
                <a16:creationId xmlns:a16="http://schemas.microsoft.com/office/drawing/2014/main" id="{AF0CFE73-D61C-5AFE-3D57-9B62639A97A8}"/>
              </a:ext>
            </a:extLst>
          </p:cNvPr>
          <p:cNvGrpSpPr>
            <a:grpSpLocks/>
          </p:cNvGrpSpPr>
          <p:nvPr/>
        </p:nvGrpSpPr>
        <p:grpSpPr bwMode="auto">
          <a:xfrm>
            <a:off x="6459538" y="187325"/>
            <a:ext cx="390525" cy="2073275"/>
            <a:chOff x="4320" y="-3871"/>
            <a:chExt cx="336" cy="6925"/>
          </a:xfrm>
        </p:grpSpPr>
        <p:sp>
          <p:nvSpPr>
            <p:cNvPr id="88103" name="Rectangle 103">
              <a:extLst>
                <a:ext uri="{FF2B5EF4-FFF2-40B4-BE49-F238E27FC236}">
                  <a16:creationId xmlns:a16="http://schemas.microsoft.com/office/drawing/2014/main" id="{367F56E6-5B29-7F84-4B65-BF06254D9A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102" y="-1653"/>
              <a:ext cx="4772" cy="33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altLang="en-US" sz="1600" b="0">
                  <a:solidFill>
                    <a:schemeClr val="tx1"/>
                  </a:solidFill>
                  <a:latin typeface="Kerala" pitchFamily="2" charset="0"/>
                </a:rPr>
                <a:t> dµßØíÄáÕßæa</a:t>
              </a:r>
              <a:endParaRPr lang="en-US" altLang="en-US" sz="1200">
                <a:solidFill>
                  <a:srgbClr val="FFFFFF"/>
                </a:solidFill>
              </a:endParaRPr>
            </a:p>
            <a:p>
              <a:pPr>
                <a:lnSpc>
                  <a:spcPct val="80000"/>
                </a:lnSpc>
              </a:pPr>
              <a:r>
                <a:rPr lang="en-US" altLang="en-US" sz="1200">
                  <a:solidFill>
                    <a:srgbClr val="FFFFFF"/>
                  </a:solidFill>
                </a:rPr>
                <a:t> </a:t>
              </a:r>
              <a:r>
                <a:rPr lang="en-US" altLang="en-US" sz="1600" b="0">
                  <a:solidFill>
                    <a:schemeClr val="tx1"/>
                  </a:solidFill>
                  <a:latin typeface="Kerala" pitchFamily="2" charset="0"/>
                </a:rPr>
                <a:t>ÍâÎßÏßæÜ ÕÞÝíº</a:t>
              </a:r>
              <a:r>
                <a:rPr lang="en-US" altLang="en-US" sz="1200">
                  <a:solidFill>
                    <a:srgbClr val="FFFFFF"/>
                  </a:solidFill>
                </a:rPr>
                <a:t> </a:t>
              </a:r>
            </a:p>
          </p:txBody>
        </p:sp>
        <p:sp>
          <p:nvSpPr>
            <p:cNvPr id="88104" name="Rectangle 104">
              <a:extLst>
                <a:ext uri="{FF2B5EF4-FFF2-40B4-BE49-F238E27FC236}">
                  <a16:creationId xmlns:a16="http://schemas.microsoft.com/office/drawing/2014/main" id="{51183000-6487-9A12-57F6-710A393BC7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376" y="1991"/>
              <a:ext cx="2127" cy="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 sz="3600" b="0">
                <a:solidFill>
                  <a:srgbClr val="FFFFFF"/>
                </a:solidFill>
              </a:endParaRPr>
            </a:p>
          </p:txBody>
        </p:sp>
      </p:grpSp>
      <p:sp>
        <p:nvSpPr>
          <p:cNvPr id="465005" name="Rectangle 109">
            <a:extLst>
              <a:ext uri="{FF2B5EF4-FFF2-40B4-BE49-F238E27FC236}">
                <a16:creationId xmlns:a16="http://schemas.microsoft.com/office/drawing/2014/main" id="{938EE1CD-1C74-ADA0-61ED-4D814712E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78</a:t>
            </a:r>
          </a:p>
        </p:txBody>
      </p:sp>
      <p:sp>
        <p:nvSpPr>
          <p:cNvPr id="88091" name="Text Box 110">
            <a:extLst>
              <a:ext uri="{FF2B5EF4-FFF2-40B4-BE49-F238E27FC236}">
                <a16:creationId xmlns:a16="http://schemas.microsoft.com/office/drawing/2014/main" id="{BDCEF789-09BC-3E76-208D-4CEDC0A7C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465007" name="Rectangle 111">
            <a:extLst>
              <a:ext uri="{FF2B5EF4-FFF2-40B4-BE49-F238E27FC236}">
                <a16:creationId xmlns:a16="http://schemas.microsoft.com/office/drawing/2014/main" id="{DE286585-D915-FE90-E6E1-728AA79BF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7.2.03f.</a:t>
            </a:r>
          </a:p>
        </p:txBody>
      </p:sp>
      <p:grpSp>
        <p:nvGrpSpPr>
          <p:cNvPr id="88093" name="Group 112">
            <a:extLst>
              <a:ext uri="{FF2B5EF4-FFF2-40B4-BE49-F238E27FC236}">
                <a16:creationId xmlns:a16="http://schemas.microsoft.com/office/drawing/2014/main" id="{62F93216-339B-3F7F-1902-417BC44FE165}"/>
              </a:ext>
            </a:extLst>
          </p:cNvPr>
          <p:cNvGrpSpPr>
            <a:grpSpLocks/>
          </p:cNvGrpSpPr>
          <p:nvPr/>
        </p:nvGrpSpPr>
        <p:grpSpPr bwMode="auto">
          <a:xfrm>
            <a:off x="2373313" y="2924175"/>
            <a:ext cx="5689600" cy="469900"/>
            <a:chOff x="1495" y="1842"/>
            <a:chExt cx="3584" cy="296"/>
          </a:xfrm>
        </p:grpSpPr>
        <p:sp>
          <p:nvSpPr>
            <p:cNvPr id="88101" name="Rectangle 113">
              <a:extLst>
                <a:ext uri="{FF2B5EF4-FFF2-40B4-BE49-F238E27FC236}">
                  <a16:creationId xmlns:a16="http://schemas.microsoft.com/office/drawing/2014/main" id="{2AC89AEF-C1D4-80AE-F018-D788A0C19E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5" y="1842"/>
              <a:ext cx="3584" cy="296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8102" name="Rectangle 114">
              <a:extLst>
                <a:ext uri="{FF2B5EF4-FFF2-40B4-BE49-F238E27FC236}">
                  <a16:creationId xmlns:a16="http://schemas.microsoft.com/office/drawing/2014/main" id="{4588FE7D-9961-F72D-3596-89C14704E3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3" y="1874"/>
              <a:ext cx="1358" cy="242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lnSpc>
                  <a:spcPct val="70000"/>
                </a:lnSpc>
              </a:pPr>
              <a:r>
                <a:rPr lang="en-US" altLang="en-US" sz="3600">
                  <a:solidFill>
                    <a:srgbClr val="FFFF66"/>
                  </a:solidFill>
                  <a:latin typeface="Kerala" pitchFamily="2" charset="0"/>
                </a:rPr>
                <a:t>ÍâÎß ©¿O¿ß</a:t>
              </a:r>
              <a:r>
                <a:rPr lang="en-US" altLang="en-US" sz="2400">
                  <a:solidFill>
                    <a:srgbClr val="EEFF4B"/>
                  </a:solidFill>
                </a:rPr>
                <a:t> </a:t>
              </a:r>
            </a:p>
          </p:txBody>
        </p:sp>
      </p:grpSp>
      <p:sp>
        <p:nvSpPr>
          <p:cNvPr id="88094" name="Rectangle 38">
            <a:extLst>
              <a:ext uri="{FF2B5EF4-FFF2-40B4-BE49-F238E27FC236}">
                <a16:creationId xmlns:a16="http://schemas.microsoft.com/office/drawing/2014/main" id="{A674A960-E4B7-2D9F-F35F-689DE530F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8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8095" name="Rectangle 39">
            <a:extLst>
              <a:ext uri="{FF2B5EF4-FFF2-40B4-BE49-F238E27FC236}">
                <a16:creationId xmlns:a16="http://schemas.microsoft.com/office/drawing/2014/main" id="{E62E7AEC-6055-626C-43B8-95C5D598A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9213" y="1552575"/>
            <a:ext cx="127000" cy="3784600"/>
          </a:xfrm>
          <a:prstGeom prst="rect">
            <a:avLst/>
          </a:prstGeom>
          <a:solidFill>
            <a:srgbClr val="F00028"/>
          </a:solidFill>
          <a:ln w="12700">
            <a:solidFill>
              <a:schemeClr val="accent2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8096" name="Rectangle 40">
            <a:extLst>
              <a:ext uri="{FF2B5EF4-FFF2-40B4-BE49-F238E27FC236}">
                <a16:creationId xmlns:a16="http://schemas.microsoft.com/office/drawing/2014/main" id="{FC26EEAC-2A21-2645-2663-17FF10A06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8097" name="Rectangle 43">
            <a:extLst>
              <a:ext uri="{FF2B5EF4-FFF2-40B4-BE49-F238E27FC236}">
                <a16:creationId xmlns:a16="http://schemas.microsoft.com/office/drawing/2014/main" id="{975CAB80-68E1-8B93-ADFF-2D83DDE6A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0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8098" name="Rectangle 44">
            <a:extLst>
              <a:ext uri="{FF2B5EF4-FFF2-40B4-BE49-F238E27FC236}">
                <a16:creationId xmlns:a16="http://schemas.microsoft.com/office/drawing/2014/main" id="{0AAD751F-C2F1-AF01-F3EB-48BA61F35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24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8099" name="Rectangle 45">
            <a:extLst>
              <a:ext uri="{FF2B5EF4-FFF2-40B4-BE49-F238E27FC236}">
                <a16:creationId xmlns:a16="http://schemas.microsoft.com/office/drawing/2014/main" id="{0CC5C552-E9AD-2089-E036-527DBCBCE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68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64937" name="Oval 41">
            <a:extLst>
              <a:ext uri="{FF2B5EF4-FFF2-40B4-BE49-F238E27FC236}">
                <a16:creationId xmlns:a16="http://schemas.microsoft.com/office/drawing/2014/main" id="{92D82CC3-BD31-906C-0038-9D774B908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3775" y="3994150"/>
            <a:ext cx="736600" cy="2027238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4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4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>
            <a:extLst>
              <a:ext uri="{FF2B5EF4-FFF2-40B4-BE49-F238E27FC236}">
                <a16:creationId xmlns:a16="http://schemas.microsoft.com/office/drawing/2014/main" id="{F01EB1D2-FE61-1DA1-9B40-91F93CBC5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12291" name="Line 7">
            <a:extLst>
              <a:ext uri="{FF2B5EF4-FFF2-40B4-BE49-F238E27FC236}">
                <a16:creationId xmlns:a16="http://schemas.microsoft.com/office/drawing/2014/main" id="{C96973E8-42C5-F0D7-BA10-CBDAD784D81C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292" name="Group 79">
            <a:extLst>
              <a:ext uri="{FF2B5EF4-FFF2-40B4-BE49-F238E27FC236}">
                <a16:creationId xmlns:a16="http://schemas.microsoft.com/office/drawing/2014/main" id="{4E9D3E0B-688E-9554-484F-5EF0613152A5}"/>
              </a:ext>
            </a:extLst>
          </p:cNvPr>
          <p:cNvGrpSpPr>
            <a:grpSpLocks/>
          </p:cNvGrpSpPr>
          <p:nvPr/>
        </p:nvGrpSpPr>
        <p:grpSpPr bwMode="auto">
          <a:xfrm>
            <a:off x="2720975" y="609600"/>
            <a:ext cx="3810000" cy="5302250"/>
            <a:chOff x="1968" y="496"/>
            <a:chExt cx="2400" cy="3340"/>
          </a:xfrm>
        </p:grpSpPr>
        <p:pic>
          <p:nvPicPr>
            <p:cNvPr id="12319" name="Picture 11">
              <a:extLst>
                <a:ext uri="{FF2B5EF4-FFF2-40B4-BE49-F238E27FC236}">
                  <a16:creationId xmlns:a16="http://schemas.microsoft.com/office/drawing/2014/main" id="{DC0F6A44-EDFF-29C0-817F-0E7728940AC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4"/>
              <a:ext cx="2378" cy="3324"/>
            </a:xfrm>
            <a:prstGeom prst="rect">
              <a:avLst/>
            </a:prstGeom>
            <a:noFill/>
            <a:ln>
              <a:noFill/>
            </a:ln>
            <a:effectLst>
              <a:outerShdw dist="233487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20" name="Rectangle 12">
              <a:extLst>
                <a:ext uri="{FF2B5EF4-FFF2-40B4-BE49-F238E27FC236}">
                  <a16:creationId xmlns:a16="http://schemas.microsoft.com/office/drawing/2014/main" id="{930A5DBF-5A64-7766-6327-1C8EB3AE84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2293" name="Rectangle 10">
            <a:extLst>
              <a:ext uri="{FF2B5EF4-FFF2-40B4-BE49-F238E27FC236}">
                <a16:creationId xmlns:a16="http://schemas.microsoft.com/office/drawing/2014/main" id="{2F7CEC4B-B813-0E27-5AAD-30D803D41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3" y="5724525"/>
            <a:ext cx="8408987" cy="6381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0">
                <a:solidFill>
                  <a:srgbClr val="FFFF00"/>
                </a:solidFill>
                <a:latin typeface="Kerala" pitchFamily="2" charset="0"/>
              </a:rPr>
              <a:t>²øá µÞøÎáUí ÎÈTßW ³VAáµ...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12294" name="AutoShape 62">
            <a:extLst>
              <a:ext uri="{FF2B5EF4-FFF2-40B4-BE49-F238E27FC236}">
                <a16:creationId xmlns:a16="http://schemas.microsoft.com/office/drawing/2014/main" id="{2BBF3331-898F-52F9-A3CD-2CCD6164F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2295" name="Rectangle 63">
            <a:extLst>
              <a:ext uri="{FF2B5EF4-FFF2-40B4-BE49-F238E27FC236}">
                <a16:creationId xmlns:a16="http://schemas.microsoft.com/office/drawing/2014/main" id="{0F445779-546C-5CC4-F8F0-23FC4BD7F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2296" name="Line 64">
            <a:extLst>
              <a:ext uri="{FF2B5EF4-FFF2-40B4-BE49-F238E27FC236}">
                <a16:creationId xmlns:a16="http://schemas.microsoft.com/office/drawing/2014/main" id="{A795EB51-9C31-4114-2BCA-66EB269263D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7" name="Line 65">
            <a:extLst>
              <a:ext uri="{FF2B5EF4-FFF2-40B4-BE49-F238E27FC236}">
                <a16:creationId xmlns:a16="http://schemas.microsoft.com/office/drawing/2014/main" id="{638C51C6-415C-ABA0-C91D-479AF3C75F0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8" name="Line 66">
            <a:extLst>
              <a:ext uri="{FF2B5EF4-FFF2-40B4-BE49-F238E27FC236}">
                <a16:creationId xmlns:a16="http://schemas.microsoft.com/office/drawing/2014/main" id="{5D6A6877-8259-AC7D-FDDD-DFFF50F7AFF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9" name="Line 67">
            <a:extLst>
              <a:ext uri="{FF2B5EF4-FFF2-40B4-BE49-F238E27FC236}">
                <a16:creationId xmlns:a16="http://schemas.microsoft.com/office/drawing/2014/main" id="{6F93E505-F43A-C28B-6BEE-390A65CC585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0" name="Line 68">
            <a:extLst>
              <a:ext uri="{FF2B5EF4-FFF2-40B4-BE49-F238E27FC236}">
                <a16:creationId xmlns:a16="http://schemas.microsoft.com/office/drawing/2014/main" id="{A93BAF51-CE4A-FCCE-DB55-E812A7C6FD7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1" name="Rectangle 69">
            <a:extLst>
              <a:ext uri="{FF2B5EF4-FFF2-40B4-BE49-F238E27FC236}">
                <a16:creationId xmlns:a16="http://schemas.microsoft.com/office/drawing/2014/main" id="{23B9DAEE-DFC9-F37D-BBDE-3ACA82D70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15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bg2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12302" name="Rectangle 70">
            <a:extLst>
              <a:ext uri="{FF2B5EF4-FFF2-40B4-BE49-F238E27FC236}">
                <a16:creationId xmlns:a16="http://schemas.microsoft.com/office/drawing/2014/main" id="{C8126DE2-DFE2-0C4E-B8D3-5C36EAF14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2303" name="Line 71">
            <a:extLst>
              <a:ext uri="{FF2B5EF4-FFF2-40B4-BE49-F238E27FC236}">
                <a16:creationId xmlns:a16="http://schemas.microsoft.com/office/drawing/2014/main" id="{6C852607-1897-21AD-9692-2C5900CE1BB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4" name="Line 72">
            <a:extLst>
              <a:ext uri="{FF2B5EF4-FFF2-40B4-BE49-F238E27FC236}">
                <a16:creationId xmlns:a16="http://schemas.microsoft.com/office/drawing/2014/main" id="{E96E9D0A-A494-8F6C-CFCC-1BB0B5B53A6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5" name="Rectangle 73">
            <a:extLst>
              <a:ext uri="{FF2B5EF4-FFF2-40B4-BE49-F238E27FC236}">
                <a16:creationId xmlns:a16="http://schemas.microsoft.com/office/drawing/2014/main" id="{D362A70B-7371-B3A1-6B0F-48C3406A5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2306" name="Rectangle 74">
            <a:extLst>
              <a:ext uri="{FF2B5EF4-FFF2-40B4-BE49-F238E27FC236}">
                <a16:creationId xmlns:a16="http://schemas.microsoft.com/office/drawing/2014/main" id="{8FDB3B5D-1716-3683-40A6-2559429D5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69035" name="Rectangle 75">
            <a:extLst>
              <a:ext uri="{FF2B5EF4-FFF2-40B4-BE49-F238E27FC236}">
                <a16:creationId xmlns:a16="http://schemas.microsoft.com/office/drawing/2014/main" id="{C45A1557-19F8-886E-61C6-40BB0A63D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4050" y="3614738"/>
            <a:ext cx="869950" cy="241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en-US" sz="1000" i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</a:rPr>
              <a:t>L</a:t>
            </a:r>
            <a:r>
              <a:rPr lang="en-US" altLang="en-US" sz="900" i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</a:rPr>
              <a:t>if</a:t>
            </a:r>
            <a:r>
              <a:rPr lang="en-US" altLang="en-US" sz="900" b="0">
                <a:solidFill>
                  <a:schemeClr val="accent2"/>
                </a:solidFill>
                <a:latin typeface="Kerala" panose="020B0604020202020204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anose="020B0604020202020204" pitchFamily="2" charset="0"/>
            </a:endParaRPr>
          </a:p>
        </p:txBody>
      </p:sp>
      <p:sp>
        <p:nvSpPr>
          <p:cNvPr id="12308" name="Text Box 76">
            <a:extLst>
              <a:ext uri="{FF2B5EF4-FFF2-40B4-BE49-F238E27FC236}">
                <a16:creationId xmlns:a16="http://schemas.microsoft.com/office/drawing/2014/main" id="{25A0D26D-C484-543C-334F-797205C05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69042" name="Rectangle 82">
            <a:extLst>
              <a:ext uri="{FF2B5EF4-FFF2-40B4-BE49-F238E27FC236}">
                <a16:creationId xmlns:a16="http://schemas.microsoft.com/office/drawing/2014/main" id="{D3928490-3CA5-4503-C27B-00168F13F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07</a:t>
            </a:r>
          </a:p>
        </p:txBody>
      </p:sp>
      <p:sp>
        <p:nvSpPr>
          <p:cNvPr id="12310" name="Text Box 83">
            <a:extLst>
              <a:ext uri="{FF2B5EF4-FFF2-40B4-BE49-F238E27FC236}">
                <a16:creationId xmlns:a16="http://schemas.microsoft.com/office/drawing/2014/main" id="{72F7F18E-7CF5-45E1-E750-0175A3FBC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6888" y="6267450"/>
            <a:ext cx="1924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ÙÞaíÌáAí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sp>
        <p:nvSpPr>
          <p:cNvPr id="169044" name="Oval 84">
            <a:extLst>
              <a:ext uri="{FF2B5EF4-FFF2-40B4-BE49-F238E27FC236}">
                <a16:creationId xmlns:a16="http://schemas.microsoft.com/office/drawing/2014/main" id="{37D041E0-5E20-6D92-F3EE-E8F5EFB95092}"/>
              </a:ext>
            </a:extLst>
          </p:cNvPr>
          <p:cNvSpPr>
            <a:spLocks noChangeArrowheads="1"/>
          </p:cNvSpPr>
          <p:nvPr/>
        </p:nvSpPr>
        <p:spPr bwMode="auto">
          <a:xfrm rot="240000">
            <a:off x="4351338" y="2039938"/>
            <a:ext cx="1206500" cy="2446337"/>
          </a:xfrm>
          <a:prstGeom prst="ellipse">
            <a:avLst/>
          </a:prstGeom>
          <a:noFill/>
          <a:ln w="50800">
            <a:solidFill>
              <a:srgbClr val="EEFF4B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grpSp>
        <p:nvGrpSpPr>
          <p:cNvPr id="169045" name="Group 85">
            <a:extLst>
              <a:ext uri="{FF2B5EF4-FFF2-40B4-BE49-F238E27FC236}">
                <a16:creationId xmlns:a16="http://schemas.microsoft.com/office/drawing/2014/main" id="{61B2A1CB-B344-D462-C1F7-A148DD98997F}"/>
              </a:ext>
            </a:extLst>
          </p:cNvPr>
          <p:cNvGrpSpPr>
            <a:grpSpLocks/>
          </p:cNvGrpSpPr>
          <p:nvPr/>
        </p:nvGrpSpPr>
        <p:grpSpPr bwMode="auto">
          <a:xfrm>
            <a:off x="4318000" y="1123950"/>
            <a:ext cx="1633538" cy="1169988"/>
            <a:chOff x="2720" y="708"/>
            <a:chExt cx="1029" cy="737"/>
          </a:xfrm>
        </p:grpSpPr>
        <p:sp>
          <p:nvSpPr>
            <p:cNvPr id="12314" name="Line 86">
              <a:extLst>
                <a:ext uri="{FF2B5EF4-FFF2-40B4-BE49-F238E27FC236}">
                  <a16:creationId xmlns:a16="http://schemas.microsoft.com/office/drawing/2014/main" id="{9C0AE6C6-560E-65FE-0897-F0B6487817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61" y="1243"/>
              <a:ext cx="288" cy="202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5" name="Line 87">
              <a:extLst>
                <a:ext uri="{FF2B5EF4-FFF2-40B4-BE49-F238E27FC236}">
                  <a16:creationId xmlns:a16="http://schemas.microsoft.com/office/drawing/2014/main" id="{49E9A939-D068-9B1C-71E5-B8C4903616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68" y="708"/>
              <a:ext cx="4" cy="47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6" name="Line 88">
              <a:extLst>
                <a:ext uri="{FF2B5EF4-FFF2-40B4-BE49-F238E27FC236}">
                  <a16:creationId xmlns:a16="http://schemas.microsoft.com/office/drawing/2014/main" id="{C1817043-866F-70F8-AEA7-A5343EA169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52" y="868"/>
              <a:ext cx="232" cy="37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7" name="Line 89">
              <a:extLst>
                <a:ext uri="{FF2B5EF4-FFF2-40B4-BE49-F238E27FC236}">
                  <a16:creationId xmlns:a16="http://schemas.microsoft.com/office/drawing/2014/main" id="{8FFC1272-86DB-5502-0018-CB649A9D26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84" y="936"/>
              <a:ext cx="132" cy="33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8" name="Line 90">
              <a:extLst>
                <a:ext uri="{FF2B5EF4-FFF2-40B4-BE49-F238E27FC236}">
                  <a16:creationId xmlns:a16="http://schemas.microsoft.com/office/drawing/2014/main" id="{FECCF379-38FD-C0E2-E6CA-DBEE78EE37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20" y="1196"/>
              <a:ext cx="212" cy="192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313" name="Text Box 91">
            <a:extLst>
              <a:ext uri="{FF2B5EF4-FFF2-40B4-BE49-F238E27FC236}">
                <a16:creationId xmlns:a16="http://schemas.microsoft.com/office/drawing/2014/main" id="{52D61BA2-972E-0D86-2A04-938F47F67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43663"/>
            <a:ext cx="3238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9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9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80383"/>
            </a:gs>
            <a:gs pos="50000">
              <a:schemeClr val="bg2"/>
            </a:gs>
            <a:gs pos="100000">
              <a:srgbClr val="28038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2">
            <a:extLst>
              <a:ext uri="{FF2B5EF4-FFF2-40B4-BE49-F238E27FC236}">
                <a16:creationId xmlns:a16="http://schemas.microsoft.com/office/drawing/2014/main" id="{7EDA0D1D-31FC-7142-BA51-81D36DB34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altLang="en-US" sz="2400" b="0">
              <a:solidFill>
                <a:srgbClr val="EEFF4B"/>
              </a:solidFill>
              <a:latin typeface=""/>
            </a:endParaRPr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D29197CF-325E-75CA-A585-BE299272C4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1562100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9092" name="Rectangle 4">
            <a:extLst>
              <a:ext uri="{FF2B5EF4-FFF2-40B4-BE49-F238E27FC236}">
                <a16:creationId xmlns:a16="http://schemas.microsoft.com/office/drawing/2014/main" id="{BD00F894-3F80-CEC0-7974-CCC32EE2E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2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9093" name="Rectangle 5">
            <a:extLst>
              <a:ext uri="{FF2B5EF4-FFF2-40B4-BE49-F238E27FC236}">
                <a16:creationId xmlns:a16="http://schemas.microsoft.com/office/drawing/2014/main" id="{C8AEDFD1-2CFC-2A8E-2808-B79F6BC72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6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9094" name="Rectangle 6">
            <a:extLst>
              <a:ext uri="{FF2B5EF4-FFF2-40B4-BE49-F238E27FC236}">
                <a16:creationId xmlns:a16="http://schemas.microsoft.com/office/drawing/2014/main" id="{A4441D68-BC10-38BE-003E-1428C456B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9095" name="Rectangle 7">
            <a:extLst>
              <a:ext uri="{FF2B5EF4-FFF2-40B4-BE49-F238E27FC236}">
                <a16:creationId xmlns:a16="http://schemas.microsoft.com/office/drawing/2014/main" id="{F8345F92-1A69-B95C-927B-30174A4B3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9096" name="Rectangle 8">
            <a:extLst>
              <a:ext uri="{FF2B5EF4-FFF2-40B4-BE49-F238E27FC236}">
                <a16:creationId xmlns:a16="http://schemas.microsoft.com/office/drawing/2014/main" id="{D3920E8D-095A-04DE-A3CC-29DC48774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6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9097" name="Rectangle 9">
            <a:extLst>
              <a:ext uri="{FF2B5EF4-FFF2-40B4-BE49-F238E27FC236}">
                <a16:creationId xmlns:a16="http://schemas.microsoft.com/office/drawing/2014/main" id="{B1E17F52-09CB-E124-54AF-C76AB45E5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9098" name="Rectangle 10">
            <a:extLst>
              <a:ext uri="{FF2B5EF4-FFF2-40B4-BE49-F238E27FC236}">
                <a16:creationId xmlns:a16="http://schemas.microsoft.com/office/drawing/2014/main" id="{9EAED64C-1AA0-F3ED-D015-FFC12638B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9099" name="Rectangle 11">
            <a:extLst>
              <a:ext uri="{FF2B5EF4-FFF2-40B4-BE49-F238E27FC236}">
                <a16:creationId xmlns:a16="http://schemas.microsoft.com/office/drawing/2014/main" id="{7D6A490F-C067-D248-AEBA-6AF2C9069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8913" y="2009775"/>
            <a:ext cx="6731000" cy="4699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9100" name="Rectangle 12">
            <a:extLst>
              <a:ext uri="{FF2B5EF4-FFF2-40B4-BE49-F238E27FC236}">
                <a16:creationId xmlns:a16="http://schemas.microsoft.com/office/drawing/2014/main" id="{2F47C509-35C9-7412-8C1E-6B094AA5E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4913" y="3838575"/>
            <a:ext cx="4330700" cy="4699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9101" name="Rectangle 14">
            <a:extLst>
              <a:ext uri="{FF2B5EF4-FFF2-40B4-BE49-F238E27FC236}">
                <a16:creationId xmlns:a16="http://schemas.microsoft.com/office/drawing/2014/main" id="{6B27C589-B208-F57B-A316-980FBCBB7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4413" y="2073275"/>
            <a:ext cx="3673475" cy="330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60000"/>
              </a:lnSpc>
            </a:pPr>
            <a:r>
              <a:rPr lang="en-US" altLang="en-US" sz="3600">
                <a:solidFill>
                  <a:srgbClr val="FFFF66"/>
                </a:solidFill>
                <a:latin typeface="Kerala" pitchFamily="2" charset="0"/>
              </a:rPr>
              <a:t>¥dÌÙÞÎßµ ©¿O¿ß</a:t>
            </a:r>
          </a:p>
        </p:txBody>
      </p:sp>
      <p:sp>
        <p:nvSpPr>
          <p:cNvPr id="89102" name="Rectangle 16">
            <a:extLst>
              <a:ext uri="{FF2B5EF4-FFF2-40B4-BE49-F238E27FC236}">
                <a16:creationId xmlns:a16="http://schemas.microsoft.com/office/drawing/2014/main" id="{EB97C285-DCC0-361E-E680-CC3FC7C751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0513" y="3876675"/>
            <a:ext cx="3087687" cy="4270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FFFF66"/>
                </a:solidFill>
                <a:latin typeface="Kerala" pitchFamily="2" charset="0"/>
              </a:rPr>
              <a:t>ÆÞÕàÆáÎÞÏáU ©¿O¿ß</a:t>
            </a:r>
          </a:p>
        </p:txBody>
      </p:sp>
      <p:grpSp>
        <p:nvGrpSpPr>
          <p:cNvPr id="89103" name="Group 17">
            <a:extLst>
              <a:ext uri="{FF2B5EF4-FFF2-40B4-BE49-F238E27FC236}">
                <a16:creationId xmlns:a16="http://schemas.microsoft.com/office/drawing/2014/main" id="{6B8923AA-0CCC-3197-6963-5A73D7E21798}"/>
              </a:ext>
            </a:extLst>
          </p:cNvPr>
          <p:cNvGrpSpPr>
            <a:grpSpLocks/>
          </p:cNvGrpSpPr>
          <p:nvPr/>
        </p:nvGrpSpPr>
        <p:grpSpPr bwMode="auto">
          <a:xfrm>
            <a:off x="3770313" y="4752975"/>
            <a:ext cx="4406900" cy="477838"/>
            <a:chOff x="2375" y="2994"/>
            <a:chExt cx="2776" cy="301"/>
          </a:xfrm>
        </p:grpSpPr>
        <p:sp>
          <p:nvSpPr>
            <p:cNvPr id="89162" name="Rectangle 18">
              <a:extLst>
                <a:ext uri="{FF2B5EF4-FFF2-40B4-BE49-F238E27FC236}">
                  <a16:creationId xmlns:a16="http://schemas.microsoft.com/office/drawing/2014/main" id="{3AA269CF-36B2-DACD-5C6B-1FA9B6FA1C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5" y="2994"/>
              <a:ext cx="2776" cy="296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9163" name="Rectangle 19">
              <a:extLst>
                <a:ext uri="{FF2B5EF4-FFF2-40B4-BE49-F238E27FC236}">
                  <a16:creationId xmlns:a16="http://schemas.microsoft.com/office/drawing/2014/main" id="{F007E7E5-E8B3-ACAA-B4F0-D4A0CA1DE8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1" y="3018"/>
              <a:ext cx="1649" cy="277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altLang="en-US" sz="3600" b="0">
                  <a:solidFill>
                    <a:srgbClr val="FFFF66"/>
                  </a:solidFill>
                  <a:latin typeface="Kerala" pitchFamily="2" charset="0"/>
                </a:rPr>
                <a:t>ÉáÄßÏ ©¿O¿ß</a:t>
              </a:r>
            </a:p>
          </p:txBody>
        </p:sp>
      </p:grpSp>
      <p:sp>
        <p:nvSpPr>
          <p:cNvPr id="89104" name="Text Box 35">
            <a:extLst>
              <a:ext uri="{FF2B5EF4-FFF2-40B4-BE49-F238E27FC236}">
                <a16:creationId xmlns:a16="http://schemas.microsoft.com/office/drawing/2014/main" id="{B50A6B6E-DCCA-1CD9-2AE5-4FF49E81D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812800"/>
            <a:ext cx="685800" cy="8540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0">
                <a:solidFill>
                  <a:srgbClr val="D83104"/>
                </a:solidFill>
              </a:rPr>
              <a:t>J</a:t>
            </a:r>
          </a:p>
        </p:txBody>
      </p:sp>
      <p:sp>
        <p:nvSpPr>
          <p:cNvPr id="89105" name="Text Box 36">
            <a:extLst>
              <a:ext uri="{FF2B5EF4-FFF2-40B4-BE49-F238E27FC236}">
                <a16:creationId xmlns:a16="http://schemas.microsoft.com/office/drawing/2014/main" id="{C5B5938C-F4DF-7C7D-D8D7-AA3268504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5626100"/>
            <a:ext cx="84074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FFFF66"/>
                </a:solidFill>
                <a:latin typeface="Kerala" pitchFamily="2" charset="0"/>
              </a:rPr>
              <a:t>èÌÌßZ µÞÜÈßVÃÏJßæa ¸¿È</a:t>
            </a:r>
            <a:endParaRPr lang="en-US" altLang="en-US" sz="2400">
              <a:solidFill>
                <a:srgbClr val="EEFF4B"/>
              </a:solidFill>
            </a:endParaRPr>
          </a:p>
        </p:txBody>
      </p:sp>
      <p:sp>
        <p:nvSpPr>
          <p:cNvPr id="89106" name="Rectangle 37">
            <a:extLst>
              <a:ext uri="{FF2B5EF4-FFF2-40B4-BE49-F238E27FC236}">
                <a16:creationId xmlns:a16="http://schemas.microsoft.com/office/drawing/2014/main" id="{25BD0254-D11A-C3D9-5D2F-B277115E2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4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grpSp>
        <p:nvGrpSpPr>
          <p:cNvPr id="89107" name="Group 47">
            <a:extLst>
              <a:ext uri="{FF2B5EF4-FFF2-40B4-BE49-F238E27FC236}">
                <a16:creationId xmlns:a16="http://schemas.microsoft.com/office/drawing/2014/main" id="{5FA598DF-8E10-09AD-7427-286D74F3508C}"/>
              </a:ext>
            </a:extLst>
          </p:cNvPr>
          <p:cNvGrpSpPr>
            <a:grpSpLocks/>
          </p:cNvGrpSpPr>
          <p:nvPr/>
        </p:nvGrpSpPr>
        <p:grpSpPr bwMode="auto">
          <a:xfrm>
            <a:off x="6099175" y="176213"/>
            <a:ext cx="168275" cy="2001837"/>
            <a:chOff x="3490" y="43"/>
            <a:chExt cx="106" cy="1261"/>
          </a:xfrm>
        </p:grpSpPr>
        <p:sp>
          <p:nvSpPr>
            <p:cNvPr id="89160" name="Rectangle 48">
              <a:extLst>
                <a:ext uri="{FF2B5EF4-FFF2-40B4-BE49-F238E27FC236}">
                  <a16:creationId xmlns:a16="http://schemas.microsoft.com/office/drawing/2014/main" id="{991F874D-F3A7-AFA8-7BD7-DB9B76DE44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107" y="426"/>
              <a:ext cx="858" cy="92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lnSpc>
                  <a:spcPct val="60000"/>
                </a:lnSpc>
              </a:pPr>
              <a:r>
                <a:rPr lang="en-US" altLang="en-US" sz="1600" b="0">
                  <a:solidFill>
                    <a:srgbClr val="66FFFF"/>
                  </a:solidFill>
                  <a:latin typeface="Kerala" pitchFamily="2" charset="0"/>
                </a:rPr>
                <a:t>øIÞ¢ dÉÄcfÄ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  <a:p>
              <a:pPr>
                <a:lnSpc>
                  <a:spcPct val="0"/>
                </a:lnSpc>
              </a:pPr>
              <a:r>
                <a:rPr lang="en-US" altLang="en-US" sz="2400" b="0">
                  <a:solidFill>
                    <a:schemeClr val="tx1"/>
                  </a:solidFill>
                  <a:latin typeface="Kerala" pitchFamily="2" charset="0"/>
                </a:rPr>
                <a:t>d</a:t>
              </a:r>
            </a:p>
          </p:txBody>
        </p:sp>
        <p:sp>
          <p:nvSpPr>
            <p:cNvPr id="89161" name="Rectangle 49">
              <a:extLst>
                <a:ext uri="{FF2B5EF4-FFF2-40B4-BE49-F238E27FC236}">
                  <a16:creationId xmlns:a16="http://schemas.microsoft.com/office/drawing/2014/main" id="{57A66B79-6190-7E76-4879-D03DFD5CD1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395" y="1104"/>
              <a:ext cx="401" cy="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 sz="3600" b="0">
                <a:solidFill>
                  <a:srgbClr val="35FFD0"/>
                </a:solidFill>
              </a:endParaRPr>
            </a:p>
          </p:txBody>
        </p:sp>
      </p:grpSp>
      <p:grpSp>
        <p:nvGrpSpPr>
          <p:cNvPr id="89108" name="Group 50">
            <a:extLst>
              <a:ext uri="{FF2B5EF4-FFF2-40B4-BE49-F238E27FC236}">
                <a16:creationId xmlns:a16="http://schemas.microsoft.com/office/drawing/2014/main" id="{19898923-15EE-E7C0-03B1-F2D082FFE5B7}"/>
              </a:ext>
            </a:extLst>
          </p:cNvPr>
          <p:cNvGrpSpPr>
            <a:grpSpLocks/>
          </p:cNvGrpSpPr>
          <p:nvPr/>
        </p:nvGrpSpPr>
        <p:grpSpPr bwMode="auto">
          <a:xfrm>
            <a:off x="5516563" y="322263"/>
            <a:ext cx="390525" cy="1930400"/>
            <a:chOff x="4323" y="120"/>
            <a:chExt cx="246" cy="1216"/>
          </a:xfrm>
        </p:grpSpPr>
        <p:sp>
          <p:nvSpPr>
            <p:cNvPr id="89158" name="Rectangle 51">
              <a:extLst>
                <a:ext uri="{FF2B5EF4-FFF2-40B4-BE49-F238E27FC236}">
                  <a16:creationId xmlns:a16="http://schemas.microsoft.com/office/drawing/2014/main" id="{C2DB7035-0757-97F9-447B-04C28F0A02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041" y="402"/>
              <a:ext cx="809" cy="24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altLang="en-US" sz="1600" b="0">
                  <a:solidFill>
                    <a:srgbClr val="FFFF66"/>
                  </a:solidFill>
                  <a:latin typeface="Kerala" pitchFamily="2" charset="0"/>
                </a:rPr>
                <a:t>µáEÞ¿ßæa</a:t>
              </a:r>
              <a:endParaRPr lang="en-US" altLang="en-US" sz="1200">
                <a:solidFill>
                  <a:srgbClr val="EEFF4B"/>
                </a:solidFill>
              </a:endParaRPr>
            </a:p>
            <a:p>
              <a:pPr>
                <a:lnSpc>
                  <a:spcPct val="80000"/>
                </a:lnSpc>
              </a:pPr>
              <a:r>
                <a:rPr lang="en-US" altLang="en-US" sz="1600" b="0">
                  <a:solidFill>
                    <a:srgbClr val="FFFF66"/>
                  </a:solidFill>
                  <a:latin typeface="Kerala" pitchFamily="2" charset="0"/>
                </a:rPr>
                <a:t>µÜcÞÃ ÕßøáKí</a:t>
              </a:r>
            </a:p>
          </p:txBody>
        </p:sp>
        <p:sp>
          <p:nvSpPr>
            <p:cNvPr id="89159" name="Rectangle 52">
              <a:extLst>
                <a:ext uri="{FF2B5EF4-FFF2-40B4-BE49-F238E27FC236}">
                  <a16:creationId xmlns:a16="http://schemas.microsoft.com/office/drawing/2014/main" id="{8AAC8622-E9EF-3386-246B-2ACDB2ACA3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243" y="1136"/>
              <a:ext cx="401" cy="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 sz="3600" b="0">
                <a:solidFill>
                  <a:schemeClr val="tx1"/>
                </a:solidFill>
              </a:endParaRPr>
            </a:p>
          </p:txBody>
        </p:sp>
      </p:grpSp>
      <p:sp>
        <p:nvSpPr>
          <p:cNvPr id="89109" name="Rectangle 53">
            <a:extLst>
              <a:ext uri="{FF2B5EF4-FFF2-40B4-BE49-F238E27FC236}">
                <a16:creationId xmlns:a16="http://schemas.microsoft.com/office/drawing/2014/main" id="{017DC94F-DA6D-FC84-9EE2-A2A19EBC1F62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6743700" y="666750"/>
            <a:ext cx="1636713" cy="3667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1200">
                <a:solidFill>
                  <a:srgbClr val="EEFF4B"/>
                </a:solidFill>
              </a:rPr>
              <a:t>  </a:t>
            </a:r>
            <a:r>
              <a:rPr lang="en-US" altLang="en-US" sz="1600" b="0">
                <a:solidFill>
                  <a:srgbClr val="FFFF66"/>
                </a:solidFill>
                <a:latin typeface="Kerala" pitchFamily="2" charset="0"/>
              </a:rPr>
              <a:t>ÉáÄßÏ ¦µÞÖÕá¢</a:t>
            </a:r>
            <a:endParaRPr lang="en-US" altLang="en-US" sz="1200">
              <a:solidFill>
                <a:srgbClr val="EEFF4B"/>
              </a:solidFill>
            </a:endParaRPr>
          </a:p>
          <a:p>
            <a:pPr>
              <a:lnSpc>
                <a:spcPct val="70000"/>
              </a:lnSpc>
            </a:pPr>
            <a:r>
              <a:rPr lang="en-US" altLang="en-US" sz="1200">
                <a:solidFill>
                  <a:srgbClr val="EEFF4B"/>
                </a:solidFill>
              </a:rPr>
              <a:t>  </a:t>
            </a:r>
            <a:r>
              <a:rPr lang="en-US" altLang="en-US" sz="1600" b="0">
                <a:solidFill>
                  <a:srgbClr val="FFFF66"/>
                </a:solidFill>
                <a:latin typeface="Kerala" pitchFamily="2" charset="0"/>
              </a:rPr>
              <a:t>ÉáÄßÏ ÍâÎßÏá¢</a:t>
            </a:r>
            <a:endParaRPr lang="en-US" altLang="en-US" sz="1200">
              <a:solidFill>
                <a:srgbClr val="EEFF4B"/>
              </a:solidFill>
            </a:endParaRPr>
          </a:p>
        </p:txBody>
      </p:sp>
      <p:grpSp>
        <p:nvGrpSpPr>
          <p:cNvPr id="89110" name="Group 57">
            <a:extLst>
              <a:ext uri="{FF2B5EF4-FFF2-40B4-BE49-F238E27FC236}">
                <a16:creationId xmlns:a16="http://schemas.microsoft.com/office/drawing/2014/main" id="{BEF73CB3-3F37-1CC9-CE27-203452527068}"/>
              </a:ext>
            </a:extLst>
          </p:cNvPr>
          <p:cNvGrpSpPr>
            <a:grpSpLocks/>
          </p:cNvGrpSpPr>
          <p:nvPr/>
        </p:nvGrpSpPr>
        <p:grpSpPr bwMode="auto">
          <a:xfrm>
            <a:off x="6900863" y="14288"/>
            <a:ext cx="439737" cy="2159000"/>
            <a:chOff x="4318" y="-4158"/>
            <a:chExt cx="381" cy="7212"/>
          </a:xfrm>
        </p:grpSpPr>
        <p:sp>
          <p:nvSpPr>
            <p:cNvPr id="89156" name="Rectangle 58">
              <a:extLst>
                <a:ext uri="{FF2B5EF4-FFF2-40B4-BE49-F238E27FC236}">
                  <a16:creationId xmlns:a16="http://schemas.microsoft.com/office/drawing/2014/main" id="{09F0E3C5-8824-F849-6EF0-9E521AF9E6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985" y="-1825"/>
              <a:ext cx="5048" cy="381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600" b="0">
                  <a:solidFill>
                    <a:srgbClr val="FF0000"/>
                  </a:solidFill>
                  <a:latin typeface="Kerala" pitchFamily="2" charset="0"/>
                </a:rPr>
                <a:t>æÕUØß¢ÙÞØÈ_</a:t>
              </a:r>
              <a:r>
                <a:rPr lang="en-US" altLang="en-US" sz="1200">
                  <a:solidFill>
                    <a:srgbClr val="FA4E19"/>
                  </a:solidFill>
                </a:rPr>
                <a:t> </a:t>
              </a:r>
            </a:p>
            <a:p>
              <a:pPr>
                <a:lnSpc>
                  <a:spcPct val="80000"/>
                </a:lnSpc>
              </a:pPr>
              <a:r>
                <a:rPr lang="en-US" altLang="en-US" sz="1600" b="0">
                  <a:solidFill>
                    <a:srgbClr val="FF0000"/>
                  </a:solidFill>
                  <a:latin typeface="Kerala" pitchFamily="2" charset="0"/>
                </a:rPr>
                <a:t>JßæÜ ÈcÞÏÕßÇß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  <a:p>
              <a:pPr>
                <a:lnSpc>
                  <a:spcPct val="0"/>
                </a:lnSpc>
              </a:pPr>
              <a:endParaRPr lang="en-US" altLang="en-US" sz="1200">
                <a:solidFill>
                  <a:srgbClr val="FA4E19"/>
                </a:solidFill>
              </a:endParaRPr>
            </a:p>
          </p:txBody>
        </p:sp>
        <p:sp>
          <p:nvSpPr>
            <p:cNvPr id="89157" name="Rectangle 59">
              <a:extLst>
                <a:ext uri="{FF2B5EF4-FFF2-40B4-BE49-F238E27FC236}">
                  <a16:creationId xmlns:a16="http://schemas.microsoft.com/office/drawing/2014/main" id="{603D51A3-83CE-1324-F82E-F501E9A8AB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376" y="1991"/>
              <a:ext cx="2127" cy="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 sz="3600" b="0">
                <a:solidFill>
                  <a:srgbClr val="FA4E19"/>
                </a:solidFill>
              </a:endParaRPr>
            </a:p>
          </p:txBody>
        </p:sp>
      </p:grpSp>
      <p:sp>
        <p:nvSpPr>
          <p:cNvPr id="472150" name="Line 86">
            <a:extLst>
              <a:ext uri="{FF2B5EF4-FFF2-40B4-BE49-F238E27FC236}">
                <a16:creationId xmlns:a16="http://schemas.microsoft.com/office/drawing/2014/main" id="{E76AE739-314C-850D-5621-1E302EFD6FCC}"/>
              </a:ext>
            </a:extLst>
          </p:cNvPr>
          <p:cNvSpPr>
            <a:spLocks noChangeShapeType="1"/>
          </p:cNvSpPr>
          <p:nvPr/>
        </p:nvSpPr>
        <p:spPr bwMode="auto">
          <a:xfrm>
            <a:off x="831850" y="1835150"/>
            <a:ext cx="0" cy="3603625"/>
          </a:xfrm>
          <a:prstGeom prst="line">
            <a:avLst/>
          </a:prstGeom>
          <a:noFill/>
          <a:ln w="76200">
            <a:solidFill>
              <a:srgbClr val="FFFF05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9112" name="Group 87">
            <a:extLst>
              <a:ext uri="{FF2B5EF4-FFF2-40B4-BE49-F238E27FC236}">
                <a16:creationId xmlns:a16="http://schemas.microsoft.com/office/drawing/2014/main" id="{4B59F6FD-A91B-6386-E34F-90ED873AF334}"/>
              </a:ext>
            </a:extLst>
          </p:cNvPr>
          <p:cNvGrpSpPr>
            <a:grpSpLocks/>
          </p:cNvGrpSpPr>
          <p:nvPr/>
        </p:nvGrpSpPr>
        <p:grpSpPr bwMode="auto">
          <a:xfrm>
            <a:off x="1077913" y="0"/>
            <a:ext cx="4127500" cy="1606550"/>
            <a:chOff x="679" y="0"/>
            <a:chExt cx="2600" cy="1012"/>
          </a:xfrm>
        </p:grpSpPr>
        <p:grpSp>
          <p:nvGrpSpPr>
            <p:cNvPr id="89135" name="Group 88">
              <a:extLst>
                <a:ext uri="{FF2B5EF4-FFF2-40B4-BE49-F238E27FC236}">
                  <a16:creationId xmlns:a16="http://schemas.microsoft.com/office/drawing/2014/main" id="{A75C0691-B51C-0FA1-4215-DFCF9CCFA0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9" y="410"/>
              <a:ext cx="2600" cy="602"/>
              <a:chOff x="679" y="410"/>
              <a:chExt cx="2600" cy="602"/>
            </a:xfrm>
          </p:grpSpPr>
          <p:sp>
            <p:nvSpPr>
              <p:cNvPr id="89141" name="Rectangle 89">
                <a:extLst>
                  <a:ext uri="{FF2B5EF4-FFF2-40B4-BE49-F238E27FC236}">
                    <a16:creationId xmlns:a16="http://schemas.microsoft.com/office/drawing/2014/main" id="{2AAD8251-542D-42AF-26A7-C6478ACF5B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3" y="418"/>
                <a:ext cx="235" cy="24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2400" i="1">
                    <a:solidFill>
                      <a:srgbClr val="EEFF4B"/>
                    </a:solidFill>
                  </a:rPr>
                  <a:t>4P</a:t>
                </a:r>
                <a:endParaRPr lang="en-US" altLang="en-US" sz="3600" b="0">
                  <a:solidFill>
                    <a:srgbClr val="EEFF4B"/>
                  </a:solidFill>
                  <a:latin typeface="Times" panose="02020603050405020304" pitchFamily="18" charset="0"/>
                </a:endParaRPr>
              </a:p>
            </p:txBody>
          </p:sp>
          <p:sp>
            <p:nvSpPr>
              <p:cNvPr id="89142" name="Rectangle 90">
                <a:extLst>
                  <a:ext uri="{FF2B5EF4-FFF2-40B4-BE49-F238E27FC236}">
                    <a16:creationId xmlns:a16="http://schemas.microsoft.com/office/drawing/2014/main" id="{94ACE1C8-BD35-13AC-D923-99430A8A5D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1" y="410"/>
                <a:ext cx="341" cy="24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2400" i="1">
                    <a:solidFill>
                      <a:srgbClr val="EEFF4B"/>
                    </a:solidFill>
                  </a:rPr>
                  <a:t>  3S</a:t>
                </a:r>
                <a:endParaRPr lang="en-US" altLang="en-US" sz="3600" b="0">
                  <a:solidFill>
                    <a:srgbClr val="EEFF4B"/>
                  </a:solidFill>
                  <a:latin typeface="Times" panose="02020603050405020304" pitchFamily="18" charset="0"/>
                </a:endParaRPr>
              </a:p>
            </p:txBody>
          </p:sp>
          <p:grpSp>
            <p:nvGrpSpPr>
              <p:cNvPr id="89143" name="Group 91">
                <a:extLst>
                  <a:ext uri="{FF2B5EF4-FFF2-40B4-BE49-F238E27FC236}">
                    <a16:creationId xmlns:a16="http://schemas.microsoft.com/office/drawing/2014/main" id="{14F78E78-BFEB-ECA2-48CE-2B5168F022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9" y="666"/>
                <a:ext cx="2600" cy="346"/>
                <a:chOff x="671" y="778"/>
                <a:chExt cx="2600" cy="346"/>
              </a:xfrm>
            </p:grpSpPr>
            <p:sp>
              <p:nvSpPr>
                <p:cNvPr id="89146" name="Rectangle 92">
                  <a:extLst>
                    <a:ext uri="{FF2B5EF4-FFF2-40B4-BE49-F238E27FC236}">
                      <a16:creationId xmlns:a16="http://schemas.microsoft.com/office/drawing/2014/main" id="{B17181F9-62DD-7E49-5673-867C4C4D2A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1" y="786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C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9147" name="Rectangle 93">
                  <a:extLst>
                    <a:ext uri="{FF2B5EF4-FFF2-40B4-BE49-F238E27FC236}">
                      <a16:creationId xmlns:a16="http://schemas.microsoft.com/office/drawing/2014/main" id="{E25FB254-0B9D-502E-0CC6-9FDB2294B1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9" y="786"/>
                  <a:ext cx="128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A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9148" name="Rectangle 94">
                  <a:extLst>
                    <a:ext uri="{FF2B5EF4-FFF2-40B4-BE49-F238E27FC236}">
                      <a16:creationId xmlns:a16="http://schemas.microsoft.com/office/drawing/2014/main" id="{BBB8B8D4-FE57-310F-0B46-CFE239A20B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7" y="778"/>
                  <a:ext cx="96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J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9149" name="Rectangle 95">
                  <a:extLst>
                    <a:ext uri="{FF2B5EF4-FFF2-40B4-BE49-F238E27FC236}">
                      <a16:creationId xmlns:a16="http://schemas.microsoft.com/office/drawing/2014/main" id="{306EBC4D-7274-E081-3888-E9557A16F2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03" y="786"/>
                  <a:ext cx="160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M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9150" name="Rectangle 96">
                  <a:extLst>
                    <a:ext uri="{FF2B5EF4-FFF2-40B4-BE49-F238E27FC236}">
                      <a16:creationId xmlns:a16="http://schemas.microsoft.com/office/drawing/2014/main" id="{6E879991-3247-84A4-55B8-8F768056D0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9" y="786"/>
                  <a:ext cx="96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J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9151" name="Rectangle 97">
                  <a:extLst>
                    <a:ext uri="{FF2B5EF4-FFF2-40B4-BE49-F238E27FC236}">
                      <a16:creationId xmlns:a16="http://schemas.microsoft.com/office/drawing/2014/main" id="{0A872DA7-6026-A489-7C86-54D5DCE62A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35" y="786"/>
                  <a:ext cx="128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A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9152" name="Rectangle 98">
                  <a:extLst>
                    <a:ext uri="{FF2B5EF4-FFF2-40B4-BE49-F238E27FC236}">
                      <a16:creationId xmlns:a16="http://schemas.microsoft.com/office/drawing/2014/main" id="{0C26AF50-6C74-90FE-2AEE-E51EAC95D8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99" y="786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R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9153" name="Rectangle 99">
                  <a:extLst>
                    <a:ext uri="{FF2B5EF4-FFF2-40B4-BE49-F238E27FC236}">
                      <a16:creationId xmlns:a16="http://schemas.microsoft.com/office/drawing/2014/main" id="{4B6EFC03-2033-C0DF-E229-386A6D5439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87" y="786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C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9154" name="Rectangle 100">
                  <a:extLst>
                    <a:ext uri="{FF2B5EF4-FFF2-40B4-BE49-F238E27FC236}">
                      <a16:creationId xmlns:a16="http://schemas.microsoft.com/office/drawing/2014/main" id="{34C824E7-F3D8-8827-5778-168FF923FB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83" y="778"/>
                  <a:ext cx="128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S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9155" name="Rectangle 101">
                  <a:extLst>
                    <a:ext uri="{FF2B5EF4-FFF2-40B4-BE49-F238E27FC236}">
                      <a16:creationId xmlns:a16="http://schemas.microsoft.com/office/drawing/2014/main" id="{450ECE04-2AB2-B161-283D-1BC1E94601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1" y="778"/>
                  <a:ext cx="0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</p:grpSp>
          <p:sp>
            <p:nvSpPr>
              <p:cNvPr id="89144" name="Rectangle 102">
                <a:extLst>
                  <a:ext uri="{FF2B5EF4-FFF2-40B4-BE49-F238E27FC236}">
                    <a16:creationId xmlns:a16="http://schemas.microsoft.com/office/drawing/2014/main" id="{F2E64DAB-E26D-C7D2-7021-ED1B2A7AE4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1" y="656"/>
                <a:ext cx="1072" cy="256"/>
              </a:xfrm>
              <a:prstGeom prst="rect">
                <a:avLst/>
              </a:prstGeom>
              <a:noFill/>
              <a:ln w="25400">
                <a:solidFill>
                  <a:srgbClr val="EEFF4B"/>
                </a:solidFill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9145" name="Rectangle 103">
                <a:extLst>
                  <a:ext uri="{FF2B5EF4-FFF2-40B4-BE49-F238E27FC236}">
                    <a16:creationId xmlns:a16="http://schemas.microsoft.com/office/drawing/2014/main" id="{E770BF5D-E9FA-7AE5-757C-56CFEE6318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7" y="658"/>
                <a:ext cx="776" cy="256"/>
              </a:xfrm>
              <a:prstGeom prst="rect">
                <a:avLst/>
              </a:prstGeom>
              <a:noFill/>
              <a:ln w="25400">
                <a:solidFill>
                  <a:srgbClr val="EEFF4B"/>
                </a:solidFill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89136" name="Group 104">
              <a:extLst>
                <a:ext uri="{FF2B5EF4-FFF2-40B4-BE49-F238E27FC236}">
                  <a16:creationId xmlns:a16="http://schemas.microsoft.com/office/drawing/2014/main" id="{0562634C-F1E5-AA80-0E4A-6FB6C486C7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64" y="0"/>
              <a:ext cx="455" cy="458"/>
              <a:chOff x="1814" y="109"/>
              <a:chExt cx="455" cy="458"/>
            </a:xfrm>
          </p:grpSpPr>
          <p:sp>
            <p:nvSpPr>
              <p:cNvPr id="89139" name="Text Box 105">
                <a:extLst>
                  <a:ext uri="{FF2B5EF4-FFF2-40B4-BE49-F238E27FC236}">
                    <a16:creationId xmlns:a16="http://schemas.microsoft.com/office/drawing/2014/main" id="{5859612E-CCB7-F3D0-A5BD-4293E33AE4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45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000" i="1">
                    <a:solidFill>
                      <a:srgbClr val="EEFF4B"/>
                    </a:solidFill>
                  </a:rPr>
                  <a:t>7</a:t>
                </a:r>
              </a:p>
            </p:txBody>
          </p:sp>
          <p:sp>
            <p:nvSpPr>
              <p:cNvPr id="89140" name="Line 106">
                <a:extLst>
                  <a:ext uri="{FF2B5EF4-FFF2-40B4-BE49-F238E27FC236}">
                    <a16:creationId xmlns:a16="http://schemas.microsoft.com/office/drawing/2014/main" id="{461B401E-588C-5061-8FE1-9CFA2DAF3B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 w="28575">
                <a:solidFill>
                  <a:srgbClr val="FFFF05"/>
                </a:solidFill>
                <a:round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9137" name="Line 107">
              <a:extLst>
                <a:ext uri="{FF2B5EF4-FFF2-40B4-BE49-F238E27FC236}">
                  <a16:creationId xmlns:a16="http://schemas.microsoft.com/office/drawing/2014/main" id="{33D8F69F-A969-A0E1-1D55-E6A3E53F02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91" y="327"/>
              <a:ext cx="308" cy="223"/>
            </a:xfrm>
            <a:prstGeom prst="line">
              <a:avLst/>
            </a:prstGeom>
            <a:noFill/>
            <a:ln w="28575">
              <a:solidFill>
                <a:srgbClr val="FFFF05"/>
              </a:solidFill>
              <a:round/>
              <a:headEnd/>
              <a:tailEnd type="arrow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38" name="Line 108">
              <a:extLst>
                <a:ext uri="{FF2B5EF4-FFF2-40B4-BE49-F238E27FC236}">
                  <a16:creationId xmlns:a16="http://schemas.microsoft.com/office/drawing/2014/main" id="{8E7C8BD1-C776-08D4-6FD5-B426AA0E0F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2" y="336"/>
              <a:ext cx="233" cy="190"/>
            </a:xfrm>
            <a:prstGeom prst="line">
              <a:avLst/>
            </a:prstGeom>
            <a:noFill/>
            <a:ln w="28575">
              <a:solidFill>
                <a:srgbClr val="FFFF05"/>
              </a:solidFill>
              <a:round/>
              <a:headEnd/>
              <a:tailEnd type="arrow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9113" name="Text Box 109">
            <a:extLst>
              <a:ext uri="{FF2B5EF4-FFF2-40B4-BE49-F238E27FC236}">
                <a16:creationId xmlns:a16="http://schemas.microsoft.com/office/drawing/2014/main" id="{239690F0-D033-52C3-32B9-2B47E882B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89114" name="Group 111">
            <a:extLst>
              <a:ext uri="{FF2B5EF4-FFF2-40B4-BE49-F238E27FC236}">
                <a16:creationId xmlns:a16="http://schemas.microsoft.com/office/drawing/2014/main" id="{11F58084-DE99-2E09-4B6F-872ADB7069C1}"/>
              </a:ext>
            </a:extLst>
          </p:cNvPr>
          <p:cNvGrpSpPr>
            <a:grpSpLocks/>
          </p:cNvGrpSpPr>
          <p:nvPr/>
        </p:nvGrpSpPr>
        <p:grpSpPr bwMode="auto">
          <a:xfrm>
            <a:off x="6457950" y="171450"/>
            <a:ext cx="390525" cy="1919288"/>
            <a:chOff x="4319" y="-3142"/>
            <a:chExt cx="336" cy="5692"/>
          </a:xfrm>
        </p:grpSpPr>
        <p:sp>
          <p:nvSpPr>
            <p:cNvPr id="89133" name="Rectangle 112">
              <a:extLst>
                <a:ext uri="{FF2B5EF4-FFF2-40B4-BE49-F238E27FC236}">
                  <a16:creationId xmlns:a16="http://schemas.microsoft.com/office/drawing/2014/main" id="{281EF7AB-AD71-1193-F334-BC6E50C256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467" y="-1290"/>
              <a:ext cx="4039" cy="33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altLang="en-US" sz="1600" b="0">
                  <a:solidFill>
                    <a:schemeClr val="tx1"/>
                  </a:solidFill>
                  <a:latin typeface="Kerala" pitchFamily="2" charset="0"/>
                </a:rPr>
                <a:t>dµßØíÄáÕßæa </a:t>
              </a:r>
            </a:p>
            <a:p>
              <a:pPr>
                <a:lnSpc>
                  <a:spcPct val="80000"/>
                </a:lnSpc>
              </a:pPr>
              <a:r>
                <a:rPr lang="en-US" altLang="en-US" sz="1600" b="0">
                  <a:solidFill>
                    <a:schemeClr val="tx1"/>
                  </a:solidFill>
                  <a:latin typeface="Kerala" pitchFamily="2" charset="0"/>
                </a:rPr>
                <a:t>ÍâÎßÏßæÜ ÕÞÝíº</a:t>
              </a:r>
              <a:r>
                <a:rPr lang="en-US" altLang="en-US" sz="1200">
                  <a:solidFill>
                    <a:srgbClr val="FFFFFF"/>
                  </a:solidFill>
                </a:rPr>
                <a:t> </a:t>
              </a:r>
            </a:p>
          </p:txBody>
        </p:sp>
        <p:sp>
          <p:nvSpPr>
            <p:cNvPr id="89134" name="Rectangle 113">
              <a:extLst>
                <a:ext uri="{FF2B5EF4-FFF2-40B4-BE49-F238E27FC236}">
                  <a16:creationId xmlns:a16="http://schemas.microsoft.com/office/drawing/2014/main" id="{A3237E3C-57DF-95A5-08E1-68CBF47CBF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624" y="1736"/>
              <a:ext cx="1629" cy="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 sz="3600" b="0">
                <a:solidFill>
                  <a:srgbClr val="FFFFFF"/>
                </a:solidFill>
              </a:endParaRPr>
            </a:p>
          </p:txBody>
        </p:sp>
      </p:grpSp>
      <p:sp>
        <p:nvSpPr>
          <p:cNvPr id="472182" name="Rectangle 118">
            <a:extLst>
              <a:ext uri="{FF2B5EF4-FFF2-40B4-BE49-F238E27FC236}">
                <a16:creationId xmlns:a16="http://schemas.microsoft.com/office/drawing/2014/main" id="{2302F248-4F87-AEF7-2C94-B18160780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79</a:t>
            </a:r>
          </a:p>
        </p:txBody>
      </p:sp>
      <p:sp>
        <p:nvSpPr>
          <p:cNvPr id="89116" name="Text Box 119">
            <a:extLst>
              <a:ext uri="{FF2B5EF4-FFF2-40B4-BE49-F238E27FC236}">
                <a16:creationId xmlns:a16="http://schemas.microsoft.com/office/drawing/2014/main" id="{FA350273-BED6-FD42-8829-D468364BC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472184" name="Rectangle 120">
            <a:extLst>
              <a:ext uri="{FF2B5EF4-FFF2-40B4-BE49-F238E27FC236}">
                <a16:creationId xmlns:a16="http://schemas.microsoft.com/office/drawing/2014/main" id="{7618883F-06E8-F81D-23FF-C9A33E311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7.2.03f.</a:t>
            </a:r>
          </a:p>
        </p:txBody>
      </p:sp>
      <p:grpSp>
        <p:nvGrpSpPr>
          <p:cNvPr id="89118" name="Group 121">
            <a:extLst>
              <a:ext uri="{FF2B5EF4-FFF2-40B4-BE49-F238E27FC236}">
                <a16:creationId xmlns:a16="http://schemas.microsoft.com/office/drawing/2014/main" id="{B7B13C98-2AA9-F73F-1017-0181241049C3}"/>
              </a:ext>
            </a:extLst>
          </p:cNvPr>
          <p:cNvGrpSpPr>
            <a:grpSpLocks/>
          </p:cNvGrpSpPr>
          <p:nvPr/>
        </p:nvGrpSpPr>
        <p:grpSpPr bwMode="auto">
          <a:xfrm>
            <a:off x="2373313" y="2924175"/>
            <a:ext cx="5689600" cy="469900"/>
            <a:chOff x="1495" y="1842"/>
            <a:chExt cx="3584" cy="296"/>
          </a:xfrm>
        </p:grpSpPr>
        <p:sp>
          <p:nvSpPr>
            <p:cNvPr id="89131" name="Rectangle 122">
              <a:extLst>
                <a:ext uri="{FF2B5EF4-FFF2-40B4-BE49-F238E27FC236}">
                  <a16:creationId xmlns:a16="http://schemas.microsoft.com/office/drawing/2014/main" id="{6A011927-AFF0-7501-67FB-A29B2B84F0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5" y="1842"/>
              <a:ext cx="3584" cy="296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9132" name="Rectangle 123">
              <a:extLst>
                <a:ext uri="{FF2B5EF4-FFF2-40B4-BE49-F238E27FC236}">
                  <a16:creationId xmlns:a16="http://schemas.microsoft.com/office/drawing/2014/main" id="{79A3ED5B-8ED6-078B-5977-1B736738D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3" y="1874"/>
              <a:ext cx="1358" cy="242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lnSpc>
                  <a:spcPct val="70000"/>
                </a:lnSpc>
              </a:pPr>
              <a:r>
                <a:rPr lang="en-US" altLang="en-US" sz="3600">
                  <a:solidFill>
                    <a:srgbClr val="FFFF66"/>
                  </a:solidFill>
                  <a:latin typeface="Kerala" pitchFamily="2" charset="0"/>
                </a:rPr>
                <a:t>ÍâÎß ©¿O¿ß</a:t>
              </a:r>
              <a:r>
                <a:rPr lang="en-US" altLang="en-US" sz="2400">
                  <a:solidFill>
                    <a:srgbClr val="EEFF4B"/>
                  </a:solidFill>
                </a:rPr>
                <a:t> </a:t>
              </a:r>
            </a:p>
          </p:txBody>
        </p:sp>
      </p:grpSp>
      <p:sp>
        <p:nvSpPr>
          <p:cNvPr id="89119" name="Rectangle 38">
            <a:extLst>
              <a:ext uri="{FF2B5EF4-FFF2-40B4-BE49-F238E27FC236}">
                <a16:creationId xmlns:a16="http://schemas.microsoft.com/office/drawing/2014/main" id="{15672F5C-441D-0C4E-7E78-DFA685A73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8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9120" name="Rectangle 39">
            <a:extLst>
              <a:ext uri="{FF2B5EF4-FFF2-40B4-BE49-F238E27FC236}">
                <a16:creationId xmlns:a16="http://schemas.microsoft.com/office/drawing/2014/main" id="{EF1ADD78-7B80-BBA0-AC94-AD8B92E68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92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chemeClr val="accent2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9121" name="Rectangle 40">
            <a:extLst>
              <a:ext uri="{FF2B5EF4-FFF2-40B4-BE49-F238E27FC236}">
                <a16:creationId xmlns:a16="http://schemas.microsoft.com/office/drawing/2014/main" id="{7D2B1525-8625-5DEE-F7F4-82BCF68AA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9122" name="Rectangle 43">
            <a:extLst>
              <a:ext uri="{FF2B5EF4-FFF2-40B4-BE49-F238E27FC236}">
                <a16:creationId xmlns:a16="http://schemas.microsoft.com/office/drawing/2014/main" id="{7A857CD0-F660-8483-3E37-78AC088F9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0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89123" name="Rectangle 44">
            <a:extLst>
              <a:ext uri="{FF2B5EF4-FFF2-40B4-BE49-F238E27FC236}">
                <a16:creationId xmlns:a16="http://schemas.microsoft.com/office/drawing/2014/main" id="{9F4CAE84-1D7A-03A8-BC54-CC71A323F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24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72124" name="Line 60">
            <a:extLst>
              <a:ext uri="{FF2B5EF4-FFF2-40B4-BE49-F238E27FC236}">
                <a16:creationId xmlns:a16="http://schemas.microsoft.com/office/drawing/2014/main" id="{704C9FD7-5E2B-5E99-1A2D-C2F000859E3B}"/>
              </a:ext>
            </a:extLst>
          </p:cNvPr>
          <p:cNvSpPr>
            <a:spLocks noChangeShapeType="1"/>
          </p:cNvSpPr>
          <p:nvPr/>
        </p:nvSpPr>
        <p:spPr bwMode="auto">
          <a:xfrm>
            <a:off x="7743825" y="1866900"/>
            <a:ext cx="0" cy="3454400"/>
          </a:xfrm>
          <a:prstGeom prst="line">
            <a:avLst/>
          </a:prstGeom>
          <a:noFill/>
          <a:ln w="57150">
            <a:solidFill>
              <a:srgbClr val="EEFF4B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2125" name="Line 61">
            <a:extLst>
              <a:ext uri="{FF2B5EF4-FFF2-40B4-BE49-F238E27FC236}">
                <a16:creationId xmlns:a16="http://schemas.microsoft.com/office/drawing/2014/main" id="{06E13FDC-FB33-D780-B9C3-217E9FF62E17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0825" y="1866900"/>
            <a:ext cx="0" cy="3454400"/>
          </a:xfrm>
          <a:prstGeom prst="line">
            <a:avLst/>
          </a:prstGeom>
          <a:noFill/>
          <a:ln w="57150">
            <a:solidFill>
              <a:srgbClr val="EEFF4B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2126" name="Line 62">
            <a:extLst>
              <a:ext uri="{FF2B5EF4-FFF2-40B4-BE49-F238E27FC236}">
                <a16:creationId xmlns:a16="http://schemas.microsoft.com/office/drawing/2014/main" id="{ED43BEDD-1037-6C71-E86D-664780829DC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7825" y="1866900"/>
            <a:ext cx="0" cy="3454400"/>
          </a:xfrm>
          <a:prstGeom prst="line">
            <a:avLst/>
          </a:prstGeom>
          <a:noFill/>
          <a:ln w="57150">
            <a:solidFill>
              <a:srgbClr val="EEFF4B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27" name="Rectangle 45">
            <a:extLst>
              <a:ext uri="{FF2B5EF4-FFF2-40B4-BE49-F238E27FC236}">
                <a16:creationId xmlns:a16="http://schemas.microsoft.com/office/drawing/2014/main" id="{7FC25EAE-A25B-53D1-5C9F-E79298C03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68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72149" name="Line 85">
            <a:extLst>
              <a:ext uri="{FF2B5EF4-FFF2-40B4-BE49-F238E27FC236}">
                <a16:creationId xmlns:a16="http://schemas.microsoft.com/office/drawing/2014/main" id="{F35D2018-76D5-3A0F-9B54-571E3B87DD0D}"/>
              </a:ext>
            </a:extLst>
          </p:cNvPr>
          <p:cNvSpPr>
            <a:spLocks noChangeShapeType="1"/>
          </p:cNvSpPr>
          <p:nvPr/>
        </p:nvSpPr>
        <p:spPr bwMode="auto">
          <a:xfrm>
            <a:off x="963613" y="1757363"/>
            <a:ext cx="7223125" cy="0"/>
          </a:xfrm>
          <a:prstGeom prst="line">
            <a:avLst/>
          </a:prstGeom>
          <a:noFill/>
          <a:ln w="76200">
            <a:solidFill>
              <a:srgbClr val="FFFF05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2146" name="AutoShape 82">
            <a:extLst>
              <a:ext uri="{FF2B5EF4-FFF2-40B4-BE49-F238E27FC236}">
                <a16:creationId xmlns:a16="http://schemas.microsoft.com/office/drawing/2014/main" id="{EE297FCB-2DC6-6CC4-AD82-6508A1860CC7}"/>
              </a:ext>
            </a:extLst>
          </p:cNvPr>
          <p:cNvSpPr>
            <a:spLocks/>
          </p:cNvSpPr>
          <p:nvPr/>
        </p:nvSpPr>
        <p:spPr bwMode="auto">
          <a:xfrm>
            <a:off x="846138" y="5057775"/>
            <a:ext cx="7769225" cy="750888"/>
          </a:xfrm>
          <a:custGeom>
            <a:avLst/>
            <a:gdLst>
              <a:gd name="T0" fmla="*/ 6427955 w 21600"/>
              <a:gd name="T1" fmla="*/ 0 h 21600"/>
              <a:gd name="T2" fmla="*/ 0 w 21600"/>
              <a:gd name="T3" fmla="*/ 375444 h 21600"/>
              <a:gd name="T4" fmla="*/ 6427955 w 21600"/>
              <a:gd name="T5" fmla="*/ 750888 h 21600"/>
              <a:gd name="T6" fmla="*/ 7769225 w 21600"/>
              <a:gd name="T7" fmla="*/ 375444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7718 h 21600"/>
              <a:gd name="T14" fmla="*/ 20536 w 21600"/>
              <a:gd name="T15" fmla="*/ 138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871" y="0"/>
                </a:moveTo>
                <a:lnTo>
                  <a:pt x="17871" y="7718"/>
                </a:lnTo>
                <a:lnTo>
                  <a:pt x="3375" y="7718"/>
                </a:lnTo>
                <a:lnTo>
                  <a:pt x="3375" y="13882"/>
                </a:lnTo>
                <a:lnTo>
                  <a:pt x="17871" y="13882"/>
                </a:lnTo>
                <a:lnTo>
                  <a:pt x="17871" y="21600"/>
                </a:lnTo>
                <a:lnTo>
                  <a:pt x="21600" y="10800"/>
                </a:lnTo>
                <a:lnTo>
                  <a:pt x="17871" y="0"/>
                </a:lnTo>
                <a:close/>
              </a:path>
              <a:path w="21600" h="21600">
                <a:moveTo>
                  <a:pt x="1350" y="7718"/>
                </a:moveTo>
                <a:lnTo>
                  <a:pt x="1350" y="13882"/>
                </a:lnTo>
                <a:lnTo>
                  <a:pt x="2700" y="13882"/>
                </a:lnTo>
                <a:lnTo>
                  <a:pt x="2700" y="7718"/>
                </a:lnTo>
                <a:lnTo>
                  <a:pt x="1350" y="7718"/>
                </a:lnTo>
                <a:close/>
              </a:path>
              <a:path w="21600" h="21600">
                <a:moveTo>
                  <a:pt x="0" y="7718"/>
                </a:moveTo>
                <a:lnTo>
                  <a:pt x="0" y="13882"/>
                </a:lnTo>
                <a:lnTo>
                  <a:pt x="675" y="13882"/>
                </a:lnTo>
                <a:lnTo>
                  <a:pt x="675" y="7718"/>
                </a:lnTo>
                <a:lnTo>
                  <a:pt x="0" y="7718"/>
                </a:ln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50000">
                <a:srgbClr val="FFFF05"/>
              </a:gs>
              <a:gs pos="100000">
                <a:srgbClr val="000000"/>
              </a:gs>
            </a:gsLst>
            <a:lin ang="0" scaled="1"/>
          </a:gradFill>
          <a:ln w="9525">
            <a:round/>
            <a:headEnd/>
            <a:tailEnd/>
          </a:ln>
          <a:effectLst/>
          <a:scene3d>
            <a:camera prst="legacyObliqueLeft">
              <a:rot lat="19799998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05"/>
            </a:extrusionClr>
            <a:contourClr>
              <a:srgbClr val="0000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89130" name="Text Box 124">
            <a:extLst>
              <a:ext uri="{FF2B5EF4-FFF2-40B4-BE49-F238E27FC236}">
                <a16:creationId xmlns:a16="http://schemas.microsoft.com/office/drawing/2014/main" id="{7F93F577-8E81-1349-3686-D9115A94E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420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FFFF"/>
                </a:solidFill>
              </a:rPr>
              <a:t>4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2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72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72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72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72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472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472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>
            <a:extLst>
              <a:ext uri="{FF2B5EF4-FFF2-40B4-BE49-F238E27FC236}">
                <a16:creationId xmlns:a16="http://schemas.microsoft.com/office/drawing/2014/main" id="{69A72079-73DC-A6FB-37B9-F3AB53193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altLang="en-US" sz="2400" b="0">
              <a:solidFill>
                <a:srgbClr val="EEFF4B"/>
              </a:solidFill>
              <a:latin typeface=""/>
            </a:endParaRPr>
          </a:p>
        </p:txBody>
      </p:sp>
      <p:pic>
        <p:nvPicPr>
          <p:cNvPr id="90115" name="Picture 3">
            <a:extLst>
              <a:ext uri="{FF2B5EF4-FFF2-40B4-BE49-F238E27FC236}">
                <a16:creationId xmlns:a16="http://schemas.microsoft.com/office/drawing/2014/main" id="{94C36525-CE6D-E9F9-7D45-12AA5256C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6516" name="Rectangle 4">
            <a:extLst>
              <a:ext uri="{FF2B5EF4-FFF2-40B4-BE49-F238E27FC236}">
                <a16:creationId xmlns:a16="http://schemas.microsoft.com/office/drawing/2014/main" id="{B46C0552-05F4-06A7-2B77-CFCD7FE6B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80</a:t>
            </a:r>
          </a:p>
        </p:txBody>
      </p:sp>
      <p:sp>
        <p:nvSpPr>
          <p:cNvPr id="90117" name="Text Box 5">
            <a:extLst>
              <a:ext uri="{FF2B5EF4-FFF2-40B4-BE49-F238E27FC236}">
                <a16:creationId xmlns:a16="http://schemas.microsoft.com/office/drawing/2014/main" id="{E8482C59-2A91-A2E3-E438-3519E2C8D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576518" name="Rectangle 6">
            <a:extLst>
              <a:ext uri="{FF2B5EF4-FFF2-40B4-BE49-F238E27FC236}">
                <a16:creationId xmlns:a16="http://schemas.microsoft.com/office/drawing/2014/main" id="{DE400C6C-C9C9-C3D4-C35E-5C7A99BC9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7.2.03f.</a:t>
            </a:r>
          </a:p>
        </p:txBody>
      </p:sp>
      <p:sp>
        <p:nvSpPr>
          <p:cNvPr id="576520" name="Rectangle 8">
            <a:extLst>
              <a:ext uri="{FF2B5EF4-FFF2-40B4-BE49-F238E27FC236}">
                <a16:creationId xmlns:a16="http://schemas.microsoft.com/office/drawing/2014/main" id="{CA1BCD65-91BB-4143-3D47-6709163CA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8" y="5657850"/>
            <a:ext cx="8316912" cy="59055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90120" name="Text Box 9">
            <a:extLst>
              <a:ext uri="{FF2B5EF4-FFF2-40B4-BE49-F238E27FC236}">
                <a16:creationId xmlns:a16="http://schemas.microsoft.com/office/drawing/2014/main" id="{48A78B02-424F-6B0E-DBD1-A2B55F0C0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3" y="5681663"/>
            <a:ext cx="8407400" cy="45720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5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90121" name="Rectangle 10">
            <a:extLst>
              <a:ext uri="{FF2B5EF4-FFF2-40B4-BE49-F238E27FC236}">
                <a16:creationId xmlns:a16="http://schemas.microsoft.com/office/drawing/2014/main" id="{88CA7938-A1CA-C824-2A11-A83227D52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1562100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90122" name="Rectangle 11">
            <a:extLst>
              <a:ext uri="{FF2B5EF4-FFF2-40B4-BE49-F238E27FC236}">
                <a16:creationId xmlns:a16="http://schemas.microsoft.com/office/drawing/2014/main" id="{EE5A2E43-4AEC-130D-5A90-CA0A3A2C0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213" y="1552575"/>
            <a:ext cx="127000" cy="37846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90123" name="Rectangle 12">
            <a:extLst>
              <a:ext uri="{FF2B5EF4-FFF2-40B4-BE49-F238E27FC236}">
                <a16:creationId xmlns:a16="http://schemas.microsoft.com/office/drawing/2014/main" id="{C94C83BD-30DF-5C93-7603-F50D2B709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613" y="1552575"/>
            <a:ext cx="127000" cy="37846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90124" name="Rectangle 13">
            <a:extLst>
              <a:ext uri="{FF2B5EF4-FFF2-40B4-BE49-F238E27FC236}">
                <a16:creationId xmlns:a16="http://schemas.microsoft.com/office/drawing/2014/main" id="{E2F0B685-248B-00A2-8674-BB4426D37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90125" name="Rectangle 14">
            <a:extLst>
              <a:ext uri="{FF2B5EF4-FFF2-40B4-BE49-F238E27FC236}">
                <a16:creationId xmlns:a16="http://schemas.microsoft.com/office/drawing/2014/main" id="{EB2D89D4-D91C-8A5E-6C8E-1BFF5569A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90126" name="Rectangle 15">
            <a:extLst>
              <a:ext uri="{FF2B5EF4-FFF2-40B4-BE49-F238E27FC236}">
                <a16:creationId xmlns:a16="http://schemas.microsoft.com/office/drawing/2014/main" id="{223FE39A-E6AD-7F9E-122C-9B62A4FEE3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6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90127" name="Rectangle 16">
            <a:extLst>
              <a:ext uri="{FF2B5EF4-FFF2-40B4-BE49-F238E27FC236}">
                <a16:creationId xmlns:a16="http://schemas.microsoft.com/office/drawing/2014/main" id="{FD59E299-27B7-A623-CD37-F446E927C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0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90128" name="Rectangle 17">
            <a:extLst>
              <a:ext uri="{FF2B5EF4-FFF2-40B4-BE49-F238E27FC236}">
                <a16:creationId xmlns:a16="http://schemas.microsoft.com/office/drawing/2014/main" id="{B48FCCFA-9FA3-16C6-4143-2F825260B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90129" name="Rectangle 18">
            <a:extLst>
              <a:ext uri="{FF2B5EF4-FFF2-40B4-BE49-F238E27FC236}">
                <a16:creationId xmlns:a16="http://schemas.microsoft.com/office/drawing/2014/main" id="{F1E2D0C1-BC12-D528-CA5B-EEA267987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8913" y="2009775"/>
            <a:ext cx="6731000" cy="46990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90130" name="Rectangle 19">
            <a:extLst>
              <a:ext uri="{FF2B5EF4-FFF2-40B4-BE49-F238E27FC236}">
                <a16:creationId xmlns:a16="http://schemas.microsoft.com/office/drawing/2014/main" id="{52474A0E-BC2E-E375-D2BB-E2BDAA0AB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4913" y="3838575"/>
            <a:ext cx="4330700" cy="46990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90131" name="Rectangle 20">
            <a:extLst>
              <a:ext uri="{FF2B5EF4-FFF2-40B4-BE49-F238E27FC236}">
                <a16:creationId xmlns:a16="http://schemas.microsoft.com/office/drawing/2014/main" id="{5E9FFC4C-31F7-6858-B329-55649629A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4413" y="2073275"/>
            <a:ext cx="3673475" cy="3841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en-US" altLang="en-US" sz="3600">
                <a:solidFill>
                  <a:srgbClr val="FFFF66"/>
                </a:solidFill>
                <a:latin typeface="Kerala" pitchFamily="2" charset="0"/>
              </a:rPr>
              <a:t>¥dÌÙÞÎßµ ©¿O¿ß</a:t>
            </a:r>
          </a:p>
        </p:txBody>
      </p:sp>
      <p:sp>
        <p:nvSpPr>
          <p:cNvPr id="90132" name="Rectangle 21">
            <a:extLst>
              <a:ext uri="{FF2B5EF4-FFF2-40B4-BE49-F238E27FC236}">
                <a16:creationId xmlns:a16="http://schemas.microsoft.com/office/drawing/2014/main" id="{E0F5C5EA-8D75-D14F-5E1C-F72EF4E22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0513" y="3876675"/>
            <a:ext cx="3087687" cy="4270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FFFF66"/>
                </a:solidFill>
                <a:latin typeface="Kerala" pitchFamily="2" charset="0"/>
              </a:rPr>
              <a:t>ÆÞÕàÆáÎÞÏáU ©¿O¿ß</a:t>
            </a:r>
          </a:p>
        </p:txBody>
      </p:sp>
      <p:grpSp>
        <p:nvGrpSpPr>
          <p:cNvPr id="90133" name="Group 22">
            <a:extLst>
              <a:ext uri="{FF2B5EF4-FFF2-40B4-BE49-F238E27FC236}">
                <a16:creationId xmlns:a16="http://schemas.microsoft.com/office/drawing/2014/main" id="{62AAF094-DFDA-01A0-D935-8FC8E1D6320E}"/>
              </a:ext>
            </a:extLst>
          </p:cNvPr>
          <p:cNvGrpSpPr>
            <a:grpSpLocks/>
          </p:cNvGrpSpPr>
          <p:nvPr/>
        </p:nvGrpSpPr>
        <p:grpSpPr bwMode="auto">
          <a:xfrm>
            <a:off x="3770313" y="4752975"/>
            <a:ext cx="4406900" cy="469900"/>
            <a:chOff x="2375" y="2994"/>
            <a:chExt cx="2776" cy="296"/>
          </a:xfrm>
        </p:grpSpPr>
        <p:sp>
          <p:nvSpPr>
            <p:cNvPr id="90187" name="Rectangle 23">
              <a:extLst>
                <a:ext uri="{FF2B5EF4-FFF2-40B4-BE49-F238E27FC236}">
                  <a16:creationId xmlns:a16="http://schemas.microsoft.com/office/drawing/2014/main" id="{2B077A1E-CE48-F801-DDD3-457906705C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5" y="2994"/>
              <a:ext cx="2776" cy="296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0188" name="Rectangle 24">
              <a:extLst>
                <a:ext uri="{FF2B5EF4-FFF2-40B4-BE49-F238E27FC236}">
                  <a16:creationId xmlns:a16="http://schemas.microsoft.com/office/drawing/2014/main" id="{A75E8F2D-B311-C4E7-5493-FA9A4B03B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1" y="3018"/>
              <a:ext cx="1654" cy="242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lnSpc>
                  <a:spcPct val="70000"/>
                </a:lnSpc>
              </a:pPr>
              <a:r>
                <a:rPr lang="en-US" altLang="en-US" sz="3600">
                  <a:solidFill>
                    <a:srgbClr val="FFFF66"/>
                  </a:solidFill>
                  <a:latin typeface="Kerala" pitchFamily="2" charset="0"/>
                </a:rPr>
                <a:t>ÉáÄßÏ ©¿O¿ß</a:t>
              </a:r>
              <a:endParaRPr lang="en-US" altLang="en-US" sz="3600" b="0">
                <a:solidFill>
                  <a:srgbClr val="FFFF66"/>
                </a:solidFill>
                <a:latin typeface="Kerala" pitchFamily="2" charset="0"/>
              </a:endParaRPr>
            </a:p>
          </p:txBody>
        </p:sp>
      </p:grpSp>
      <p:sp>
        <p:nvSpPr>
          <p:cNvPr id="90134" name="Text Box 25">
            <a:extLst>
              <a:ext uri="{FF2B5EF4-FFF2-40B4-BE49-F238E27FC236}">
                <a16:creationId xmlns:a16="http://schemas.microsoft.com/office/drawing/2014/main" id="{2BD15FCF-57AD-2397-2979-D97CC8286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812800"/>
            <a:ext cx="685800" cy="8239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0">
                <a:solidFill>
                  <a:srgbClr val="D83104"/>
                </a:solidFill>
              </a:rPr>
              <a:t>J</a:t>
            </a:r>
          </a:p>
        </p:txBody>
      </p:sp>
      <p:sp>
        <p:nvSpPr>
          <p:cNvPr id="90135" name="Rectangle 26">
            <a:extLst>
              <a:ext uri="{FF2B5EF4-FFF2-40B4-BE49-F238E27FC236}">
                <a16:creationId xmlns:a16="http://schemas.microsoft.com/office/drawing/2014/main" id="{4546E839-3602-52B2-ACA4-A4027DDE3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4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grpSp>
        <p:nvGrpSpPr>
          <p:cNvPr id="90136" name="Group 27">
            <a:extLst>
              <a:ext uri="{FF2B5EF4-FFF2-40B4-BE49-F238E27FC236}">
                <a16:creationId xmlns:a16="http://schemas.microsoft.com/office/drawing/2014/main" id="{175D0E86-2FD7-CA57-794C-569D4B4957B2}"/>
              </a:ext>
            </a:extLst>
          </p:cNvPr>
          <p:cNvGrpSpPr>
            <a:grpSpLocks/>
          </p:cNvGrpSpPr>
          <p:nvPr/>
        </p:nvGrpSpPr>
        <p:grpSpPr bwMode="auto">
          <a:xfrm>
            <a:off x="6099175" y="176213"/>
            <a:ext cx="171450" cy="1912937"/>
            <a:chOff x="3490" y="43"/>
            <a:chExt cx="108" cy="1205"/>
          </a:xfrm>
        </p:grpSpPr>
        <p:sp>
          <p:nvSpPr>
            <p:cNvPr id="90185" name="Rectangle 28">
              <a:extLst>
                <a:ext uri="{FF2B5EF4-FFF2-40B4-BE49-F238E27FC236}">
                  <a16:creationId xmlns:a16="http://schemas.microsoft.com/office/drawing/2014/main" id="{451A1986-C5CF-4BBA-CFBF-E3FA1CB765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115" y="418"/>
              <a:ext cx="858" cy="108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lnSpc>
                  <a:spcPct val="70000"/>
                </a:lnSpc>
              </a:pPr>
              <a:r>
                <a:rPr lang="en-US" altLang="en-US" sz="1600" b="0">
                  <a:solidFill>
                    <a:srgbClr val="66FFFF"/>
                  </a:solidFill>
                  <a:latin typeface="Kerala" pitchFamily="2" charset="0"/>
                </a:rPr>
                <a:t>øIÞ¢ dÉÄcfÄ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  <a:p>
              <a:pPr>
                <a:lnSpc>
                  <a:spcPct val="0"/>
                </a:lnSpc>
              </a:pPr>
              <a:r>
                <a:rPr lang="en-US" altLang="en-US" sz="2400" b="0">
                  <a:solidFill>
                    <a:schemeClr val="tx1"/>
                  </a:solidFill>
                  <a:latin typeface="Kerala" pitchFamily="2" charset="0"/>
                </a:rPr>
                <a:t>d</a:t>
              </a:r>
            </a:p>
          </p:txBody>
        </p:sp>
        <p:sp>
          <p:nvSpPr>
            <p:cNvPr id="90186" name="Rectangle 29">
              <a:extLst>
                <a:ext uri="{FF2B5EF4-FFF2-40B4-BE49-F238E27FC236}">
                  <a16:creationId xmlns:a16="http://schemas.microsoft.com/office/drawing/2014/main" id="{B3F13AF8-5C44-2E00-E20C-723F95FE02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422" y="1075"/>
              <a:ext cx="346" cy="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 sz="3600" b="0">
                <a:solidFill>
                  <a:srgbClr val="35FFD0"/>
                </a:solidFill>
              </a:endParaRPr>
            </a:p>
          </p:txBody>
        </p:sp>
      </p:grpSp>
      <p:grpSp>
        <p:nvGrpSpPr>
          <p:cNvPr id="90137" name="Group 30">
            <a:extLst>
              <a:ext uri="{FF2B5EF4-FFF2-40B4-BE49-F238E27FC236}">
                <a16:creationId xmlns:a16="http://schemas.microsoft.com/office/drawing/2014/main" id="{B06B58E5-7B23-A8F5-E8A1-AAEAEF5E7C5C}"/>
              </a:ext>
            </a:extLst>
          </p:cNvPr>
          <p:cNvGrpSpPr>
            <a:grpSpLocks/>
          </p:cNvGrpSpPr>
          <p:nvPr/>
        </p:nvGrpSpPr>
        <p:grpSpPr bwMode="auto">
          <a:xfrm>
            <a:off x="5514975" y="219075"/>
            <a:ext cx="415925" cy="1944688"/>
            <a:chOff x="4322" y="55"/>
            <a:chExt cx="262" cy="1225"/>
          </a:xfrm>
        </p:grpSpPr>
        <p:sp>
          <p:nvSpPr>
            <p:cNvPr id="90183" name="Rectangle 31">
              <a:extLst>
                <a:ext uri="{FF2B5EF4-FFF2-40B4-BE49-F238E27FC236}">
                  <a16:creationId xmlns:a16="http://schemas.microsoft.com/office/drawing/2014/main" id="{24ABA344-9FAA-2E4E-BB8A-3C97709490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016" y="361"/>
              <a:ext cx="873" cy="262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600" b="0">
                  <a:solidFill>
                    <a:srgbClr val="FFFF66"/>
                  </a:solidFill>
                  <a:latin typeface="Kerala" pitchFamily="2" charset="0"/>
                </a:rPr>
                <a:t> µáEÞ¿ßæa</a:t>
              </a:r>
              <a:endParaRPr lang="en-US" altLang="en-US" sz="1200">
                <a:solidFill>
                  <a:srgbClr val="EEFF4B"/>
                </a:solidFill>
              </a:endParaRPr>
            </a:p>
            <a:p>
              <a:pPr>
                <a:lnSpc>
                  <a:spcPct val="70000"/>
                </a:lnSpc>
              </a:pPr>
              <a:r>
                <a:rPr lang="en-US" altLang="en-US" sz="1600" b="0">
                  <a:solidFill>
                    <a:srgbClr val="FFFF66"/>
                  </a:solidFill>
                  <a:latin typeface="Kerala" pitchFamily="2" charset="0"/>
                </a:rPr>
                <a:t> µÜcÞÃ ÕßøáKí</a:t>
              </a:r>
            </a:p>
          </p:txBody>
        </p:sp>
        <p:sp>
          <p:nvSpPr>
            <p:cNvPr id="90184" name="Rectangle 32">
              <a:extLst>
                <a:ext uri="{FF2B5EF4-FFF2-40B4-BE49-F238E27FC236}">
                  <a16:creationId xmlns:a16="http://schemas.microsoft.com/office/drawing/2014/main" id="{0E6121C7-F514-85DC-D87D-4D80CD996B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270" y="1107"/>
              <a:ext cx="346" cy="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 sz="3600" b="0">
                <a:solidFill>
                  <a:schemeClr val="tx1"/>
                </a:solidFill>
              </a:endParaRPr>
            </a:p>
          </p:txBody>
        </p:sp>
      </p:grpSp>
      <p:sp>
        <p:nvSpPr>
          <p:cNvPr id="90138" name="Rectangle 33">
            <a:extLst>
              <a:ext uri="{FF2B5EF4-FFF2-40B4-BE49-F238E27FC236}">
                <a16:creationId xmlns:a16="http://schemas.microsoft.com/office/drawing/2014/main" id="{4CE0D979-99C0-2F2C-DC67-411783503124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6772274" y="636588"/>
            <a:ext cx="1593851" cy="3175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en-US" altLang="en-US" sz="1600" b="0">
                <a:solidFill>
                  <a:srgbClr val="FFFF66"/>
                </a:solidFill>
                <a:latin typeface="Kerala" pitchFamily="2" charset="0"/>
              </a:rPr>
              <a:t>ÉáÄßÏ ¦µÞÖÕá¢</a:t>
            </a:r>
            <a:endParaRPr lang="en-US" altLang="en-US" sz="2400" b="0">
              <a:solidFill>
                <a:srgbClr val="FFFF66"/>
              </a:solidFill>
              <a:latin typeface="Kerala" pitchFamily="2" charset="0"/>
            </a:endParaRPr>
          </a:p>
          <a:p>
            <a:pPr>
              <a:lnSpc>
                <a:spcPct val="60000"/>
              </a:lnSpc>
            </a:pPr>
            <a:r>
              <a:rPr lang="en-US" altLang="en-US" sz="1600" b="0">
                <a:solidFill>
                  <a:srgbClr val="FFFF66"/>
                </a:solidFill>
                <a:latin typeface="Kerala" pitchFamily="2" charset="0"/>
              </a:rPr>
              <a:t>ÉáÄßÏ ÍâÎßÏá¢</a:t>
            </a:r>
            <a:endParaRPr lang="en-US" altLang="en-US" sz="1200">
              <a:solidFill>
                <a:srgbClr val="EEFF4B"/>
              </a:solidFill>
            </a:endParaRPr>
          </a:p>
        </p:txBody>
      </p:sp>
      <p:grpSp>
        <p:nvGrpSpPr>
          <p:cNvPr id="90139" name="Group 34">
            <a:extLst>
              <a:ext uri="{FF2B5EF4-FFF2-40B4-BE49-F238E27FC236}">
                <a16:creationId xmlns:a16="http://schemas.microsoft.com/office/drawing/2014/main" id="{AAD41D9F-2B05-8E50-662F-2BC3CA6E7B2A}"/>
              </a:ext>
            </a:extLst>
          </p:cNvPr>
          <p:cNvGrpSpPr>
            <a:grpSpLocks/>
          </p:cNvGrpSpPr>
          <p:nvPr/>
        </p:nvGrpSpPr>
        <p:grpSpPr bwMode="auto">
          <a:xfrm>
            <a:off x="6899275" y="12700"/>
            <a:ext cx="622300" cy="2071688"/>
            <a:chOff x="4317" y="-4163"/>
            <a:chExt cx="537" cy="6920"/>
          </a:xfrm>
        </p:grpSpPr>
        <p:sp>
          <p:nvSpPr>
            <p:cNvPr id="90181" name="Rectangle 35">
              <a:extLst>
                <a:ext uri="{FF2B5EF4-FFF2-40B4-BE49-F238E27FC236}">
                  <a16:creationId xmlns:a16="http://schemas.microsoft.com/office/drawing/2014/main" id="{8193F71A-6918-C0C6-2116-F08B90C67C0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062" y="-1908"/>
              <a:ext cx="5048" cy="537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600" b="0">
                  <a:solidFill>
                    <a:srgbClr val="FF0000"/>
                  </a:solidFill>
                  <a:latin typeface="Kerala" pitchFamily="2" charset="0"/>
                </a:rPr>
                <a:t>æÕUØß¢ÙÞØÈ_</a:t>
              </a:r>
              <a:r>
                <a:rPr lang="en-US" altLang="en-US" sz="1200">
                  <a:solidFill>
                    <a:srgbClr val="FA4E19"/>
                  </a:solidFill>
                </a:rPr>
                <a:t> </a:t>
              </a:r>
            </a:p>
            <a:p>
              <a:pPr>
                <a:lnSpc>
                  <a:spcPct val="80000"/>
                </a:lnSpc>
              </a:pPr>
              <a:r>
                <a:rPr lang="en-US" altLang="en-US" sz="1600" b="0">
                  <a:solidFill>
                    <a:srgbClr val="FF0000"/>
                  </a:solidFill>
                  <a:latin typeface="Kerala" pitchFamily="2" charset="0"/>
                </a:rPr>
                <a:t>JßæÜ ÈcÞÏÕßÇß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  <a:p>
              <a:pPr>
                <a:lnSpc>
                  <a:spcPct val="0"/>
                </a:lnSpc>
              </a:pP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  <a:p>
              <a:endParaRPr lang="en-US" altLang="en-US" sz="1200">
                <a:solidFill>
                  <a:srgbClr val="FA4E19"/>
                </a:solidFill>
              </a:endParaRPr>
            </a:p>
          </p:txBody>
        </p:sp>
        <p:sp>
          <p:nvSpPr>
            <p:cNvPr id="90182" name="Rectangle 36">
              <a:extLst>
                <a:ext uri="{FF2B5EF4-FFF2-40B4-BE49-F238E27FC236}">
                  <a16:creationId xmlns:a16="http://schemas.microsoft.com/office/drawing/2014/main" id="{12241C99-D928-1B02-326E-E94577437B4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520" y="1840"/>
              <a:ext cx="1835" cy="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 sz="3600" b="0">
                <a:solidFill>
                  <a:srgbClr val="FA4E19"/>
                </a:solidFill>
              </a:endParaRPr>
            </a:p>
          </p:txBody>
        </p:sp>
      </p:grpSp>
      <p:grpSp>
        <p:nvGrpSpPr>
          <p:cNvPr id="90140" name="Group 37">
            <a:extLst>
              <a:ext uri="{FF2B5EF4-FFF2-40B4-BE49-F238E27FC236}">
                <a16:creationId xmlns:a16="http://schemas.microsoft.com/office/drawing/2014/main" id="{78C78CDD-9709-BADB-3EA4-223600D95F40}"/>
              </a:ext>
            </a:extLst>
          </p:cNvPr>
          <p:cNvGrpSpPr>
            <a:grpSpLocks/>
          </p:cNvGrpSpPr>
          <p:nvPr/>
        </p:nvGrpSpPr>
        <p:grpSpPr bwMode="auto">
          <a:xfrm>
            <a:off x="1077913" y="0"/>
            <a:ext cx="4127500" cy="1606550"/>
            <a:chOff x="679" y="0"/>
            <a:chExt cx="2600" cy="1012"/>
          </a:xfrm>
        </p:grpSpPr>
        <p:grpSp>
          <p:nvGrpSpPr>
            <p:cNvPr id="90160" name="Group 38">
              <a:extLst>
                <a:ext uri="{FF2B5EF4-FFF2-40B4-BE49-F238E27FC236}">
                  <a16:creationId xmlns:a16="http://schemas.microsoft.com/office/drawing/2014/main" id="{4A417F0B-C4B2-2B40-87CD-A51355D79E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9" y="410"/>
              <a:ext cx="2600" cy="602"/>
              <a:chOff x="679" y="410"/>
              <a:chExt cx="2600" cy="602"/>
            </a:xfrm>
          </p:grpSpPr>
          <p:sp>
            <p:nvSpPr>
              <p:cNvPr id="90166" name="Rectangle 39">
                <a:extLst>
                  <a:ext uri="{FF2B5EF4-FFF2-40B4-BE49-F238E27FC236}">
                    <a16:creationId xmlns:a16="http://schemas.microsoft.com/office/drawing/2014/main" id="{4FF4D641-72E7-309D-776A-C6546F1987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3" y="418"/>
                <a:ext cx="235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2400" i="1">
                    <a:solidFill>
                      <a:srgbClr val="EEFF4B"/>
                    </a:solidFill>
                  </a:rPr>
                  <a:t>4P</a:t>
                </a:r>
                <a:endParaRPr lang="en-US" altLang="en-US" sz="3600" b="0">
                  <a:solidFill>
                    <a:srgbClr val="EEFF4B"/>
                  </a:solidFill>
                  <a:latin typeface="Times" panose="02020603050405020304" pitchFamily="18" charset="0"/>
                </a:endParaRPr>
              </a:p>
            </p:txBody>
          </p:sp>
          <p:sp>
            <p:nvSpPr>
              <p:cNvPr id="90167" name="Rectangle 40">
                <a:extLst>
                  <a:ext uri="{FF2B5EF4-FFF2-40B4-BE49-F238E27FC236}">
                    <a16:creationId xmlns:a16="http://schemas.microsoft.com/office/drawing/2014/main" id="{7BBF406E-BAF8-D2D5-0F83-A889F3E2C7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1" y="410"/>
                <a:ext cx="341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2400" i="1">
                    <a:solidFill>
                      <a:srgbClr val="EEFF4B"/>
                    </a:solidFill>
                  </a:rPr>
                  <a:t>  3S</a:t>
                </a:r>
                <a:endParaRPr lang="en-US" altLang="en-US" sz="3600" b="0">
                  <a:solidFill>
                    <a:srgbClr val="EEFF4B"/>
                  </a:solidFill>
                  <a:latin typeface="Times" panose="02020603050405020304" pitchFamily="18" charset="0"/>
                </a:endParaRPr>
              </a:p>
            </p:txBody>
          </p:sp>
          <p:grpSp>
            <p:nvGrpSpPr>
              <p:cNvPr id="90168" name="Group 41">
                <a:extLst>
                  <a:ext uri="{FF2B5EF4-FFF2-40B4-BE49-F238E27FC236}">
                    <a16:creationId xmlns:a16="http://schemas.microsoft.com/office/drawing/2014/main" id="{0916B2CC-F748-34B6-7161-152CA10795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9" y="666"/>
                <a:ext cx="2600" cy="346"/>
                <a:chOff x="671" y="778"/>
                <a:chExt cx="2600" cy="346"/>
              </a:xfrm>
            </p:grpSpPr>
            <p:sp>
              <p:nvSpPr>
                <p:cNvPr id="90171" name="Rectangle 42">
                  <a:extLst>
                    <a:ext uri="{FF2B5EF4-FFF2-40B4-BE49-F238E27FC236}">
                      <a16:creationId xmlns:a16="http://schemas.microsoft.com/office/drawing/2014/main" id="{C974E09F-CC95-22A3-566A-26110B026F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1" y="786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C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90172" name="Rectangle 43">
                  <a:extLst>
                    <a:ext uri="{FF2B5EF4-FFF2-40B4-BE49-F238E27FC236}">
                      <a16:creationId xmlns:a16="http://schemas.microsoft.com/office/drawing/2014/main" id="{6EE75AF9-64A7-6051-1387-7EA1A40FCD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9" y="786"/>
                  <a:ext cx="128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A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90173" name="Rectangle 44">
                  <a:extLst>
                    <a:ext uri="{FF2B5EF4-FFF2-40B4-BE49-F238E27FC236}">
                      <a16:creationId xmlns:a16="http://schemas.microsoft.com/office/drawing/2014/main" id="{060668CC-077E-D2E3-ACC1-0FF8F657DB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7" y="778"/>
                  <a:ext cx="96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J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90174" name="Rectangle 45">
                  <a:extLst>
                    <a:ext uri="{FF2B5EF4-FFF2-40B4-BE49-F238E27FC236}">
                      <a16:creationId xmlns:a16="http://schemas.microsoft.com/office/drawing/2014/main" id="{A1F25413-672F-99CA-BD65-9D040BFA79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03" y="786"/>
                  <a:ext cx="16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M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90175" name="Rectangle 46">
                  <a:extLst>
                    <a:ext uri="{FF2B5EF4-FFF2-40B4-BE49-F238E27FC236}">
                      <a16:creationId xmlns:a16="http://schemas.microsoft.com/office/drawing/2014/main" id="{4854D1E1-EE3A-250E-AD69-709E68666D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9" y="786"/>
                  <a:ext cx="96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J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90176" name="Rectangle 47">
                  <a:extLst>
                    <a:ext uri="{FF2B5EF4-FFF2-40B4-BE49-F238E27FC236}">
                      <a16:creationId xmlns:a16="http://schemas.microsoft.com/office/drawing/2014/main" id="{B7CCFE91-EE90-AC53-CA5D-4E1175F56B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35" y="786"/>
                  <a:ext cx="128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A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90177" name="Rectangle 48">
                  <a:extLst>
                    <a:ext uri="{FF2B5EF4-FFF2-40B4-BE49-F238E27FC236}">
                      <a16:creationId xmlns:a16="http://schemas.microsoft.com/office/drawing/2014/main" id="{CE59F9E1-1E00-15E3-F479-A80B597FA3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99" y="786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R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90178" name="Rectangle 49">
                  <a:extLst>
                    <a:ext uri="{FF2B5EF4-FFF2-40B4-BE49-F238E27FC236}">
                      <a16:creationId xmlns:a16="http://schemas.microsoft.com/office/drawing/2014/main" id="{904DE98A-83B0-AA54-7E4A-563E39CF3F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87" y="786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C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90179" name="Rectangle 50">
                  <a:extLst>
                    <a:ext uri="{FF2B5EF4-FFF2-40B4-BE49-F238E27FC236}">
                      <a16:creationId xmlns:a16="http://schemas.microsoft.com/office/drawing/2014/main" id="{6D4F155D-939C-5E39-6C35-F9FBD0ABEC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83" y="778"/>
                  <a:ext cx="128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 b="0">
                      <a:solidFill>
                        <a:srgbClr val="EEFF4B"/>
                      </a:solidFill>
                    </a:rPr>
                    <a:t>S</a:t>
                  </a:r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90180" name="Rectangle 51">
                  <a:extLst>
                    <a:ext uri="{FF2B5EF4-FFF2-40B4-BE49-F238E27FC236}">
                      <a16:creationId xmlns:a16="http://schemas.microsoft.com/office/drawing/2014/main" id="{18F57A0F-6E1D-F857-7B83-F9AA01AC84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1" y="778"/>
                  <a:ext cx="0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endParaRPr lang="en-US" altLang="en-US" sz="3600" b="0">
                    <a:solidFill>
                      <a:srgbClr val="EEFF4B"/>
                    </a:solidFill>
                    <a:latin typeface="Times" panose="02020603050405020304" pitchFamily="18" charset="0"/>
                  </a:endParaRPr>
                </a:p>
              </p:txBody>
            </p:sp>
          </p:grpSp>
          <p:sp>
            <p:nvSpPr>
              <p:cNvPr id="90169" name="Rectangle 52">
                <a:extLst>
                  <a:ext uri="{FF2B5EF4-FFF2-40B4-BE49-F238E27FC236}">
                    <a16:creationId xmlns:a16="http://schemas.microsoft.com/office/drawing/2014/main" id="{B5836EC7-79D8-7A9D-BEE1-3ECFD6C536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1" y="656"/>
                <a:ext cx="1072" cy="256"/>
              </a:xfrm>
              <a:prstGeom prst="rect">
                <a:avLst/>
              </a:prstGeom>
              <a:noFill/>
              <a:ln w="25400">
                <a:solidFill>
                  <a:srgbClr val="EEFF4B"/>
                </a:solidFill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0170" name="Rectangle 53">
                <a:extLst>
                  <a:ext uri="{FF2B5EF4-FFF2-40B4-BE49-F238E27FC236}">
                    <a16:creationId xmlns:a16="http://schemas.microsoft.com/office/drawing/2014/main" id="{DB057C4C-BC9F-18AE-C5BA-EE8720BEA2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7" y="658"/>
                <a:ext cx="776" cy="256"/>
              </a:xfrm>
              <a:prstGeom prst="rect">
                <a:avLst/>
              </a:prstGeom>
              <a:noFill/>
              <a:ln w="25400">
                <a:solidFill>
                  <a:srgbClr val="EEFF4B"/>
                </a:solidFill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90161" name="Group 54">
              <a:extLst>
                <a:ext uri="{FF2B5EF4-FFF2-40B4-BE49-F238E27FC236}">
                  <a16:creationId xmlns:a16="http://schemas.microsoft.com/office/drawing/2014/main" id="{596DEB33-75CB-7E9F-C2EE-0C4CA19A68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64" y="0"/>
              <a:ext cx="455" cy="442"/>
              <a:chOff x="1814" y="109"/>
              <a:chExt cx="455" cy="442"/>
            </a:xfrm>
          </p:grpSpPr>
          <p:sp>
            <p:nvSpPr>
              <p:cNvPr id="90164" name="Text Box 55">
                <a:extLst>
                  <a:ext uri="{FF2B5EF4-FFF2-40B4-BE49-F238E27FC236}">
                    <a16:creationId xmlns:a16="http://schemas.microsoft.com/office/drawing/2014/main" id="{95DC9FF0-97CD-5E92-841C-7F32F31307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44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000" i="1">
                    <a:solidFill>
                      <a:srgbClr val="EEFF4B"/>
                    </a:solidFill>
                  </a:rPr>
                  <a:t>7</a:t>
                </a:r>
              </a:p>
            </p:txBody>
          </p:sp>
          <p:sp>
            <p:nvSpPr>
              <p:cNvPr id="90165" name="Line 56">
                <a:extLst>
                  <a:ext uri="{FF2B5EF4-FFF2-40B4-BE49-F238E27FC236}">
                    <a16:creationId xmlns:a16="http://schemas.microsoft.com/office/drawing/2014/main" id="{0F56B785-547E-1EDA-9709-76CB0F63F5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 w="28575">
                <a:solidFill>
                  <a:srgbClr val="FFFF05"/>
                </a:solidFill>
                <a:round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0162" name="Line 57">
              <a:extLst>
                <a:ext uri="{FF2B5EF4-FFF2-40B4-BE49-F238E27FC236}">
                  <a16:creationId xmlns:a16="http://schemas.microsoft.com/office/drawing/2014/main" id="{30D5E5EC-BA3E-6BC8-B334-FD0A77E3DA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91" y="327"/>
              <a:ext cx="308" cy="223"/>
            </a:xfrm>
            <a:prstGeom prst="line">
              <a:avLst/>
            </a:prstGeom>
            <a:noFill/>
            <a:ln w="28575">
              <a:solidFill>
                <a:srgbClr val="FFFF05"/>
              </a:solidFill>
              <a:round/>
              <a:headEnd/>
              <a:tailEnd type="arrow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63" name="Line 58">
              <a:extLst>
                <a:ext uri="{FF2B5EF4-FFF2-40B4-BE49-F238E27FC236}">
                  <a16:creationId xmlns:a16="http://schemas.microsoft.com/office/drawing/2014/main" id="{59D286B8-A44F-CE8F-DF46-92BE726C64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2" y="336"/>
              <a:ext cx="233" cy="190"/>
            </a:xfrm>
            <a:prstGeom prst="line">
              <a:avLst/>
            </a:prstGeom>
            <a:noFill/>
            <a:ln w="28575">
              <a:solidFill>
                <a:srgbClr val="FFFF05"/>
              </a:solidFill>
              <a:round/>
              <a:headEnd/>
              <a:tailEnd type="arrow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0141" name="Text Box 59">
            <a:extLst>
              <a:ext uri="{FF2B5EF4-FFF2-40B4-BE49-F238E27FC236}">
                <a16:creationId xmlns:a16="http://schemas.microsoft.com/office/drawing/2014/main" id="{C10D4768-CBD3-86B5-EBE0-640D55980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90142" name="Group 60">
            <a:extLst>
              <a:ext uri="{FF2B5EF4-FFF2-40B4-BE49-F238E27FC236}">
                <a16:creationId xmlns:a16="http://schemas.microsoft.com/office/drawing/2014/main" id="{46CBFAC1-06A8-894F-F374-347C8BFC8CD7}"/>
              </a:ext>
            </a:extLst>
          </p:cNvPr>
          <p:cNvGrpSpPr>
            <a:grpSpLocks/>
          </p:cNvGrpSpPr>
          <p:nvPr/>
        </p:nvGrpSpPr>
        <p:grpSpPr bwMode="auto">
          <a:xfrm>
            <a:off x="6457950" y="185738"/>
            <a:ext cx="366713" cy="1985962"/>
            <a:chOff x="4319" y="-3877"/>
            <a:chExt cx="316" cy="6634"/>
          </a:xfrm>
        </p:grpSpPr>
        <p:sp>
          <p:nvSpPr>
            <p:cNvPr id="90158" name="Rectangle 61">
              <a:extLst>
                <a:ext uri="{FF2B5EF4-FFF2-40B4-BE49-F238E27FC236}">
                  <a16:creationId xmlns:a16="http://schemas.microsoft.com/office/drawing/2014/main" id="{F974E30E-AB2C-A1B1-7C55-AE807944FB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090" y="-1648"/>
              <a:ext cx="4773" cy="31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lnSpc>
                  <a:spcPct val="70000"/>
                </a:lnSpc>
              </a:pPr>
              <a:r>
                <a:rPr lang="en-US" altLang="en-US" sz="1200">
                  <a:solidFill>
                    <a:srgbClr val="FFFFFF"/>
                  </a:solidFill>
                </a:rPr>
                <a:t> </a:t>
              </a:r>
              <a:r>
                <a:rPr lang="en-US" altLang="en-US" sz="1600" b="0">
                  <a:solidFill>
                    <a:schemeClr val="tx1"/>
                  </a:solidFill>
                  <a:latin typeface="Kerala" pitchFamily="2" charset="0"/>
                </a:rPr>
                <a:t>dµßØíÄáÕßæa</a:t>
              </a:r>
              <a:endParaRPr lang="en-US" altLang="en-US" sz="1200">
                <a:solidFill>
                  <a:srgbClr val="FFFFFF"/>
                </a:solidFill>
              </a:endParaRPr>
            </a:p>
            <a:p>
              <a:pPr>
                <a:lnSpc>
                  <a:spcPct val="80000"/>
                </a:lnSpc>
              </a:pPr>
              <a:r>
                <a:rPr lang="en-US" altLang="en-US" sz="1200">
                  <a:solidFill>
                    <a:srgbClr val="FFFFFF"/>
                  </a:solidFill>
                </a:rPr>
                <a:t> </a:t>
              </a:r>
              <a:r>
                <a:rPr lang="en-US" altLang="en-US" sz="1600" b="0">
                  <a:solidFill>
                    <a:schemeClr val="tx1"/>
                  </a:solidFill>
                  <a:latin typeface="Kerala" pitchFamily="2" charset="0"/>
                </a:rPr>
                <a:t>ÍâÎßÏßæÜ ÕÞÝíº</a:t>
              </a:r>
              <a:r>
                <a:rPr lang="en-US" altLang="en-US" sz="1200">
                  <a:solidFill>
                    <a:srgbClr val="FFFFFF"/>
                  </a:solidFill>
                </a:rPr>
                <a:t> </a:t>
              </a:r>
            </a:p>
          </p:txBody>
        </p:sp>
        <p:sp>
          <p:nvSpPr>
            <p:cNvPr id="90159" name="Rectangle 62">
              <a:extLst>
                <a:ext uri="{FF2B5EF4-FFF2-40B4-BE49-F238E27FC236}">
                  <a16:creationId xmlns:a16="http://schemas.microsoft.com/office/drawing/2014/main" id="{7C924707-48AB-212F-5DA7-C314BBBB9D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521" y="1840"/>
              <a:ext cx="1835" cy="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 sz="3600" b="0">
                <a:solidFill>
                  <a:srgbClr val="FFFFFF"/>
                </a:solidFill>
              </a:endParaRPr>
            </a:p>
          </p:txBody>
        </p:sp>
      </p:grpSp>
      <p:sp>
        <p:nvSpPr>
          <p:cNvPr id="90143" name="Text Box 63">
            <a:extLst>
              <a:ext uri="{FF2B5EF4-FFF2-40B4-BE49-F238E27FC236}">
                <a16:creationId xmlns:a16="http://schemas.microsoft.com/office/drawing/2014/main" id="{9A3D9B0E-1617-F900-ADD0-F28A7374E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5626100"/>
            <a:ext cx="84074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FFFF66"/>
                </a:solidFill>
                <a:latin typeface="Kerala" pitchFamily="2" charset="0"/>
              </a:rPr>
              <a:t>èÌÌßZ µÞÜÈßVÃÏJßæa ¸¿È</a:t>
            </a:r>
            <a:endParaRPr lang="en-US" altLang="en-US" sz="2400">
              <a:solidFill>
                <a:srgbClr val="EEFF4B"/>
              </a:solidFill>
            </a:endParaRPr>
          </a:p>
        </p:txBody>
      </p:sp>
      <p:grpSp>
        <p:nvGrpSpPr>
          <p:cNvPr id="90144" name="Group 64">
            <a:extLst>
              <a:ext uri="{FF2B5EF4-FFF2-40B4-BE49-F238E27FC236}">
                <a16:creationId xmlns:a16="http://schemas.microsoft.com/office/drawing/2014/main" id="{DDFD9D7F-322B-E1F4-5420-761FB336E056}"/>
              </a:ext>
            </a:extLst>
          </p:cNvPr>
          <p:cNvGrpSpPr>
            <a:grpSpLocks/>
          </p:cNvGrpSpPr>
          <p:nvPr/>
        </p:nvGrpSpPr>
        <p:grpSpPr bwMode="auto">
          <a:xfrm>
            <a:off x="2373313" y="2924175"/>
            <a:ext cx="5689600" cy="469900"/>
            <a:chOff x="1495" y="1842"/>
            <a:chExt cx="3584" cy="296"/>
          </a:xfrm>
        </p:grpSpPr>
        <p:sp>
          <p:nvSpPr>
            <p:cNvPr id="90156" name="Rectangle 65">
              <a:extLst>
                <a:ext uri="{FF2B5EF4-FFF2-40B4-BE49-F238E27FC236}">
                  <a16:creationId xmlns:a16="http://schemas.microsoft.com/office/drawing/2014/main" id="{93CCE350-F9FA-622B-A149-1DEB583DE7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5" y="1842"/>
              <a:ext cx="3584" cy="296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0157" name="Rectangle 66">
              <a:extLst>
                <a:ext uri="{FF2B5EF4-FFF2-40B4-BE49-F238E27FC236}">
                  <a16:creationId xmlns:a16="http://schemas.microsoft.com/office/drawing/2014/main" id="{E0BFC3A9-8EB5-8FA7-550F-5E389FEAB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3" y="1874"/>
              <a:ext cx="1305" cy="242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lnSpc>
                  <a:spcPct val="70000"/>
                </a:lnSpc>
              </a:pPr>
              <a:r>
                <a:rPr lang="en-US" altLang="en-US" sz="3600">
                  <a:solidFill>
                    <a:srgbClr val="FFFF66"/>
                  </a:solidFill>
                  <a:latin typeface="Kerala" pitchFamily="2" charset="0"/>
                </a:rPr>
                <a:t>ÍâÎß ©¿O¿ß</a:t>
              </a:r>
            </a:p>
          </p:txBody>
        </p:sp>
      </p:grpSp>
      <p:sp>
        <p:nvSpPr>
          <p:cNvPr id="90145" name="Rectangle 67">
            <a:extLst>
              <a:ext uri="{FF2B5EF4-FFF2-40B4-BE49-F238E27FC236}">
                <a16:creationId xmlns:a16="http://schemas.microsoft.com/office/drawing/2014/main" id="{9754109D-626B-4F72-DF96-CA92573B6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8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90146" name="Rectangle 68">
            <a:extLst>
              <a:ext uri="{FF2B5EF4-FFF2-40B4-BE49-F238E27FC236}">
                <a16:creationId xmlns:a16="http://schemas.microsoft.com/office/drawing/2014/main" id="{C914C888-C850-BFF6-654F-BC5BA6DA5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92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chemeClr val="accent2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90147" name="Rectangle 69">
            <a:extLst>
              <a:ext uri="{FF2B5EF4-FFF2-40B4-BE49-F238E27FC236}">
                <a16:creationId xmlns:a16="http://schemas.microsoft.com/office/drawing/2014/main" id="{C5490A7D-8EB1-893E-1D34-B993E6E428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90148" name="Rectangle 70">
            <a:extLst>
              <a:ext uri="{FF2B5EF4-FFF2-40B4-BE49-F238E27FC236}">
                <a16:creationId xmlns:a16="http://schemas.microsoft.com/office/drawing/2014/main" id="{BD8444B7-D67C-0EB6-913F-4E351B6F5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013" y="1552575"/>
            <a:ext cx="127000" cy="37846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90149" name="Rectangle 71">
            <a:extLst>
              <a:ext uri="{FF2B5EF4-FFF2-40B4-BE49-F238E27FC236}">
                <a16:creationId xmlns:a16="http://schemas.microsoft.com/office/drawing/2014/main" id="{AC12E6FE-B9FF-ED12-36A5-6113A081C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2413" y="1552575"/>
            <a:ext cx="127000" cy="37846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90150" name="Line 72">
            <a:extLst>
              <a:ext uri="{FF2B5EF4-FFF2-40B4-BE49-F238E27FC236}">
                <a16:creationId xmlns:a16="http://schemas.microsoft.com/office/drawing/2014/main" id="{C1518BA9-3AC0-71DF-2990-34422C880E5A}"/>
              </a:ext>
            </a:extLst>
          </p:cNvPr>
          <p:cNvSpPr>
            <a:spLocks noChangeShapeType="1"/>
          </p:cNvSpPr>
          <p:nvPr/>
        </p:nvSpPr>
        <p:spPr bwMode="auto">
          <a:xfrm>
            <a:off x="7743825" y="1866900"/>
            <a:ext cx="0" cy="3454400"/>
          </a:xfrm>
          <a:prstGeom prst="line">
            <a:avLst/>
          </a:prstGeom>
          <a:noFill/>
          <a:ln w="57150">
            <a:solidFill>
              <a:srgbClr val="EEFF4B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51" name="Line 73">
            <a:extLst>
              <a:ext uri="{FF2B5EF4-FFF2-40B4-BE49-F238E27FC236}">
                <a16:creationId xmlns:a16="http://schemas.microsoft.com/office/drawing/2014/main" id="{9DA574F7-F371-55D5-3D4F-B5C7F031781C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0825" y="1866900"/>
            <a:ext cx="0" cy="3454400"/>
          </a:xfrm>
          <a:prstGeom prst="line">
            <a:avLst/>
          </a:prstGeom>
          <a:noFill/>
          <a:ln w="57150">
            <a:solidFill>
              <a:srgbClr val="EEFF4B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52" name="Line 74">
            <a:extLst>
              <a:ext uri="{FF2B5EF4-FFF2-40B4-BE49-F238E27FC236}">
                <a16:creationId xmlns:a16="http://schemas.microsoft.com/office/drawing/2014/main" id="{CFCB497F-9AD7-E18B-9FFE-AF865649D26C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7825" y="1866900"/>
            <a:ext cx="0" cy="3454400"/>
          </a:xfrm>
          <a:prstGeom prst="line">
            <a:avLst/>
          </a:prstGeom>
          <a:noFill/>
          <a:ln w="57150">
            <a:solidFill>
              <a:srgbClr val="EEFF4B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53" name="Rectangle 75">
            <a:extLst>
              <a:ext uri="{FF2B5EF4-FFF2-40B4-BE49-F238E27FC236}">
                <a16:creationId xmlns:a16="http://schemas.microsoft.com/office/drawing/2014/main" id="{9C13181A-A144-0929-E002-635D21F24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4275" y="1552575"/>
            <a:ext cx="109538" cy="3856038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76589" name="AutoShape 77">
            <a:extLst>
              <a:ext uri="{FF2B5EF4-FFF2-40B4-BE49-F238E27FC236}">
                <a16:creationId xmlns:a16="http://schemas.microsoft.com/office/drawing/2014/main" id="{D790398C-C605-8BC7-11A9-293AC98EA275}"/>
              </a:ext>
            </a:extLst>
          </p:cNvPr>
          <p:cNvSpPr>
            <a:spLocks/>
          </p:cNvSpPr>
          <p:nvPr/>
        </p:nvSpPr>
        <p:spPr bwMode="auto">
          <a:xfrm>
            <a:off x="692150" y="2162175"/>
            <a:ext cx="8018463" cy="2341563"/>
          </a:xfrm>
          <a:custGeom>
            <a:avLst/>
            <a:gdLst>
              <a:gd name="T0" fmla="*/ 4455073 w 21600"/>
              <a:gd name="T1" fmla="*/ 0 h 21600"/>
              <a:gd name="T2" fmla="*/ 0 w 21600"/>
              <a:gd name="T3" fmla="*/ 1170782 h 21600"/>
              <a:gd name="T4" fmla="*/ 4455073 w 21600"/>
              <a:gd name="T5" fmla="*/ 2341563 h 21600"/>
              <a:gd name="T6" fmla="*/ 8018463 w 21600"/>
              <a:gd name="T7" fmla="*/ 117078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804 h 21600"/>
              <a:gd name="T14" fmla="*/ 16271 w 21600"/>
              <a:gd name="T15" fmla="*/ 167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001" y="0"/>
                </a:moveTo>
                <a:lnTo>
                  <a:pt x="12001" y="4804"/>
                </a:lnTo>
                <a:lnTo>
                  <a:pt x="3375" y="4804"/>
                </a:lnTo>
                <a:lnTo>
                  <a:pt x="3375" y="16796"/>
                </a:lnTo>
                <a:lnTo>
                  <a:pt x="12001" y="16796"/>
                </a:lnTo>
                <a:lnTo>
                  <a:pt x="12001" y="21600"/>
                </a:lnTo>
                <a:lnTo>
                  <a:pt x="21600" y="10800"/>
                </a:lnTo>
                <a:lnTo>
                  <a:pt x="12001" y="0"/>
                </a:lnTo>
                <a:close/>
              </a:path>
              <a:path w="21600" h="21600">
                <a:moveTo>
                  <a:pt x="1350" y="4804"/>
                </a:moveTo>
                <a:lnTo>
                  <a:pt x="1350" y="16796"/>
                </a:lnTo>
                <a:lnTo>
                  <a:pt x="2700" y="16796"/>
                </a:lnTo>
                <a:lnTo>
                  <a:pt x="2700" y="4804"/>
                </a:lnTo>
                <a:lnTo>
                  <a:pt x="1350" y="4804"/>
                </a:lnTo>
                <a:close/>
              </a:path>
              <a:path w="21600" h="21600">
                <a:moveTo>
                  <a:pt x="0" y="4804"/>
                </a:moveTo>
                <a:lnTo>
                  <a:pt x="0" y="16796"/>
                </a:lnTo>
                <a:lnTo>
                  <a:pt x="675" y="16796"/>
                </a:lnTo>
                <a:lnTo>
                  <a:pt x="675" y="4804"/>
                </a:lnTo>
                <a:lnTo>
                  <a:pt x="0" y="4804"/>
                </a:ln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50000">
                <a:srgbClr val="FFFF05"/>
              </a:gs>
              <a:gs pos="100000">
                <a:srgbClr val="000000"/>
              </a:gs>
            </a:gsLst>
            <a:lin ang="0" scaled="1"/>
          </a:gradFill>
          <a:ln w="9525">
            <a:round/>
            <a:headEnd/>
            <a:tailEnd/>
          </a:ln>
          <a:effectLst/>
          <a:scene3d>
            <a:camera prst="legacyObliqueLeft">
              <a:rot lat="19799998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05"/>
            </a:extrusionClr>
            <a:contourClr>
              <a:srgbClr val="0000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90155" name="Text Box 78">
            <a:extLst>
              <a:ext uri="{FF2B5EF4-FFF2-40B4-BE49-F238E27FC236}">
                <a16:creationId xmlns:a16="http://schemas.microsoft.com/office/drawing/2014/main" id="{4E9810DF-1D98-F6D3-4218-79F8B9904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420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76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76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>
            <a:extLst>
              <a:ext uri="{FF2B5EF4-FFF2-40B4-BE49-F238E27FC236}">
                <a16:creationId xmlns:a16="http://schemas.microsoft.com/office/drawing/2014/main" id="{003DF565-3C2B-A317-65E7-8DEE5F860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8" y="1047750"/>
            <a:ext cx="7289800" cy="48021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39" name="Picture 3">
            <a:extLst>
              <a:ext uri="{FF2B5EF4-FFF2-40B4-BE49-F238E27FC236}">
                <a16:creationId xmlns:a16="http://schemas.microsoft.com/office/drawing/2014/main" id="{988ED85A-8131-94D8-7470-D6AD7FA74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8" y="1020763"/>
            <a:ext cx="7348537" cy="48593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40161" dir="1106097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9635" name="Group 51">
            <a:extLst>
              <a:ext uri="{FF2B5EF4-FFF2-40B4-BE49-F238E27FC236}">
                <a16:creationId xmlns:a16="http://schemas.microsoft.com/office/drawing/2014/main" id="{EF95C3BB-47BE-A6F7-FD62-622C896925FE}"/>
              </a:ext>
            </a:extLst>
          </p:cNvPr>
          <p:cNvGrpSpPr>
            <a:grpSpLocks/>
          </p:cNvGrpSpPr>
          <p:nvPr/>
        </p:nvGrpSpPr>
        <p:grpSpPr bwMode="auto">
          <a:xfrm>
            <a:off x="2241550" y="1557338"/>
            <a:ext cx="5543550" cy="2987675"/>
            <a:chOff x="1404" y="941"/>
            <a:chExt cx="3492" cy="1882"/>
          </a:xfrm>
        </p:grpSpPr>
        <p:pic>
          <p:nvPicPr>
            <p:cNvPr id="91189" name="Picture 52">
              <a:extLst>
                <a:ext uri="{FF2B5EF4-FFF2-40B4-BE49-F238E27FC236}">
                  <a16:creationId xmlns:a16="http://schemas.microsoft.com/office/drawing/2014/main" id="{C044B1E0-0F45-7DE0-108B-8808097BBA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5" y="1859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90" name="Picture 53">
              <a:extLst>
                <a:ext uri="{FF2B5EF4-FFF2-40B4-BE49-F238E27FC236}">
                  <a16:creationId xmlns:a16="http://schemas.microsoft.com/office/drawing/2014/main" id="{B0E59336-A780-0852-1B8C-19A9E436A5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1" y="169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91" name="Picture 54">
              <a:extLst>
                <a:ext uri="{FF2B5EF4-FFF2-40B4-BE49-F238E27FC236}">
                  <a16:creationId xmlns:a16="http://schemas.microsoft.com/office/drawing/2014/main" id="{C45563A3-C8D3-28DC-2413-16551C0E05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1" y="1579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92" name="Picture 55">
              <a:extLst>
                <a:ext uri="{FF2B5EF4-FFF2-40B4-BE49-F238E27FC236}">
                  <a16:creationId xmlns:a16="http://schemas.microsoft.com/office/drawing/2014/main" id="{1BE6CF7A-C582-2E95-8284-5C344EE2E3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8" y="1462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93" name="Picture 56">
              <a:extLst>
                <a:ext uri="{FF2B5EF4-FFF2-40B4-BE49-F238E27FC236}">
                  <a16:creationId xmlns:a16="http://schemas.microsoft.com/office/drawing/2014/main" id="{622221F4-138F-BAA1-5E88-34ECE5E03F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9" y="1358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94" name="Picture 57">
              <a:extLst>
                <a:ext uri="{FF2B5EF4-FFF2-40B4-BE49-F238E27FC236}">
                  <a16:creationId xmlns:a16="http://schemas.microsoft.com/office/drawing/2014/main" id="{F4CE193F-E727-C466-5A36-0086834F88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3" y="10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95" name="Picture 58">
              <a:extLst>
                <a:ext uri="{FF2B5EF4-FFF2-40B4-BE49-F238E27FC236}">
                  <a16:creationId xmlns:a16="http://schemas.microsoft.com/office/drawing/2014/main" id="{40DE9B14-CED5-374C-FB22-8B7854295B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6" y="1069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96" name="Picture 59">
              <a:extLst>
                <a:ext uri="{FF2B5EF4-FFF2-40B4-BE49-F238E27FC236}">
                  <a16:creationId xmlns:a16="http://schemas.microsoft.com/office/drawing/2014/main" id="{E238D8D5-82FE-2114-06A7-A7717D79BC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2" y="1088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97" name="Picture 60">
              <a:extLst>
                <a:ext uri="{FF2B5EF4-FFF2-40B4-BE49-F238E27FC236}">
                  <a16:creationId xmlns:a16="http://schemas.microsoft.com/office/drawing/2014/main" id="{4FB99072-EF41-49D7-2AA2-52D2F709DC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1" y="1154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98" name="Picture 61">
              <a:extLst>
                <a:ext uri="{FF2B5EF4-FFF2-40B4-BE49-F238E27FC236}">
                  <a16:creationId xmlns:a16="http://schemas.microsoft.com/office/drawing/2014/main" id="{6FD8B3CD-E955-DD26-5DFB-D83CE39A7D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124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99" name="Picture 62">
              <a:extLst>
                <a:ext uri="{FF2B5EF4-FFF2-40B4-BE49-F238E27FC236}">
                  <a16:creationId xmlns:a16="http://schemas.microsoft.com/office/drawing/2014/main" id="{B5B143C6-FF17-955A-AFA3-673ADFC861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" y="1806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00" name="Picture 63">
              <a:extLst>
                <a:ext uri="{FF2B5EF4-FFF2-40B4-BE49-F238E27FC236}">
                  <a16:creationId xmlns:a16="http://schemas.microsoft.com/office/drawing/2014/main" id="{7B2679BF-C0C5-97E4-429C-DE75816A9E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1" y="1668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01" name="Picture 64">
              <a:extLst>
                <a:ext uri="{FF2B5EF4-FFF2-40B4-BE49-F238E27FC236}">
                  <a16:creationId xmlns:a16="http://schemas.microsoft.com/office/drawing/2014/main" id="{4FEA9478-992F-EC34-2484-1BB2CD9530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5" y="153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02" name="Picture 65">
              <a:extLst>
                <a:ext uri="{FF2B5EF4-FFF2-40B4-BE49-F238E27FC236}">
                  <a16:creationId xmlns:a16="http://schemas.microsoft.com/office/drawing/2014/main" id="{D5623810-B3F9-714F-8C21-5111724F2C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" y="1400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03" name="Picture 66">
              <a:extLst>
                <a:ext uri="{FF2B5EF4-FFF2-40B4-BE49-F238E27FC236}">
                  <a16:creationId xmlns:a16="http://schemas.microsoft.com/office/drawing/2014/main" id="{C699BB6B-9C30-66A6-28F6-ED4FB6EA53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12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04" name="Picture 67">
              <a:extLst>
                <a:ext uri="{FF2B5EF4-FFF2-40B4-BE49-F238E27FC236}">
                  <a16:creationId xmlns:a16="http://schemas.microsoft.com/office/drawing/2014/main" id="{3EB418D8-A28C-8498-D22B-EDA6BA599E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4" y="1152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05" name="Picture 68">
              <a:extLst>
                <a:ext uri="{FF2B5EF4-FFF2-40B4-BE49-F238E27FC236}">
                  <a16:creationId xmlns:a16="http://schemas.microsoft.com/office/drawing/2014/main" id="{E2EF5309-FF03-4F46-B8BD-136CE64BEC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" y="1033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06" name="Picture 69">
              <a:extLst>
                <a:ext uri="{FF2B5EF4-FFF2-40B4-BE49-F238E27FC236}">
                  <a16:creationId xmlns:a16="http://schemas.microsoft.com/office/drawing/2014/main" id="{7F20B7AB-A9B6-5315-82EE-FCB2FAADA5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3" y="962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07" name="Picture 70">
              <a:extLst>
                <a:ext uri="{FF2B5EF4-FFF2-40B4-BE49-F238E27FC236}">
                  <a16:creationId xmlns:a16="http://schemas.microsoft.com/office/drawing/2014/main" id="{8CB03CBF-E0C0-DDE7-AFC5-99589C2D31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4" y="94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08" name="Picture 71">
              <a:extLst>
                <a:ext uri="{FF2B5EF4-FFF2-40B4-BE49-F238E27FC236}">
                  <a16:creationId xmlns:a16="http://schemas.microsoft.com/office/drawing/2014/main" id="{BC32D885-85C9-3F26-641C-704D9353C0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2" y="104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09" name="Picture 72">
              <a:extLst>
                <a:ext uri="{FF2B5EF4-FFF2-40B4-BE49-F238E27FC236}">
                  <a16:creationId xmlns:a16="http://schemas.microsoft.com/office/drawing/2014/main" id="{05B149FF-4E51-C829-9827-760991DB68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0" y="1115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10" name="Picture 73">
              <a:extLst>
                <a:ext uri="{FF2B5EF4-FFF2-40B4-BE49-F238E27FC236}">
                  <a16:creationId xmlns:a16="http://schemas.microsoft.com/office/drawing/2014/main" id="{56A589DA-DB84-81B2-2451-EF64CB00E7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3" y="11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11" name="Picture 74">
              <a:extLst>
                <a:ext uri="{FF2B5EF4-FFF2-40B4-BE49-F238E27FC236}">
                  <a16:creationId xmlns:a16="http://schemas.microsoft.com/office/drawing/2014/main" id="{6A5D49DE-1936-ED05-732C-11C35FCEDE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1174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12" name="Picture 75">
              <a:extLst>
                <a:ext uri="{FF2B5EF4-FFF2-40B4-BE49-F238E27FC236}">
                  <a16:creationId xmlns:a16="http://schemas.microsoft.com/office/drawing/2014/main" id="{84CC6DDF-C047-E3C3-5F8A-E0A2249887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4" y="1146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13" name="Picture 76">
              <a:extLst>
                <a:ext uri="{FF2B5EF4-FFF2-40B4-BE49-F238E27FC236}">
                  <a16:creationId xmlns:a16="http://schemas.microsoft.com/office/drawing/2014/main" id="{960B0348-DB93-B1E4-DBBC-9F944B0411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1517" y="2255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14" name="Picture 77">
              <a:extLst>
                <a:ext uri="{FF2B5EF4-FFF2-40B4-BE49-F238E27FC236}">
                  <a16:creationId xmlns:a16="http://schemas.microsoft.com/office/drawing/2014/main" id="{7A55ECE0-AF0D-212C-A033-55A0FD54FB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1673" y="2360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15" name="Picture 78">
              <a:extLst>
                <a:ext uri="{FF2B5EF4-FFF2-40B4-BE49-F238E27FC236}">
                  <a16:creationId xmlns:a16="http://schemas.microsoft.com/office/drawing/2014/main" id="{0BC60E95-70E4-A2F6-A1B7-A1A5127C04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1793" y="2489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16" name="Picture 79">
              <a:extLst>
                <a:ext uri="{FF2B5EF4-FFF2-40B4-BE49-F238E27FC236}">
                  <a16:creationId xmlns:a16="http://schemas.microsoft.com/office/drawing/2014/main" id="{AC8BE08E-C127-80B0-9D6A-E48FD57E62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1962" y="2595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17" name="Picture 80">
              <a:extLst>
                <a:ext uri="{FF2B5EF4-FFF2-40B4-BE49-F238E27FC236}">
                  <a16:creationId xmlns:a16="http://schemas.microsoft.com/office/drawing/2014/main" id="{CBD64B50-E885-A07A-8173-7F768F5DCD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2371" y="2585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18" name="Picture 81">
              <a:extLst>
                <a:ext uri="{FF2B5EF4-FFF2-40B4-BE49-F238E27FC236}">
                  <a16:creationId xmlns:a16="http://schemas.microsoft.com/office/drawing/2014/main" id="{57C9E83E-F2B7-940A-5AED-57488F3547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2594" y="251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19" name="Picture 82">
              <a:extLst>
                <a:ext uri="{FF2B5EF4-FFF2-40B4-BE49-F238E27FC236}">
                  <a16:creationId xmlns:a16="http://schemas.microsoft.com/office/drawing/2014/main" id="{8F54AB1F-2727-A7E0-F5D6-72246E5E43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2758" y="246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20" name="Picture 83">
              <a:extLst>
                <a:ext uri="{FF2B5EF4-FFF2-40B4-BE49-F238E27FC236}">
                  <a16:creationId xmlns:a16="http://schemas.microsoft.com/office/drawing/2014/main" id="{B14556ED-CA5B-F5B4-FC57-D9B05980D9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2932" y="2413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21" name="Picture 84">
              <a:extLst>
                <a:ext uri="{FF2B5EF4-FFF2-40B4-BE49-F238E27FC236}">
                  <a16:creationId xmlns:a16="http://schemas.microsoft.com/office/drawing/2014/main" id="{4227D8F2-7FEA-D90E-49DC-11C588BB08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3276" y="2338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22" name="Picture 85">
              <a:extLst>
                <a:ext uri="{FF2B5EF4-FFF2-40B4-BE49-F238E27FC236}">
                  <a16:creationId xmlns:a16="http://schemas.microsoft.com/office/drawing/2014/main" id="{263A70CC-2862-7900-4D6A-410A886CD4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3490" y="229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23" name="Picture 86">
              <a:extLst>
                <a:ext uri="{FF2B5EF4-FFF2-40B4-BE49-F238E27FC236}">
                  <a16:creationId xmlns:a16="http://schemas.microsoft.com/office/drawing/2014/main" id="{35E0121B-7078-6D44-2C68-8F8ADB6D8E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3121" y="2356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24" name="Picture 87">
              <a:extLst>
                <a:ext uri="{FF2B5EF4-FFF2-40B4-BE49-F238E27FC236}">
                  <a16:creationId xmlns:a16="http://schemas.microsoft.com/office/drawing/2014/main" id="{4F6B2DE6-0111-6700-D15F-DAE1A5FB75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4425" y="235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25" name="Picture 88">
              <a:extLst>
                <a:ext uri="{FF2B5EF4-FFF2-40B4-BE49-F238E27FC236}">
                  <a16:creationId xmlns:a16="http://schemas.microsoft.com/office/drawing/2014/main" id="{94AA5F21-9A54-AA95-B1CA-3F55BB7E07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4610" y="2300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26" name="Picture 89">
              <a:extLst>
                <a:ext uri="{FF2B5EF4-FFF2-40B4-BE49-F238E27FC236}">
                  <a16:creationId xmlns:a16="http://schemas.microsoft.com/office/drawing/2014/main" id="{E4F5DDBF-3147-6477-3A82-08DDA7FAA5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4693" y="2204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27" name="Picture 90">
              <a:extLst>
                <a:ext uri="{FF2B5EF4-FFF2-40B4-BE49-F238E27FC236}">
                  <a16:creationId xmlns:a16="http://schemas.microsoft.com/office/drawing/2014/main" id="{ACB5FB54-5101-0ACD-EE1C-46C478A4E0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4693" y="2030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28" name="Picture 91">
              <a:extLst>
                <a:ext uri="{FF2B5EF4-FFF2-40B4-BE49-F238E27FC236}">
                  <a16:creationId xmlns:a16="http://schemas.microsoft.com/office/drawing/2014/main" id="{8C6E7488-ED1B-0C4D-A43C-16D1BA1ECC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3650" y="2274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29" name="Picture 92">
              <a:extLst>
                <a:ext uri="{FF2B5EF4-FFF2-40B4-BE49-F238E27FC236}">
                  <a16:creationId xmlns:a16="http://schemas.microsoft.com/office/drawing/2014/main" id="{76B355D3-7660-3F00-64FF-F12C7ABE2B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3839" y="2346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30" name="Picture 93">
              <a:extLst>
                <a:ext uri="{FF2B5EF4-FFF2-40B4-BE49-F238E27FC236}">
                  <a16:creationId xmlns:a16="http://schemas.microsoft.com/office/drawing/2014/main" id="{608DEEF0-85B1-E2CA-2542-AD49CCD721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4058" y="2348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31" name="Picture 94">
              <a:extLst>
                <a:ext uri="{FF2B5EF4-FFF2-40B4-BE49-F238E27FC236}">
                  <a16:creationId xmlns:a16="http://schemas.microsoft.com/office/drawing/2014/main" id="{F8C094FA-EF8A-57C3-217B-AF0FB99550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4247" y="238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32" name="Picture 95">
              <a:extLst>
                <a:ext uri="{FF2B5EF4-FFF2-40B4-BE49-F238E27FC236}">
                  <a16:creationId xmlns:a16="http://schemas.microsoft.com/office/drawing/2014/main" id="{64A6DAD4-F76D-C722-EB92-DBD2F23202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1434" y="2208"/>
              <a:ext cx="15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33" name="Picture 96">
              <a:extLst>
                <a:ext uri="{FF2B5EF4-FFF2-40B4-BE49-F238E27FC236}">
                  <a16:creationId xmlns:a16="http://schemas.microsoft.com/office/drawing/2014/main" id="{1BA07E95-0563-11F3-E413-58B0A655F1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1404" y="2049"/>
              <a:ext cx="7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34" name="Picture 97">
              <a:extLst>
                <a:ext uri="{FF2B5EF4-FFF2-40B4-BE49-F238E27FC236}">
                  <a16:creationId xmlns:a16="http://schemas.microsoft.com/office/drawing/2014/main" id="{5BE43336-FEA0-C680-AA24-2A8964DF92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7280">
              <a:off x="2161" y="2620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79588" name="Picture 4">
            <a:extLst>
              <a:ext uri="{FF2B5EF4-FFF2-40B4-BE49-F238E27FC236}">
                <a16:creationId xmlns:a16="http://schemas.microsoft.com/office/drawing/2014/main" id="{25183366-B17E-1F87-A302-6631DF9C9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2951163"/>
            <a:ext cx="32226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589" name="Picture 5">
            <a:extLst>
              <a:ext uri="{FF2B5EF4-FFF2-40B4-BE49-F238E27FC236}">
                <a16:creationId xmlns:a16="http://schemas.microsoft.com/office/drawing/2014/main" id="{31CD927E-E7B2-9C45-A9A7-9CD358D10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2684463"/>
            <a:ext cx="32226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590" name="Picture 6">
            <a:extLst>
              <a:ext uri="{FF2B5EF4-FFF2-40B4-BE49-F238E27FC236}">
                <a16:creationId xmlns:a16="http://schemas.microsoft.com/office/drawing/2014/main" id="{7AF052C7-BD15-C918-8AEA-78500A3D7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2506663"/>
            <a:ext cx="32226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591" name="Picture 7">
            <a:extLst>
              <a:ext uri="{FF2B5EF4-FFF2-40B4-BE49-F238E27FC236}">
                <a16:creationId xmlns:a16="http://schemas.microsoft.com/office/drawing/2014/main" id="{21C2CC1B-8981-6349-EE9A-8D71377E4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00" y="2320925"/>
            <a:ext cx="3222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592" name="Picture 8">
            <a:extLst>
              <a:ext uri="{FF2B5EF4-FFF2-40B4-BE49-F238E27FC236}">
                <a16:creationId xmlns:a16="http://schemas.microsoft.com/office/drawing/2014/main" id="{55CF43A4-E89E-E963-D07F-A03B23B51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13" y="2155825"/>
            <a:ext cx="32226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593" name="Picture 9">
            <a:extLst>
              <a:ext uri="{FF2B5EF4-FFF2-40B4-BE49-F238E27FC236}">
                <a16:creationId xmlns:a16="http://schemas.microsoft.com/office/drawing/2014/main" id="{053DE7F9-771D-3514-57FC-503CF4666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638" y="1700213"/>
            <a:ext cx="32226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594" name="Picture 10">
            <a:extLst>
              <a:ext uri="{FF2B5EF4-FFF2-40B4-BE49-F238E27FC236}">
                <a16:creationId xmlns:a16="http://schemas.microsoft.com/office/drawing/2014/main" id="{DB9FE7C4-273B-86F9-DA63-79B981EC9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5" y="1697038"/>
            <a:ext cx="32226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595" name="Picture 11">
            <a:extLst>
              <a:ext uri="{FF2B5EF4-FFF2-40B4-BE49-F238E27FC236}">
                <a16:creationId xmlns:a16="http://schemas.microsoft.com/office/drawing/2014/main" id="{9AA09C13-0E92-B308-C8A3-556F14300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1727200"/>
            <a:ext cx="3222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596" name="Picture 12">
            <a:extLst>
              <a:ext uri="{FF2B5EF4-FFF2-40B4-BE49-F238E27FC236}">
                <a16:creationId xmlns:a16="http://schemas.microsoft.com/office/drawing/2014/main" id="{AFFAAF78-3173-E98D-6581-BE43733C6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963" y="1831975"/>
            <a:ext cx="32226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597" name="Picture 13">
            <a:extLst>
              <a:ext uri="{FF2B5EF4-FFF2-40B4-BE49-F238E27FC236}">
                <a16:creationId xmlns:a16="http://schemas.microsoft.com/office/drawing/2014/main" id="{2AD0CAEC-3DDD-9742-BCD9-57DA002AD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13" y="1970088"/>
            <a:ext cx="32226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598" name="Picture 14">
            <a:extLst>
              <a:ext uri="{FF2B5EF4-FFF2-40B4-BE49-F238E27FC236}">
                <a16:creationId xmlns:a16="http://schemas.microsoft.com/office/drawing/2014/main" id="{3284042A-FAB7-F343-F2B0-2D63FECC3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2867025"/>
            <a:ext cx="3222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599" name="Picture 15">
            <a:extLst>
              <a:ext uri="{FF2B5EF4-FFF2-40B4-BE49-F238E27FC236}">
                <a16:creationId xmlns:a16="http://schemas.microsoft.com/office/drawing/2014/main" id="{A4427386-56D4-9B0D-2BA9-1A8CA67FA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38" y="2647950"/>
            <a:ext cx="32226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600" name="Picture 16">
            <a:extLst>
              <a:ext uri="{FF2B5EF4-FFF2-40B4-BE49-F238E27FC236}">
                <a16:creationId xmlns:a16="http://schemas.microsoft.com/office/drawing/2014/main" id="{6D98963B-7DE7-EF35-5C4F-8D95CBE2E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8" y="2439988"/>
            <a:ext cx="32226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601" name="Picture 17">
            <a:extLst>
              <a:ext uri="{FF2B5EF4-FFF2-40B4-BE49-F238E27FC236}">
                <a16:creationId xmlns:a16="http://schemas.microsoft.com/office/drawing/2014/main" id="{3E2DB8EC-BD98-6AE3-7848-89BC7550B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463" y="2222500"/>
            <a:ext cx="32226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602" name="Picture 18">
            <a:extLst>
              <a:ext uri="{FF2B5EF4-FFF2-40B4-BE49-F238E27FC236}">
                <a16:creationId xmlns:a16="http://schemas.microsoft.com/office/drawing/2014/main" id="{0ABD26F6-820B-0403-7077-A732A5A13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2017713"/>
            <a:ext cx="32226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603" name="Picture 19">
            <a:extLst>
              <a:ext uri="{FF2B5EF4-FFF2-40B4-BE49-F238E27FC236}">
                <a16:creationId xmlns:a16="http://schemas.microsoft.com/office/drawing/2014/main" id="{74DCFFC4-6B8A-B50C-B46F-3E76FF764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75" y="1828800"/>
            <a:ext cx="3222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604" name="Picture 20">
            <a:extLst>
              <a:ext uri="{FF2B5EF4-FFF2-40B4-BE49-F238E27FC236}">
                <a16:creationId xmlns:a16="http://schemas.microsoft.com/office/drawing/2014/main" id="{DF86466E-80A0-2202-EA1F-37519FF34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1639888"/>
            <a:ext cx="32226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605" name="Picture 21">
            <a:extLst>
              <a:ext uri="{FF2B5EF4-FFF2-40B4-BE49-F238E27FC236}">
                <a16:creationId xmlns:a16="http://schemas.microsoft.com/office/drawing/2014/main" id="{0636B856-EEFA-B2CA-C9C2-5C991136E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1527175"/>
            <a:ext cx="32226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606" name="Picture 22">
            <a:extLst>
              <a:ext uri="{FF2B5EF4-FFF2-40B4-BE49-F238E27FC236}">
                <a16:creationId xmlns:a16="http://schemas.microsoft.com/office/drawing/2014/main" id="{7B15F485-04C0-9986-A677-A5BAB916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725" y="1493838"/>
            <a:ext cx="32226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607" name="Picture 23">
            <a:extLst>
              <a:ext uri="{FF2B5EF4-FFF2-40B4-BE49-F238E27FC236}">
                <a16:creationId xmlns:a16="http://schemas.microsoft.com/office/drawing/2014/main" id="{DB0C1FBD-3241-DAFE-BA6B-8D7D5791E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675" y="1652588"/>
            <a:ext cx="32226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608" name="Picture 24">
            <a:extLst>
              <a:ext uri="{FF2B5EF4-FFF2-40B4-BE49-F238E27FC236}">
                <a16:creationId xmlns:a16="http://schemas.microsoft.com/office/drawing/2014/main" id="{DCE1CBA7-07E7-AC5B-C972-072DF3DA1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1770063"/>
            <a:ext cx="32226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609" name="Picture 25">
            <a:extLst>
              <a:ext uri="{FF2B5EF4-FFF2-40B4-BE49-F238E27FC236}">
                <a16:creationId xmlns:a16="http://schemas.microsoft.com/office/drawing/2014/main" id="{1DB4E936-CA21-4D30-1F62-2239667D6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8" y="1858963"/>
            <a:ext cx="32226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610" name="Picture 26">
            <a:extLst>
              <a:ext uri="{FF2B5EF4-FFF2-40B4-BE49-F238E27FC236}">
                <a16:creationId xmlns:a16="http://schemas.microsoft.com/office/drawing/2014/main" id="{55C2B02D-7B5D-B32B-638F-05DA2C135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88" y="1863725"/>
            <a:ext cx="32226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611" name="Picture 27">
            <a:extLst>
              <a:ext uri="{FF2B5EF4-FFF2-40B4-BE49-F238E27FC236}">
                <a16:creationId xmlns:a16="http://schemas.microsoft.com/office/drawing/2014/main" id="{83F6DAC1-C2D7-13A2-9ECF-780867869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1819275"/>
            <a:ext cx="3222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612" name="Picture 28">
            <a:extLst>
              <a:ext uri="{FF2B5EF4-FFF2-40B4-BE49-F238E27FC236}">
                <a16:creationId xmlns:a16="http://schemas.microsoft.com/office/drawing/2014/main" id="{564BA976-04EC-0BB4-AD4C-5F65DCCE8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2408238" y="3579813"/>
            <a:ext cx="32226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613" name="Picture 29">
            <a:extLst>
              <a:ext uri="{FF2B5EF4-FFF2-40B4-BE49-F238E27FC236}">
                <a16:creationId xmlns:a16="http://schemas.microsoft.com/office/drawing/2014/main" id="{52E68FE7-1CE1-0C94-FB2F-36F7F515B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2655888" y="3746500"/>
            <a:ext cx="32226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614" name="Picture 30">
            <a:extLst>
              <a:ext uri="{FF2B5EF4-FFF2-40B4-BE49-F238E27FC236}">
                <a16:creationId xmlns:a16="http://schemas.microsoft.com/office/drawing/2014/main" id="{9E8521E1-F7D6-F9F0-F747-6391B535F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2846388" y="3951288"/>
            <a:ext cx="32226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615" name="Picture 31">
            <a:extLst>
              <a:ext uri="{FF2B5EF4-FFF2-40B4-BE49-F238E27FC236}">
                <a16:creationId xmlns:a16="http://schemas.microsoft.com/office/drawing/2014/main" id="{E8C2DC0C-F876-7552-6B50-53AE19417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3114675" y="4119563"/>
            <a:ext cx="32226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616" name="Picture 32">
            <a:extLst>
              <a:ext uri="{FF2B5EF4-FFF2-40B4-BE49-F238E27FC236}">
                <a16:creationId xmlns:a16="http://schemas.microsoft.com/office/drawing/2014/main" id="{783D1485-0C58-E2D5-18C7-FC94D9C48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3827463" y="4103688"/>
            <a:ext cx="32226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617" name="Picture 33">
            <a:extLst>
              <a:ext uri="{FF2B5EF4-FFF2-40B4-BE49-F238E27FC236}">
                <a16:creationId xmlns:a16="http://schemas.microsoft.com/office/drawing/2014/main" id="{5C2C5DCD-223F-1BDB-AA67-0F991F688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4117975" y="3986213"/>
            <a:ext cx="32226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618" name="Picture 34">
            <a:extLst>
              <a:ext uri="{FF2B5EF4-FFF2-40B4-BE49-F238E27FC236}">
                <a16:creationId xmlns:a16="http://schemas.microsoft.com/office/drawing/2014/main" id="{382FFF72-B1BA-1658-7428-F49ACB2ED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4378325" y="3906838"/>
            <a:ext cx="32226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619" name="Picture 35">
            <a:extLst>
              <a:ext uri="{FF2B5EF4-FFF2-40B4-BE49-F238E27FC236}">
                <a16:creationId xmlns:a16="http://schemas.microsoft.com/office/drawing/2014/main" id="{B91C9BE0-33C4-3726-C552-FFF6802E8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4654550" y="3830638"/>
            <a:ext cx="32226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620" name="Picture 36">
            <a:extLst>
              <a:ext uri="{FF2B5EF4-FFF2-40B4-BE49-F238E27FC236}">
                <a16:creationId xmlns:a16="http://schemas.microsoft.com/office/drawing/2014/main" id="{7665350F-A6F9-43DD-6977-E884ABD1E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5200650" y="3711575"/>
            <a:ext cx="3222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621" name="Picture 37">
            <a:extLst>
              <a:ext uri="{FF2B5EF4-FFF2-40B4-BE49-F238E27FC236}">
                <a16:creationId xmlns:a16="http://schemas.microsoft.com/office/drawing/2014/main" id="{19CD24FE-7DC7-DF68-367A-645D29508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5502275" y="3636963"/>
            <a:ext cx="32226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622" name="Picture 38">
            <a:extLst>
              <a:ext uri="{FF2B5EF4-FFF2-40B4-BE49-F238E27FC236}">
                <a16:creationId xmlns:a16="http://schemas.microsoft.com/office/drawing/2014/main" id="{4065AFBF-49E1-332E-9F1A-E2DF14155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4954588" y="3740150"/>
            <a:ext cx="32226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623" name="Picture 39">
            <a:extLst>
              <a:ext uri="{FF2B5EF4-FFF2-40B4-BE49-F238E27FC236}">
                <a16:creationId xmlns:a16="http://schemas.microsoft.com/office/drawing/2014/main" id="{4E68FEE4-8FD4-E9AF-B5D0-AD84485C1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7024688" y="3741738"/>
            <a:ext cx="32226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624" name="Picture 40">
            <a:extLst>
              <a:ext uri="{FF2B5EF4-FFF2-40B4-BE49-F238E27FC236}">
                <a16:creationId xmlns:a16="http://schemas.microsoft.com/office/drawing/2014/main" id="{1F01210C-5082-31C7-CE10-EDCE6E34A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7318375" y="3651250"/>
            <a:ext cx="3222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625" name="Picture 41">
            <a:extLst>
              <a:ext uri="{FF2B5EF4-FFF2-40B4-BE49-F238E27FC236}">
                <a16:creationId xmlns:a16="http://schemas.microsoft.com/office/drawing/2014/main" id="{25282A26-41EA-E869-9546-C32DD2F2C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7450138" y="3498850"/>
            <a:ext cx="32226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626" name="Picture 42">
            <a:extLst>
              <a:ext uri="{FF2B5EF4-FFF2-40B4-BE49-F238E27FC236}">
                <a16:creationId xmlns:a16="http://schemas.microsoft.com/office/drawing/2014/main" id="{17DFCB27-1502-81E4-EAC8-C06389FE7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7450138" y="3222625"/>
            <a:ext cx="32226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627" name="Picture 43">
            <a:extLst>
              <a:ext uri="{FF2B5EF4-FFF2-40B4-BE49-F238E27FC236}">
                <a16:creationId xmlns:a16="http://schemas.microsoft.com/office/drawing/2014/main" id="{0C3377C2-C331-681D-8C06-9CAC609F4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5794375" y="3609975"/>
            <a:ext cx="3222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628" name="Picture 44">
            <a:extLst>
              <a:ext uri="{FF2B5EF4-FFF2-40B4-BE49-F238E27FC236}">
                <a16:creationId xmlns:a16="http://schemas.microsoft.com/office/drawing/2014/main" id="{750CF54B-87A3-5F27-6A56-77CD3B72E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6094413" y="3724275"/>
            <a:ext cx="32226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629" name="Picture 45">
            <a:extLst>
              <a:ext uri="{FF2B5EF4-FFF2-40B4-BE49-F238E27FC236}">
                <a16:creationId xmlns:a16="http://schemas.microsoft.com/office/drawing/2014/main" id="{5A310D53-C954-5D8F-2167-851907228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6442075" y="3727450"/>
            <a:ext cx="3222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630" name="Picture 46">
            <a:extLst>
              <a:ext uri="{FF2B5EF4-FFF2-40B4-BE49-F238E27FC236}">
                <a16:creationId xmlns:a16="http://schemas.microsoft.com/office/drawing/2014/main" id="{3741B912-7F7D-4F32-5EA6-5DDA6BFB8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6742113" y="3789363"/>
            <a:ext cx="32226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631" name="Picture 47">
            <a:extLst>
              <a:ext uri="{FF2B5EF4-FFF2-40B4-BE49-F238E27FC236}">
                <a16:creationId xmlns:a16="http://schemas.microsoft.com/office/drawing/2014/main" id="{D28E3366-B7A7-B25E-A9AC-DD6A50DB1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2276475" y="3505200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632" name="Picture 48">
            <a:extLst>
              <a:ext uri="{FF2B5EF4-FFF2-40B4-BE49-F238E27FC236}">
                <a16:creationId xmlns:a16="http://schemas.microsoft.com/office/drawing/2014/main" id="{EE28E6FB-73BE-30B3-1275-5AC3DE8FD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2228850" y="3252788"/>
            <a:ext cx="11747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633" name="Picture 49">
            <a:extLst>
              <a:ext uri="{FF2B5EF4-FFF2-40B4-BE49-F238E27FC236}">
                <a16:creationId xmlns:a16="http://schemas.microsoft.com/office/drawing/2014/main" id="{FCB1BC2F-ADF3-9415-5385-770FB89FD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280">
            <a:off x="3455988" y="4159250"/>
            <a:ext cx="32226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9634" name="Text Box 50">
            <a:extLst>
              <a:ext uri="{FF2B5EF4-FFF2-40B4-BE49-F238E27FC236}">
                <a16:creationId xmlns:a16="http://schemas.microsoft.com/office/drawing/2014/main" id="{E1CF1E84-E1E5-5C8D-7D1A-1FA0B945F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5225" y="1900238"/>
            <a:ext cx="4652963" cy="19208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4000">
                <a:solidFill>
                  <a:schemeClr val="accent1"/>
                </a:solidFill>
                <a:latin typeface="Kerala" pitchFamily="2" charset="0"/>
              </a:rPr>
              <a:t>ÈNáæ¿ ÕßÖbÞØJßæa</a:t>
            </a:r>
          </a:p>
          <a:p>
            <a:pPr algn="ctr"/>
            <a:r>
              <a:rPr lang="en-US" altLang="en-US" sz="4000">
                <a:solidFill>
                  <a:schemeClr val="accent1"/>
                </a:solidFill>
                <a:latin typeface="Kerala" pitchFamily="2" charset="0"/>
              </a:rPr>
              <a:t>¥¿ßØíÅÞÈ dÉÎÞÃ¢</a:t>
            </a:r>
            <a:r>
              <a:rPr lang="en-US" altLang="en-US" sz="4000">
                <a:solidFill>
                  <a:schemeClr val="accent1"/>
                </a:solidFill>
                <a:latin typeface="Arial" panose="020B0604020202020204" pitchFamily="34" charset="0"/>
              </a:rPr>
              <a:t>!</a:t>
            </a:r>
            <a:endParaRPr lang="en-US" altLang="en-US" sz="440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579682" name="Rectangle 98">
            <a:extLst>
              <a:ext uri="{FF2B5EF4-FFF2-40B4-BE49-F238E27FC236}">
                <a16:creationId xmlns:a16="http://schemas.microsoft.com/office/drawing/2014/main" id="{8E48760D-76EE-3B03-7D32-47334F236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81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57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125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"/>
                                        <p:tgtEl>
                                          <p:spTgt spid="57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9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79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9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9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79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9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9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9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79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79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9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9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3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79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79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79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79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4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79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79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79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79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4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79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79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79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79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5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79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79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79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79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6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79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79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79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79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6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79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79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79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79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6750"/>
                            </p:stCondLst>
                            <p:childTnLst>
                              <p:par>
                                <p:cTn id="7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79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79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79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79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7250"/>
                            </p:stCondLst>
                            <p:childTnLst>
                              <p:par>
                                <p:cTn id="8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79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79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79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79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7750"/>
                            </p:stCondLst>
                            <p:childTnLst>
                              <p:par>
                                <p:cTn id="9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79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79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79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79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8250"/>
                            </p:stCondLst>
                            <p:childTnLst>
                              <p:par>
                                <p:cTn id="9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79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79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79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79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8750"/>
                            </p:stCondLst>
                            <p:childTnLst>
                              <p:par>
                                <p:cTn id="10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79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79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79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79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9250"/>
                            </p:stCondLst>
                            <p:childTnLst>
                              <p:par>
                                <p:cTn id="11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79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79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79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79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9750"/>
                            </p:stCondLst>
                            <p:childTnLst>
                              <p:par>
                                <p:cTn id="11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0250"/>
                            </p:stCondLst>
                            <p:childTnLst>
                              <p:par>
                                <p:cTn id="12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79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79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79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79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0750"/>
                            </p:stCondLst>
                            <p:childTnLst>
                              <p:par>
                                <p:cTn id="13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79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79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79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79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1250"/>
                            </p:stCondLst>
                            <p:childTnLst>
                              <p:par>
                                <p:cTn id="13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79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79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79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79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1750"/>
                            </p:stCondLst>
                            <p:childTnLst>
                              <p:par>
                                <p:cTn id="14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79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579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579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579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12250"/>
                            </p:stCondLst>
                            <p:childTnLst>
                              <p:par>
                                <p:cTn id="15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79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579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79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79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12750"/>
                            </p:stCondLst>
                            <p:childTnLst>
                              <p:par>
                                <p:cTn id="16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79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79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79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579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3250"/>
                            </p:stCondLst>
                            <p:childTnLst>
                              <p:par>
                                <p:cTn id="16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579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579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579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579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3750"/>
                            </p:stCondLst>
                            <p:childTnLst>
                              <p:par>
                                <p:cTn id="17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4250"/>
                            </p:stCondLst>
                            <p:childTnLst>
                              <p:par>
                                <p:cTn id="18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579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579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579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579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14750"/>
                            </p:stCondLst>
                            <p:childTnLst>
                              <p:par>
                                <p:cTn id="18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579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579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579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579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5250"/>
                            </p:stCondLst>
                            <p:childTnLst>
                              <p:par>
                                <p:cTn id="19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579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579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579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79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15750"/>
                            </p:stCondLst>
                            <p:childTnLst>
                              <p:par>
                                <p:cTn id="20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579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579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579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579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6250"/>
                            </p:stCondLst>
                            <p:childTnLst>
                              <p:par>
                                <p:cTn id="20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579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579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579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579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 nodeType="afterGroup">
                            <p:stCondLst>
                              <p:cond delay="16750"/>
                            </p:stCondLst>
                            <p:childTnLst>
                              <p:par>
                                <p:cTn id="21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579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579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579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579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17250"/>
                            </p:stCondLst>
                            <p:childTnLst>
                              <p:par>
                                <p:cTn id="22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579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579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579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579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17750"/>
                            </p:stCondLst>
                            <p:childTnLst>
                              <p:par>
                                <p:cTn id="23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579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579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579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579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 nodeType="afterGroup">
                            <p:stCondLst>
                              <p:cond delay="18250"/>
                            </p:stCondLst>
                            <p:childTnLst>
                              <p:par>
                                <p:cTn id="23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579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579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579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579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 nodeType="afterGroup">
                            <p:stCondLst>
                              <p:cond delay="18750"/>
                            </p:stCondLst>
                            <p:childTnLst>
                              <p:par>
                                <p:cTn id="24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579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579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579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579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 nodeType="afterGroup">
                            <p:stCondLst>
                              <p:cond delay="19250"/>
                            </p:stCondLst>
                            <p:childTnLst>
                              <p:par>
                                <p:cTn id="25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579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579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579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579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 nodeType="afterGroup">
                            <p:stCondLst>
                              <p:cond delay="19750"/>
                            </p:stCondLst>
                            <p:childTnLst>
                              <p:par>
                                <p:cTn id="25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579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579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579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579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 nodeType="afterGroup">
                            <p:stCondLst>
                              <p:cond delay="20250"/>
                            </p:stCondLst>
                            <p:childTnLst>
                              <p:par>
                                <p:cTn id="26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579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579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579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579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20750"/>
                            </p:stCondLst>
                            <p:childTnLst>
                              <p:par>
                                <p:cTn id="27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579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579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579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579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 nodeType="afterGroup">
                            <p:stCondLst>
                              <p:cond delay="21250"/>
                            </p:stCondLst>
                            <p:childTnLst>
                              <p:par>
                                <p:cTn id="27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579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579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579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579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 nodeType="afterGroup">
                            <p:stCondLst>
                              <p:cond delay="21750"/>
                            </p:stCondLst>
                            <p:childTnLst>
                              <p:par>
                                <p:cTn id="28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579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579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579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579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 nodeType="afterGroup">
                            <p:stCondLst>
                              <p:cond delay="22250"/>
                            </p:stCondLst>
                            <p:childTnLst>
                              <p:par>
                                <p:cTn id="29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579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579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579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579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 nodeType="afterGroup">
                            <p:stCondLst>
                              <p:cond delay="22750"/>
                            </p:stCondLst>
                            <p:childTnLst>
                              <p:par>
                                <p:cTn id="30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579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579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579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579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 nodeType="afterGroup">
                            <p:stCondLst>
                              <p:cond delay="23250"/>
                            </p:stCondLst>
                            <p:childTnLst>
                              <p:par>
                                <p:cTn id="30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579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579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579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579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 nodeType="afterGroup">
                            <p:stCondLst>
                              <p:cond delay="23750"/>
                            </p:stCondLst>
                            <p:childTnLst>
                              <p:par>
                                <p:cTn id="31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579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579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579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579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 nodeType="afterGroup">
                            <p:stCondLst>
                              <p:cond delay="24250"/>
                            </p:stCondLst>
                            <p:childTnLst>
                              <p:par>
                                <p:cTn id="32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579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579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579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579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 nodeType="afterGroup">
                            <p:stCondLst>
                              <p:cond delay="24750"/>
                            </p:stCondLst>
                            <p:childTnLst>
                              <p:par>
                                <p:cTn id="32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579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579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579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579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 nodeType="afterGroup">
                            <p:stCondLst>
                              <p:cond delay="25250"/>
                            </p:stCondLst>
                            <p:childTnLst>
                              <p:par>
                                <p:cTn id="3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7" dur="500"/>
                                        <p:tgtEl>
                                          <p:spTgt spid="57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634" grpId="0" build="p" autoUpdateAnimBg="0" advAuto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>
            <a:extLst>
              <a:ext uri="{FF2B5EF4-FFF2-40B4-BE49-F238E27FC236}">
                <a16:creationId xmlns:a16="http://schemas.microsoft.com/office/drawing/2014/main" id="{A24E5879-F76D-C8A8-3F2B-91ECA907C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ln>
            <a:noFill/>
          </a:ln>
          <a:effectLst>
            <a:outerShdw dist="117088" dir="2436078" algn="ctr" rotWithShape="0">
              <a:srgbClr val="0A0A0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27" name="Oval 3">
            <a:extLst>
              <a:ext uri="{FF2B5EF4-FFF2-40B4-BE49-F238E27FC236}">
                <a16:creationId xmlns:a16="http://schemas.microsoft.com/office/drawing/2014/main" id="{6E1BB5BB-80B3-9182-C0B0-DCBD5188C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dist="53882" dir="2700000" algn="ctr" rotWithShape="0">
              <a:srgbClr val="0A0A0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endParaRPr lang="en-US" altLang="en-US" sz="2400" b="0">
              <a:solidFill>
                <a:srgbClr val="FFEC14"/>
              </a:solidFill>
              <a:latin typeface="Times" panose="02020603050405020304" pitchFamily="18" charset="0"/>
            </a:endParaRPr>
          </a:p>
        </p:txBody>
      </p:sp>
      <p:sp>
        <p:nvSpPr>
          <p:cNvPr id="92164" name="Text Box 4">
            <a:extLst>
              <a:ext uri="{FF2B5EF4-FFF2-40B4-BE49-F238E27FC236}">
                <a16:creationId xmlns:a16="http://schemas.microsoft.com/office/drawing/2014/main" id="{060C8254-287B-B7B0-5736-04BA3A871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0" y="835025"/>
            <a:ext cx="6413500" cy="10064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A0A0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FF0000"/>
                </a:solidFill>
                <a:latin typeface="Kerala" pitchFamily="2" charset="0"/>
              </a:rPr>
              <a:t>¨ æØÎßÈÞùßæa ¨ ØÎÏJßÈáUßW</a:t>
            </a:r>
          </a:p>
          <a:p>
            <a:r>
              <a:rPr lang="en-US" altLang="en-US" sz="2800">
                <a:solidFill>
                  <a:srgbClr val="FF0000"/>
                </a:solidFill>
                <a:latin typeface="Kerala" pitchFamily="2" charset="0"/>
              </a:rPr>
              <a:t>ÈßB{áæ¿ ºßLÏßW ©U ÕØíÄáÄµZ</a:t>
            </a:r>
            <a:r>
              <a:rPr lang="en-US" altLang="en-US" sz="3200" i="1">
                <a:solidFill>
                  <a:srgbClr val="FF0000"/>
                </a:solidFill>
              </a:rPr>
              <a:t>…</a:t>
            </a:r>
            <a:endParaRPr lang="en-US" altLang="en-US" sz="3200" i="1">
              <a:solidFill>
                <a:srgbClr val="FF0A1E"/>
              </a:solidFill>
            </a:endParaRPr>
          </a:p>
        </p:txBody>
      </p:sp>
      <p:sp>
        <p:nvSpPr>
          <p:cNvPr id="513029" name="Text Box 5">
            <a:extLst>
              <a:ext uri="{FF2B5EF4-FFF2-40B4-BE49-F238E27FC236}">
                <a16:creationId xmlns:a16="http://schemas.microsoft.com/office/drawing/2014/main" id="{6CB55525-DDE6-B80E-5F3B-267A08714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88" y="2168525"/>
            <a:ext cx="8742362" cy="4449763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rgbClr val="0A0A0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63F1B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FFCC18"/>
                </a:solidFill>
              </a:rPr>
              <a:t>•</a:t>
            </a:r>
            <a:r>
              <a:rPr lang="en-US" altLang="en-US" sz="2800">
                <a:solidFill>
                  <a:srgbClr val="33CCFF"/>
                </a:solidFill>
                <a:latin typeface="Kerala" pitchFamily="2" charset="0"/>
              </a:rPr>
              <a:t>RèÌÌßZ ËÏWQ</a:t>
            </a:r>
            <a:r>
              <a:rPr lang="en-US" altLang="en-US" sz="280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2800">
                <a:solidFill>
                  <a:schemeClr val="tx2"/>
                </a:solidFill>
                <a:latin typeface="Kerala" pitchFamily="2" charset="0"/>
              </a:rPr>
              <a:t>®K ²øá ¦ÖÏ¢</a:t>
            </a:r>
            <a:endParaRPr lang="en-US" altLang="en-US" sz="2400">
              <a:solidFill>
                <a:schemeClr val="tx2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400">
                <a:solidFill>
                  <a:srgbClr val="FFCC18"/>
                </a:solidFill>
              </a:rPr>
              <a:t>•</a:t>
            </a:r>
            <a:r>
              <a:rPr lang="en-US" altLang="en-US" sz="2800">
                <a:solidFill>
                  <a:schemeClr val="tx2"/>
                </a:solidFill>
                <a:latin typeface="Kerala" pitchFamily="2" charset="0"/>
              </a:rPr>
              <a:t>RèÌÌßW ËÏWQ</a:t>
            </a:r>
            <a:r>
              <a:rPr lang="en-US" altLang="en-US" sz="2800" b="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2800">
                <a:solidFill>
                  <a:schemeClr val="tx2"/>
                </a:solidFill>
                <a:latin typeface="Kerala" pitchFamily="2" charset="0"/>
              </a:rPr>
              <a:t>ÄáùAÞX</a:t>
            </a:r>
            <a:r>
              <a:rPr lang="en-US" altLang="en-US" sz="2800" b="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2800">
                <a:solidFill>
                  <a:srgbClr val="33CCFF"/>
                </a:solidFill>
                <a:latin typeface="Kerala" pitchFamily="2" charset="0"/>
              </a:rPr>
              <a:t>²øá</a:t>
            </a:r>
            <a:r>
              <a:rPr lang="en-US" altLang="en-US" sz="2800" b="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2800">
                <a:solidFill>
                  <a:srgbClr val="33CCFF"/>
                </a:solidFill>
                <a:latin typeface="Kerala" pitchFamily="2" charset="0"/>
              </a:rPr>
              <a:t>ÎÞÈØß</a:t>
            </a:r>
            <a:r>
              <a:rPr lang="en-US" altLang="en-US" sz="2800" b="0">
                <a:solidFill>
                  <a:srgbClr val="33CCFF"/>
                </a:solidFill>
                <a:latin typeface="Kerala" pitchFamily="2" charset="0"/>
              </a:rPr>
              <a:t>µ</a:t>
            </a:r>
            <a:r>
              <a:rPr lang="en-US" altLang="en-US" sz="2800" b="0">
                <a:solidFill>
                  <a:schemeClr val="tx1"/>
                </a:solidFill>
                <a:latin typeface="Kerala" pitchFamily="2" charset="0"/>
              </a:rPr>
              <a:t>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800">
                <a:solidFill>
                  <a:srgbClr val="33CCFF"/>
                </a:solidFill>
                <a:latin typeface="Kerala" pitchFamily="2" charset="0"/>
              </a:rPr>
              <a:t>  ÄÞçAÞW</a:t>
            </a:r>
            <a:r>
              <a:rPr lang="en-US" altLang="en-US" sz="2800" b="0">
                <a:solidFill>
                  <a:srgbClr val="33CCFF"/>
                </a:solidFill>
                <a:latin typeface="Kerala" pitchFamily="2" charset="0"/>
              </a:rPr>
              <a:t>...</a:t>
            </a:r>
            <a:r>
              <a:rPr lang="en-US" altLang="en-US" sz="2800">
                <a:solidFill>
                  <a:srgbClr val="FFCC18"/>
                </a:solidFill>
              </a:rPr>
              <a:t>C 7 S J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en-US" altLang="en-US" sz="3600">
                <a:solidFill>
                  <a:srgbClr val="FFCC18"/>
                </a:solidFill>
              </a:rPr>
              <a:t>•</a:t>
            </a:r>
            <a:r>
              <a:rPr lang="en-US" altLang="en-US" sz="2800">
                <a:solidFill>
                  <a:schemeClr val="tx2"/>
                </a:solidFill>
                <a:latin typeface="Kerala" pitchFamily="2" charset="0"/>
              </a:rPr>
              <a:t>èÌÌß{ßæÜ dÉÇÞÈ Ø¢ÍÕBZ µÞÃßAáK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en-US" altLang="en-US" sz="2800">
                <a:solidFill>
                  <a:schemeClr val="tx2"/>
                </a:solidFill>
                <a:latin typeface="Kerala" pitchFamily="2" charset="0"/>
              </a:rPr>
              <a:t>  ²øá </a:t>
            </a:r>
            <a:r>
              <a:rPr lang="en-US" altLang="en-US" sz="2800">
                <a:solidFill>
                  <a:srgbClr val="33CCFF"/>
                </a:solidFill>
                <a:latin typeface="Kerala" pitchFamily="2" charset="0"/>
              </a:rPr>
              <a:t>æÎaW ÎÞMí</a:t>
            </a:r>
          </a:p>
          <a:p>
            <a:endParaRPr lang="en-US" altLang="en-US" sz="2400">
              <a:solidFill>
                <a:srgbClr val="FFCC18"/>
              </a:solidFill>
            </a:endParaRPr>
          </a:p>
          <a:p>
            <a:r>
              <a:rPr lang="en-US" altLang="en-US" sz="2400">
                <a:solidFill>
                  <a:srgbClr val="FFCC18"/>
                </a:solidFill>
              </a:rPr>
              <a:t>•</a:t>
            </a:r>
            <a:r>
              <a:rPr lang="en-US" altLang="en-US" sz="2800">
                <a:solidFill>
                  <a:schemeClr val="tx2"/>
                </a:solidFill>
                <a:latin typeface="Kerala" pitchFamily="2" charset="0"/>
              </a:rPr>
              <a:t>èÌÌß{ßæa 'µÅÏáæ¿" µÞÄW:</a:t>
            </a:r>
            <a:r>
              <a:rPr lang="en-US" altLang="en-US" sz="280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2800">
                <a:solidFill>
                  <a:srgbClr val="33CCFF"/>
                </a:solidFill>
                <a:latin typeface="Kerala" pitchFamily="2" charset="0"/>
              </a:rPr>
              <a:t>RÆ µcáµí</a:t>
            </a:r>
          </a:p>
          <a:p>
            <a:r>
              <a:rPr lang="en-US" altLang="en-US" sz="2800">
                <a:solidFill>
                  <a:srgbClr val="33CCFF"/>
                </a:solidFill>
                <a:latin typeface="Kerala" pitchFamily="2" charset="0"/>
              </a:rPr>
              <a:t> çdµÞçÃÞ{¼ßQ</a:t>
            </a:r>
          </a:p>
          <a:p>
            <a:endParaRPr lang="en-US" altLang="en-US" sz="2800">
              <a:solidFill>
                <a:srgbClr val="FFCC18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sz="2400">
              <a:solidFill>
                <a:srgbClr val="FFCC18"/>
              </a:solidFill>
            </a:endParaRPr>
          </a:p>
        </p:txBody>
      </p:sp>
      <p:sp>
        <p:nvSpPr>
          <p:cNvPr id="513036" name="Rectangle 12">
            <a:extLst>
              <a:ext uri="{FF2B5EF4-FFF2-40B4-BE49-F238E27FC236}">
                <a16:creationId xmlns:a16="http://schemas.microsoft.com/office/drawing/2014/main" id="{A6C982AC-9301-17AF-0F65-E2C042318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3075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82</a:t>
            </a:r>
          </a:p>
        </p:txBody>
      </p:sp>
      <p:sp>
        <p:nvSpPr>
          <p:cNvPr id="513030" name="AutoShape 6">
            <a:extLst>
              <a:ext uri="{FF2B5EF4-FFF2-40B4-BE49-F238E27FC236}">
                <a16:creationId xmlns:a16="http://schemas.microsoft.com/office/drawing/2014/main" id="{597D70E2-74C9-B629-ECA4-21B548B30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38" y="3549650"/>
            <a:ext cx="7934325" cy="10160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dist="81320" dir="3080412" algn="ctr" rotWithShape="0">
              <a:srgbClr val="0A0A0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513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513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13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513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513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513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5130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3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3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27" grpId="0" animBg="1" autoUpdateAnimBg="0"/>
      <p:bldP spid="513029" grpId="0" build="p" autoUpdateAnimBg="0" advAuto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Text Box 2">
            <a:extLst>
              <a:ext uri="{FF2B5EF4-FFF2-40B4-BE49-F238E27FC236}">
                <a16:creationId xmlns:a16="http://schemas.microsoft.com/office/drawing/2014/main" id="{2C122DDE-60B6-FBC7-5578-1E8C9E8EE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3363"/>
            <a:ext cx="1614488" cy="274637"/>
          </a:xfrm>
          <a:prstGeom prst="rect">
            <a:avLst/>
          </a:prstGeom>
          <a:noFill/>
          <a:ln>
            <a:noFill/>
          </a:ln>
          <a:effectLst>
            <a:outerShdw dist="85194" dir="1593903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id-ID" altLang="en-US" sz="1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grpSp>
        <p:nvGrpSpPr>
          <p:cNvPr id="587779" name="Group 3">
            <a:extLst>
              <a:ext uri="{FF2B5EF4-FFF2-40B4-BE49-F238E27FC236}">
                <a16:creationId xmlns:a16="http://schemas.microsoft.com/office/drawing/2014/main" id="{527EA898-6529-B0EB-EB96-990CA576ED5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372600" cy="7031038"/>
            <a:chOff x="0" y="0"/>
            <a:chExt cx="5904" cy="4429"/>
          </a:xfrm>
        </p:grpSpPr>
        <p:pic>
          <p:nvPicPr>
            <p:cNvPr id="93192" name="Picture 4">
              <a:extLst>
                <a:ext uri="{FF2B5EF4-FFF2-40B4-BE49-F238E27FC236}">
                  <a16:creationId xmlns:a16="http://schemas.microsoft.com/office/drawing/2014/main" id="{EDD01630-EBF3-5D23-7023-8E15445C0F2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904" cy="442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3193" name="Rectangle 5">
              <a:extLst>
                <a:ext uri="{FF2B5EF4-FFF2-40B4-BE49-F238E27FC236}">
                  <a16:creationId xmlns:a16="http://schemas.microsoft.com/office/drawing/2014/main" id="{56CFC77F-DA9C-1D33-EB33-9DD36D150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" y="156"/>
              <a:ext cx="5147" cy="3895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effectLst/>
            <a:scene3d>
              <a:camera prst="legacyPerspectiveTopLeft"/>
              <a:lightRig rig="legacyNormal3" dir="r"/>
            </a:scene3d>
            <a:sp3d extrusionH="201600" prstMaterial="legacyMetal">
              <a:bevelT w="13500" h="13500" prst="angle"/>
              <a:bevelB w="13500" h="13500" prst="angle"/>
              <a:extrusionClr>
                <a:srgbClr val="FFFFFF"/>
              </a:extrusionClr>
              <a:contourClr>
                <a:srgbClr val="220005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lnSpc>
                  <a:spcPct val="140000"/>
                </a:lnSpc>
              </a:pPr>
              <a:r>
                <a:rPr lang="en-US" altLang="en-US" sz="11100" b="0">
                  <a:solidFill>
                    <a:srgbClr val="FF0000"/>
                  </a:solidFill>
                  <a:latin typeface="Kerala" pitchFamily="2" charset="0"/>
                </a:rPr>
                <a:t>Æß èÌÌßZ </a:t>
              </a:r>
            </a:p>
            <a:p>
              <a:pPr algn="ctr">
                <a:lnSpc>
                  <a:spcPct val="140000"/>
                </a:lnSpc>
              </a:pPr>
              <a:r>
                <a:rPr lang="en-US" altLang="en-US" sz="11100" b="0">
                  <a:solidFill>
                    <a:srgbClr val="FF0000"/>
                  </a:solidFill>
                  <a:latin typeface="Kerala" pitchFamily="2" charset="0"/>
                </a:rPr>
                <a:t>çÌØßAÜß</a:t>
              </a:r>
            </a:p>
            <a:p>
              <a:pPr algn="ctr">
                <a:lnSpc>
                  <a:spcPct val="80000"/>
                </a:lnSpc>
              </a:pPr>
              <a:endParaRPr lang="en-US" altLang="en-US" sz="11100" b="0">
                <a:solidFill>
                  <a:srgbClr val="FF0000"/>
                </a:solidFill>
                <a:latin typeface="Kerala" pitchFamily="2" charset="0"/>
              </a:endParaRPr>
            </a:p>
          </p:txBody>
        </p:sp>
      </p:grpSp>
      <p:sp>
        <p:nvSpPr>
          <p:cNvPr id="587782" name="Text Box 6">
            <a:extLst>
              <a:ext uri="{FF2B5EF4-FFF2-40B4-BE49-F238E27FC236}">
                <a16:creationId xmlns:a16="http://schemas.microsoft.com/office/drawing/2014/main" id="{A490761F-0B03-A5AB-A67C-6B4563E40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4579938"/>
            <a:ext cx="8535987" cy="1797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400" b="0">
              <a:solidFill>
                <a:srgbClr val="FFFF49"/>
              </a:solidFill>
              <a:latin typeface="Kerala" pitchFamily="2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400" b="0">
                <a:solidFill>
                  <a:srgbClr val="FFFF49"/>
                </a:solidFill>
                <a:latin typeface="Kerala" pitchFamily="2" charset="0"/>
              </a:rPr>
              <a:t>¥ÕÄøßMßAáKÄí</a:t>
            </a:r>
            <a:r>
              <a:rPr lang="en-US" altLang="en-US" sz="2400" b="0">
                <a:solidFill>
                  <a:srgbClr val="FAFD00"/>
                </a:solidFill>
                <a:latin typeface="Kerala" pitchFamily="2" charset="0"/>
              </a:rPr>
              <a:t>                                            </a:t>
            </a:r>
            <a:r>
              <a:rPr lang="en-US" altLang="en-US" sz="2800">
                <a:solidFill>
                  <a:srgbClr val="C00273"/>
                </a:solidFill>
                <a:latin typeface="Kerala" pitchFamily="2" charset="0"/>
              </a:rPr>
              <a:t>Æß èÌÌßZ çÌØßAÜß… ÎßÈßØíd¿àØí §aVÈÞ×ÃW</a:t>
            </a:r>
            <a:r>
              <a:rPr lang="en-US" altLang="en-US" sz="2400" b="0">
                <a:solidFill>
                  <a:srgbClr val="FAFD00"/>
                </a:solidFill>
                <a:latin typeface="Kerala" pitchFamily="2" charset="0"/>
              </a:rPr>
              <a:t> çËÞVGíÕVJí, æ¿µíØÞØí</a:t>
            </a:r>
          </a:p>
        </p:txBody>
      </p:sp>
      <p:sp>
        <p:nvSpPr>
          <p:cNvPr id="587783" name="Text Box 7">
            <a:extLst>
              <a:ext uri="{FF2B5EF4-FFF2-40B4-BE49-F238E27FC236}">
                <a16:creationId xmlns:a16="http://schemas.microsoft.com/office/drawing/2014/main" id="{98B3953B-FD90-5A5F-A410-38CF92D7A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9413" y="6400800"/>
            <a:ext cx="3808412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80435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14F891"/>
                </a:solidFill>
                <a:latin typeface="Helvetica" pitchFamily="2" charset="0"/>
              </a:rPr>
              <a:t>www.biblebasically.com</a:t>
            </a:r>
          </a:p>
        </p:txBody>
      </p:sp>
      <p:sp>
        <p:nvSpPr>
          <p:cNvPr id="93190" name="Rectangle 8">
            <a:extLst>
              <a:ext uri="{FF2B5EF4-FFF2-40B4-BE49-F238E27FC236}">
                <a16:creationId xmlns:a16="http://schemas.microsoft.com/office/drawing/2014/main" id="{A2427992-466E-BEB3-E1D5-1D5B150C1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8" y="6521450"/>
            <a:ext cx="1338262" cy="3365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00">
                <a:latin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                   </a:t>
            </a:r>
            <a:r>
              <a:rPr lang="en-US" altLang="en-US" sz="1600">
                <a:solidFill>
                  <a:schemeClr val="accent2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93191" name="Text Box 10">
            <a:extLst>
              <a:ext uri="{FF2B5EF4-FFF2-40B4-BE49-F238E27FC236}">
                <a16:creationId xmlns:a16="http://schemas.microsoft.com/office/drawing/2014/main" id="{43460C8A-4DA9-49DC-FC86-24C90D0A1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8" y="6629400"/>
            <a:ext cx="91598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</p:spTree>
  </p:cSld>
  <p:clrMapOvr>
    <a:masterClrMapping/>
  </p:clrMapOvr>
  <p:transition spd="slow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87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87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7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87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87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7782" grpId="0" animBg="1" autoUpdateAnimBg="0"/>
      <p:bldP spid="587783" grpId="0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9">
            <a:extLst>
              <a:ext uri="{FF2B5EF4-FFF2-40B4-BE49-F238E27FC236}">
                <a16:creationId xmlns:a16="http://schemas.microsoft.com/office/drawing/2014/main" id="{784B9BDF-D86E-7F33-DA14-391B769EA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16111" name="Rectangle 15">
            <a:extLst>
              <a:ext uri="{FF2B5EF4-FFF2-40B4-BE49-F238E27FC236}">
                <a16:creationId xmlns:a16="http://schemas.microsoft.com/office/drawing/2014/main" id="{A97A996C-643D-9CE1-9C5F-FD308757D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84</a:t>
            </a:r>
          </a:p>
        </p:txBody>
      </p:sp>
      <p:sp>
        <p:nvSpPr>
          <p:cNvPr id="94212" name="Text Box 18">
            <a:extLst>
              <a:ext uri="{FF2B5EF4-FFF2-40B4-BE49-F238E27FC236}">
                <a16:creationId xmlns:a16="http://schemas.microsoft.com/office/drawing/2014/main" id="{32EBC07D-487C-5E7F-B2D2-D2F5D12A7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516115" name="Rectangle 19">
            <a:extLst>
              <a:ext uri="{FF2B5EF4-FFF2-40B4-BE49-F238E27FC236}">
                <a16:creationId xmlns:a16="http://schemas.microsoft.com/office/drawing/2014/main" id="{003719D3-58A3-236F-8E9E-1066B20C9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7.2.03f.</a:t>
            </a:r>
          </a:p>
        </p:txBody>
      </p:sp>
    </p:spTree>
  </p:cSld>
  <p:clrMapOvr>
    <a:masterClrMapping/>
  </p:clrMapOvr>
  <p:transition>
    <p:wheel spokes="0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8D374688-D899-515F-1495-6639C99A3E95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5" y="681038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dist="152928" dir="29019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3315" name="Group 125">
            <a:extLst>
              <a:ext uri="{FF2B5EF4-FFF2-40B4-BE49-F238E27FC236}">
                <a16:creationId xmlns:a16="http://schemas.microsoft.com/office/drawing/2014/main" id="{54922E39-1594-C158-DFBE-80FFF2A29244}"/>
              </a:ext>
            </a:extLst>
          </p:cNvPr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3349" name="Oval 126">
              <a:extLst>
                <a:ext uri="{FF2B5EF4-FFF2-40B4-BE49-F238E27FC236}">
                  <a16:creationId xmlns:a16="http://schemas.microsoft.com/office/drawing/2014/main" id="{7BBA5F24-FFA6-79C0-F515-E31322B671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3350" name="Oval 127">
              <a:extLst>
                <a:ext uri="{FF2B5EF4-FFF2-40B4-BE49-F238E27FC236}">
                  <a16:creationId xmlns:a16="http://schemas.microsoft.com/office/drawing/2014/main" id="{36D4A97D-0A4F-DF54-6E07-0435937CE6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3351" name="Oval 128">
              <a:extLst>
                <a:ext uri="{FF2B5EF4-FFF2-40B4-BE49-F238E27FC236}">
                  <a16:creationId xmlns:a16="http://schemas.microsoft.com/office/drawing/2014/main" id="{B83E45AA-6898-4789-2398-1721E5A3A8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3352" name="Oval 129">
              <a:extLst>
                <a:ext uri="{FF2B5EF4-FFF2-40B4-BE49-F238E27FC236}">
                  <a16:creationId xmlns:a16="http://schemas.microsoft.com/office/drawing/2014/main" id="{6757944A-8122-021D-F7E8-A11069DEC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13316" name="Rectangle 3">
            <a:extLst>
              <a:ext uri="{FF2B5EF4-FFF2-40B4-BE49-F238E27FC236}">
                <a16:creationId xmlns:a16="http://schemas.microsoft.com/office/drawing/2014/main" id="{999A60D9-A401-2508-B54C-7AD1D5E34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3317" name="Rectangle 7">
            <a:extLst>
              <a:ext uri="{FF2B5EF4-FFF2-40B4-BE49-F238E27FC236}">
                <a16:creationId xmlns:a16="http://schemas.microsoft.com/office/drawing/2014/main" id="{914DD7B1-E58E-C4A6-1D52-A767FD3CA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3318" name="Oval 49">
            <a:extLst>
              <a:ext uri="{FF2B5EF4-FFF2-40B4-BE49-F238E27FC236}">
                <a16:creationId xmlns:a16="http://schemas.microsoft.com/office/drawing/2014/main" id="{6D6C369F-FCBB-95F7-DDA8-1A88BB0B07EC}"/>
              </a:ext>
            </a:extLst>
          </p:cNvPr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3319" name="Line 50">
            <a:extLst>
              <a:ext uri="{FF2B5EF4-FFF2-40B4-BE49-F238E27FC236}">
                <a16:creationId xmlns:a16="http://schemas.microsoft.com/office/drawing/2014/main" id="{09788720-FA1B-8853-5669-01273DA55F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0" name="Line 51">
            <a:extLst>
              <a:ext uri="{FF2B5EF4-FFF2-40B4-BE49-F238E27FC236}">
                <a16:creationId xmlns:a16="http://schemas.microsoft.com/office/drawing/2014/main" id="{3165A40C-C76E-E50A-D230-0B35B5C4515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Line 52">
            <a:extLst>
              <a:ext uri="{FF2B5EF4-FFF2-40B4-BE49-F238E27FC236}">
                <a16:creationId xmlns:a16="http://schemas.microsoft.com/office/drawing/2014/main" id="{21DA63DF-03C4-D67F-DA86-E524D91474C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Line 53">
            <a:extLst>
              <a:ext uri="{FF2B5EF4-FFF2-40B4-BE49-F238E27FC236}">
                <a16:creationId xmlns:a16="http://schemas.microsoft.com/office/drawing/2014/main" id="{C0A686AF-FFC4-7AD4-3482-3325C62E5B9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Line 54">
            <a:extLst>
              <a:ext uri="{FF2B5EF4-FFF2-40B4-BE49-F238E27FC236}">
                <a16:creationId xmlns:a16="http://schemas.microsoft.com/office/drawing/2014/main" id="{7D292D7F-CA88-4D33-B62F-8D209E1ADE8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05" name="Rectangle 57">
            <a:extLst>
              <a:ext uri="{FF2B5EF4-FFF2-40B4-BE49-F238E27FC236}">
                <a16:creationId xmlns:a16="http://schemas.microsoft.com/office/drawing/2014/main" id="{5D957B2E-FAC4-E375-2A23-16509627C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3" y="5899150"/>
            <a:ext cx="8408987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altLang="en-US" sz="2800" b="0">
                <a:solidFill>
                  <a:srgbClr val="FFFF00"/>
                </a:solidFill>
                <a:latin typeface="Kerala" panose="020B0604020202020204" pitchFamily="2" charset="0"/>
              </a:rPr>
              <a:t>çÏÖáÕßæa µÞøÎáZ ¦dµáÄßÏßÜáU ÏÞdÄÞÎÞV·¢...</a:t>
            </a:r>
            <a:endParaRPr lang="en-US" altLang="en-US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325" name="AutoShape 104">
            <a:extLst>
              <a:ext uri="{FF2B5EF4-FFF2-40B4-BE49-F238E27FC236}">
                <a16:creationId xmlns:a16="http://schemas.microsoft.com/office/drawing/2014/main" id="{DE9A80F2-2D18-8CFB-AA11-163828437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3326" name="Rectangle 105">
            <a:extLst>
              <a:ext uri="{FF2B5EF4-FFF2-40B4-BE49-F238E27FC236}">
                <a16:creationId xmlns:a16="http://schemas.microsoft.com/office/drawing/2014/main" id="{FA0371F7-5FCC-398F-6DDE-3F4EFB6D6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3327" name="Line 106">
            <a:extLst>
              <a:ext uri="{FF2B5EF4-FFF2-40B4-BE49-F238E27FC236}">
                <a16:creationId xmlns:a16="http://schemas.microsoft.com/office/drawing/2014/main" id="{6B784D1E-2E16-0EF6-B622-0D3CD3473DB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Line 107">
            <a:extLst>
              <a:ext uri="{FF2B5EF4-FFF2-40B4-BE49-F238E27FC236}">
                <a16:creationId xmlns:a16="http://schemas.microsoft.com/office/drawing/2014/main" id="{582F131F-C71F-0167-29B1-4A095BE236B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Line 108">
            <a:extLst>
              <a:ext uri="{FF2B5EF4-FFF2-40B4-BE49-F238E27FC236}">
                <a16:creationId xmlns:a16="http://schemas.microsoft.com/office/drawing/2014/main" id="{B2EBB07F-BCED-6EAC-61A9-DE57B8E70B4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Line 109">
            <a:extLst>
              <a:ext uri="{FF2B5EF4-FFF2-40B4-BE49-F238E27FC236}">
                <a16:creationId xmlns:a16="http://schemas.microsoft.com/office/drawing/2014/main" id="{82A9D328-69EA-952C-9F3B-57F26A07982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Line 110">
            <a:extLst>
              <a:ext uri="{FF2B5EF4-FFF2-40B4-BE49-F238E27FC236}">
                <a16:creationId xmlns:a16="http://schemas.microsoft.com/office/drawing/2014/main" id="{B922D12A-BC76-AE6B-96FC-DC7454B8BB6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Rectangle 111">
            <a:extLst>
              <a:ext uri="{FF2B5EF4-FFF2-40B4-BE49-F238E27FC236}">
                <a16:creationId xmlns:a16="http://schemas.microsoft.com/office/drawing/2014/main" id="{F8942AA5-9ED6-78D4-33E3-9239C10F3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71500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400" b="0">
                <a:solidFill>
                  <a:schemeClr val="bg2"/>
                </a:solidFill>
                <a:latin typeface="Kerala" pitchFamily="2" charset="0"/>
              </a:rPr>
              <a:t>çÏÖá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13333" name="Rectangle 112">
            <a:extLst>
              <a:ext uri="{FF2B5EF4-FFF2-40B4-BE49-F238E27FC236}">
                <a16:creationId xmlns:a16="http://schemas.microsoft.com/office/drawing/2014/main" id="{31ACC1D2-4002-BBBB-DE50-466E7B6CB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3334" name="Line 113">
            <a:extLst>
              <a:ext uri="{FF2B5EF4-FFF2-40B4-BE49-F238E27FC236}">
                <a16:creationId xmlns:a16="http://schemas.microsoft.com/office/drawing/2014/main" id="{07E3F382-30CE-5591-D5AA-5872575DBE5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Line 114">
            <a:extLst>
              <a:ext uri="{FF2B5EF4-FFF2-40B4-BE49-F238E27FC236}">
                <a16:creationId xmlns:a16="http://schemas.microsoft.com/office/drawing/2014/main" id="{2C36881C-BE31-0DBD-6173-470F1A9C09A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Rectangle 115">
            <a:extLst>
              <a:ext uri="{FF2B5EF4-FFF2-40B4-BE49-F238E27FC236}">
                <a16:creationId xmlns:a16="http://schemas.microsoft.com/office/drawing/2014/main" id="{7EDA6FB2-4E13-504F-274C-1530F8A08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3337" name="Rectangle 116">
            <a:extLst>
              <a:ext uri="{FF2B5EF4-FFF2-40B4-BE49-F238E27FC236}">
                <a16:creationId xmlns:a16="http://schemas.microsoft.com/office/drawing/2014/main" id="{5AC9381B-076D-C1CB-74D4-D0F19ECA2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3338" name="Rectangle 117">
            <a:extLst>
              <a:ext uri="{FF2B5EF4-FFF2-40B4-BE49-F238E27FC236}">
                <a16:creationId xmlns:a16="http://schemas.microsoft.com/office/drawing/2014/main" id="{CE2CA629-050B-BA69-0256-5528AF9AC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787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¼àÕßÄµÞÜ¢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13339" name="Text Box 118">
            <a:extLst>
              <a:ext uri="{FF2B5EF4-FFF2-40B4-BE49-F238E27FC236}">
                <a16:creationId xmlns:a16="http://schemas.microsoft.com/office/drawing/2014/main" id="{58D7E23C-510A-FCC3-41AC-4FB091F0D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3340" name="Rectangle 122">
            <a:extLst>
              <a:ext uri="{FF2B5EF4-FFF2-40B4-BE49-F238E27FC236}">
                <a16:creationId xmlns:a16="http://schemas.microsoft.com/office/drawing/2014/main" id="{7810330A-3CC9-6DBF-C471-F3C7CE73A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13341" name="Line 123">
            <a:extLst>
              <a:ext uri="{FF2B5EF4-FFF2-40B4-BE49-F238E27FC236}">
                <a16:creationId xmlns:a16="http://schemas.microsoft.com/office/drawing/2014/main" id="{7AA37AE8-5882-8747-1954-BC5C9CE9FEEB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78" name="Rectangle 130">
            <a:extLst>
              <a:ext uri="{FF2B5EF4-FFF2-40B4-BE49-F238E27FC236}">
                <a16:creationId xmlns:a16="http://schemas.microsoft.com/office/drawing/2014/main" id="{5F160989-7470-43DD-0FF3-F0D69E16C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08</a:t>
            </a:r>
          </a:p>
        </p:txBody>
      </p:sp>
      <p:sp>
        <p:nvSpPr>
          <p:cNvPr id="13343" name="Text Box 131">
            <a:extLst>
              <a:ext uri="{FF2B5EF4-FFF2-40B4-BE49-F238E27FC236}">
                <a16:creationId xmlns:a16="http://schemas.microsoft.com/office/drawing/2014/main" id="{44482156-5308-801C-5BF9-F9A95BF66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6888" y="6267450"/>
            <a:ext cx="1924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ÙÞaíÌáAí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sp>
        <p:nvSpPr>
          <p:cNvPr id="13344" name="Text Box 132">
            <a:extLst>
              <a:ext uri="{FF2B5EF4-FFF2-40B4-BE49-F238E27FC236}">
                <a16:creationId xmlns:a16="http://schemas.microsoft.com/office/drawing/2014/main" id="{E5193AF6-9B36-43AC-5152-1AB01654A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813" y="23813"/>
            <a:ext cx="5957887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chemeClr val="tx1"/>
                </a:solidFill>
                <a:latin typeface="Kerala" pitchFamily="2" charset="0"/>
              </a:rPr>
              <a:t>¥æMÞ</a:t>
            </a:r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.</a:t>
            </a:r>
            <a:r>
              <a:rPr lang="en-US" altLang="en-US" sz="1200">
                <a:solidFill>
                  <a:schemeClr val="tx1"/>
                </a:solidFill>
              </a:rPr>
              <a:t>17:16-34</a:t>
            </a:r>
          </a:p>
        </p:txBody>
      </p:sp>
      <p:sp>
        <p:nvSpPr>
          <p:cNvPr id="13345" name="Text Box 133">
            <a:extLst>
              <a:ext uri="{FF2B5EF4-FFF2-40B4-BE49-F238E27FC236}">
                <a16:creationId xmlns:a16="http://schemas.microsoft.com/office/drawing/2014/main" id="{7C50CC5D-7079-BF11-9D59-335C1B5B7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420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81383" name="AutoShape 135">
            <a:extLst>
              <a:ext uri="{FF2B5EF4-FFF2-40B4-BE49-F238E27FC236}">
                <a16:creationId xmlns:a16="http://schemas.microsoft.com/office/drawing/2014/main" id="{85E81095-134B-3457-4BC7-260CF307D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472757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81384" name="AutoShape 136">
            <a:extLst>
              <a:ext uri="{FF2B5EF4-FFF2-40B4-BE49-F238E27FC236}">
                <a16:creationId xmlns:a16="http://schemas.microsoft.com/office/drawing/2014/main" id="{A2032656-F0D5-D17A-CD26-36A4CD3F9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1350" y="181292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81385" name="AutoShape 137">
            <a:extLst>
              <a:ext uri="{FF2B5EF4-FFF2-40B4-BE49-F238E27FC236}">
                <a16:creationId xmlns:a16="http://schemas.microsoft.com/office/drawing/2014/main" id="{6433E4AC-D2BD-205F-76D0-3D717A09F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2100" y="312102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401 Pools of Bethesda\sr\Pools of Bethesda excavations from east, tb n051401 sr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0Images\Todd Sites\1 Galilee and the North\Sea of Galilee\Capernaum entrance, 53-36tb.jpg"/>
  <p:tag name="PHOTO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synagogue, tb n011500 sr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E:\Todd Sites\0 Adds\df\1 Galilee\Sea of Galilee\sr\Capernaum synagogue panorama, df 100301.jpg"/>
  <p:tag name="PHOTO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0Images\Todd Sites\0Adds\011600 Sea of Galilee\Sr\Capernaum synagogue with earlier basalt level2, tb n011500 sr.jpg"/>
  <p:tag name="PHOTO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E:\Todd Sites\0 Adds\df\1 Galilee\Sea of Galilee\sr\Capernaum synagogue with 1st c level, df 100301.jpg"/>
  <p:tag name="PHOTO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0Images\Todd Sites\0Adds\011600 Sea of Galilee\Sr\Capernaum basalt insulae, tb n011500 sr.jpg"/>
  <p:tag name="PHOTO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0Images\Todd Sites\0Adds\011600 Sea of Galilee\Sr\Capernaum Byzantine remains over Peter's house, tb n011500 sr.jpg"/>
  <p:tag name="PHOTO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1 Galilee\temp sr\Sunset from Kursi, tb n111800 sr.jp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Galilee\View of Sea of Galilee and Arbel from Upper Galilee, 104-19tb.jp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Plain of Asher\sr\Mountains of Upper Galilee, 040102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700 Last day\Sr\Southern shore of Galilee from above, tb n040700 sr.jp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0Images\Todd Sites\0Adds\011500 Golan\Sr\Banias cave2, tb n011500 sr.jpg"/>
  <p:tag name="PHOTO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D:\0Adds\1 Galilee adds\052600 Hike adds\sr\Nahal Senir, tb n051600 sr.jpg"/>
  <p:tag name="PHOTO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E:\Todd Sites\0 Adds\1 Galilee\Aerial Galilee\Huleh Basin\sr\Jordan River aerial.jpg"/>
  <p:tag name="PHOTO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500 Golan\Sr\Banias waterfall, tb n011500 sr.jp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E:\Todd Sites\0 Jordan sr\Gadara\Gadara columns along Decumanus.jpg"/>
  <p:tag name="PHOTO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100 Jericho adds\sr\Sycamore tree in Jericho, tb n0621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E:\Todd Sites\0 Adds\1 Galilee\Aerial Galilee\Sea of Galilee North\sr\Capernaum area aerial, 115-20tb.jpg"/>
  <p:tag name="PHOTO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E:\Todd Sites\0 Adds\1 Galilee\Aerial Galilee\Sea of Galilee North\sr\Capernaum area aerial, 115-19tb.jpg"/>
  <p:tag name="PHOTO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E:\Todd Sites\0 Adds\1 Galilee\Aerial Galilee\Sea of Galilee North\sr\Capernaum aerial, 115-18tb.jpg"/>
  <p:tag name="PHOTO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0Images\Todd Sites\1 Galilee and the North\Sea of Galilee\Capernaum view from Sea of Galilee boat, 53-31tb.jpg"/>
  <p:tag name="PHOTO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0Images\Todd Sites\0Adds\011600 Sea of Galilee\Sr\Capernaum from boat2, tb n011500 sr.jpg"/>
  <p:tag name="PHOTO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0Images\Todd Sites\0Adds\011600 Sea of Galilee\Sr\Capernaum from boat, tb n011500 sr.jpg"/>
  <p:tag name="PHOTO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0Images\Todd Sites\0Adds\1 Galilee adds\070100 Detroit trip\sr\Capernaum synagogue from boat, tb n063000 sr.jpg"/>
  <p:tag name="PHOTO" val="TRUE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anose="030F07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anose="030F0702030302020204" pitchFamily="66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3755</TotalTime>
  <Pages>52</Pages>
  <Words>3565</Words>
  <Application>Microsoft Macintosh PowerPoint</Application>
  <PresentationFormat>On-screen Show (4:3)</PresentationFormat>
  <Paragraphs>1232</Paragraphs>
  <Slides>85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7" baseType="lpstr">
      <vt:lpstr>Comic Sans MS</vt:lpstr>
      <vt:lpstr>Arial</vt:lpstr>
      <vt:lpstr>Times</vt:lpstr>
      <vt:lpstr>Monotype Sorts</vt:lpstr>
      <vt:lpstr>Kerala</vt:lpstr>
      <vt:lpstr>Chicago</vt:lpstr>
      <vt:lpstr>Helvetica</vt:lpstr>
      <vt:lpstr>Krone</vt:lpstr>
      <vt:lpstr>Kosher-Normal</vt:lpstr>
      <vt:lpstr>Times New Roman</vt:lpstr>
      <vt:lpstr>untitled 3</vt:lpstr>
      <vt:lpstr>Adobe Photoshop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slide show seminar presentation</dc:subject>
  <dc:creator>John Fryman</dc:creator>
  <cp:keywords/>
  <dc:description/>
  <cp:lastModifiedBy>Rick Griffith</cp:lastModifiedBy>
  <cp:revision>242</cp:revision>
  <cp:lastPrinted>1997-02-12T13:49:34Z</cp:lastPrinted>
  <dcterms:created xsi:type="dcterms:W3CDTF">2003-05-11T22:47:54Z</dcterms:created>
  <dcterms:modified xsi:type="dcterms:W3CDTF">2024-11-30T20:38:05Z</dcterms:modified>
</cp:coreProperties>
</file>