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677" r:id="rId2"/>
    <p:sldId id="675" r:id="rId3"/>
    <p:sldId id="400" r:id="rId4"/>
    <p:sldId id="612" r:id="rId5"/>
    <p:sldId id="402" r:id="rId6"/>
    <p:sldId id="520" r:id="rId7"/>
    <p:sldId id="622" r:id="rId8"/>
    <p:sldId id="621" r:id="rId9"/>
    <p:sldId id="632" r:id="rId10"/>
    <p:sldId id="631" r:id="rId11"/>
    <p:sldId id="587" r:id="rId12"/>
    <p:sldId id="634" r:id="rId13"/>
    <p:sldId id="669" r:id="rId14"/>
    <p:sldId id="638" r:id="rId15"/>
    <p:sldId id="408" r:id="rId16"/>
    <p:sldId id="674" r:id="rId17"/>
    <p:sldId id="673" r:id="rId18"/>
    <p:sldId id="630" r:id="rId19"/>
    <p:sldId id="650" r:id="rId20"/>
    <p:sldId id="647" r:id="rId21"/>
    <p:sldId id="521" r:id="rId22"/>
    <p:sldId id="637" r:id="rId23"/>
    <p:sldId id="524" r:id="rId24"/>
    <p:sldId id="527" r:id="rId25"/>
    <p:sldId id="526" r:id="rId26"/>
    <p:sldId id="410" r:id="rId27"/>
    <p:sldId id="411" r:id="rId28"/>
    <p:sldId id="643" r:id="rId29"/>
    <p:sldId id="642" r:id="rId30"/>
    <p:sldId id="440" r:id="rId31"/>
    <p:sldId id="670" r:id="rId32"/>
    <p:sldId id="648" r:id="rId33"/>
    <p:sldId id="646" r:id="rId34"/>
    <p:sldId id="676" r:id="rId35"/>
    <p:sldId id="641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97">
          <p15:clr>
            <a:srgbClr val="A4A3A4"/>
          </p15:clr>
        </p15:guide>
        <p15:guide id="2" orient="horz" pos="4222">
          <p15:clr>
            <a:srgbClr val="A4A3A4"/>
          </p15:clr>
        </p15:guide>
        <p15:guide id="3" orient="horz" pos="607">
          <p15:clr>
            <a:srgbClr val="A4A3A4"/>
          </p15:clr>
        </p15:guide>
        <p15:guide id="4" orient="horz" pos="4160">
          <p15:clr>
            <a:srgbClr val="A4A3A4"/>
          </p15:clr>
        </p15:guide>
        <p15:guide id="5" pos="2875">
          <p15:clr>
            <a:srgbClr val="A4A3A4"/>
          </p15:clr>
        </p15:guide>
        <p15:guide id="6" pos="4822">
          <p15:clr>
            <a:srgbClr val="A4A3A4"/>
          </p15:clr>
        </p15:guide>
        <p15:guide id="7" pos="4080">
          <p15:clr>
            <a:srgbClr val="A4A3A4"/>
          </p15:clr>
        </p15:guide>
        <p15:guide id="8" pos="515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>
        <p:guide orient="horz" pos="2697"/>
        <p:guide orient="horz" pos="4222"/>
        <p:guide orient="horz" pos="607"/>
        <p:guide orient="horz" pos="4160"/>
        <p:guide pos="2875"/>
        <p:guide pos="4822"/>
        <p:guide pos="4080"/>
        <p:guide pos="51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330"/>
    </p:cViewPr>
  </p:sorterViewPr>
  <p:notesViewPr>
    <p:cSldViewPr snapToGrid="0">
      <p:cViewPr varScale="1">
        <p:scale>
          <a:sx n="40" d="100"/>
          <a:sy n="40" d="100"/>
        </p:scale>
        <p:origin x="-148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82E33426-0EC4-AE77-98C0-AE804564E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fld id="{A8A73E68-1D54-444C-B825-1282244CD997}" type="slidenum">
              <a:rPr lang="en-US" altLang="en-US" sz="1400" b="0">
                <a:solidFill>
                  <a:schemeClr val="tx1"/>
                </a:solidFill>
                <a:latin typeface="Times" panose="02020603050405020304" pitchFamily="18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1F671AD-109E-727B-EB1C-C6E3A1FB75B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247B7F6-01ED-2F40-08CE-A7C620605A9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048D8ED5-A9B4-C05E-3E52-8808B2DA1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fld id="{832D2CAB-7329-DF48-BB9D-E98E43EB5688}" type="slidenum">
              <a:rPr lang="en-US" altLang="en-US" sz="1400" b="0">
                <a:solidFill>
                  <a:schemeClr val="tx1"/>
                </a:solidFill>
                <a:latin typeface="Times" panose="02020603050405020304" pitchFamily="18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582362F-9716-8CF6-D8E3-7AE57CB417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9FEAE2B-B145-A05B-2FD2-DE520FC678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2588B8D-171D-DACF-8028-D4424987D33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CFF1174-0BC8-1F60-ED1A-B2ADDDB44E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60EA994-B03B-38EC-5FDB-478B35A2AA9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2F52C6D-C771-A34D-724A-471E5D85B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F3F34B1-4F02-4D82-6C95-E247D3555DE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B098E484-E8F4-FE46-CDA9-8707374B9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BFE2D0DF-40A1-168B-630C-161C851AE4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6222F79A-C77E-1EDC-6AF2-A1373C031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51543396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0745943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0541998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8864228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305730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3190449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431086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027479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48783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9521696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392499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EE5A63CA-4ADE-B426-58AF-A937DF524653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>
              <a:extLst>
                <a:ext uri="{FF2B5EF4-FFF2-40B4-BE49-F238E27FC236}">
                  <a16:creationId xmlns:a16="http://schemas.microsoft.com/office/drawing/2014/main" id="{906E1735-4A90-2A1E-BBE6-04C5A9C8D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84822E0E-3D7B-DC8D-52D0-1866C7547A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>
                <a:extLst>
                  <a:ext uri="{FF2B5EF4-FFF2-40B4-BE49-F238E27FC236}">
                    <a16:creationId xmlns:a16="http://schemas.microsoft.com/office/drawing/2014/main" id="{CA807883-AF97-C0E8-76F2-F5236BB904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00000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" name="Freeform 4">
                <a:extLst>
                  <a:ext uri="{FF2B5EF4-FFF2-40B4-BE49-F238E27FC236}">
                    <a16:creationId xmlns:a16="http://schemas.microsoft.com/office/drawing/2014/main" id="{21FB747C-66E4-4517-E3C4-39D87A581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9BBA0EFE-D739-4A45-2D36-099488096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>
                <a:extLst>
                  <a:ext uri="{FF2B5EF4-FFF2-40B4-BE49-F238E27FC236}">
                    <a16:creationId xmlns:a16="http://schemas.microsoft.com/office/drawing/2014/main" id="{5F09FABD-0669-5125-E981-F31ADC134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>
                <a:extLst>
                  <a:ext uri="{FF2B5EF4-FFF2-40B4-BE49-F238E27FC236}">
                    <a16:creationId xmlns:a16="http://schemas.microsoft.com/office/drawing/2014/main" id="{C8F5ABFB-8C4C-A005-08E6-A3E71E1908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>
                <a:extLst>
                  <a:ext uri="{FF2B5EF4-FFF2-40B4-BE49-F238E27FC236}">
                    <a16:creationId xmlns:a16="http://schemas.microsoft.com/office/drawing/2014/main" id="{BE678B2B-CAE7-9B03-64AB-889A03BBE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>
                <a:extLst>
                  <a:ext uri="{FF2B5EF4-FFF2-40B4-BE49-F238E27FC236}">
                    <a16:creationId xmlns:a16="http://schemas.microsoft.com/office/drawing/2014/main" id="{C6F40853-2217-7985-6913-FCB032502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>
                <a:extLst>
                  <a:ext uri="{FF2B5EF4-FFF2-40B4-BE49-F238E27FC236}">
                    <a16:creationId xmlns:a16="http://schemas.microsoft.com/office/drawing/2014/main" id="{5E5E7817-4338-A926-3282-BC686E176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>
                <a:extLst>
                  <a:ext uri="{FF2B5EF4-FFF2-40B4-BE49-F238E27FC236}">
                    <a16:creationId xmlns:a16="http://schemas.microsoft.com/office/drawing/2014/main" id="{11CE3FB7-C66C-9F1E-CA5C-8C29427BF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>
                <a:extLst>
                  <a:ext uri="{FF2B5EF4-FFF2-40B4-BE49-F238E27FC236}">
                    <a16:creationId xmlns:a16="http://schemas.microsoft.com/office/drawing/2014/main" id="{1587012E-79FB-C592-B3F4-E1429CFA4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>
                <a:extLst>
                  <a:ext uri="{FF2B5EF4-FFF2-40B4-BE49-F238E27FC236}">
                    <a16:creationId xmlns:a16="http://schemas.microsoft.com/office/drawing/2014/main" id="{59DAF793-B386-9AD5-E51A-D5A358C3D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>
                <a:extLst>
                  <a:ext uri="{FF2B5EF4-FFF2-40B4-BE49-F238E27FC236}">
                    <a16:creationId xmlns:a16="http://schemas.microsoft.com/office/drawing/2014/main" id="{A8B9FFF2-EFBD-CC44-87D4-71D54B4636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>
                <a:extLst>
                  <a:ext uri="{FF2B5EF4-FFF2-40B4-BE49-F238E27FC236}">
                    <a16:creationId xmlns:a16="http://schemas.microsoft.com/office/drawing/2014/main" id="{E3F12281-A620-0D0A-1B58-C5EC92546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>
                <a:extLst>
                  <a:ext uri="{FF2B5EF4-FFF2-40B4-BE49-F238E27FC236}">
                    <a16:creationId xmlns:a16="http://schemas.microsoft.com/office/drawing/2014/main" id="{40F76D34-2B45-3C52-70A6-E8112A98A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>
                <a:extLst>
                  <a:ext uri="{FF2B5EF4-FFF2-40B4-BE49-F238E27FC236}">
                    <a16:creationId xmlns:a16="http://schemas.microsoft.com/office/drawing/2014/main" id="{8C262C86-F0E8-6993-70C0-479E1118B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>
                <a:extLst>
                  <a:ext uri="{FF2B5EF4-FFF2-40B4-BE49-F238E27FC236}">
                    <a16:creationId xmlns:a16="http://schemas.microsoft.com/office/drawing/2014/main" id="{ADCC9C39-3040-E503-FC71-CEE6D6EE8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>
                <a:extLst>
                  <a:ext uri="{FF2B5EF4-FFF2-40B4-BE49-F238E27FC236}">
                    <a16:creationId xmlns:a16="http://schemas.microsoft.com/office/drawing/2014/main" id="{22B8C5DF-75C6-A395-C51B-2B1B4B5A5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>
                <a:extLst>
                  <a:ext uri="{FF2B5EF4-FFF2-40B4-BE49-F238E27FC236}">
                    <a16:creationId xmlns:a16="http://schemas.microsoft.com/office/drawing/2014/main" id="{BE5E94CD-06A5-AA7C-E851-19644F11D4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>
                <a:extLst>
                  <a:ext uri="{FF2B5EF4-FFF2-40B4-BE49-F238E27FC236}">
                    <a16:creationId xmlns:a16="http://schemas.microsoft.com/office/drawing/2014/main" id="{8B930F6D-FF57-7D3F-C89C-48D7EFBD0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>
                <a:extLst>
                  <a:ext uri="{FF2B5EF4-FFF2-40B4-BE49-F238E27FC236}">
                    <a16:creationId xmlns:a16="http://schemas.microsoft.com/office/drawing/2014/main" id="{7BEBC61A-6F59-EB6D-F9EF-1B739F4D0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>
                <a:extLst>
                  <a:ext uri="{FF2B5EF4-FFF2-40B4-BE49-F238E27FC236}">
                    <a16:creationId xmlns:a16="http://schemas.microsoft.com/office/drawing/2014/main" id="{AED34E03-D76B-BD62-1575-FEA3326A5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C3EB82EC-987E-CA04-4408-69FC3AF61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AF2F1569-3A61-93DC-741F-962A4EC608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7D99E67C-992F-7538-A214-F6939A8448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>
                <a:extLst>
                  <a:ext uri="{FF2B5EF4-FFF2-40B4-BE49-F238E27FC236}">
                    <a16:creationId xmlns:a16="http://schemas.microsoft.com/office/drawing/2014/main" id="{8476BE1D-911F-829B-26C6-C763FF2048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3" name="Rectangle 28">
                <a:extLst>
                  <a:ext uri="{FF2B5EF4-FFF2-40B4-BE49-F238E27FC236}">
                    <a16:creationId xmlns:a16="http://schemas.microsoft.com/office/drawing/2014/main" id="{5F28AEF7-4CE4-135B-96A1-9352BCD431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" name="Rectangle 29">
                <a:extLst>
                  <a:ext uri="{FF2B5EF4-FFF2-40B4-BE49-F238E27FC236}">
                    <a16:creationId xmlns:a16="http://schemas.microsoft.com/office/drawing/2014/main" id="{B26D0E22-2028-D80C-0407-BD37122057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27" name="Text Box 51">
            <a:extLst>
              <a:ext uri="{FF2B5EF4-FFF2-40B4-BE49-F238E27FC236}">
                <a16:creationId xmlns:a16="http://schemas.microsoft.com/office/drawing/2014/main" id="{98DBE75F-7F1A-2A07-469E-2A37911A55C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076" name="Rectangle 52">
            <a:extLst>
              <a:ext uri="{FF2B5EF4-FFF2-40B4-BE49-F238E27FC236}">
                <a16:creationId xmlns:a16="http://schemas.microsoft.com/office/drawing/2014/main" id="{906ED458-BAB3-7263-8B19-EE0EECD70DB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26" Type="http://schemas.openxmlformats.org/officeDocument/2006/relationships/image" Target="../media/image35.png"/><Relationship Id="rId3" Type="http://schemas.openxmlformats.org/officeDocument/2006/relationships/image" Target="../media/image12.png"/><Relationship Id="rId21" Type="http://schemas.openxmlformats.org/officeDocument/2006/relationships/image" Target="../media/image30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5" Type="http://schemas.openxmlformats.org/officeDocument/2006/relationships/image" Target="../media/image34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24" Type="http://schemas.openxmlformats.org/officeDocument/2006/relationships/image" Target="../media/image33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23" Type="http://schemas.openxmlformats.org/officeDocument/2006/relationships/image" Target="../media/image32.png"/><Relationship Id="rId28" Type="http://schemas.openxmlformats.org/officeDocument/2006/relationships/image" Target="../media/image37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Relationship Id="rId22" Type="http://schemas.openxmlformats.org/officeDocument/2006/relationships/image" Target="../media/image31.png"/><Relationship Id="rId27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tags" Target="../tags/tag4.xml"/><Relationship Id="rId7" Type="http://schemas.openxmlformats.org/officeDocument/2006/relationships/image" Target="../media/image43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8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1.jpeg"/><Relationship Id="rId4" Type="http://schemas.openxmlformats.org/officeDocument/2006/relationships/tags" Target="../tags/tag5.xml"/><Relationship Id="rId9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43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9.jpeg"/><Relationship Id="rId5" Type="http://schemas.openxmlformats.org/officeDocument/2006/relationships/image" Target="../media/image43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tags" Target="../tags/tag12.xml"/><Relationship Id="rId7" Type="http://schemas.openxmlformats.org/officeDocument/2006/relationships/image" Target="../media/image63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43.jpeg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26" Type="http://schemas.openxmlformats.org/officeDocument/2006/relationships/image" Target="../media/image33.png"/><Relationship Id="rId3" Type="http://schemas.openxmlformats.org/officeDocument/2006/relationships/image" Target="../media/image66.emf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5" Type="http://schemas.openxmlformats.org/officeDocument/2006/relationships/image" Target="../media/image32.png"/><Relationship Id="rId2" Type="http://schemas.openxmlformats.org/officeDocument/2006/relationships/image" Target="../media/image65.emf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23" Type="http://schemas.openxmlformats.org/officeDocument/2006/relationships/image" Target="../media/image30.png"/><Relationship Id="rId28" Type="http://schemas.openxmlformats.org/officeDocument/2006/relationships/image" Target="../media/image35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31" Type="http://schemas.openxmlformats.org/officeDocument/2006/relationships/image" Target="../media/image6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29.png"/><Relationship Id="rId27" Type="http://schemas.openxmlformats.org/officeDocument/2006/relationships/image" Target="../media/image34.png"/><Relationship Id="rId30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file:///Macintosh%2520HD/Desktop%2520Folder/TBB%2520BIG%2520SHOW%25207.0/7.0.03E-JESUS%23-1,1,PowerPoint%20Presentation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94D0621-8E45-B915-632A-3EFEB55D4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9" name="AutoShape 4">
            <a:extLst>
              <a:ext uri="{FF2B5EF4-FFF2-40B4-BE49-F238E27FC236}">
                <a16:creationId xmlns:a16="http://schemas.microsoft.com/office/drawing/2014/main" id="{01B6BECF-B69A-5C95-2493-56B0D7A4F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00" name="Rectangle 5">
            <a:extLst>
              <a:ext uri="{FF2B5EF4-FFF2-40B4-BE49-F238E27FC236}">
                <a16:creationId xmlns:a16="http://schemas.microsoft.com/office/drawing/2014/main" id="{AEF9ADDB-FC8F-9033-27C5-983C05308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603050405020304" pitchFamily="18" charset="0"/>
              </a:rPr>
              <a:t>   SILENCE</a:t>
            </a:r>
          </a:p>
        </p:txBody>
      </p:sp>
      <p:sp>
        <p:nvSpPr>
          <p:cNvPr id="4101" name="Rectangle 6">
            <a:extLst>
              <a:ext uri="{FF2B5EF4-FFF2-40B4-BE49-F238E27FC236}">
                <a16:creationId xmlns:a16="http://schemas.microsoft.com/office/drawing/2014/main" id="{6D86BFAA-E602-823A-6CDD-4E23FE1EE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7">
            <a:extLst>
              <a:ext uri="{FF2B5EF4-FFF2-40B4-BE49-F238E27FC236}">
                <a16:creationId xmlns:a16="http://schemas.microsoft.com/office/drawing/2014/main" id="{B82DD59F-44DC-A0B9-ADD7-8ADFD12C0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03" name="Line 8">
            <a:extLst>
              <a:ext uri="{FF2B5EF4-FFF2-40B4-BE49-F238E27FC236}">
                <a16:creationId xmlns:a16="http://schemas.microsoft.com/office/drawing/2014/main" id="{C3E0F891-5A2F-BB35-B923-B55175C810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Line 9">
            <a:extLst>
              <a:ext uri="{FF2B5EF4-FFF2-40B4-BE49-F238E27FC236}">
                <a16:creationId xmlns:a16="http://schemas.microsoft.com/office/drawing/2014/main" id="{246D88D2-63D8-E90D-0BEF-E44F819AD4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Line 11">
            <a:extLst>
              <a:ext uri="{FF2B5EF4-FFF2-40B4-BE49-F238E27FC236}">
                <a16:creationId xmlns:a16="http://schemas.microsoft.com/office/drawing/2014/main" id="{5A5D7F2B-CFB1-F8BE-10D4-3142B14AC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106" name="Group 12">
            <a:extLst>
              <a:ext uri="{FF2B5EF4-FFF2-40B4-BE49-F238E27FC236}">
                <a16:creationId xmlns:a16="http://schemas.microsoft.com/office/drawing/2014/main" id="{96FF4B0E-D89F-9A22-42F4-BFF6CC1F5850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132" name="Rectangle 13">
              <a:extLst>
                <a:ext uri="{FF2B5EF4-FFF2-40B4-BE49-F238E27FC236}">
                  <a16:creationId xmlns:a16="http://schemas.microsoft.com/office/drawing/2014/main" id="{E0DEB229-4AAD-FCE0-A767-341220C6C5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3600" b="0">
                  <a:solidFill>
                    <a:schemeClr val="tx2"/>
                  </a:solidFill>
                  <a:latin typeface="Times" panose="02020603050405020304" pitchFamily="18" charset="0"/>
                </a:rPr>
                <a:t>OT  </a:t>
              </a:r>
              <a:r>
                <a:rPr lang="en-US" altLang="en-US" sz="6600" b="0">
                  <a:solidFill>
                    <a:srgbClr val="7FFF00"/>
                  </a:solidFill>
                  <a:latin typeface="Times" panose="02020603050405020304" pitchFamily="18" charset="0"/>
                </a:rPr>
                <a:t>S </a:t>
              </a:r>
              <a:r>
                <a:rPr lang="en-US" altLang="en-US" sz="3600" b="0">
                  <a:solidFill>
                    <a:schemeClr val="tx2"/>
                  </a:solidFill>
                  <a:latin typeface="Times" panose="02020603050405020304" pitchFamily="18" charset="0"/>
                </a:rPr>
                <a:t>NT</a:t>
              </a:r>
            </a:p>
          </p:txBody>
        </p:sp>
        <p:sp>
          <p:nvSpPr>
            <p:cNvPr id="4133" name="AutoShape 14">
              <a:extLst>
                <a:ext uri="{FF2B5EF4-FFF2-40B4-BE49-F238E27FC236}">
                  <a16:creationId xmlns:a16="http://schemas.microsoft.com/office/drawing/2014/main" id="{7F1ED279-F1DB-A6AB-6FDA-4CD9E2D0821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107" name="Rectangle 15">
            <a:extLst>
              <a:ext uri="{FF2B5EF4-FFF2-40B4-BE49-F238E27FC236}">
                <a16:creationId xmlns:a16="http://schemas.microsoft.com/office/drawing/2014/main" id="{4DB8046B-50F5-0D70-2E52-AD7376B07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20603050405020304" pitchFamily="18" charset="0"/>
              </a:rPr>
              <a:t>ca. 500 B.C</a:t>
            </a:r>
            <a:r>
              <a:rPr lang="en-US" altLang="en-US" sz="2800" b="0">
                <a:solidFill>
                  <a:srgbClr val="FAFD00"/>
                </a:solidFill>
                <a:latin typeface="Times" panose="02020603050405020304" pitchFamily="18" charset="0"/>
              </a:rPr>
              <a:t>.</a:t>
            </a:r>
          </a:p>
        </p:txBody>
      </p:sp>
      <p:sp>
        <p:nvSpPr>
          <p:cNvPr id="4108" name="Text Box 16">
            <a:extLst>
              <a:ext uri="{FF2B5EF4-FFF2-40B4-BE49-F238E27FC236}">
                <a16:creationId xmlns:a16="http://schemas.microsoft.com/office/drawing/2014/main" id="{D8236BF1-068E-A006-6995-AFD5A7F98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4109" name="Picture 17">
            <a:extLst>
              <a:ext uri="{FF2B5EF4-FFF2-40B4-BE49-F238E27FC236}">
                <a16:creationId xmlns:a16="http://schemas.microsoft.com/office/drawing/2014/main" id="{6D974AAE-971F-6D72-E292-18A539B0E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50888" y="522288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0" name="Text Box 18">
            <a:extLst>
              <a:ext uri="{FF2B5EF4-FFF2-40B4-BE49-F238E27FC236}">
                <a16:creationId xmlns:a16="http://schemas.microsoft.com/office/drawing/2014/main" id="{02859F8C-4F35-E098-A401-DE28EEB1C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¦dËßA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111" name="Text Box 19">
            <a:extLst>
              <a:ext uri="{FF2B5EF4-FFF2-40B4-BE49-F238E27FC236}">
                <a16:creationId xmlns:a16="http://schemas.microsoft.com/office/drawing/2014/main" id="{D97BFD05-B53A-8E3B-2F26-BCFB26865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¥çùÌc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112" name="Text Box 20">
            <a:extLst>
              <a:ext uri="{FF2B5EF4-FFF2-40B4-BE49-F238E27FC236}">
                <a16:creationId xmlns:a16="http://schemas.microsoft.com/office/drawing/2014/main" id="{1DE42521-33BB-EB8D-F8F2-F8A972E5F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>
                <a:solidFill>
                  <a:schemeClr val="accent1"/>
                </a:solidFill>
                <a:latin typeface="Kerala" pitchFamily="2" charset="0"/>
              </a:rPr>
              <a:t>¯×c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113" name="Text Box 21">
            <a:extLst>
              <a:ext uri="{FF2B5EF4-FFF2-40B4-BE49-F238E27FC236}">
                <a16:creationId xmlns:a16="http://schemas.microsoft.com/office/drawing/2014/main" id="{901BB0A2-08B4-FB96-36F0-ED8CA25538AF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88975" y="3246438"/>
            <a:ext cx="210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ÎicÇøÃß µ¿W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114" name="Freeform 22">
            <a:extLst>
              <a:ext uri="{FF2B5EF4-FFF2-40B4-BE49-F238E27FC236}">
                <a16:creationId xmlns:a16="http://schemas.microsoft.com/office/drawing/2014/main" id="{21AE4C6D-C62F-9E0F-2ED2-7A7C4E7AD77E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254000 h 187"/>
              <a:gd name="T2" fmla="*/ 228600 w 888"/>
              <a:gd name="T3" fmla="*/ 266700 h 187"/>
              <a:gd name="T4" fmla="*/ 304800 w 888"/>
              <a:gd name="T5" fmla="*/ 292100 h 187"/>
              <a:gd name="T6" fmla="*/ 596900 w 888"/>
              <a:gd name="T7" fmla="*/ 266700 h 187"/>
              <a:gd name="T8" fmla="*/ 863600 w 888"/>
              <a:gd name="T9" fmla="*/ 152400 h 187"/>
              <a:gd name="T10" fmla="*/ 1016000 w 888"/>
              <a:gd name="T11" fmla="*/ 139700 h 187"/>
              <a:gd name="T12" fmla="*/ 1219200 w 888"/>
              <a:gd name="T13" fmla="*/ 12700 h 187"/>
              <a:gd name="T14" fmla="*/ 1409700 w 888"/>
              <a:gd name="T15" fmla="*/ 38100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Freeform 23">
            <a:extLst>
              <a:ext uri="{FF2B5EF4-FFF2-40B4-BE49-F238E27FC236}">
                <a16:creationId xmlns:a16="http://schemas.microsoft.com/office/drawing/2014/main" id="{35E62AB2-D719-5514-4A70-1A0DDADCA4DF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26987 h 329"/>
              <a:gd name="T2" fmla="*/ 279400 w 752"/>
              <a:gd name="T3" fmla="*/ 52387 h 329"/>
              <a:gd name="T4" fmla="*/ 317500 w 752"/>
              <a:gd name="T5" fmla="*/ 77787 h 329"/>
              <a:gd name="T6" fmla="*/ 482600 w 752"/>
              <a:gd name="T7" fmla="*/ 103187 h 329"/>
              <a:gd name="T8" fmla="*/ 660400 w 752"/>
              <a:gd name="T9" fmla="*/ 255587 h 329"/>
              <a:gd name="T10" fmla="*/ 952500 w 752"/>
              <a:gd name="T11" fmla="*/ 331787 h 329"/>
              <a:gd name="T12" fmla="*/ 1193800 w 752"/>
              <a:gd name="T13" fmla="*/ 522287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Freeform 24">
            <a:extLst>
              <a:ext uri="{FF2B5EF4-FFF2-40B4-BE49-F238E27FC236}">
                <a16:creationId xmlns:a16="http://schemas.microsoft.com/office/drawing/2014/main" id="{3202A73E-F06A-1B87-2649-8BB4B18D370C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1023937 h 2461"/>
              <a:gd name="T2" fmla="*/ 254000 w 1920"/>
              <a:gd name="T3" fmla="*/ 1023937 h 2461"/>
              <a:gd name="T4" fmla="*/ 571500 w 1920"/>
              <a:gd name="T5" fmla="*/ 922337 h 2461"/>
              <a:gd name="T6" fmla="*/ 622300 w 1920"/>
              <a:gd name="T7" fmla="*/ 884237 h 2461"/>
              <a:gd name="T8" fmla="*/ 698500 w 1920"/>
              <a:gd name="T9" fmla="*/ 833437 h 2461"/>
              <a:gd name="T10" fmla="*/ 825500 w 1920"/>
              <a:gd name="T11" fmla="*/ 681037 h 2461"/>
              <a:gd name="T12" fmla="*/ 914400 w 1920"/>
              <a:gd name="T13" fmla="*/ 515937 h 2461"/>
              <a:gd name="T14" fmla="*/ 1041400 w 1920"/>
              <a:gd name="T15" fmla="*/ 325437 h 2461"/>
              <a:gd name="T16" fmla="*/ 1130300 w 1920"/>
              <a:gd name="T17" fmla="*/ 223837 h 2461"/>
              <a:gd name="T18" fmla="*/ 1181100 w 1920"/>
              <a:gd name="T19" fmla="*/ 160337 h 2461"/>
              <a:gd name="T20" fmla="*/ 1346200 w 1920"/>
              <a:gd name="T21" fmla="*/ 46037 h 2461"/>
              <a:gd name="T22" fmla="*/ 1447800 w 1920"/>
              <a:gd name="T23" fmla="*/ 20637 h 2461"/>
              <a:gd name="T24" fmla="*/ 1790700 w 1920"/>
              <a:gd name="T25" fmla="*/ 46037 h 2461"/>
              <a:gd name="T26" fmla="*/ 1955800 w 1920"/>
              <a:gd name="T27" fmla="*/ 261937 h 2461"/>
              <a:gd name="T28" fmla="*/ 2146300 w 1920"/>
              <a:gd name="T29" fmla="*/ 477837 h 2461"/>
              <a:gd name="T30" fmla="*/ 2184400 w 1920"/>
              <a:gd name="T31" fmla="*/ 515937 h 2461"/>
              <a:gd name="T32" fmla="*/ 2527300 w 1920"/>
              <a:gd name="T33" fmla="*/ 630237 h 2461"/>
              <a:gd name="T34" fmla="*/ 2616200 w 1920"/>
              <a:gd name="T35" fmla="*/ 769937 h 2461"/>
              <a:gd name="T36" fmla="*/ 2641600 w 1920"/>
              <a:gd name="T37" fmla="*/ 909637 h 2461"/>
              <a:gd name="T38" fmla="*/ 2692400 w 1920"/>
              <a:gd name="T39" fmla="*/ 985837 h 2461"/>
              <a:gd name="T40" fmla="*/ 2717800 w 1920"/>
              <a:gd name="T41" fmla="*/ 1062037 h 2461"/>
              <a:gd name="T42" fmla="*/ 2730500 w 1920"/>
              <a:gd name="T43" fmla="*/ 1404937 h 2461"/>
              <a:gd name="T44" fmla="*/ 2819400 w 1920"/>
              <a:gd name="T45" fmla="*/ 1493837 h 2461"/>
              <a:gd name="T46" fmla="*/ 2882900 w 1920"/>
              <a:gd name="T47" fmla="*/ 1608137 h 2461"/>
              <a:gd name="T48" fmla="*/ 2971800 w 1920"/>
              <a:gd name="T49" fmla="*/ 1976437 h 2461"/>
              <a:gd name="T50" fmla="*/ 3022600 w 1920"/>
              <a:gd name="T51" fmla="*/ 2065337 h 2461"/>
              <a:gd name="T52" fmla="*/ 3048000 w 1920"/>
              <a:gd name="T53" fmla="*/ 2141537 h 2461"/>
              <a:gd name="T54" fmla="*/ 2921000 w 1920"/>
              <a:gd name="T55" fmla="*/ 2484437 h 2461"/>
              <a:gd name="T56" fmla="*/ 2870200 w 1920"/>
              <a:gd name="T57" fmla="*/ 2560637 h 2461"/>
              <a:gd name="T58" fmla="*/ 2717800 w 1920"/>
              <a:gd name="T59" fmla="*/ 2636837 h 2461"/>
              <a:gd name="T60" fmla="*/ 2603500 w 1920"/>
              <a:gd name="T61" fmla="*/ 2687637 h 2461"/>
              <a:gd name="T62" fmla="*/ 2514600 w 1920"/>
              <a:gd name="T63" fmla="*/ 2763837 h 2461"/>
              <a:gd name="T64" fmla="*/ 2489200 w 1920"/>
              <a:gd name="T65" fmla="*/ 2801937 h 2461"/>
              <a:gd name="T66" fmla="*/ 2451100 w 1920"/>
              <a:gd name="T67" fmla="*/ 2827337 h 2461"/>
              <a:gd name="T68" fmla="*/ 2438400 w 1920"/>
              <a:gd name="T69" fmla="*/ 2865437 h 2461"/>
              <a:gd name="T70" fmla="*/ 2362200 w 1920"/>
              <a:gd name="T71" fmla="*/ 3017837 h 2461"/>
              <a:gd name="T72" fmla="*/ 2260600 w 1920"/>
              <a:gd name="T73" fmla="*/ 3475037 h 2461"/>
              <a:gd name="T74" fmla="*/ 2247900 w 1920"/>
              <a:gd name="T75" fmla="*/ 3513137 h 2461"/>
              <a:gd name="T76" fmla="*/ 2222500 w 1920"/>
              <a:gd name="T77" fmla="*/ 3551237 h 2461"/>
              <a:gd name="T78" fmla="*/ 2197100 w 1920"/>
              <a:gd name="T79" fmla="*/ 3627437 h 2461"/>
              <a:gd name="T80" fmla="*/ 2209800 w 1920"/>
              <a:gd name="T81" fmla="*/ 3906837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Freeform 25">
            <a:extLst>
              <a:ext uri="{FF2B5EF4-FFF2-40B4-BE49-F238E27FC236}">
                <a16:creationId xmlns:a16="http://schemas.microsoft.com/office/drawing/2014/main" id="{44409DF7-F68F-6578-AF6D-69809980C42C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114300 w 1248"/>
              <a:gd name="T3" fmla="*/ 50800 h 1104"/>
              <a:gd name="T4" fmla="*/ 215900 w 1248"/>
              <a:gd name="T5" fmla="*/ 152400 h 1104"/>
              <a:gd name="T6" fmla="*/ 292100 w 1248"/>
              <a:gd name="T7" fmla="*/ 304800 h 1104"/>
              <a:gd name="T8" fmla="*/ 342900 w 1248"/>
              <a:gd name="T9" fmla="*/ 381000 h 1104"/>
              <a:gd name="T10" fmla="*/ 393700 w 1248"/>
              <a:gd name="T11" fmla="*/ 495300 h 1104"/>
              <a:gd name="T12" fmla="*/ 596900 w 1248"/>
              <a:gd name="T13" fmla="*/ 762000 h 1104"/>
              <a:gd name="T14" fmla="*/ 647700 w 1248"/>
              <a:gd name="T15" fmla="*/ 914400 h 1104"/>
              <a:gd name="T16" fmla="*/ 660400 w 1248"/>
              <a:gd name="T17" fmla="*/ 952500 h 1104"/>
              <a:gd name="T18" fmla="*/ 774700 w 1248"/>
              <a:gd name="T19" fmla="*/ 1028700 h 1104"/>
              <a:gd name="T20" fmla="*/ 812800 w 1248"/>
              <a:gd name="T21" fmla="*/ 1066800 h 1104"/>
              <a:gd name="T22" fmla="*/ 939800 w 1248"/>
              <a:gd name="T23" fmla="*/ 1130300 h 1104"/>
              <a:gd name="T24" fmla="*/ 1066800 w 1248"/>
              <a:gd name="T25" fmla="*/ 1219200 h 1104"/>
              <a:gd name="T26" fmla="*/ 1295400 w 1248"/>
              <a:gd name="T27" fmla="*/ 1511300 h 1104"/>
              <a:gd name="T28" fmla="*/ 1714500 w 1248"/>
              <a:gd name="T29" fmla="*/ 1752600 h 1104"/>
              <a:gd name="T30" fmla="*/ 1981200 w 1248"/>
              <a:gd name="T31" fmla="*/ 1739900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Freeform 26">
            <a:extLst>
              <a:ext uri="{FF2B5EF4-FFF2-40B4-BE49-F238E27FC236}">
                <a16:creationId xmlns:a16="http://schemas.microsoft.com/office/drawing/2014/main" id="{C4C03F45-60E6-1482-A098-E45F01A7674A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749300 h 600"/>
              <a:gd name="T2" fmla="*/ 381000 w 1464"/>
              <a:gd name="T3" fmla="*/ 660400 h 600"/>
              <a:gd name="T4" fmla="*/ 495300 w 1464"/>
              <a:gd name="T5" fmla="*/ 622300 h 600"/>
              <a:gd name="T6" fmla="*/ 647700 w 1464"/>
              <a:gd name="T7" fmla="*/ 533400 h 600"/>
              <a:gd name="T8" fmla="*/ 762000 w 1464"/>
              <a:gd name="T9" fmla="*/ 419100 h 600"/>
              <a:gd name="T10" fmla="*/ 838200 w 1464"/>
              <a:gd name="T11" fmla="*/ 292100 h 600"/>
              <a:gd name="T12" fmla="*/ 876300 w 1464"/>
              <a:gd name="T13" fmla="*/ 215900 h 600"/>
              <a:gd name="T14" fmla="*/ 1041400 w 1464"/>
              <a:gd name="T15" fmla="*/ 114300 h 600"/>
              <a:gd name="T16" fmla="*/ 1206500 w 1464"/>
              <a:gd name="T17" fmla="*/ 0 h 600"/>
              <a:gd name="T18" fmla="*/ 1409700 w 1464"/>
              <a:gd name="T19" fmla="*/ 38100 h 600"/>
              <a:gd name="T20" fmla="*/ 1524000 w 1464"/>
              <a:gd name="T21" fmla="*/ 177800 h 600"/>
              <a:gd name="T22" fmla="*/ 1765300 w 1464"/>
              <a:gd name="T23" fmla="*/ 508000 h 600"/>
              <a:gd name="T24" fmla="*/ 1816100 w 1464"/>
              <a:gd name="T25" fmla="*/ 571500 h 600"/>
              <a:gd name="T26" fmla="*/ 1905000 w 1464"/>
              <a:gd name="T27" fmla="*/ 723900 h 600"/>
              <a:gd name="T28" fmla="*/ 2095500 w 1464"/>
              <a:gd name="T29" fmla="*/ 850900 h 600"/>
              <a:gd name="T30" fmla="*/ 2247900 w 1464"/>
              <a:gd name="T31" fmla="*/ 927100 h 600"/>
              <a:gd name="T32" fmla="*/ 2324100 w 1464"/>
              <a:gd name="T33" fmla="*/ 9525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Text Box 36">
            <a:extLst>
              <a:ext uri="{FF2B5EF4-FFF2-40B4-BE49-F238E27FC236}">
                <a16:creationId xmlns:a16="http://schemas.microsoft.com/office/drawing/2014/main" id="{7E406B08-14BB-377C-ECD4-B8FC49003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544763"/>
            <a:ext cx="6134100" cy="119062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C60C15"/>
                </a:solidFill>
              </a:rPr>
              <a:t> </a:t>
            </a:r>
            <a:r>
              <a:rPr lang="en-US" altLang="en-US" sz="3600">
                <a:solidFill>
                  <a:schemeClr val="tx1"/>
                </a:solidFill>
                <a:latin typeface="Kerala" pitchFamily="2" charset="0"/>
              </a:rPr>
              <a:t>¥ÜµíØÞIùáæ¿ ÎÙÞØÞdÎÞ¼c¢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120" name="Text Box 48">
            <a:extLst>
              <a:ext uri="{FF2B5EF4-FFF2-40B4-BE49-F238E27FC236}">
                <a16:creationId xmlns:a16="http://schemas.microsoft.com/office/drawing/2014/main" id="{3EB09CF7-BC02-3143-0D7D-4E1BC2E4C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44471" name="Group 55">
            <a:extLst>
              <a:ext uri="{FF2B5EF4-FFF2-40B4-BE49-F238E27FC236}">
                <a16:creationId xmlns:a16="http://schemas.microsoft.com/office/drawing/2014/main" id="{82AE3E7D-89E9-0538-CD8A-B523A7430822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1771650"/>
            <a:ext cx="6335713" cy="3729038"/>
            <a:chOff x="1205" y="1063"/>
            <a:chExt cx="3991" cy="2349"/>
          </a:xfrm>
        </p:grpSpPr>
        <p:sp>
          <p:nvSpPr>
            <p:cNvPr id="4125" name="Rectangle 56">
              <a:extLst>
                <a:ext uri="{FF2B5EF4-FFF2-40B4-BE49-F238E27FC236}">
                  <a16:creationId xmlns:a16="http://schemas.microsoft.com/office/drawing/2014/main" id="{71DF211E-6F57-2635-3F6C-B103497E9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>
                <a:solidFill>
                  <a:schemeClr val="tx1"/>
                </a:solidFill>
              </a:endParaRPr>
            </a:p>
          </p:txBody>
        </p:sp>
        <p:grpSp>
          <p:nvGrpSpPr>
            <p:cNvPr id="4126" name="Group 57">
              <a:extLst>
                <a:ext uri="{FF2B5EF4-FFF2-40B4-BE49-F238E27FC236}">
                  <a16:creationId xmlns:a16="http://schemas.microsoft.com/office/drawing/2014/main" id="{78546D36-2635-7173-FEC5-F03D87530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" y="1064"/>
              <a:ext cx="3991" cy="2348"/>
              <a:chOff x="1205" y="1064"/>
              <a:chExt cx="3991" cy="2348"/>
            </a:xfrm>
          </p:grpSpPr>
          <p:grpSp>
            <p:nvGrpSpPr>
              <p:cNvPr id="4127" name="Group 58">
                <a:extLst>
                  <a:ext uri="{FF2B5EF4-FFF2-40B4-BE49-F238E27FC236}">
                    <a16:creationId xmlns:a16="http://schemas.microsoft.com/office/drawing/2014/main" id="{B8098FC7-11FA-A155-9729-FBD07C6530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5" y="1872"/>
                <a:ext cx="1411" cy="1540"/>
                <a:chOff x="1366" y="377"/>
                <a:chExt cx="3012" cy="3426"/>
              </a:xfrm>
            </p:grpSpPr>
            <p:pic>
              <p:nvPicPr>
                <p:cNvPr id="4129" name="Picture 59">
                  <a:extLst>
                    <a:ext uri="{FF2B5EF4-FFF2-40B4-BE49-F238E27FC236}">
                      <a16:creationId xmlns:a16="http://schemas.microsoft.com/office/drawing/2014/main" id="{092A0317-1F45-32DD-A088-EBDECED83F8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59" t="23438" r="23657" b="7552"/>
                <a:stretch>
                  <a:fillRect/>
                </a:stretch>
              </p:blipFill>
              <p:spPr bwMode="auto">
                <a:xfrm>
                  <a:off x="1366" y="377"/>
                  <a:ext cx="3012" cy="3426"/>
                </a:xfrm>
                <a:prstGeom prst="rect">
                  <a:avLst/>
                </a:prstGeom>
                <a:noFill/>
                <a:ln w="76200">
                  <a:solidFill>
                    <a:schemeClr val="accent2"/>
                  </a:solidFill>
                  <a:miter lim="800000"/>
                  <a:headEnd/>
                  <a:tailEnd/>
                </a:ln>
                <a:effectLst>
                  <a:outerShdw dist="89803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30" name="Rectangle 60">
                  <a:extLst>
                    <a:ext uri="{FF2B5EF4-FFF2-40B4-BE49-F238E27FC236}">
                      <a16:creationId xmlns:a16="http://schemas.microsoft.com/office/drawing/2014/main" id="{DA7FDDE6-653C-2C30-DA5D-FE378BB540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886"/>
                  <a:ext cx="47" cy="47"/>
                </a:xfrm>
                <a:prstGeom prst="rect">
                  <a:avLst/>
                </a:prstGeom>
                <a:solidFill>
                  <a:srgbClr val="011B6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 algn="ctr"/>
                  <a:endParaRPr lang="en-US" altLang="en-US"/>
                </a:p>
              </p:txBody>
            </p:sp>
            <p:sp>
              <p:nvSpPr>
                <p:cNvPr id="4131" name="Rectangle 61">
                  <a:extLst>
                    <a:ext uri="{FF2B5EF4-FFF2-40B4-BE49-F238E27FC236}">
                      <a16:creationId xmlns:a16="http://schemas.microsoft.com/office/drawing/2014/main" id="{D831F0F9-DD85-3206-5184-2180B202AF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6" y="758"/>
                  <a:ext cx="95" cy="111"/>
                </a:xfrm>
                <a:prstGeom prst="rect">
                  <a:avLst/>
                </a:prstGeom>
                <a:solidFill>
                  <a:srgbClr val="011A5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 algn="ctr"/>
                  <a:endParaRPr lang="en-US" altLang="en-US"/>
                </a:p>
              </p:txBody>
            </p:sp>
          </p:grpSp>
          <p:sp>
            <p:nvSpPr>
              <p:cNvPr id="4128" name="Text Box 62">
                <a:extLst>
                  <a:ext uri="{FF2B5EF4-FFF2-40B4-BE49-F238E27FC236}">
                    <a16:creationId xmlns:a16="http://schemas.microsoft.com/office/drawing/2014/main" id="{209CE776-CA37-99DC-8A07-41D0E6D09B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3" y="1064"/>
                <a:ext cx="2233" cy="1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200" b="0">
                    <a:solidFill>
                      <a:srgbClr val="FFFF66"/>
                    </a:solidFill>
                    <a:latin typeface="Kerala" pitchFamily="2" charset="0"/>
                  </a:rPr>
                  <a:t>øIá ÈßÏÎB{áæ¿Ïá¢ §¿AáU </a:t>
                </a:r>
              </a:p>
              <a:p>
                <a:pPr algn="ctr"/>
                <a:r>
                  <a:rPr lang="en-US" altLang="en-US" sz="3200" b="0">
                    <a:solidFill>
                      <a:srgbClr val="FFFF66"/>
                    </a:solidFill>
                    <a:latin typeface="Kerala" pitchFamily="2" charset="0"/>
                  </a:rPr>
                  <a:t>dÉÕVJÈø¢·¢ §ÄÞÃá.</a:t>
                </a:r>
                <a:endParaRPr lang="en-US" altLang="en-US" sz="2800">
                  <a:solidFill>
                    <a:srgbClr val="FFFF66"/>
                  </a:solidFill>
                </a:endParaRPr>
              </a:p>
            </p:txBody>
          </p:sp>
        </p:grpSp>
      </p:grpSp>
      <p:sp>
        <p:nvSpPr>
          <p:cNvPr id="4122" name="Text Box 64">
            <a:extLst>
              <a:ext uri="{FF2B5EF4-FFF2-40B4-BE49-F238E27FC236}">
                <a16:creationId xmlns:a16="http://schemas.microsoft.com/office/drawing/2014/main" id="{42E49106-3D71-6B25-D120-2E7D3BFD7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444481" name="Rectangle 65">
            <a:extLst>
              <a:ext uri="{FF2B5EF4-FFF2-40B4-BE49-F238E27FC236}">
                <a16:creationId xmlns:a16="http://schemas.microsoft.com/office/drawing/2014/main" id="{1C4A6D4D-0DB5-FBB1-30AE-25A5B11EF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4124" name="Text Box 66">
            <a:extLst>
              <a:ext uri="{FF2B5EF4-FFF2-40B4-BE49-F238E27FC236}">
                <a16:creationId xmlns:a16="http://schemas.microsoft.com/office/drawing/2014/main" id="{A24F4895-7DAA-367F-E28C-A9BF868D2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9038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85">
            <a:extLst>
              <a:ext uri="{FF2B5EF4-FFF2-40B4-BE49-F238E27FC236}">
                <a16:creationId xmlns:a16="http://schemas.microsoft.com/office/drawing/2014/main" id="{588C2760-D5B4-D71D-BBCD-E3328C17AFA3}"/>
              </a:ext>
            </a:extLst>
          </p:cNvPr>
          <p:cNvGrpSpPr>
            <a:grpSpLocks/>
          </p:cNvGrpSpPr>
          <p:nvPr/>
        </p:nvGrpSpPr>
        <p:grpSpPr bwMode="auto">
          <a:xfrm>
            <a:off x="592138" y="1858963"/>
            <a:ext cx="7977187" cy="4430712"/>
            <a:chOff x="1035" y="620"/>
            <a:chExt cx="3550" cy="2945"/>
          </a:xfrm>
        </p:grpSpPr>
        <p:pic>
          <p:nvPicPr>
            <p:cNvPr id="16413" name="Picture 86">
              <a:extLst>
                <a:ext uri="{FF2B5EF4-FFF2-40B4-BE49-F238E27FC236}">
                  <a16:creationId xmlns:a16="http://schemas.microsoft.com/office/drawing/2014/main" id="{9B26FEBA-1C63-F639-7888-2453D21B28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620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4" name="Picture 87">
              <a:extLst>
                <a:ext uri="{FF2B5EF4-FFF2-40B4-BE49-F238E27FC236}">
                  <a16:creationId xmlns:a16="http://schemas.microsoft.com/office/drawing/2014/main" id="{A686FDB3-4B83-0EDC-E96D-B16AE2BFB1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72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5" name="Picture 88">
              <a:extLst>
                <a:ext uri="{FF2B5EF4-FFF2-40B4-BE49-F238E27FC236}">
                  <a16:creationId xmlns:a16="http://schemas.microsoft.com/office/drawing/2014/main" id="{48C2385E-0A37-0E4B-8337-26D796BC80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8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6" name="Picture 89">
              <a:extLst>
                <a:ext uri="{FF2B5EF4-FFF2-40B4-BE49-F238E27FC236}">
                  <a16:creationId xmlns:a16="http://schemas.microsoft.com/office/drawing/2014/main" id="{7D2F4A2D-74CB-0A09-2B57-B3CBA04E3A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94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7" name="Picture 90">
              <a:extLst>
                <a:ext uri="{FF2B5EF4-FFF2-40B4-BE49-F238E27FC236}">
                  <a16:creationId xmlns:a16="http://schemas.microsoft.com/office/drawing/2014/main" id="{F7B7E6DB-061F-A5A8-EFFA-F3C7E39D5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056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8" name="Picture 91">
              <a:extLst>
                <a:ext uri="{FF2B5EF4-FFF2-40B4-BE49-F238E27FC236}">
                  <a16:creationId xmlns:a16="http://schemas.microsoft.com/office/drawing/2014/main" id="{7C22B794-F594-B869-4B75-3B5D66EFA4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166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9" name="Picture 92">
              <a:extLst>
                <a:ext uri="{FF2B5EF4-FFF2-40B4-BE49-F238E27FC236}">
                  <a16:creationId xmlns:a16="http://schemas.microsoft.com/office/drawing/2014/main" id="{F5E80590-305D-FC65-6CA8-22DE2E6783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27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0" name="Picture 93">
              <a:extLst>
                <a:ext uri="{FF2B5EF4-FFF2-40B4-BE49-F238E27FC236}">
                  <a16:creationId xmlns:a16="http://schemas.microsoft.com/office/drawing/2014/main" id="{987D2975-23B9-BFBE-D3AB-6CC24FAEE2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38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1" name="Picture 94">
              <a:extLst>
                <a:ext uri="{FF2B5EF4-FFF2-40B4-BE49-F238E27FC236}">
                  <a16:creationId xmlns:a16="http://schemas.microsoft.com/office/drawing/2014/main" id="{F0522F5F-4316-63D8-3590-DAFD1F754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493"/>
              <a:ext cx="3550" cy="108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2" name="Picture 95">
              <a:extLst>
                <a:ext uri="{FF2B5EF4-FFF2-40B4-BE49-F238E27FC236}">
                  <a16:creationId xmlns:a16="http://schemas.microsoft.com/office/drawing/2014/main" id="{0B8D5462-FF05-D0D3-A50A-F16880F38F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60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3" name="Picture 96">
              <a:extLst>
                <a:ext uri="{FF2B5EF4-FFF2-40B4-BE49-F238E27FC236}">
                  <a16:creationId xmlns:a16="http://schemas.microsoft.com/office/drawing/2014/main" id="{CAC591D9-E028-DC79-7C3F-0DC57626CB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711"/>
              <a:ext cx="3550" cy="108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4" name="Picture 97">
              <a:extLst>
                <a:ext uri="{FF2B5EF4-FFF2-40B4-BE49-F238E27FC236}">
                  <a16:creationId xmlns:a16="http://schemas.microsoft.com/office/drawing/2014/main" id="{3BDA981B-6BC2-8645-8942-31B5120D3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81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5" name="Picture 98">
              <a:extLst>
                <a:ext uri="{FF2B5EF4-FFF2-40B4-BE49-F238E27FC236}">
                  <a16:creationId xmlns:a16="http://schemas.microsoft.com/office/drawing/2014/main" id="{2DB9E1A1-59A2-8ED5-DE20-97F1921F79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1929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6" name="Picture 99">
              <a:extLst>
                <a:ext uri="{FF2B5EF4-FFF2-40B4-BE49-F238E27FC236}">
                  <a16:creationId xmlns:a16="http://schemas.microsoft.com/office/drawing/2014/main" id="{2F452716-5F28-3A9B-AE29-874E11C01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03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7" name="Picture 100">
              <a:extLst>
                <a:ext uri="{FF2B5EF4-FFF2-40B4-BE49-F238E27FC236}">
                  <a16:creationId xmlns:a16="http://schemas.microsoft.com/office/drawing/2014/main" id="{FE4FD0A1-41E0-E67F-3C10-9A240B58CC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14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8" name="Picture 101">
              <a:extLst>
                <a:ext uri="{FF2B5EF4-FFF2-40B4-BE49-F238E27FC236}">
                  <a16:creationId xmlns:a16="http://schemas.microsoft.com/office/drawing/2014/main" id="{89BF3B65-B5CF-578B-B94C-D934F1FB73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257"/>
              <a:ext cx="3550" cy="108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29" name="Picture 102">
              <a:extLst>
                <a:ext uri="{FF2B5EF4-FFF2-40B4-BE49-F238E27FC236}">
                  <a16:creationId xmlns:a16="http://schemas.microsoft.com/office/drawing/2014/main" id="{3346F533-3631-365F-7A89-3081D2B7E9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365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103">
              <a:extLst>
                <a:ext uri="{FF2B5EF4-FFF2-40B4-BE49-F238E27FC236}">
                  <a16:creationId xmlns:a16="http://schemas.microsoft.com/office/drawing/2014/main" id="{92968E3B-30E6-A5E8-AA13-BE96D0F3E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474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104">
              <a:extLst>
                <a:ext uri="{FF2B5EF4-FFF2-40B4-BE49-F238E27FC236}">
                  <a16:creationId xmlns:a16="http://schemas.microsoft.com/office/drawing/2014/main" id="{C8443989-A4F1-59BE-C32B-ADF0CADAE5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583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105">
              <a:extLst>
                <a:ext uri="{FF2B5EF4-FFF2-40B4-BE49-F238E27FC236}">
                  <a16:creationId xmlns:a16="http://schemas.microsoft.com/office/drawing/2014/main" id="{A8458942-CC6E-CEAF-D5E5-3719DBA30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692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Picture 106">
              <a:extLst>
                <a:ext uri="{FF2B5EF4-FFF2-40B4-BE49-F238E27FC236}">
                  <a16:creationId xmlns:a16="http://schemas.microsoft.com/office/drawing/2014/main" id="{8FB40A99-5AB2-C3D7-F1B8-45D5D4B061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802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107">
              <a:extLst>
                <a:ext uri="{FF2B5EF4-FFF2-40B4-BE49-F238E27FC236}">
                  <a16:creationId xmlns:a16="http://schemas.microsoft.com/office/drawing/2014/main" id="{7010A183-EFA8-ECD4-D7B2-CD56A3F80E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2911"/>
              <a:ext cx="3550" cy="110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5" name="Picture 108">
              <a:extLst>
                <a:ext uri="{FF2B5EF4-FFF2-40B4-BE49-F238E27FC236}">
                  <a16:creationId xmlns:a16="http://schemas.microsoft.com/office/drawing/2014/main" id="{F24F4ED6-902F-8F0E-0451-516727129A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021"/>
              <a:ext cx="3550" cy="108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6" name="Picture 109">
              <a:extLst>
                <a:ext uri="{FF2B5EF4-FFF2-40B4-BE49-F238E27FC236}">
                  <a16:creationId xmlns:a16="http://schemas.microsoft.com/office/drawing/2014/main" id="{DE7B9560-D89E-24CD-8CF3-2B3A527FE8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129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7" name="Picture 110">
              <a:extLst>
                <a:ext uri="{FF2B5EF4-FFF2-40B4-BE49-F238E27FC236}">
                  <a16:creationId xmlns:a16="http://schemas.microsoft.com/office/drawing/2014/main" id="{E104C326-E879-2DDF-D825-1931E0B4C0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238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8" name="Picture 111">
              <a:extLst>
                <a:ext uri="{FF2B5EF4-FFF2-40B4-BE49-F238E27FC236}">
                  <a16:creationId xmlns:a16="http://schemas.microsoft.com/office/drawing/2014/main" id="{DAFA35B2-F152-7067-9C40-673EC56E5B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347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9" name="Picture 112">
              <a:extLst>
                <a:ext uri="{FF2B5EF4-FFF2-40B4-BE49-F238E27FC236}">
                  <a16:creationId xmlns:a16="http://schemas.microsoft.com/office/drawing/2014/main" id="{74B516A4-4261-D10B-0C7E-1E2333EFE0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5" y="3456"/>
              <a:ext cx="3550" cy="109"/>
            </a:xfrm>
            <a:prstGeom prst="rect">
              <a:avLst/>
            </a:prstGeom>
            <a:noFill/>
            <a:ln>
              <a:noFill/>
            </a:ln>
            <a:effectLst>
              <a:outerShdw dist="80322" dir="4293903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02A545E-E420-E853-1D0E-7278EAB1D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ED331ABE-7782-6C0C-05B9-1BCFF8DCC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30337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 b="0">
                <a:solidFill>
                  <a:srgbClr val="B35A17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6389" name="AutoShape 4">
            <a:extLst>
              <a:ext uri="{FF2B5EF4-FFF2-40B4-BE49-F238E27FC236}">
                <a16:creationId xmlns:a16="http://schemas.microsoft.com/office/drawing/2014/main" id="{A05F017E-F794-D12D-5FAF-B81BE985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90" name="Rectangle 5">
            <a:extLst>
              <a:ext uri="{FF2B5EF4-FFF2-40B4-BE49-F238E27FC236}">
                <a16:creationId xmlns:a16="http://schemas.microsoft.com/office/drawing/2014/main" id="{8DFCB148-F49B-F9D9-2262-63F6FC061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478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603050405020304" pitchFamily="18" charset="0"/>
              </a:rPr>
              <a:t>   </a:t>
            </a:r>
            <a:r>
              <a:rPr lang="en-US" altLang="en-US" sz="2400" b="0">
                <a:solidFill>
                  <a:srgbClr val="B35A17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6391" name="Rectangle 6">
            <a:extLst>
              <a:ext uri="{FF2B5EF4-FFF2-40B4-BE49-F238E27FC236}">
                <a16:creationId xmlns:a16="http://schemas.microsoft.com/office/drawing/2014/main" id="{FA423C51-0D42-06A0-4459-AF08C209B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92" name="Rectangle 7">
            <a:extLst>
              <a:ext uri="{FF2B5EF4-FFF2-40B4-BE49-F238E27FC236}">
                <a16:creationId xmlns:a16="http://schemas.microsoft.com/office/drawing/2014/main" id="{712BBD89-2112-A7CD-B552-01983163A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393" name="Line 8">
            <a:extLst>
              <a:ext uri="{FF2B5EF4-FFF2-40B4-BE49-F238E27FC236}">
                <a16:creationId xmlns:a16="http://schemas.microsoft.com/office/drawing/2014/main" id="{8DED7205-1961-4091-D119-B59AF07404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Rectangle 9">
            <a:extLst>
              <a:ext uri="{FF2B5EF4-FFF2-40B4-BE49-F238E27FC236}">
                <a16:creationId xmlns:a16="http://schemas.microsoft.com/office/drawing/2014/main" id="{DB6764D1-04D3-F761-5C32-D8D4877F5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6395" name="Line 10">
            <a:extLst>
              <a:ext uri="{FF2B5EF4-FFF2-40B4-BE49-F238E27FC236}">
                <a16:creationId xmlns:a16="http://schemas.microsoft.com/office/drawing/2014/main" id="{0EC63E37-6C2F-2613-B650-1CEE051A896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Line 12">
            <a:extLst>
              <a:ext uri="{FF2B5EF4-FFF2-40B4-BE49-F238E27FC236}">
                <a16:creationId xmlns:a16="http://schemas.microsoft.com/office/drawing/2014/main" id="{3C6E9433-92FA-7542-7CB2-A23F1780D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Rectangle 16">
            <a:extLst>
              <a:ext uri="{FF2B5EF4-FFF2-40B4-BE49-F238E27FC236}">
                <a16:creationId xmlns:a16="http://schemas.microsoft.com/office/drawing/2014/main" id="{A8640358-AE67-75F3-E198-DB98AA11FE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30346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20603050405020304" pitchFamily="18" charset="0"/>
              </a:rPr>
              <a:t>ca. 500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Ìß.Øß</a:t>
            </a:r>
            <a:r>
              <a:rPr lang="en-US" altLang="en-US" sz="2800" b="0">
                <a:solidFill>
                  <a:srgbClr val="FAFD00"/>
                </a:solidFill>
                <a:latin typeface="Times" panose="02020603050405020304" pitchFamily="18" charset="0"/>
              </a:rPr>
              <a:t>.</a:t>
            </a:r>
          </a:p>
        </p:txBody>
      </p:sp>
      <p:sp>
        <p:nvSpPr>
          <p:cNvPr id="16398" name="Text Box 26">
            <a:extLst>
              <a:ext uri="{FF2B5EF4-FFF2-40B4-BE49-F238E27FC236}">
                <a16:creationId xmlns:a16="http://schemas.microsoft.com/office/drawing/2014/main" id="{BFD667B4-5954-04CA-9F31-911FF9A9E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6399" name="AutoShape 28">
            <a:extLst>
              <a:ext uri="{FF2B5EF4-FFF2-40B4-BE49-F238E27FC236}">
                <a16:creationId xmlns:a16="http://schemas.microsoft.com/office/drawing/2014/main" id="{FE7B01AA-3764-8B20-E213-9D2264EB9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400" name="Rectangle 29">
            <a:extLst>
              <a:ext uri="{FF2B5EF4-FFF2-40B4-BE49-F238E27FC236}">
                <a16:creationId xmlns:a16="http://schemas.microsoft.com/office/drawing/2014/main" id="{5230C162-3DFD-4B3C-3110-B85A1E7F0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401" name="AutoShape 30">
            <a:extLst>
              <a:ext uri="{FF2B5EF4-FFF2-40B4-BE49-F238E27FC236}">
                <a16:creationId xmlns:a16="http://schemas.microsoft.com/office/drawing/2014/main" id="{4F60B4AF-1D96-38BD-5912-EFA56476B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6402" name="Line 31">
            <a:extLst>
              <a:ext uri="{FF2B5EF4-FFF2-40B4-BE49-F238E27FC236}">
                <a16:creationId xmlns:a16="http://schemas.microsoft.com/office/drawing/2014/main" id="{C12266EE-62C7-896D-92BC-55828C14FEA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3" name="Line 32">
            <a:extLst>
              <a:ext uri="{FF2B5EF4-FFF2-40B4-BE49-F238E27FC236}">
                <a16:creationId xmlns:a16="http://schemas.microsoft.com/office/drawing/2014/main" id="{94370C80-2D4F-CDD4-6A31-027AC63A4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04" name="Rectangle 33">
            <a:extLst>
              <a:ext uri="{FF2B5EF4-FFF2-40B4-BE49-F238E27FC236}">
                <a16:creationId xmlns:a16="http://schemas.microsoft.com/office/drawing/2014/main" id="{82D54311-9C7B-9E7B-5A80-465717C9E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6405" name="Rectangle 34">
            <a:extLst>
              <a:ext uri="{FF2B5EF4-FFF2-40B4-BE49-F238E27FC236}">
                <a16:creationId xmlns:a16="http://schemas.microsoft.com/office/drawing/2014/main" id="{5B3E5DC4-CC81-2EF8-20D8-418D6FC00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6406" name="Text Box 35">
            <a:extLst>
              <a:ext uri="{FF2B5EF4-FFF2-40B4-BE49-F238E27FC236}">
                <a16:creationId xmlns:a16="http://schemas.microsoft.com/office/drawing/2014/main" id="{8168FC06-C1D1-1396-1F0F-2708A4886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3191" name="Rectangle 39">
            <a:extLst>
              <a:ext uri="{FF2B5EF4-FFF2-40B4-BE49-F238E27FC236}">
                <a16:creationId xmlns:a16="http://schemas.microsoft.com/office/drawing/2014/main" id="{06F9826C-E677-F1FE-DFEF-9B6E81763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09</a:t>
            </a:r>
          </a:p>
        </p:txBody>
      </p:sp>
      <p:sp>
        <p:nvSpPr>
          <p:cNvPr id="433192" name="Text Box 40">
            <a:extLst>
              <a:ext uri="{FF2B5EF4-FFF2-40B4-BE49-F238E27FC236}">
                <a16:creationId xmlns:a16="http://schemas.microsoft.com/office/drawing/2014/main" id="{89CB445D-04F5-8460-934D-87DFA44E1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5013" y="3538538"/>
            <a:ext cx="5119687" cy="15541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d·àØßæÜ ÌáißÖÞÜßµ{ÞÏ </a:t>
            </a:r>
          </a:p>
          <a:p>
            <a:pPr algn="ctr"/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dÉÄßÍµæ{ </a:t>
            </a:r>
          </a:p>
          <a:p>
            <a:pPr algn="ctr"/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²øßAÜá¢ ÎùAøáÄí.</a:t>
            </a:r>
            <a:endParaRPr lang="en-US" altLang="en-US" sz="4000">
              <a:solidFill>
                <a:srgbClr val="FFFF00"/>
              </a:solidFill>
            </a:endParaRPr>
          </a:p>
        </p:txBody>
      </p:sp>
      <p:sp>
        <p:nvSpPr>
          <p:cNvPr id="433193" name="Text Box 41">
            <a:extLst>
              <a:ext uri="{FF2B5EF4-FFF2-40B4-BE49-F238E27FC236}">
                <a16:creationId xmlns:a16="http://schemas.microsoft.com/office/drawing/2014/main" id="{DA8C4C9E-AC2E-B838-1C11-92C83B468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5397500"/>
            <a:ext cx="4765675" cy="1158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 i="1" u="sng">
                <a:solidFill>
                  <a:schemeClr val="tx1"/>
                </a:solidFill>
                <a:latin typeface="Kerala" pitchFamily="2" charset="0"/>
              </a:rPr>
              <a:t>ÉìçÜÞØí ÎùKßÜï!</a:t>
            </a:r>
          </a:p>
          <a:p>
            <a:pPr>
              <a:spcBef>
                <a:spcPct val="50000"/>
              </a:spcBef>
            </a:pPr>
            <a:endParaRPr lang="en-US" altLang="en-US" sz="2000" i="1" u="sng">
              <a:solidFill>
                <a:schemeClr val="tx1"/>
              </a:solidFill>
            </a:endParaRPr>
          </a:p>
        </p:txBody>
      </p:sp>
      <p:sp>
        <p:nvSpPr>
          <p:cNvPr id="16410" name="Text Box 42">
            <a:extLst>
              <a:ext uri="{FF2B5EF4-FFF2-40B4-BE49-F238E27FC236}">
                <a16:creationId xmlns:a16="http://schemas.microsoft.com/office/drawing/2014/main" id="{C97B90EF-3C7B-BF62-73F4-86E3E2E8A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9038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16411" name="Text Box 43">
            <a:extLst>
              <a:ext uri="{FF2B5EF4-FFF2-40B4-BE49-F238E27FC236}">
                <a16:creationId xmlns:a16="http://schemas.microsoft.com/office/drawing/2014/main" id="{503E1272-DFDE-19B0-4911-022ED7BE4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6412" name="Text Box 113">
            <a:extLst>
              <a:ext uri="{FF2B5EF4-FFF2-40B4-BE49-F238E27FC236}">
                <a16:creationId xmlns:a16="http://schemas.microsoft.com/office/drawing/2014/main" id="{654FA33E-3601-2CC1-0F97-23AB2068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¥çMÞ.</a:t>
            </a: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17:16-34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0" autoUpdateAnimBg="0"/>
      <p:bldP spid="43319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4">
            <a:extLst>
              <a:ext uri="{FF2B5EF4-FFF2-40B4-BE49-F238E27FC236}">
                <a16:creationId xmlns:a16="http://schemas.microsoft.com/office/drawing/2014/main" id="{8D0BC5F3-2B28-992E-CF86-BE4652B6A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11" name="Rectangle 35">
            <a:extLst>
              <a:ext uri="{FF2B5EF4-FFF2-40B4-BE49-F238E27FC236}">
                <a16:creationId xmlns:a16="http://schemas.microsoft.com/office/drawing/2014/main" id="{94F3EB51-01EB-09A3-E751-42D0CEF36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292417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bg2"/>
                </a:solidFill>
                <a:latin typeface="Times" panose="02020603050405020304" pitchFamily="18" charset="0"/>
              </a:rPr>
              <a:t>ALEX THE GREEK</a:t>
            </a:r>
          </a:p>
        </p:txBody>
      </p:sp>
      <p:sp>
        <p:nvSpPr>
          <p:cNvPr id="17412" name="AutoShape 36">
            <a:extLst>
              <a:ext uri="{FF2B5EF4-FFF2-40B4-BE49-F238E27FC236}">
                <a16:creationId xmlns:a16="http://schemas.microsoft.com/office/drawing/2014/main" id="{2C6FF69A-EAAC-22D0-C9D5-F5C44D381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13" name="Rectangle 37">
            <a:extLst>
              <a:ext uri="{FF2B5EF4-FFF2-40B4-BE49-F238E27FC236}">
                <a16:creationId xmlns:a16="http://schemas.microsoft.com/office/drawing/2014/main" id="{78C91067-0B0E-22E9-FB92-97AC780B2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637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603050405020304" pitchFamily="18" charset="0"/>
              </a:rPr>
              <a:t>   </a:t>
            </a:r>
            <a:r>
              <a:rPr lang="en-US" altLang="en-US" sz="2400" b="0">
                <a:solidFill>
                  <a:srgbClr val="B35A17"/>
                </a:solidFill>
                <a:latin typeface="Kerala" pitchFamily="2" charset="0"/>
              </a:rPr>
              <a:t>ÈßÖÌíÆµÞÜ</a:t>
            </a:r>
            <a:r>
              <a:rPr lang="en-US" altLang="en-US" sz="2800">
                <a:solidFill>
                  <a:srgbClr val="B35A17"/>
                </a:solidFill>
                <a:latin typeface="Kerala" pitchFamily="2" charset="0"/>
              </a:rPr>
              <a:t>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7414" name="Rectangle 38">
            <a:extLst>
              <a:ext uri="{FF2B5EF4-FFF2-40B4-BE49-F238E27FC236}">
                <a16:creationId xmlns:a16="http://schemas.microsoft.com/office/drawing/2014/main" id="{6EBEC921-47CA-CEA4-EBB3-1B7057C5C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15" name="Line 39">
            <a:extLst>
              <a:ext uri="{FF2B5EF4-FFF2-40B4-BE49-F238E27FC236}">
                <a16:creationId xmlns:a16="http://schemas.microsoft.com/office/drawing/2014/main" id="{DC613CAD-985A-6A7F-0517-4355AF94B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6" name="Line 40">
            <a:extLst>
              <a:ext uri="{FF2B5EF4-FFF2-40B4-BE49-F238E27FC236}">
                <a16:creationId xmlns:a16="http://schemas.microsoft.com/office/drawing/2014/main" id="{B316D9E7-13C4-2F6A-C464-FA51FABF23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Rectangle 41">
            <a:extLst>
              <a:ext uri="{FF2B5EF4-FFF2-40B4-BE49-F238E27FC236}">
                <a16:creationId xmlns:a16="http://schemas.microsoft.com/office/drawing/2014/main" id="{FBA40538-DA7F-FE62-C0FA-33E7BC7AA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21456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20603050405020304" pitchFamily="18" charset="0"/>
              </a:rPr>
              <a:t>ca. 500 </a:t>
            </a: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Ìß.Øß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7418" name="Rectangle 4">
            <a:extLst>
              <a:ext uri="{FF2B5EF4-FFF2-40B4-BE49-F238E27FC236}">
                <a16:creationId xmlns:a16="http://schemas.microsoft.com/office/drawing/2014/main" id="{6A5FE0DC-4B49-3251-B7EC-B56634B63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7419" name="Line 5">
            <a:extLst>
              <a:ext uri="{FF2B5EF4-FFF2-40B4-BE49-F238E27FC236}">
                <a16:creationId xmlns:a16="http://schemas.microsoft.com/office/drawing/2014/main" id="{746755FA-2B69-3CD7-6DD3-AF8735555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Text Box 21">
            <a:extLst>
              <a:ext uri="{FF2B5EF4-FFF2-40B4-BE49-F238E27FC236}">
                <a16:creationId xmlns:a16="http://schemas.microsoft.com/office/drawing/2014/main" id="{60EE2560-5988-A45E-C770-2C9252624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7421" name="AutoShape 23">
            <a:extLst>
              <a:ext uri="{FF2B5EF4-FFF2-40B4-BE49-F238E27FC236}">
                <a16:creationId xmlns:a16="http://schemas.microsoft.com/office/drawing/2014/main" id="{6E9696AC-7046-2D56-18C3-87B87DB76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22" name="Rectangle 24">
            <a:extLst>
              <a:ext uri="{FF2B5EF4-FFF2-40B4-BE49-F238E27FC236}">
                <a16:creationId xmlns:a16="http://schemas.microsoft.com/office/drawing/2014/main" id="{505FC0B9-ACF0-6A9D-728E-83EC8DE73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23" name="AutoShape 25">
            <a:extLst>
              <a:ext uri="{FF2B5EF4-FFF2-40B4-BE49-F238E27FC236}">
                <a16:creationId xmlns:a16="http://schemas.microsoft.com/office/drawing/2014/main" id="{6B7D1331-C5DB-ADA9-6ED2-384FFE4D5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424" name="Line 26">
            <a:extLst>
              <a:ext uri="{FF2B5EF4-FFF2-40B4-BE49-F238E27FC236}">
                <a16:creationId xmlns:a16="http://schemas.microsoft.com/office/drawing/2014/main" id="{A08907CE-E92D-753C-22C9-E82DB7B72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Line 27">
            <a:extLst>
              <a:ext uri="{FF2B5EF4-FFF2-40B4-BE49-F238E27FC236}">
                <a16:creationId xmlns:a16="http://schemas.microsoft.com/office/drawing/2014/main" id="{AB95EEA7-7432-65CF-A54D-5AF1D9BA849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Rectangle 28">
            <a:extLst>
              <a:ext uri="{FF2B5EF4-FFF2-40B4-BE49-F238E27FC236}">
                <a16:creationId xmlns:a16="http://schemas.microsoft.com/office/drawing/2014/main" id="{DBAEBA94-A104-68D3-4148-365C12653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7427" name="Rectangle 29">
            <a:extLst>
              <a:ext uri="{FF2B5EF4-FFF2-40B4-BE49-F238E27FC236}">
                <a16:creationId xmlns:a16="http://schemas.microsoft.com/office/drawing/2014/main" id="{FBB7A925-A874-62F3-F829-5AB8591B3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7428" name="Text Box 30">
            <a:extLst>
              <a:ext uri="{FF2B5EF4-FFF2-40B4-BE49-F238E27FC236}">
                <a16:creationId xmlns:a16="http://schemas.microsoft.com/office/drawing/2014/main" id="{D014525E-5A05-F5E1-055A-3E522627A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682" name="Rectangle 42">
            <a:extLst>
              <a:ext uri="{FF2B5EF4-FFF2-40B4-BE49-F238E27FC236}">
                <a16:creationId xmlns:a16="http://schemas.microsoft.com/office/drawing/2014/main" id="{E50FAA85-F7F9-4500-BFFC-F92D94E69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7430" name="Text Box 43">
            <a:extLst>
              <a:ext uri="{FF2B5EF4-FFF2-40B4-BE49-F238E27FC236}">
                <a16:creationId xmlns:a16="http://schemas.microsoft.com/office/drawing/2014/main" id="{6D81793C-BFDC-BE92-CA80-F2ED56685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70625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pic>
        <p:nvPicPr>
          <p:cNvPr id="17431" name="Picture 44">
            <a:extLst>
              <a:ext uri="{FF2B5EF4-FFF2-40B4-BE49-F238E27FC236}">
                <a16:creationId xmlns:a16="http://schemas.microsoft.com/office/drawing/2014/main" id="{4FC09924-AAE2-E98E-6D84-37F0404A5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>
            <a:fillRect/>
          </a:stretch>
        </p:blipFill>
        <p:spPr bwMode="auto">
          <a:xfrm>
            <a:off x="725488" y="1639888"/>
            <a:ext cx="5978525" cy="39893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68687" name="Group 47">
            <a:extLst>
              <a:ext uri="{FF2B5EF4-FFF2-40B4-BE49-F238E27FC236}">
                <a16:creationId xmlns:a16="http://schemas.microsoft.com/office/drawing/2014/main" id="{C5B310D9-A24D-9376-6837-0EF2FB5E3C5C}"/>
              </a:ext>
            </a:extLst>
          </p:cNvPr>
          <p:cNvGrpSpPr>
            <a:grpSpLocks/>
          </p:cNvGrpSpPr>
          <p:nvPr/>
        </p:nvGrpSpPr>
        <p:grpSpPr bwMode="auto">
          <a:xfrm>
            <a:off x="5899150" y="819150"/>
            <a:ext cx="2949575" cy="2511425"/>
            <a:chOff x="3749" y="583"/>
            <a:chExt cx="1858" cy="1582"/>
          </a:xfrm>
        </p:grpSpPr>
        <p:pic>
          <p:nvPicPr>
            <p:cNvPr id="17437" name="Picture 45">
              <a:extLst>
                <a:ext uri="{FF2B5EF4-FFF2-40B4-BE49-F238E27FC236}">
                  <a16:creationId xmlns:a16="http://schemas.microsoft.com/office/drawing/2014/main" id="{952BBC2B-656F-8BDF-E7FE-8F43118805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438" name="Text Box 46">
              <a:extLst>
                <a:ext uri="{FF2B5EF4-FFF2-40B4-BE49-F238E27FC236}">
                  <a16:creationId xmlns:a16="http://schemas.microsoft.com/office/drawing/2014/main" id="{20DD4EF1-9815-195A-0B17-7799D8C545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" y="1722"/>
              <a:ext cx="612" cy="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b="0">
                  <a:solidFill>
                    <a:schemeClr val="tx1"/>
                  </a:solidFill>
                  <a:latin typeface="Kerala" pitchFamily="2" charset="0"/>
                </a:rPr>
                <a:t>æµÞøßLc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spcBef>
                  <a:spcPct val="50000"/>
                </a:spcBef>
              </a:pPr>
              <a:endParaRPr lang="en-US" altLang="en-US">
                <a:solidFill>
                  <a:srgbClr val="FAFCFF"/>
                </a:solidFill>
              </a:endParaRPr>
            </a:p>
          </p:txBody>
        </p:sp>
      </p:grpSp>
      <p:grpSp>
        <p:nvGrpSpPr>
          <p:cNvPr id="368688" name="Group 48">
            <a:extLst>
              <a:ext uri="{FF2B5EF4-FFF2-40B4-BE49-F238E27FC236}">
                <a16:creationId xmlns:a16="http://schemas.microsoft.com/office/drawing/2014/main" id="{6C764A98-B4EC-78A4-5C78-69986A347AC6}"/>
              </a:ext>
            </a:extLst>
          </p:cNvPr>
          <p:cNvGrpSpPr>
            <a:grpSpLocks/>
          </p:cNvGrpSpPr>
          <p:nvPr/>
        </p:nvGrpSpPr>
        <p:grpSpPr bwMode="auto">
          <a:xfrm>
            <a:off x="2241550" y="4349750"/>
            <a:ext cx="6157913" cy="1846263"/>
            <a:chOff x="1412" y="2740"/>
            <a:chExt cx="3879" cy="1163"/>
          </a:xfrm>
        </p:grpSpPr>
        <p:pic>
          <p:nvPicPr>
            <p:cNvPr id="17435" name="Picture 10">
              <a:extLst>
                <a:ext uri="{FF2B5EF4-FFF2-40B4-BE49-F238E27FC236}">
                  <a16:creationId xmlns:a16="http://schemas.microsoft.com/office/drawing/2014/main" id="{6F228E23-921E-6356-F964-C6F5424B5C0B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7436" name="Rectangle 11">
              <a:extLst>
                <a:ext uri="{FF2B5EF4-FFF2-40B4-BE49-F238E27FC236}">
                  <a16:creationId xmlns:a16="http://schemas.microsoft.com/office/drawing/2014/main" id="{7A5CDA84-E5E2-2BE0-3EEB-049B02B3B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3147"/>
              <a:ext cx="2455" cy="756"/>
            </a:xfrm>
            <a:prstGeom prst="rect">
              <a:avLst/>
            </a:prstGeom>
            <a:solidFill>
              <a:schemeClr val="tx1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2400">
                  <a:solidFill>
                    <a:srgbClr val="70380E"/>
                  </a:solidFill>
                  <a:latin typeface="Kerala" pitchFamily="2" charset="0"/>
                </a:rPr>
                <a:t>¥çÅÈ</a:t>
              </a:r>
              <a:r>
                <a:rPr lang="en-US" altLang="en-US" sz="2000">
                  <a:solidFill>
                    <a:schemeClr val="accent2"/>
                  </a:solidFill>
                </a:rPr>
                <a:t>:</a:t>
              </a:r>
              <a:r>
                <a:rPr lang="en-US" altLang="en-US" sz="2000">
                  <a:solidFill>
                    <a:srgbClr val="70380E"/>
                  </a:solidFill>
                  <a:latin typeface="Kerala" pitchFamily="2" charset="0"/>
                </a:rPr>
                <a:t>dÉÞºàÈ ¥çÅÈÏáæ¿ çµÞGÏá¢ ¥çÅÈ èÈAßæa</a:t>
              </a:r>
              <a:r>
                <a:rPr lang="en-US" altLang="en-US" sz="2000" b="0">
                  <a:solidFill>
                    <a:schemeClr val="accent2"/>
                  </a:solidFill>
                  <a:latin typeface="Kerala" pitchFamily="2" charset="0"/>
                </a:rPr>
                <a:t> </a:t>
              </a:r>
              <a:r>
                <a:rPr lang="en-US" altLang="en-US" sz="2400">
                  <a:solidFill>
                    <a:schemeClr val="accent2"/>
                  </a:solidFill>
                  <a:latin typeface="Kerala" pitchFamily="2" charset="0"/>
                </a:rPr>
                <a:t>çÆÕÞÜÏÕá¢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17434" name="Text Box 49">
            <a:extLst>
              <a:ext uri="{FF2B5EF4-FFF2-40B4-BE49-F238E27FC236}">
                <a16:creationId xmlns:a16="http://schemas.microsoft.com/office/drawing/2014/main" id="{B6D8FB97-C882-1365-2BE7-D14AC5900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3667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¥æMÞ:</a:t>
            </a:r>
            <a:r>
              <a:rPr lang="en-US" altLang="en-US" sz="1200">
                <a:solidFill>
                  <a:schemeClr val="tx1"/>
                </a:solidFill>
              </a:rPr>
              <a:t> 17:16-34; </a:t>
            </a:r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¥æMÞ:</a:t>
            </a:r>
            <a:r>
              <a:rPr lang="en-US" altLang="en-US" sz="1200">
                <a:solidFill>
                  <a:schemeClr val="tx1"/>
                </a:solidFill>
              </a:rPr>
              <a:t> 18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9E1788A-1E4F-A761-C9A9-28F7F13C2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35" name="AutoShape 4">
            <a:extLst>
              <a:ext uri="{FF2B5EF4-FFF2-40B4-BE49-F238E27FC236}">
                <a16:creationId xmlns:a16="http://schemas.microsoft.com/office/drawing/2014/main" id="{7F51858D-24A1-D4B7-46C2-0426A1B48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36" name="Rectangle 5">
            <a:extLst>
              <a:ext uri="{FF2B5EF4-FFF2-40B4-BE49-F238E27FC236}">
                <a16:creationId xmlns:a16="http://schemas.microsoft.com/office/drawing/2014/main" id="{9DD10FC5-7F40-ADA0-2B9D-A3994B909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603050405020304" pitchFamily="18" charset="0"/>
              </a:rPr>
              <a:t>   SILENCE</a:t>
            </a:r>
          </a:p>
        </p:txBody>
      </p:sp>
      <p:sp>
        <p:nvSpPr>
          <p:cNvPr id="18437" name="Rectangle 6">
            <a:extLst>
              <a:ext uri="{FF2B5EF4-FFF2-40B4-BE49-F238E27FC236}">
                <a16:creationId xmlns:a16="http://schemas.microsoft.com/office/drawing/2014/main" id="{562EC32F-D03B-D047-4992-94391C903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38" name="Rectangle 7">
            <a:extLst>
              <a:ext uri="{FF2B5EF4-FFF2-40B4-BE49-F238E27FC236}">
                <a16:creationId xmlns:a16="http://schemas.microsoft.com/office/drawing/2014/main" id="{F233F979-C2DE-E48D-9FF6-72A4F4068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39" name="Line 8">
            <a:extLst>
              <a:ext uri="{FF2B5EF4-FFF2-40B4-BE49-F238E27FC236}">
                <a16:creationId xmlns:a16="http://schemas.microsoft.com/office/drawing/2014/main" id="{87E2D855-85AD-FB39-5067-BA2312F222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Line 9">
            <a:extLst>
              <a:ext uri="{FF2B5EF4-FFF2-40B4-BE49-F238E27FC236}">
                <a16:creationId xmlns:a16="http://schemas.microsoft.com/office/drawing/2014/main" id="{303CDBA4-52F8-4A69-4E70-7AF55D7EA2B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Line 11">
            <a:extLst>
              <a:ext uri="{FF2B5EF4-FFF2-40B4-BE49-F238E27FC236}">
                <a16:creationId xmlns:a16="http://schemas.microsoft.com/office/drawing/2014/main" id="{92B5F9B0-E807-D8F8-E7EF-5A7A6F206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42" name="Group 12">
            <a:extLst>
              <a:ext uri="{FF2B5EF4-FFF2-40B4-BE49-F238E27FC236}">
                <a16:creationId xmlns:a16="http://schemas.microsoft.com/office/drawing/2014/main" id="{8E68E248-E56F-F00B-3903-94A8FA7DDE67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18476" name="Rectangle 13">
              <a:extLst>
                <a:ext uri="{FF2B5EF4-FFF2-40B4-BE49-F238E27FC236}">
                  <a16:creationId xmlns:a16="http://schemas.microsoft.com/office/drawing/2014/main" id="{E900C699-5BC8-F8D2-A842-35ACDB1FE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3600" b="0">
                  <a:solidFill>
                    <a:schemeClr val="tx2"/>
                  </a:solidFill>
                  <a:latin typeface="Times" panose="02020603050405020304" pitchFamily="18" charset="0"/>
                </a:rPr>
                <a:t>OT  </a:t>
              </a:r>
              <a:r>
                <a:rPr lang="en-US" altLang="en-US" sz="6600" b="0">
                  <a:solidFill>
                    <a:srgbClr val="7FFF00"/>
                  </a:solidFill>
                  <a:latin typeface="Times" panose="02020603050405020304" pitchFamily="18" charset="0"/>
                </a:rPr>
                <a:t>S </a:t>
              </a:r>
              <a:r>
                <a:rPr lang="en-US" altLang="en-US" sz="3600" b="0">
                  <a:solidFill>
                    <a:schemeClr val="tx2"/>
                  </a:solidFill>
                  <a:latin typeface="Times" panose="02020603050405020304" pitchFamily="18" charset="0"/>
                </a:rPr>
                <a:t>NT</a:t>
              </a:r>
            </a:p>
          </p:txBody>
        </p:sp>
        <p:sp>
          <p:nvSpPr>
            <p:cNvPr id="18477" name="AutoShape 14">
              <a:extLst>
                <a:ext uri="{FF2B5EF4-FFF2-40B4-BE49-F238E27FC236}">
                  <a16:creationId xmlns:a16="http://schemas.microsoft.com/office/drawing/2014/main" id="{6B8D4D91-DCC8-D1AA-27E7-E650F46412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8443" name="Rectangle 15">
            <a:extLst>
              <a:ext uri="{FF2B5EF4-FFF2-40B4-BE49-F238E27FC236}">
                <a16:creationId xmlns:a16="http://schemas.microsoft.com/office/drawing/2014/main" id="{9615E026-ED44-23CF-045E-5B83051607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20603050405020304" pitchFamily="18" charset="0"/>
              </a:rPr>
              <a:t>ca. 500 B.C</a:t>
            </a:r>
            <a:r>
              <a:rPr lang="en-US" altLang="en-US" sz="2800" b="0">
                <a:solidFill>
                  <a:srgbClr val="FAFD00"/>
                </a:solidFill>
                <a:latin typeface="Times" panose="02020603050405020304" pitchFamily="18" charset="0"/>
              </a:rPr>
              <a:t>.</a:t>
            </a:r>
          </a:p>
        </p:txBody>
      </p:sp>
      <p:sp>
        <p:nvSpPr>
          <p:cNvPr id="18444" name="Text Box 16">
            <a:extLst>
              <a:ext uri="{FF2B5EF4-FFF2-40B4-BE49-F238E27FC236}">
                <a16:creationId xmlns:a16="http://schemas.microsoft.com/office/drawing/2014/main" id="{139DF873-8D25-E965-2CE1-3D41CD682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8445" name="Picture 17">
            <a:extLst>
              <a:ext uri="{FF2B5EF4-FFF2-40B4-BE49-F238E27FC236}">
                <a16:creationId xmlns:a16="http://schemas.microsoft.com/office/drawing/2014/main" id="{AB266152-A104-E207-96E5-113EFA94D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20725" y="544513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6" name="Text Box 18">
            <a:extLst>
              <a:ext uri="{FF2B5EF4-FFF2-40B4-BE49-F238E27FC236}">
                <a16:creationId xmlns:a16="http://schemas.microsoft.com/office/drawing/2014/main" id="{56A83C6A-0E9B-ABD5-CBFA-FF9D58E75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3366FF"/>
                </a:solidFill>
                <a:latin typeface="Kerala" pitchFamily="2" charset="0"/>
              </a:rPr>
              <a:t>¦dËßA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8447" name="Text Box 19">
            <a:extLst>
              <a:ext uri="{FF2B5EF4-FFF2-40B4-BE49-F238E27FC236}">
                <a16:creationId xmlns:a16="http://schemas.microsoft.com/office/drawing/2014/main" id="{46A9FD86-1F81-A69E-8D2A-AE3ABA6D9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3366FF"/>
                </a:solidFill>
                <a:latin typeface="Kerala" pitchFamily="2" charset="0"/>
              </a:rPr>
              <a:t>¥çùÌc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8448" name="Text Box 20">
            <a:extLst>
              <a:ext uri="{FF2B5EF4-FFF2-40B4-BE49-F238E27FC236}">
                <a16:creationId xmlns:a16="http://schemas.microsoft.com/office/drawing/2014/main" id="{F7B20F3C-DE7B-9762-1DBA-A59E82553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0" y="2673350"/>
            <a:ext cx="133985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 b="0">
                <a:solidFill>
                  <a:srgbClr val="3366FF"/>
                </a:solidFill>
                <a:latin typeface="Kerala" pitchFamily="2" charset="0"/>
              </a:rPr>
              <a:t>¯×c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8449" name="Text Box 21">
            <a:extLst>
              <a:ext uri="{FF2B5EF4-FFF2-40B4-BE49-F238E27FC236}">
                <a16:creationId xmlns:a16="http://schemas.microsoft.com/office/drawing/2014/main" id="{735AF51D-D03F-63CD-4823-89F22E84348A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93738" y="3248025"/>
            <a:ext cx="2108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ÎicÇøÃß µ¿W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8450" name="Freeform 22">
            <a:extLst>
              <a:ext uri="{FF2B5EF4-FFF2-40B4-BE49-F238E27FC236}">
                <a16:creationId xmlns:a16="http://schemas.microsoft.com/office/drawing/2014/main" id="{CCB2F9E1-5685-8CAB-76B6-ACEDBBE858AA}"/>
              </a:ext>
            </a:extLst>
          </p:cNvPr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254000 h 187"/>
              <a:gd name="T2" fmla="*/ 228600 w 888"/>
              <a:gd name="T3" fmla="*/ 266700 h 187"/>
              <a:gd name="T4" fmla="*/ 304800 w 888"/>
              <a:gd name="T5" fmla="*/ 292100 h 187"/>
              <a:gd name="T6" fmla="*/ 596900 w 888"/>
              <a:gd name="T7" fmla="*/ 266700 h 187"/>
              <a:gd name="T8" fmla="*/ 863600 w 888"/>
              <a:gd name="T9" fmla="*/ 152400 h 187"/>
              <a:gd name="T10" fmla="*/ 1016000 w 888"/>
              <a:gd name="T11" fmla="*/ 139700 h 187"/>
              <a:gd name="T12" fmla="*/ 1219200 w 888"/>
              <a:gd name="T13" fmla="*/ 12700 h 187"/>
              <a:gd name="T14" fmla="*/ 1409700 w 888"/>
              <a:gd name="T15" fmla="*/ 38100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Freeform 23">
            <a:extLst>
              <a:ext uri="{FF2B5EF4-FFF2-40B4-BE49-F238E27FC236}">
                <a16:creationId xmlns:a16="http://schemas.microsoft.com/office/drawing/2014/main" id="{33D00038-2B77-09A8-6593-A8B0E18582C6}"/>
              </a:ext>
            </a:extLst>
          </p:cNvPr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26987 h 329"/>
              <a:gd name="T2" fmla="*/ 279400 w 752"/>
              <a:gd name="T3" fmla="*/ 52387 h 329"/>
              <a:gd name="T4" fmla="*/ 317500 w 752"/>
              <a:gd name="T5" fmla="*/ 77787 h 329"/>
              <a:gd name="T6" fmla="*/ 482600 w 752"/>
              <a:gd name="T7" fmla="*/ 103187 h 329"/>
              <a:gd name="T8" fmla="*/ 660400 w 752"/>
              <a:gd name="T9" fmla="*/ 255587 h 329"/>
              <a:gd name="T10" fmla="*/ 952500 w 752"/>
              <a:gd name="T11" fmla="*/ 331787 h 329"/>
              <a:gd name="T12" fmla="*/ 1193800 w 752"/>
              <a:gd name="T13" fmla="*/ 522287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2" name="Freeform 24">
            <a:extLst>
              <a:ext uri="{FF2B5EF4-FFF2-40B4-BE49-F238E27FC236}">
                <a16:creationId xmlns:a16="http://schemas.microsoft.com/office/drawing/2014/main" id="{EB8FC0B7-F767-2760-78D8-F8F567374971}"/>
              </a:ext>
            </a:extLst>
          </p:cNvPr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1023937 h 2461"/>
              <a:gd name="T2" fmla="*/ 254000 w 1920"/>
              <a:gd name="T3" fmla="*/ 1023937 h 2461"/>
              <a:gd name="T4" fmla="*/ 571500 w 1920"/>
              <a:gd name="T5" fmla="*/ 922337 h 2461"/>
              <a:gd name="T6" fmla="*/ 622300 w 1920"/>
              <a:gd name="T7" fmla="*/ 884237 h 2461"/>
              <a:gd name="T8" fmla="*/ 698500 w 1920"/>
              <a:gd name="T9" fmla="*/ 833437 h 2461"/>
              <a:gd name="T10" fmla="*/ 825500 w 1920"/>
              <a:gd name="T11" fmla="*/ 681037 h 2461"/>
              <a:gd name="T12" fmla="*/ 914400 w 1920"/>
              <a:gd name="T13" fmla="*/ 515937 h 2461"/>
              <a:gd name="T14" fmla="*/ 1041400 w 1920"/>
              <a:gd name="T15" fmla="*/ 325437 h 2461"/>
              <a:gd name="T16" fmla="*/ 1130300 w 1920"/>
              <a:gd name="T17" fmla="*/ 223837 h 2461"/>
              <a:gd name="T18" fmla="*/ 1181100 w 1920"/>
              <a:gd name="T19" fmla="*/ 160337 h 2461"/>
              <a:gd name="T20" fmla="*/ 1346200 w 1920"/>
              <a:gd name="T21" fmla="*/ 46037 h 2461"/>
              <a:gd name="T22" fmla="*/ 1447800 w 1920"/>
              <a:gd name="T23" fmla="*/ 20637 h 2461"/>
              <a:gd name="T24" fmla="*/ 1790700 w 1920"/>
              <a:gd name="T25" fmla="*/ 46037 h 2461"/>
              <a:gd name="T26" fmla="*/ 1955800 w 1920"/>
              <a:gd name="T27" fmla="*/ 261937 h 2461"/>
              <a:gd name="T28" fmla="*/ 2146300 w 1920"/>
              <a:gd name="T29" fmla="*/ 477837 h 2461"/>
              <a:gd name="T30" fmla="*/ 2184400 w 1920"/>
              <a:gd name="T31" fmla="*/ 515937 h 2461"/>
              <a:gd name="T32" fmla="*/ 2527300 w 1920"/>
              <a:gd name="T33" fmla="*/ 630237 h 2461"/>
              <a:gd name="T34" fmla="*/ 2616200 w 1920"/>
              <a:gd name="T35" fmla="*/ 769937 h 2461"/>
              <a:gd name="T36" fmla="*/ 2641600 w 1920"/>
              <a:gd name="T37" fmla="*/ 909637 h 2461"/>
              <a:gd name="T38" fmla="*/ 2692400 w 1920"/>
              <a:gd name="T39" fmla="*/ 985837 h 2461"/>
              <a:gd name="T40" fmla="*/ 2717800 w 1920"/>
              <a:gd name="T41" fmla="*/ 1062037 h 2461"/>
              <a:gd name="T42" fmla="*/ 2730500 w 1920"/>
              <a:gd name="T43" fmla="*/ 1404937 h 2461"/>
              <a:gd name="T44" fmla="*/ 2819400 w 1920"/>
              <a:gd name="T45" fmla="*/ 1493837 h 2461"/>
              <a:gd name="T46" fmla="*/ 2882900 w 1920"/>
              <a:gd name="T47" fmla="*/ 1608137 h 2461"/>
              <a:gd name="T48" fmla="*/ 2971800 w 1920"/>
              <a:gd name="T49" fmla="*/ 1976437 h 2461"/>
              <a:gd name="T50" fmla="*/ 3022600 w 1920"/>
              <a:gd name="T51" fmla="*/ 2065337 h 2461"/>
              <a:gd name="T52" fmla="*/ 3048000 w 1920"/>
              <a:gd name="T53" fmla="*/ 2141537 h 2461"/>
              <a:gd name="T54" fmla="*/ 2921000 w 1920"/>
              <a:gd name="T55" fmla="*/ 2484437 h 2461"/>
              <a:gd name="T56" fmla="*/ 2870200 w 1920"/>
              <a:gd name="T57" fmla="*/ 2560637 h 2461"/>
              <a:gd name="T58" fmla="*/ 2717800 w 1920"/>
              <a:gd name="T59" fmla="*/ 2636837 h 2461"/>
              <a:gd name="T60" fmla="*/ 2603500 w 1920"/>
              <a:gd name="T61" fmla="*/ 2687637 h 2461"/>
              <a:gd name="T62" fmla="*/ 2514600 w 1920"/>
              <a:gd name="T63" fmla="*/ 2763837 h 2461"/>
              <a:gd name="T64" fmla="*/ 2489200 w 1920"/>
              <a:gd name="T65" fmla="*/ 2801937 h 2461"/>
              <a:gd name="T66" fmla="*/ 2451100 w 1920"/>
              <a:gd name="T67" fmla="*/ 2827337 h 2461"/>
              <a:gd name="T68" fmla="*/ 2438400 w 1920"/>
              <a:gd name="T69" fmla="*/ 2865437 h 2461"/>
              <a:gd name="T70" fmla="*/ 2362200 w 1920"/>
              <a:gd name="T71" fmla="*/ 3017837 h 2461"/>
              <a:gd name="T72" fmla="*/ 2260600 w 1920"/>
              <a:gd name="T73" fmla="*/ 3475037 h 2461"/>
              <a:gd name="T74" fmla="*/ 2247900 w 1920"/>
              <a:gd name="T75" fmla="*/ 3513137 h 2461"/>
              <a:gd name="T76" fmla="*/ 2222500 w 1920"/>
              <a:gd name="T77" fmla="*/ 3551237 h 2461"/>
              <a:gd name="T78" fmla="*/ 2197100 w 1920"/>
              <a:gd name="T79" fmla="*/ 3627437 h 2461"/>
              <a:gd name="T80" fmla="*/ 2209800 w 1920"/>
              <a:gd name="T81" fmla="*/ 3906837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3" name="Freeform 25">
            <a:extLst>
              <a:ext uri="{FF2B5EF4-FFF2-40B4-BE49-F238E27FC236}">
                <a16:creationId xmlns:a16="http://schemas.microsoft.com/office/drawing/2014/main" id="{680AD5C3-15C1-C9EC-BE79-966E48313A2B}"/>
              </a:ext>
            </a:extLst>
          </p:cNvPr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114300 w 1248"/>
              <a:gd name="T3" fmla="*/ 50800 h 1104"/>
              <a:gd name="T4" fmla="*/ 215900 w 1248"/>
              <a:gd name="T5" fmla="*/ 152400 h 1104"/>
              <a:gd name="T6" fmla="*/ 292100 w 1248"/>
              <a:gd name="T7" fmla="*/ 304800 h 1104"/>
              <a:gd name="T8" fmla="*/ 342900 w 1248"/>
              <a:gd name="T9" fmla="*/ 381000 h 1104"/>
              <a:gd name="T10" fmla="*/ 393700 w 1248"/>
              <a:gd name="T11" fmla="*/ 495300 h 1104"/>
              <a:gd name="T12" fmla="*/ 596900 w 1248"/>
              <a:gd name="T13" fmla="*/ 762000 h 1104"/>
              <a:gd name="T14" fmla="*/ 647700 w 1248"/>
              <a:gd name="T15" fmla="*/ 914400 h 1104"/>
              <a:gd name="T16" fmla="*/ 660400 w 1248"/>
              <a:gd name="T17" fmla="*/ 952500 h 1104"/>
              <a:gd name="T18" fmla="*/ 774700 w 1248"/>
              <a:gd name="T19" fmla="*/ 1028700 h 1104"/>
              <a:gd name="T20" fmla="*/ 812800 w 1248"/>
              <a:gd name="T21" fmla="*/ 1066800 h 1104"/>
              <a:gd name="T22" fmla="*/ 939800 w 1248"/>
              <a:gd name="T23" fmla="*/ 1130300 h 1104"/>
              <a:gd name="T24" fmla="*/ 1066800 w 1248"/>
              <a:gd name="T25" fmla="*/ 1219200 h 1104"/>
              <a:gd name="T26" fmla="*/ 1295400 w 1248"/>
              <a:gd name="T27" fmla="*/ 1511300 h 1104"/>
              <a:gd name="T28" fmla="*/ 1714500 w 1248"/>
              <a:gd name="T29" fmla="*/ 1752600 h 1104"/>
              <a:gd name="T30" fmla="*/ 1981200 w 1248"/>
              <a:gd name="T31" fmla="*/ 1739900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4" name="Freeform 26">
            <a:extLst>
              <a:ext uri="{FF2B5EF4-FFF2-40B4-BE49-F238E27FC236}">
                <a16:creationId xmlns:a16="http://schemas.microsoft.com/office/drawing/2014/main" id="{DD65B05A-40B6-491D-C40E-4644459A9B6B}"/>
              </a:ext>
            </a:extLst>
          </p:cNvPr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749300 h 600"/>
              <a:gd name="T2" fmla="*/ 381000 w 1464"/>
              <a:gd name="T3" fmla="*/ 660400 h 600"/>
              <a:gd name="T4" fmla="*/ 495300 w 1464"/>
              <a:gd name="T5" fmla="*/ 622300 h 600"/>
              <a:gd name="T6" fmla="*/ 647700 w 1464"/>
              <a:gd name="T7" fmla="*/ 533400 h 600"/>
              <a:gd name="T8" fmla="*/ 762000 w 1464"/>
              <a:gd name="T9" fmla="*/ 419100 h 600"/>
              <a:gd name="T10" fmla="*/ 838200 w 1464"/>
              <a:gd name="T11" fmla="*/ 292100 h 600"/>
              <a:gd name="T12" fmla="*/ 876300 w 1464"/>
              <a:gd name="T13" fmla="*/ 215900 h 600"/>
              <a:gd name="T14" fmla="*/ 1041400 w 1464"/>
              <a:gd name="T15" fmla="*/ 114300 h 600"/>
              <a:gd name="T16" fmla="*/ 1206500 w 1464"/>
              <a:gd name="T17" fmla="*/ 0 h 600"/>
              <a:gd name="T18" fmla="*/ 1409700 w 1464"/>
              <a:gd name="T19" fmla="*/ 38100 h 600"/>
              <a:gd name="T20" fmla="*/ 1524000 w 1464"/>
              <a:gd name="T21" fmla="*/ 177800 h 600"/>
              <a:gd name="T22" fmla="*/ 1765300 w 1464"/>
              <a:gd name="T23" fmla="*/ 508000 h 600"/>
              <a:gd name="T24" fmla="*/ 1816100 w 1464"/>
              <a:gd name="T25" fmla="*/ 571500 h 600"/>
              <a:gd name="T26" fmla="*/ 1905000 w 1464"/>
              <a:gd name="T27" fmla="*/ 723900 h 600"/>
              <a:gd name="T28" fmla="*/ 2095500 w 1464"/>
              <a:gd name="T29" fmla="*/ 850900 h 600"/>
              <a:gd name="T30" fmla="*/ 2247900 w 1464"/>
              <a:gd name="T31" fmla="*/ 927100 h 600"/>
              <a:gd name="T32" fmla="*/ 2324100 w 1464"/>
              <a:gd name="T33" fmla="*/ 9525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26" name="Text Box 54">
            <a:extLst>
              <a:ext uri="{FF2B5EF4-FFF2-40B4-BE49-F238E27FC236}">
                <a16:creationId xmlns:a16="http://schemas.microsoft.com/office/drawing/2014/main" id="{97368FE3-1E51-7FC1-8A57-629C0134E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2155825"/>
            <a:ext cx="6134100" cy="143192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C60C15"/>
                </a:solidFill>
              </a:rPr>
              <a:t> </a:t>
            </a:r>
            <a:r>
              <a:rPr lang="en-US" altLang="en-US" sz="4400" b="0">
                <a:solidFill>
                  <a:srgbClr val="CC3300"/>
                </a:solidFill>
                <a:latin typeface="Kerala" pitchFamily="2" charset="0"/>
              </a:rPr>
              <a:t>¥ÜµíØÞIùáæ¿  ÎÙÞØÞdÎÞ¼c¢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grpSp>
        <p:nvGrpSpPr>
          <p:cNvPr id="438335" name="Group 63">
            <a:extLst>
              <a:ext uri="{FF2B5EF4-FFF2-40B4-BE49-F238E27FC236}">
                <a16:creationId xmlns:a16="http://schemas.microsoft.com/office/drawing/2014/main" id="{487BA14B-043A-3203-6D36-55233D42DE8D}"/>
              </a:ext>
            </a:extLst>
          </p:cNvPr>
          <p:cNvGrpSpPr>
            <a:grpSpLocks/>
          </p:cNvGrpSpPr>
          <p:nvPr/>
        </p:nvGrpSpPr>
        <p:grpSpPr bwMode="auto">
          <a:xfrm>
            <a:off x="1439863" y="3635375"/>
            <a:ext cx="3360737" cy="1028700"/>
            <a:chOff x="1196" y="2564"/>
            <a:chExt cx="3386" cy="648"/>
          </a:xfrm>
        </p:grpSpPr>
        <p:sp>
          <p:nvSpPr>
            <p:cNvPr id="18472" name="Text Box 58">
              <a:extLst>
                <a:ext uri="{FF2B5EF4-FFF2-40B4-BE49-F238E27FC236}">
                  <a16:creationId xmlns:a16="http://schemas.microsoft.com/office/drawing/2014/main" id="{0AEF8127-639C-22C0-E7B4-22B3C345D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" y="2753"/>
              <a:ext cx="3386" cy="459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en-US" altLang="en-US" sz="3600">
                <a:solidFill>
                  <a:srgbClr val="62D6AC"/>
                </a:solidFill>
              </a:endParaRPr>
            </a:p>
          </p:txBody>
        </p:sp>
        <p:grpSp>
          <p:nvGrpSpPr>
            <p:cNvPr id="18473" name="Group 61">
              <a:extLst>
                <a:ext uri="{FF2B5EF4-FFF2-40B4-BE49-F238E27FC236}">
                  <a16:creationId xmlns:a16="http://schemas.microsoft.com/office/drawing/2014/main" id="{AD28F725-D552-EA5C-7097-9E88D9529B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8" y="2564"/>
              <a:ext cx="337" cy="300"/>
              <a:chOff x="3488" y="2712"/>
              <a:chExt cx="337" cy="300"/>
            </a:xfrm>
          </p:grpSpPr>
          <p:sp>
            <p:nvSpPr>
              <p:cNvPr id="18474" name="Oval 59">
                <a:extLst>
                  <a:ext uri="{FF2B5EF4-FFF2-40B4-BE49-F238E27FC236}">
                    <a16:creationId xmlns:a16="http://schemas.microsoft.com/office/drawing/2014/main" id="{B6D1CAB2-1A31-B1EB-5431-E420FCA72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50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rgbClr val="000000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5" name="Oval 60">
                <a:extLst>
                  <a:ext uri="{FF2B5EF4-FFF2-40B4-BE49-F238E27FC236}">
                    <a16:creationId xmlns:a16="http://schemas.microsoft.com/office/drawing/2014/main" id="{E71FB57A-E201-F593-A189-E5AC612AD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7" cy="3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89803" dir="2700000" algn="ctr" rotWithShape="0">
                  <a:srgbClr val="00000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8457" name="Text Box 71">
            <a:extLst>
              <a:ext uri="{FF2B5EF4-FFF2-40B4-BE49-F238E27FC236}">
                <a16:creationId xmlns:a16="http://schemas.microsoft.com/office/drawing/2014/main" id="{E534C685-3923-3929-FC56-9E95C7828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8458" name="Text Box 74">
            <a:extLst>
              <a:ext uri="{FF2B5EF4-FFF2-40B4-BE49-F238E27FC236}">
                <a16:creationId xmlns:a16="http://schemas.microsoft.com/office/drawing/2014/main" id="{B288BE2A-2566-E618-3B5F-671966CF4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8347" name="Rectangle 75">
            <a:extLst>
              <a:ext uri="{FF2B5EF4-FFF2-40B4-BE49-F238E27FC236}">
                <a16:creationId xmlns:a16="http://schemas.microsoft.com/office/drawing/2014/main" id="{87152AAE-79EB-EE55-C121-72892D702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18460" name="Text Box 76">
            <a:extLst>
              <a:ext uri="{FF2B5EF4-FFF2-40B4-BE49-F238E27FC236}">
                <a16:creationId xmlns:a16="http://schemas.microsoft.com/office/drawing/2014/main" id="{1120E254-8081-2706-47E3-BB86F9D6CA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6269038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pic>
        <p:nvPicPr>
          <p:cNvPr id="438349" name="Picture 77">
            <a:extLst>
              <a:ext uri="{FF2B5EF4-FFF2-40B4-BE49-F238E27FC236}">
                <a16:creationId xmlns:a16="http://schemas.microsoft.com/office/drawing/2014/main" id="{8F6DB5F4-E3E4-A527-26B9-F7835A560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3005138" y="3024188"/>
            <a:ext cx="3592512" cy="30908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8350" name="Text Box 78">
            <a:extLst>
              <a:ext uri="{FF2B5EF4-FFF2-40B4-BE49-F238E27FC236}">
                <a16:creationId xmlns:a16="http://schemas.microsoft.com/office/drawing/2014/main" id="{0C6E4550-DBAC-2F05-B3D1-854377978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002088"/>
            <a:ext cx="3240087" cy="11906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¨¼ßÉñßæÜ ¥ÜµíØÞdIßÏ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8463" name="AutoShape 64">
            <a:extLst>
              <a:ext uri="{FF2B5EF4-FFF2-40B4-BE49-F238E27FC236}">
                <a16:creationId xmlns:a16="http://schemas.microsoft.com/office/drawing/2014/main" id="{3CCF1C1A-52C6-3D46-5C1F-C926FC736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64" name="Rectangle 65">
            <a:extLst>
              <a:ext uri="{FF2B5EF4-FFF2-40B4-BE49-F238E27FC236}">
                <a16:creationId xmlns:a16="http://schemas.microsoft.com/office/drawing/2014/main" id="{1D850124-FFDB-E7D3-660B-349C068A0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65" name="AutoShape 66">
            <a:extLst>
              <a:ext uri="{FF2B5EF4-FFF2-40B4-BE49-F238E27FC236}">
                <a16:creationId xmlns:a16="http://schemas.microsoft.com/office/drawing/2014/main" id="{CB7D7485-C9AF-3378-7822-13E2B20B7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8466" name="Line 67">
            <a:extLst>
              <a:ext uri="{FF2B5EF4-FFF2-40B4-BE49-F238E27FC236}">
                <a16:creationId xmlns:a16="http://schemas.microsoft.com/office/drawing/2014/main" id="{186C5B2B-2C8E-206B-296A-989171A9848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7" name="Line 68">
            <a:extLst>
              <a:ext uri="{FF2B5EF4-FFF2-40B4-BE49-F238E27FC236}">
                <a16:creationId xmlns:a16="http://schemas.microsoft.com/office/drawing/2014/main" id="{035F3259-61A1-1533-7E7F-D0039437DD9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8" name="Rectangle 69">
            <a:extLst>
              <a:ext uri="{FF2B5EF4-FFF2-40B4-BE49-F238E27FC236}">
                <a16:creationId xmlns:a16="http://schemas.microsoft.com/office/drawing/2014/main" id="{3AC74111-3A8D-657E-3F80-D9B1C2022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996633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8469" name="Rectangle 70">
            <a:extLst>
              <a:ext uri="{FF2B5EF4-FFF2-40B4-BE49-F238E27FC236}">
                <a16:creationId xmlns:a16="http://schemas.microsoft.com/office/drawing/2014/main" id="{6FF2160F-C005-FCF6-BB53-BC8D00AAB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996633"/>
                </a:solidFill>
                <a:latin typeface="Kerala" pitchFamily="2" charset="0"/>
              </a:rPr>
              <a:t>ÈßÖÌíÆµÞÜ</a:t>
            </a:r>
            <a:r>
              <a:rPr lang="en-US" altLang="en-US" sz="900" b="0">
                <a:solidFill>
                  <a:schemeClr val="tx1"/>
                </a:solidFill>
                <a:latin typeface="Kerala" pitchFamily="2" charset="0"/>
              </a:rPr>
              <a:t>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pic>
        <p:nvPicPr>
          <p:cNvPr id="438351" name="Picture 79">
            <a:extLst>
              <a:ext uri="{FF2B5EF4-FFF2-40B4-BE49-F238E27FC236}">
                <a16:creationId xmlns:a16="http://schemas.microsoft.com/office/drawing/2014/main" id="{A32AF16E-FC8C-1D46-8359-3EE8AF6DC90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050" y="1268413"/>
            <a:ext cx="2541588" cy="2028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8471" name="Text Box 80">
            <a:extLst>
              <a:ext uri="{FF2B5EF4-FFF2-40B4-BE49-F238E27FC236}">
                <a16:creationId xmlns:a16="http://schemas.microsoft.com/office/drawing/2014/main" id="{6E1969FD-CB7F-5801-990B-EE26BCE52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8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26" grpId="0" autoUpdateAnimBg="0"/>
      <p:bldP spid="438350" grpId="0" autoUpdateAnimBg="0"/>
      <p:bldP spid="43835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5">
            <a:extLst>
              <a:ext uri="{FF2B5EF4-FFF2-40B4-BE49-F238E27FC236}">
                <a16:creationId xmlns:a16="http://schemas.microsoft.com/office/drawing/2014/main" id="{A836205B-CC4B-342A-5D0E-13E2B2286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59" name="Text Box 14">
            <a:extLst>
              <a:ext uri="{FF2B5EF4-FFF2-40B4-BE49-F238E27FC236}">
                <a16:creationId xmlns:a16="http://schemas.microsoft.com/office/drawing/2014/main" id="{D5AF8ABC-7307-70E9-D03D-E9CD3AED4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9460" name="AutoShape 33">
            <a:extLst>
              <a:ext uri="{FF2B5EF4-FFF2-40B4-BE49-F238E27FC236}">
                <a16:creationId xmlns:a16="http://schemas.microsoft.com/office/drawing/2014/main" id="{9DCD8B4D-18BD-D31A-0AD2-492D5AE73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1" name="Rectangle 34">
            <a:extLst>
              <a:ext uri="{FF2B5EF4-FFF2-40B4-BE49-F238E27FC236}">
                <a16:creationId xmlns:a16="http://schemas.microsoft.com/office/drawing/2014/main" id="{53E71902-61D9-CE85-6B1F-214DAB996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2" name="AutoShape 35">
            <a:extLst>
              <a:ext uri="{FF2B5EF4-FFF2-40B4-BE49-F238E27FC236}">
                <a16:creationId xmlns:a16="http://schemas.microsoft.com/office/drawing/2014/main" id="{17B2FB5F-E694-7178-60E7-3745240C3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3" name="Line 36">
            <a:extLst>
              <a:ext uri="{FF2B5EF4-FFF2-40B4-BE49-F238E27FC236}">
                <a16:creationId xmlns:a16="http://schemas.microsoft.com/office/drawing/2014/main" id="{7F4EB9D3-321A-00A3-7613-703E794F3F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Line 37">
            <a:extLst>
              <a:ext uri="{FF2B5EF4-FFF2-40B4-BE49-F238E27FC236}">
                <a16:creationId xmlns:a16="http://schemas.microsoft.com/office/drawing/2014/main" id="{924C761C-6B71-5FF9-FC95-51688704A2D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5" name="Rectangle 38">
            <a:extLst>
              <a:ext uri="{FF2B5EF4-FFF2-40B4-BE49-F238E27FC236}">
                <a16:creationId xmlns:a16="http://schemas.microsoft.com/office/drawing/2014/main" id="{FDEABA5A-410D-B93F-F319-C840A0E007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9466" name="Rectangle 39">
            <a:extLst>
              <a:ext uri="{FF2B5EF4-FFF2-40B4-BE49-F238E27FC236}">
                <a16:creationId xmlns:a16="http://schemas.microsoft.com/office/drawing/2014/main" id="{D8556A9C-4992-984C-A024-022A90ECB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9467" name="Text Box 40">
            <a:extLst>
              <a:ext uri="{FF2B5EF4-FFF2-40B4-BE49-F238E27FC236}">
                <a16:creationId xmlns:a16="http://schemas.microsoft.com/office/drawing/2014/main" id="{7F928B61-D956-584D-4D88-F27381C5B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8490" name="Rectangle 42">
            <a:extLst>
              <a:ext uri="{FF2B5EF4-FFF2-40B4-BE49-F238E27FC236}">
                <a16:creationId xmlns:a16="http://schemas.microsoft.com/office/drawing/2014/main" id="{DF4F9B69-A777-5931-E3C4-9573E9BAB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  <p:pic>
        <p:nvPicPr>
          <p:cNvPr id="19469" name="Picture 43">
            <a:extLst>
              <a:ext uri="{FF2B5EF4-FFF2-40B4-BE49-F238E27FC236}">
                <a16:creationId xmlns:a16="http://schemas.microsoft.com/office/drawing/2014/main" id="{741A53EF-7CBF-D46A-1A01-494251D10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6575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70" name="Text Box 45">
            <a:extLst>
              <a:ext uri="{FF2B5EF4-FFF2-40B4-BE49-F238E27FC236}">
                <a16:creationId xmlns:a16="http://schemas.microsoft.com/office/drawing/2014/main" id="{99AF1427-CF06-9BD3-99A6-567CAB1D4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9038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488495" name="Text Box 47">
            <a:extLst>
              <a:ext uri="{FF2B5EF4-FFF2-40B4-BE49-F238E27FC236}">
                <a16:creationId xmlns:a16="http://schemas.microsoft.com/office/drawing/2014/main" id="{77424558-B76F-A8D1-2ABA-B770B2F1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0613" y="5546725"/>
            <a:ext cx="6853237" cy="519113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¥ÜµíØÞdIßÏÏßæÜ ÕßÉáÜÎÞÏ ÉáØñµÞÜÏ¢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8D67357-035E-5E52-683D-B4D7A9DD5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83" name="AutoShape 4">
            <a:extLst>
              <a:ext uri="{FF2B5EF4-FFF2-40B4-BE49-F238E27FC236}">
                <a16:creationId xmlns:a16="http://schemas.microsoft.com/office/drawing/2014/main" id="{5172D3BB-405C-CCC2-84EC-2AC3347AD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84" name="Rectangle 5">
            <a:extLst>
              <a:ext uri="{FF2B5EF4-FFF2-40B4-BE49-F238E27FC236}">
                <a16:creationId xmlns:a16="http://schemas.microsoft.com/office/drawing/2014/main" id="{76726546-46BD-5CF7-F83D-DAC0E27F9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603050405020304" pitchFamily="18" charset="0"/>
              </a:rPr>
              <a:t>   SILENCE</a:t>
            </a:r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2BBCF2ED-D8A7-E8BF-56EA-752D3B927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86" name="Rectangle 7">
            <a:extLst>
              <a:ext uri="{FF2B5EF4-FFF2-40B4-BE49-F238E27FC236}">
                <a16:creationId xmlns:a16="http://schemas.microsoft.com/office/drawing/2014/main" id="{C90AFD92-61E7-3C53-05B5-8F3B72F278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9AF1D491-5482-2CA4-173F-8FC6132C28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27B7C784-1BC2-7C36-FE0B-E2975F0CE2A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9" name="Line 11">
            <a:extLst>
              <a:ext uri="{FF2B5EF4-FFF2-40B4-BE49-F238E27FC236}">
                <a16:creationId xmlns:a16="http://schemas.microsoft.com/office/drawing/2014/main" id="{119DCF7D-E147-6CA2-5E07-68DF14A16EB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0490" name="Group 12">
            <a:extLst>
              <a:ext uri="{FF2B5EF4-FFF2-40B4-BE49-F238E27FC236}">
                <a16:creationId xmlns:a16="http://schemas.microsoft.com/office/drawing/2014/main" id="{0C500C47-9178-121B-7BFA-64BEAC60FE35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20524" name="Rectangle 13">
              <a:extLst>
                <a:ext uri="{FF2B5EF4-FFF2-40B4-BE49-F238E27FC236}">
                  <a16:creationId xmlns:a16="http://schemas.microsoft.com/office/drawing/2014/main" id="{DC079A14-26E4-C912-4597-C6CF64D3F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3600" b="0">
                  <a:solidFill>
                    <a:schemeClr val="tx2"/>
                  </a:solidFill>
                  <a:latin typeface="Times" panose="02020603050405020304" pitchFamily="18" charset="0"/>
                </a:rPr>
                <a:t>OT  </a:t>
              </a:r>
              <a:r>
                <a:rPr lang="en-US" altLang="en-US" sz="6600" b="0">
                  <a:solidFill>
                    <a:srgbClr val="7FFF00"/>
                  </a:solidFill>
                  <a:latin typeface="Times" panose="02020603050405020304" pitchFamily="18" charset="0"/>
                </a:rPr>
                <a:t>S </a:t>
              </a:r>
              <a:r>
                <a:rPr lang="en-US" altLang="en-US" sz="3600" b="0">
                  <a:solidFill>
                    <a:schemeClr val="tx2"/>
                  </a:solidFill>
                  <a:latin typeface="Times" panose="02020603050405020304" pitchFamily="18" charset="0"/>
                </a:rPr>
                <a:t>NT</a:t>
              </a:r>
            </a:p>
          </p:txBody>
        </p:sp>
        <p:sp>
          <p:nvSpPr>
            <p:cNvPr id="20525" name="AutoShape 14">
              <a:extLst>
                <a:ext uri="{FF2B5EF4-FFF2-40B4-BE49-F238E27FC236}">
                  <a16:creationId xmlns:a16="http://schemas.microsoft.com/office/drawing/2014/main" id="{F1CCAA8B-987C-C93A-B906-B6EE40D1CC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491" name="Rectangle 15">
            <a:extLst>
              <a:ext uri="{FF2B5EF4-FFF2-40B4-BE49-F238E27FC236}">
                <a16:creationId xmlns:a16="http://schemas.microsoft.com/office/drawing/2014/main" id="{215D2511-4B3D-0A54-6191-7B02767E0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20603050405020304" pitchFamily="18" charset="0"/>
              </a:rPr>
              <a:t>ca. 500 B.C</a:t>
            </a:r>
            <a:r>
              <a:rPr lang="en-US" altLang="en-US" sz="2800" b="0">
                <a:solidFill>
                  <a:srgbClr val="FAFD00"/>
                </a:solidFill>
                <a:latin typeface="Times" panose="02020603050405020304" pitchFamily="18" charset="0"/>
              </a:rPr>
              <a:t>.</a:t>
            </a:r>
          </a:p>
        </p:txBody>
      </p:sp>
      <p:sp>
        <p:nvSpPr>
          <p:cNvPr id="20492" name="Text Box 16">
            <a:extLst>
              <a:ext uri="{FF2B5EF4-FFF2-40B4-BE49-F238E27FC236}">
                <a16:creationId xmlns:a16="http://schemas.microsoft.com/office/drawing/2014/main" id="{8A351BE3-6678-799C-F89F-BB71BB90B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20493" name="Picture 17">
            <a:extLst>
              <a:ext uri="{FF2B5EF4-FFF2-40B4-BE49-F238E27FC236}">
                <a16:creationId xmlns:a16="http://schemas.microsoft.com/office/drawing/2014/main" id="{FEB086DA-0E5E-EBF2-7EC0-EF78F5E3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50888" y="522288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Text Box 18">
            <a:extLst>
              <a:ext uri="{FF2B5EF4-FFF2-40B4-BE49-F238E27FC236}">
                <a16:creationId xmlns:a16="http://schemas.microsoft.com/office/drawing/2014/main" id="{0D04EE1F-293E-DCA1-A54A-B65552456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¦dËßA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0495" name="Text Box 19">
            <a:extLst>
              <a:ext uri="{FF2B5EF4-FFF2-40B4-BE49-F238E27FC236}">
                <a16:creationId xmlns:a16="http://schemas.microsoft.com/office/drawing/2014/main" id="{D9C828B7-38D3-8D36-87B3-16B6A8518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chemeClr val="accent1"/>
                </a:solidFill>
                <a:latin typeface="Kerala" pitchFamily="2" charset="0"/>
              </a:rPr>
              <a:t>¥çùÌc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0496" name="Text Box 20">
            <a:extLst>
              <a:ext uri="{FF2B5EF4-FFF2-40B4-BE49-F238E27FC236}">
                <a16:creationId xmlns:a16="http://schemas.microsoft.com/office/drawing/2014/main" id="{9B2857CB-701C-9C6B-A683-B028993341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>
                <a:solidFill>
                  <a:schemeClr val="accent1"/>
                </a:solidFill>
                <a:latin typeface="Kerala" pitchFamily="2" charset="0"/>
              </a:rPr>
              <a:t>¯×c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0497" name="Text Box 21">
            <a:extLst>
              <a:ext uri="{FF2B5EF4-FFF2-40B4-BE49-F238E27FC236}">
                <a16:creationId xmlns:a16="http://schemas.microsoft.com/office/drawing/2014/main" id="{16716834-2C07-D550-76FC-90D9C5F33DD5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88975" y="3246438"/>
            <a:ext cx="210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ÎicÇøÃß µ¿W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0498" name="Freeform 22">
            <a:extLst>
              <a:ext uri="{FF2B5EF4-FFF2-40B4-BE49-F238E27FC236}">
                <a16:creationId xmlns:a16="http://schemas.microsoft.com/office/drawing/2014/main" id="{CA072890-C263-7F9F-235C-DF83D7DF9562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254000 h 187"/>
              <a:gd name="T2" fmla="*/ 228600 w 888"/>
              <a:gd name="T3" fmla="*/ 266700 h 187"/>
              <a:gd name="T4" fmla="*/ 304800 w 888"/>
              <a:gd name="T5" fmla="*/ 292100 h 187"/>
              <a:gd name="T6" fmla="*/ 596900 w 888"/>
              <a:gd name="T7" fmla="*/ 266700 h 187"/>
              <a:gd name="T8" fmla="*/ 863600 w 888"/>
              <a:gd name="T9" fmla="*/ 152400 h 187"/>
              <a:gd name="T10" fmla="*/ 1016000 w 888"/>
              <a:gd name="T11" fmla="*/ 139700 h 187"/>
              <a:gd name="T12" fmla="*/ 1219200 w 888"/>
              <a:gd name="T13" fmla="*/ 12700 h 187"/>
              <a:gd name="T14" fmla="*/ 1409700 w 888"/>
              <a:gd name="T15" fmla="*/ 38100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9" name="Freeform 23">
            <a:extLst>
              <a:ext uri="{FF2B5EF4-FFF2-40B4-BE49-F238E27FC236}">
                <a16:creationId xmlns:a16="http://schemas.microsoft.com/office/drawing/2014/main" id="{F6103131-B316-D0CB-9783-83166FFE2FA2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26987 h 329"/>
              <a:gd name="T2" fmla="*/ 279400 w 752"/>
              <a:gd name="T3" fmla="*/ 52387 h 329"/>
              <a:gd name="T4" fmla="*/ 317500 w 752"/>
              <a:gd name="T5" fmla="*/ 77787 h 329"/>
              <a:gd name="T6" fmla="*/ 482600 w 752"/>
              <a:gd name="T7" fmla="*/ 103187 h 329"/>
              <a:gd name="T8" fmla="*/ 660400 w 752"/>
              <a:gd name="T9" fmla="*/ 255587 h 329"/>
              <a:gd name="T10" fmla="*/ 952500 w 752"/>
              <a:gd name="T11" fmla="*/ 331787 h 329"/>
              <a:gd name="T12" fmla="*/ 1193800 w 752"/>
              <a:gd name="T13" fmla="*/ 522287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0" name="Freeform 24">
            <a:extLst>
              <a:ext uri="{FF2B5EF4-FFF2-40B4-BE49-F238E27FC236}">
                <a16:creationId xmlns:a16="http://schemas.microsoft.com/office/drawing/2014/main" id="{DDBE0FD6-9E89-0629-ECA5-036EFED54826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1023937 h 2461"/>
              <a:gd name="T2" fmla="*/ 254000 w 1920"/>
              <a:gd name="T3" fmla="*/ 1023937 h 2461"/>
              <a:gd name="T4" fmla="*/ 571500 w 1920"/>
              <a:gd name="T5" fmla="*/ 922337 h 2461"/>
              <a:gd name="T6" fmla="*/ 622300 w 1920"/>
              <a:gd name="T7" fmla="*/ 884237 h 2461"/>
              <a:gd name="T8" fmla="*/ 698500 w 1920"/>
              <a:gd name="T9" fmla="*/ 833437 h 2461"/>
              <a:gd name="T10" fmla="*/ 825500 w 1920"/>
              <a:gd name="T11" fmla="*/ 681037 h 2461"/>
              <a:gd name="T12" fmla="*/ 914400 w 1920"/>
              <a:gd name="T13" fmla="*/ 515937 h 2461"/>
              <a:gd name="T14" fmla="*/ 1041400 w 1920"/>
              <a:gd name="T15" fmla="*/ 325437 h 2461"/>
              <a:gd name="T16" fmla="*/ 1130300 w 1920"/>
              <a:gd name="T17" fmla="*/ 223837 h 2461"/>
              <a:gd name="T18" fmla="*/ 1181100 w 1920"/>
              <a:gd name="T19" fmla="*/ 160337 h 2461"/>
              <a:gd name="T20" fmla="*/ 1346200 w 1920"/>
              <a:gd name="T21" fmla="*/ 46037 h 2461"/>
              <a:gd name="T22" fmla="*/ 1447800 w 1920"/>
              <a:gd name="T23" fmla="*/ 20637 h 2461"/>
              <a:gd name="T24" fmla="*/ 1790700 w 1920"/>
              <a:gd name="T25" fmla="*/ 46037 h 2461"/>
              <a:gd name="T26" fmla="*/ 1955800 w 1920"/>
              <a:gd name="T27" fmla="*/ 261937 h 2461"/>
              <a:gd name="T28" fmla="*/ 2146300 w 1920"/>
              <a:gd name="T29" fmla="*/ 477837 h 2461"/>
              <a:gd name="T30" fmla="*/ 2184400 w 1920"/>
              <a:gd name="T31" fmla="*/ 515937 h 2461"/>
              <a:gd name="T32" fmla="*/ 2527300 w 1920"/>
              <a:gd name="T33" fmla="*/ 630237 h 2461"/>
              <a:gd name="T34" fmla="*/ 2616200 w 1920"/>
              <a:gd name="T35" fmla="*/ 769937 h 2461"/>
              <a:gd name="T36" fmla="*/ 2641600 w 1920"/>
              <a:gd name="T37" fmla="*/ 909637 h 2461"/>
              <a:gd name="T38" fmla="*/ 2692400 w 1920"/>
              <a:gd name="T39" fmla="*/ 985837 h 2461"/>
              <a:gd name="T40" fmla="*/ 2717800 w 1920"/>
              <a:gd name="T41" fmla="*/ 1062037 h 2461"/>
              <a:gd name="T42" fmla="*/ 2730500 w 1920"/>
              <a:gd name="T43" fmla="*/ 1404937 h 2461"/>
              <a:gd name="T44" fmla="*/ 2819400 w 1920"/>
              <a:gd name="T45" fmla="*/ 1493837 h 2461"/>
              <a:gd name="T46" fmla="*/ 2882900 w 1920"/>
              <a:gd name="T47" fmla="*/ 1608137 h 2461"/>
              <a:gd name="T48" fmla="*/ 2971800 w 1920"/>
              <a:gd name="T49" fmla="*/ 1976437 h 2461"/>
              <a:gd name="T50" fmla="*/ 3022600 w 1920"/>
              <a:gd name="T51" fmla="*/ 2065337 h 2461"/>
              <a:gd name="T52" fmla="*/ 3048000 w 1920"/>
              <a:gd name="T53" fmla="*/ 2141537 h 2461"/>
              <a:gd name="T54" fmla="*/ 2921000 w 1920"/>
              <a:gd name="T55" fmla="*/ 2484437 h 2461"/>
              <a:gd name="T56" fmla="*/ 2870200 w 1920"/>
              <a:gd name="T57" fmla="*/ 2560637 h 2461"/>
              <a:gd name="T58" fmla="*/ 2717800 w 1920"/>
              <a:gd name="T59" fmla="*/ 2636837 h 2461"/>
              <a:gd name="T60" fmla="*/ 2603500 w 1920"/>
              <a:gd name="T61" fmla="*/ 2687637 h 2461"/>
              <a:gd name="T62" fmla="*/ 2514600 w 1920"/>
              <a:gd name="T63" fmla="*/ 2763837 h 2461"/>
              <a:gd name="T64" fmla="*/ 2489200 w 1920"/>
              <a:gd name="T65" fmla="*/ 2801937 h 2461"/>
              <a:gd name="T66" fmla="*/ 2451100 w 1920"/>
              <a:gd name="T67" fmla="*/ 2827337 h 2461"/>
              <a:gd name="T68" fmla="*/ 2438400 w 1920"/>
              <a:gd name="T69" fmla="*/ 2865437 h 2461"/>
              <a:gd name="T70" fmla="*/ 2362200 w 1920"/>
              <a:gd name="T71" fmla="*/ 3017837 h 2461"/>
              <a:gd name="T72" fmla="*/ 2260600 w 1920"/>
              <a:gd name="T73" fmla="*/ 3475037 h 2461"/>
              <a:gd name="T74" fmla="*/ 2247900 w 1920"/>
              <a:gd name="T75" fmla="*/ 3513137 h 2461"/>
              <a:gd name="T76" fmla="*/ 2222500 w 1920"/>
              <a:gd name="T77" fmla="*/ 3551237 h 2461"/>
              <a:gd name="T78" fmla="*/ 2197100 w 1920"/>
              <a:gd name="T79" fmla="*/ 3627437 h 2461"/>
              <a:gd name="T80" fmla="*/ 2209800 w 1920"/>
              <a:gd name="T81" fmla="*/ 3906837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1" name="Freeform 25">
            <a:extLst>
              <a:ext uri="{FF2B5EF4-FFF2-40B4-BE49-F238E27FC236}">
                <a16:creationId xmlns:a16="http://schemas.microsoft.com/office/drawing/2014/main" id="{8E919BFC-9E82-E46C-48DA-6D1D5016C2F8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114300 w 1248"/>
              <a:gd name="T3" fmla="*/ 50800 h 1104"/>
              <a:gd name="T4" fmla="*/ 215900 w 1248"/>
              <a:gd name="T5" fmla="*/ 152400 h 1104"/>
              <a:gd name="T6" fmla="*/ 292100 w 1248"/>
              <a:gd name="T7" fmla="*/ 304800 h 1104"/>
              <a:gd name="T8" fmla="*/ 342900 w 1248"/>
              <a:gd name="T9" fmla="*/ 381000 h 1104"/>
              <a:gd name="T10" fmla="*/ 393700 w 1248"/>
              <a:gd name="T11" fmla="*/ 495300 h 1104"/>
              <a:gd name="T12" fmla="*/ 596900 w 1248"/>
              <a:gd name="T13" fmla="*/ 762000 h 1104"/>
              <a:gd name="T14" fmla="*/ 647700 w 1248"/>
              <a:gd name="T15" fmla="*/ 914400 h 1104"/>
              <a:gd name="T16" fmla="*/ 660400 w 1248"/>
              <a:gd name="T17" fmla="*/ 952500 h 1104"/>
              <a:gd name="T18" fmla="*/ 774700 w 1248"/>
              <a:gd name="T19" fmla="*/ 1028700 h 1104"/>
              <a:gd name="T20" fmla="*/ 812800 w 1248"/>
              <a:gd name="T21" fmla="*/ 1066800 h 1104"/>
              <a:gd name="T22" fmla="*/ 939800 w 1248"/>
              <a:gd name="T23" fmla="*/ 1130300 h 1104"/>
              <a:gd name="T24" fmla="*/ 1066800 w 1248"/>
              <a:gd name="T25" fmla="*/ 1219200 h 1104"/>
              <a:gd name="T26" fmla="*/ 1295400 w 1248"/>
              <a:gd name="T27" fmla="*/ 1511300 h 1104"/>
              <a:gd name="T28" fmla="*/ 1714500 w 1248"/>
              <a:gd name="T29" fmla="*/ 1752600 h 1104"/>
              <a:gd name="T30" fmla="*/ 1981200 w 1248"/>
              <a:gd name="T31" fmla="*/ 1739900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2" name="Freeform 26">
            <a:extLst>
              <a:ext uri="{FF2B5EF4-FFF2-40B4-BE49-F238E27FC236}">
                <a16:creationId xmlns:a16="http://schemas.microsoft.com/office/drawing/2014/main" id="{98354C8E-CEB1-7FB2-F781-5AC18E23B54A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749300 h 600"/>
              <a:gd name="T2" fmla="*/ 381000 w 1464"/>
              <a:gd name="T3" fmla="*/ 660400 h 600"/>
              <a:gd name="T4" fmla="*/ 495300 w 1464"/>
              <a:gd name="T5" fmla="*/ 622300 h 600"/>
              <a:gd name="T6" fmla="*/ 647700 w 1464"/>
              <a:gd name="T7" fmla="*/ 533400 h 600"/>
              <a:gd name="T8" fmla="*/ 762000 w 1464"/>
              <a:gd name="T9" fmla="*/ 419100 h 600"/>
              <a:gd name="T10" fmla="*/ 838200 w 1464"/>
              <a:gd name="T11" fmla="*/ 292100 h 600"/>
              <a:gd name="T12" fmla="*/ 876300 w 1464"/>
              <a:gd name="T13" fmla="*/ 215900 h 600"/>
              <a:gd name="T14" fmla="*/ 1041400 w 1464"/>
              <a:gd name="T15" fmla="*/ 114300 h 600"/>
              <a:gd name="T16" fmla="*/ 1206500 w 1464"/>
              <a:gd name="T17" fmla="*/ 0 h 600"/>
              <a:gd name="T18" fmla="*/ 1409700 w 1464"/>
              <a:gd name="T19" fmla="*/ 38100 h 600"/>
              <a:gd name="T20" fmla="*/ 1524000 w 1464"/>
              <a:gd name="T21" fmla="*/ 177800 h 600"/>
              <a:gd name="T22" fmla="*/ 1765300 w 1464"/>
              <a:gd name="T23" fmla="*/ 508000 h 600"/>
              <a:gd name="T24" fmla="*/ 1816100 w 1464"/>
              <a:gd name="T25" fmla="*/ 571500 h 600"/>
              <a:gd name="T26" fmla="*/ 1905000 w 1464"/>
              <a:gd name="T27" fmla="*/ 723900 h 600"/>
              <a:gd name="T28" fmla="*/ 2095500 w 1464"/>
              <a:gd name="T29" fmla="*/ 850900 h 600"/>
              <a:gd name="T30" fmla="*/ 2247900 w 1464"/>
              <a:gd name="T31" fmla="*/ 927100 h 600"/>
              <a:gd name="T32" fmla="*/ 2324100 w 1464"/>
              <a:gd name="T33" fmla="*/ 9525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3" name="Text Box 36">
            <a:extLst>
              <a:ext uri="{FF2B5EF4-FFF2-40B4-BE49-F238E27FC236}">
                <a16:creationId xmlns:a16="http://schemas.microsoft.com/office/drawing/2014/main" id="{174A3AFF-9E34-7675-939C-213199A65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2544763"/>
            <a:ext cx="6134100" cy="119062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C60C15"/>
                </a:solidFill>
              </a:rPr>
              <a:t> </a:t>
            </a:r>
            <a:r>
              <a:rPr lang="en-US" altLang="en-US" sz="3600">
                <a:solidFill>
                  <a:schemeClr val="tx1"/>
                </a:solidFill>
                <a:latin typeface="Kerala" pitchFamily="2" charset="0"/>
              </a:rPr>
              <a:t>¥ÜµíØÞIùáæ¿ ÎÙÞØÞdÎÞ¼c¢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0504" name="Text Box 48">
            <a:extLst>
              <a:ext uri="{FF2B5EF4-FFF2-40B4-BE49-F238E27FC236}">
                <a16:creationId xmlns:a16="http://schemas.microsoft.com/office/drawing/2014/main" id="{370E1FFE-267F-DCE5-5DF7-03DB6DD8A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>
            <a:extLst>
              <a:ext uri="{FF2B5EF4-FFF2-40B4-BE49-F238E27FC236}">
                <a16:creationId xmlns:a16="http://schemas.microsoft.com/office/drawing/2014/main" id="{99301D6F-194E-B52E-1C08-0166939E8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225425"/>
            <a:ext cx="4764088" cy="75882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#05</a:t>
            </a:r>
          </a:p>
        </p:txBody>
      </p:sp>
      <p:grpSp>
        <p:nvGrpSpPr>
          <p:cNvPr id="444471" name="Group 55">
            <a:extLst>
              <a:ext uri="{FF2B5EF4-FFF2-40B4-BE49-F238E27FC236}">
                <a16:creationId xmlns:a16="http://schemas.microsoft.com/office/drawing/2014/main" id="{68C6D573-0BA0-2D6A-E0D7-D694DE565211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1771650"/>
            <a:ext cx="6335713" cy="3729038"/>
            <a:chOff x="1205" y="1063"/>
            <a:chExt cx="3991" cy="2349"/>
          </a:xfrm>
        </p:grpSpPr>
        <p:sp>
          <p:nvSpPr>
            <p:cNvPr id="20517" name="Rectangle 56">
              <a:extLst>
                <a:ext uri="{FF2B5EF4-FFF2-40B4-BE49-F238E27FC236}">
                  <a16:creationId xmlns:a16="http://schemas.microsoft.com/office/drawing/2014/main" id="{7355E9A8-5436-5038-8AB6-D1E8835EF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3" y="1063"/>
              <a:ext cx="2163" cy="1649"/>
            </a:xfrm>
            <a:prstGeom prst="rect">
              <a:avLst/>
            </a:prstGeom>
            <a:solidFill>
              <a:srgbClr val="263555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>
                <a:solidFill>
                  <a:schemeClr val="tx1"/>
                </a:solidFill>
              </a:endParaRPr>
            </a:p>
          </p:txBody>
        </p:sp>
        <p:grpSp>
          <p:nvGrpSpPr>
            <p:cNvPr id="20518" name="Group 57">
              <a:extLst>
                <a:ext uri="{FF2B5EF4-FFF2-40B4-BE49-F238E27FC236}">
                  <a16:creationId xmlns:a16="http://schemas.microsoft.com/office/drawing/2014/main" id="{6D8048CA-AD31-F120-035A-CEEF3DA9AF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05" y="1064"/>
              <a:ext cx="3991" cy="2348"/>
              <a:chOff x="1205" y="1064"/>
              <a:chExt cx="3991" cy="2348"/>
            </a:xfrm>
          </p:grpSpPr>
          <p:grpSp>
            <p:nvGrpSpPr>
              <p:cNvPr id="20519" name="Group 58">
                <a:extLst>
                  <a:ext uri="{FF2B5EF4-FFF2-40B4-BE49-F238E27FC236}">
                    <a16:creationId xmlns:a16="http://schemas.microsoft.com/office/drawing/2014/main" id="{FD89345E-6D9C-E978-BA44-AA8AD9B532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05" y="1872"/>
                <a:ext cx="1411" cy="1540"/>
                <a:chOff x="1366" y="377"/>
                <a:chExt cx="3012" cy="3426"/>
              </a:xfrm>
            </p:grpSpPr>
            <p:pic>
              <p:nvPicPr>
                <p:cNvPr id="20521" name="Picture 59">
                  <a:extLst>
                    <a:ext uri="{FF2B5EF4-FFF2-40B4-BE49-F238E27FC236}">
                      <a16:creationId xmlns:a16="http://schemas.microsoft.com/office/drawing/2014/main" id="{D47A298F-C28D-21F6-2E9D-F1864AAB75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0859" t="23438" r="23657" b="7552"/>
                <a:stretch>
                  <a:fillRect/>
                </a:stretch>
              </p:blipFill>
              <p:spPr bwMode="auto">
                <a:xfrm>
                  <a:off x="1366" y="377"/>
                  <a:ext cx="3012" cy="3426"/>
                </a:xfrm>
                <a:prstGeom prst="rect">
                  <a:avLst/>
                </a:prstGeom>
                <a:noFill/>
                <a:ln w="76200">
                  <a:solidFill>
                    <a:schemeClr val="accent2"/>
                  </a:solidFill>
                  <a:miter lim="800000"/>
                  <a:headEnd/>
                  <a:tailEnd/>
                </a:ln>
                <a:effectLst>
                  <a:outerShdw dist="89803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0522" name="Rectangle 60">
                  <a:extLst>
                    <a:ext uri="{FF2B5EF4-FFF2-40B4-BE49-F238E27FC236}">
                      <a16:creationId xmlns:a16="http://schemas.microsoft.com/office/drawing/2014/main" id="{811A348C-15E2-A328-A335-D9B5A366F3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6" y="886"/>
                  <a:ext cx="47" cy="47"/>
                </a:xfrm>
                <a:prstGeom prst="rect">
                  <a:avLst/>
                </a:prstGeom>
                <a:solidFill>
                  <a:srgbClr val="011B65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 algn="ctr"/>
                  <a:endParaRPr lang="en-US" altLang="en-US"/>
                </a:p>
              </p:txBody>
            </p:sp>
            <p:sp>
              <p:nvSpPr>
                <p:cNvPr id="20523" name="Rectangle 61">
                  <a:extLst>
                    <a:ext uri="{FF2B5EF4-FFF2-40B4-BE49-F238E27FC236}">
                      <a16:creationId xmlns:a16="http://schemas.microsoft.com/office/drawing/2014/main" id="{F85E477E-3F6A-9877-617C-0F5B98E73C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6" y="758"/>
                  <a:ext cx="95" cy="111"/>
                </a:xfrm>
                <a:prstGeom prst="rect">
                  <a:avLst/>
                </a:prstGeom>
                <a:solidFill>
                  <a:srgbClr val="011A5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 algn="ctr"/>
                  <a:endParaRPr lang="en-US" altLang="en-US"/>
                </a:p>
              </p:txBody>
            </p:sp>
          </p:grpSp>
          <p:sp>
            <p:nvSpPr>
              <p:cNvPr id="20520" name="Text Box 62">
                <a:extLst>
                  <a:ext uri="{FF2B5EF4-FFF2-40B4-BE49-F238E27FC236}">
                    <a16:creationId xmlns:a16="http://schemas.microsoft.com/office/drawing/2014/main" id="{CF695FE7-ECD5-0F11-033A-5DAD9C0A1EE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63" y="1064"/>
                <a:ext cx="2233" cy="159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r>
                  <a:rPr lang="en-US" altLang="en-US" sz="3200" b="0">
                    <a:solidFill>
                      <a:srgbClr val="FFFF66"/>
                    </a:solidFill>
                    <a:latin typeface="Kerala" pitchFamily="2" charset="0"/>
                  </a:rPr>
                  <a:t>øIá ÈßÏÎB{áæ¿Ïá¢ §¿AáU </a:t>
                </a:r>
              </a:p>
              <a:p>
                <a:pPr algn="ctr"/>
                <a:r>
                  <a:rPr lang="en-US" altLang="en-US" sz="3200" b="0">
                    <a:solidFill>
                      <a:srgbClr val="FFFF66"/>
                    </a:solidFill>
                    <a:latin typeface="Kerala" pitchFamily="2" charset="0"/>
                  </a:rPr>
                  <a:t>dÉÕVJÈø¢·¢ §ÄÞÃá.</a:t>
                </a:r>
                <a:endParaRPr lang="en-US" altLang="en-US" sz="2800">
                  <a:solidFill>
                    <a:srgbClr val="FFFF66"/>
                  </a:solidFill>
                </a:endParaRPr>
              </a:p>
            </p:txBody>
          </p:sp>
        </p:grpSp>
      </p:grpSp>
      <p:sp>
        <p:nvSpPr>
          <p:cNvPr id="20507" name="AutoShape 41">
            <a:extLst>
              <a:ext uri="{FF2B5EF4-FFF2-40B4-BE49-F238E27FC236}">
                <a16:creationId xmlns:a16="http://schemas.microsoft.com/office/drawing/2014/main" id="{E07E4BA0-5684-A17D-70A1-E0A31F04E8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508" name="Rectangle 42">
            <a:extLst>
              <a:ext uri="{FF2B5EF4-FFF2-40B4-BE49-F238E27FC236}">
                <a16:creationId xmlns:a16="http://schemas.microsoft.com/office/drawing/2014/main" id="{91548AD6-E492-63F0-0873-02FDD4A69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509" name="AutoShape 43">
            <a:extLst>
              <a:ext uri="{FF2B5EF4-FFF2-40B4-BE49-F238E27FC236}">
                <a16:creationId xmlns:a16="http://schemas.microsoft.com/office/drawing/2014/main" id="{E9280C34-8B25-4355-C8AD-906E2C059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510" name="Line 44">
            <a:extLst>
              <a:ext uri="{FF2B5EF4-FFF2-40B4-BE49-F238E27FC236}">
                <a16:creationId xmlns:a16="http://schemas.microsoft.com/office/drawing/2014/main" id="{C3D05242-AC36-37C7-A20C-4556E104511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1" name="Line 45">
            <a:extLst>
              <a:ext uri="{FF2B5EF4-FFF2-40B4-BE49-F238E27FC236}">
                <a16:creationId xmlns:a16="http://schemas.microsoft.com/office/drawing/2014/main" id="{FAE519A9-8230-8F46-CB8F-03B915B0E3C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12" name="Rectangle 46">
            <a:extLst>
              <a:ext uri="{FF2B5EF4-FFF2-40B4-BE49-F238E27FC236}">
                <a16:creationId xmlns:a16="http://schemas.microsoft.com/office/drawing/2014/main" id="{C411CD6F-FC47-080E-0661-93E14BF89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0513" name="Rectangle 47">
            <a:extLst>
              <a:ext uri="{FF2B5EF4-FFF2-40B4-BE49-F238E27FC236}">
                <a16:creationId xmlns:a16="http://schemas.microsoft.com/office/drawing/2014/main" id="{B6B7153B-842F-82FB-0927-F3B6BB89A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0514" name="Text Box 64">
            <a:extLst>
              <a:ext uri="{FF2B5EF4-FFF2-40B4-BE49-F238E27FC236}">
                <a16:creationId xmlns:a16="http://schemas.microsoft.com/office/drawing/2014/main" id="{D61AFF73-5C6F-3A7B-7F4D-E5D327333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444481" name="Rectangle 65">
            <a:extLst>
              <a:ext uri="{FF2B5EF4-FFF2-40B4-BE49-F238E27FC236}">
                <a16:creationId xmlns:a16="http://schemas.microsoft.com/office/drawing/2014/main" id="{02C5AC98-A3A2-6EA1-CF9B-2FDC2BADC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20516" name="Text Box 66">
            <a:extLst>
              <a:ext uri="{FF2B5EF4-FFF2-40B4-BE49-F238E27FC236}">
                <a16:creationId xmlns:a16="http://schemas.microsoft.com/office/drawing/2014/main" id="{7B98673A-B499-F36C-8073-3C9A1EB03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9038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44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7A711143-7E68-0B1C-AA7F-025E10CA8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21507" name="Line 5">
            <a:extLst>
              <a:ext uri="{FF2B5EF4-FFF2-40B4-BE49-F238E27FC236}">
                <a16:creationId xmlns:a16="http://schemas.microsoft.com/office/drawing/2014/main" id="{9D5AB46A-84E2-5A4C-BC52-039D0BD3F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22" name="Text Box 6">
            <a:extLst>
              <a:ext uri="{FF2B5EF4-FFF2-40B4-BE49-F238E27FC236}">
                <a16:creationId xmlns:a16="http://schemas.microsoft.com/office/drawing/2014/main" id="{E995C786-CC63-51B4-46C1-6EC1EC8BC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657225"/>
            <a:ext cx="6451600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¥ÜµíØÞIV Îøßºîá...33 ÕÏØßW...Ìß.Øß.300_µ{ßW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62823" name="Text Box 7">
            <a:extLst>
              <a:ext uri="{FF2B5EF4-FFF2-40B4-BE49-F238E27FC236}">
                <a16:creationId xmlns:a16="http://schemas.microsoft.com/office/drawing/2014/main" id="{AC46F092-BC1A-32F0-0923-7E665FCE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Äæa ØÞdÎÞ¼c¢ ÈÞÜá çØÈÞÇßÉÄßµZAÞÏß ÕßÍ¼ßAæMGá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grpSp>
        <p:nvGrpSpPr>
          <p:cNvPr id="162921" name="Group 105">
            <a:extLst>
              <a:ext uri="{FF2B5EF4-FFF2-40B4-BE49-F238E27FC236}">
                <a16:creationId xmlns:a16="http://schemas.microsoft.com/office/drawing/2014/main" id="{65C46CFB-85BB-975F-4CA7-22F213540CD3}"/>
              </a:ext>
            </a:extLst>
          </p:cNvPr>
          <p:cNvGrpSpPr>
            <a:grpSpLocks/>
          </p:cNvGrpSpPr>
          <p:nvPr/>
        </p:nvGrpSpPr>
        <p:grpSpPr bwMode="auto">
          <a:xfrm>
            <a:off x="2651125" y="1668463"/>
            <a:ext cx="2227263" cy="1179512"/>
            <a:chOff x="1670" y="1051"/>
            <a:chExt cx="1403" cy="743"/>
          </a:xfrm>
        </p:grpSpPr>
        <p:sp>
          <p:nvSpPr>
            <p:cNvPr id="21558" name="Oval 12">
              <a:extLst>
                <a:ext uri="{FF2B5EF4-FFF2-40B4-BE49-F238E27FC236}">
                  <a16:creationId xmlns:a16="http://schemas.microsoft.com/office/drawing/2014/main" id="{97747E8A-7F15-4D21-0251-D58E6A9B1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9" name="Text Box 22">
              <a:extLst>
                <a:ext uri="{FF2B5EF4-FFF2-40B4-BE49-F238E27FC236}">
                  <a16:creationId xmlns:a16="http://schemas.microsoft.com/office/drawing/2014/main" id="{BB1DA739-2783-0C9D-B365-9DBF4B5C5A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8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FF00"/>
                  </a:solidFill>
                  <a:latin typeface="Kerala" pitchFamily="2" charset="0"/>
                </a:rPr>
                <a:t>¯×cÞ èÎÈV</a:t>
              </a:r>
              <a:r>
                <a:rPr lang="en-US" altLang="en-US" sz="2000">
                  <a:solidFill>
                    <a:srgbClr val="FFFF00"/>
                  </a:solidFill>
                </a:rPr>
                <a:t> </a:t>
              </a:r>
            </a:p>
          </p:txBody>
        </p:sp>
      </p:grpSp>
      <p:grpSp>
        <p:nvGrpSpPr>
          <p:cNvPr id="162922" name="Group 106">
            <a:extLst>
              <a:ext uri="{FF2B5EF4-FFF2-40B4-BE49-F238E27FC236}">
                <a16:creationId xmlns:a16="http://schemas.microsoft.com/office/drawing/2014/main" id="{0F53A1D7-3B50-8670-D997-7C3BFADD73CE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2861" y="1705"/>
            <a:chExt cx="1357" cy="743"/>
          </a:xfrm>
        </p:grpSpPr>
        <p:sp>
          <p:nvSpPr>
            <p:cNvPr id="21556" name="Oval 13">
              <a:extLst>
                <a:ext uri="{FF2B5EF4-FFF2-40B4-BE49-F238E27FC236}">
                  <a16:creationId xmlns:a16="http://schemas.microsoft.com/office/drawing/2014/main" id="{8C2A7B20-6206-01C7-B3A2-62E84D7D26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7" name="Text Box 23">
              <a:extLst>
                <a:ext uri="{FF2B5EF4-FFF2-40B4-BE49-F238E27FC236}">
                  <a16:creationId xmlns:a16="http://schemas.microsoft.com/office/drawing/2014/main" id="{2C5739F2-B466-6657-40DE-7E477D466B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>
                  <a:solidFill>
                    <a:srgbClr val="FFFF00"/>
                  </a:solidFill>
                  <a:latin typeface="Kerala" pitchFamily="2" charset="0"/>
                </a:rPr>
                <a:t>ØßùßÏ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grpSp>
        <p:nvGrpSpPr>
          <p:cNvPr id="162923" name="Group 107">
            <a:extLst>
              <a:ext uri="{FF2B5EF4-FFF2-40B4-BE49-F238E27FC236}">
                <a16:creationId xmlns:a16="http://schemas.microsoft.com/office/drawing/2014/main" id="{374276BC-92F1-99C2-E019-891989B96585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1951" y="3300"/>
            <a:chExt cx="1357" cy="743"/>
          </a:xfrm>
        </p:grpSpPr>
        <p:sp>
          <p:nvSpPr>
            <p:cNvPr id="21554" name="Oval 14">
              <a:extLst>
                <a:ext uri="{FF2B5EF4-FFF2-40B4-BE49-F238E27FC236}">
                  <a16:creationId xmlns:a16="http://schemas.microsoft.com/office/drawing/2014/main" id="{9D20E7DF-7EFC-E7B5-66E4-65D8245CA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5" name="Text Box 24">
              <a:extLst>
                <a:ext uri="{FF2B5EF4-FFF2-40B4-BE49-F238E27FC236}">
                  <a16:creationId xmlns:a16="http://schemas.microsoft.com/office/drawing/2014/main" id="{022A1BAA-25D2-FF28-47FE-3AB5B82D0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>
                  <a:solidFill>
                    <a:srgbClr val="FFFF00"/>
                  </a:solidFill>
                  <a:latin typeface="Kerala" pitchFamily="2" charset="0"/>
                </a:rPr>
                <a:t>¨¼ßÉñí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grpSp>
        <p:nvGrpSpPr>
          <p:cNvPr id="162914" name="Group 98">
            <a:extLst>
              <a:ext uri="{FF2B5EF4-FFF2-40B4-BE49-F238E27FC236}">
                <a16:creationId xmlns:a16="http://schemas.microsoft.com/office/drawing/2014/main" id="{83AE6C73-3F69-0A06-D334-3D6232BABE9F}"/>
              </a:ext>
            </a:extLst>
          </p:cNvPr>
          <p:cNvGrpSpPr>
            <a:grpSpLocks/>
          </p:cNvGrpSpPr>
          <p:nvPr/>
        </p:nvGrpSpPr>
        <p:grpSpPr bwMode="auto">
          <a:xfrm>
            <a:off x="1092200" y="2857500"/>
            <a:ext cx="3103563" cy="2605088"/>
            <a:chOff x="688" y="1800"/>
            <a:chExt cx="1955" cy="1641"/>
          </a:xfrm>
        </p:grpSpPr>
        <p:sp>
          <p:nvSpPr>
            <p:cNvPr id="21552" name="Arc 16">
              <a:extLst>
                <a:ext uri="{FF2B5EF4-FFF2-40B4-BE49-F238E27FC236}">
                  <a16:creationId xmlns:a16="http://schemas.microsoft.com/office/drawing/2014/main" id="{EE6DD4DE-01B4-896A-BB37-DF3C08C0A63D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T0" fmla="*/ 138 w 43191"/>
                <a:gd name="T1" fmla="*/ 1780 h 33575"/>
                <a:gd name="T2" fmla="*/ 1641 w 43191"/>
                <a:gd name="T3" fmla="*/ 1114 h 33575"/>
                <a:gd name="T4" fmla="*/ 821 w 43191"/>
                <a:gd name="T5" fmla="*/ 1145 h 33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lnTo>
                    <a:pt x="3623" y="33575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53" name="Text Box 26">
              <a:extLst>
                <a:ext uri="{FF2B5EF4-FFF2-40B4-BE49-F238E27FC236}">
                  <a16:creationId xmlns:a16="http://schemas.microsoft.com/office/drawing/2014/main" id="{91DCA15A-F672-3EA5-9F7C-8526E9771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34223">
              <a:off x="688" y="2504"/>
              <a:ext cx="1674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>
                  <a:solidFill>
                    <a:srgbClr val="CCFF66"/>
                  </a:solidFill>
                  <a:latin typeface="Kerala" pitchFamily="2" charset="0"/>
                </a:rPr>
                <a:t>ÎicÇøÃß µ¿W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21514" name="AutoShape 64">
            <a:extLst>
              <a:ext uri="{FF2B5EF4-FFF2-40B4-BE49-F238E27FC236}">
                <a16:creationId xmlns:a16="http://schemas.microsoft.com/office/drawing/2014/main" id="{43B59539-1D80-A717-37B0-BD57A5D3B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15" name="Rectangle 65">
            <a:extLst>
              <a:ext uri="{FF2B5EF4-FFF2-40B4-BE49-F238E27FC236}">
                <a16:creationId xmlns:a16="http://schemas.microsoft.com/office/drawing/2014/main" id="{AD239CE6-9660-9D17-09A1-EC6BAC25D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16" name="AutoShape 66">
            <a:extLst>
              <a:ext uri="{FF2B5EF4-FFF2-40B4-BE49-F238E27FC236}">
                <a16:creationId xmlns:a16="http://schemas.microsoft.com/office/drawing/2014/main" id="{9502DD57-8CA6-AF66-55B9-D539CDDA2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17" name="Line 67">
            <a:extLst>
              <a:ext uri="{FF2B5EF4-FFF2-40B4-BE49-F238E27FC236}">
                <a16:creationId xmlns:a16="http://schemas.microsoft.com/office/drawing/2014/main" id="{9BB2F869-7270-82BC-07AF-858EDE9A1E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8" name="Line 68">
            <a:extLst>
              <a:ext uri="{FF2B5EF4-FFF2-40B4-BE49-F238E27FC236}">
                <a16:creationId xmlns:a16="http://schemas.microsoft.com/office/drawing/2014/main" id="{1AF89403-D86B-6B26-B25C-F437607733D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9" name="Rectangle 69">
            <a:extLst>
              <a:ext uri="{FF2B5EF4-FFF2-40B4-BE49-F238E27FC236}">
                <a16:creationId xmlns:a16="http://schemas.microsoft.com/office/drawing/2014/main" id="{55654399-0ABC-7959-58E9-7493F696FE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9842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1520" name="Rectangle 70">
            <a:extLst>
              <a:ext uri="{FF2B5EF4-FFF2-40B4-BE49-F238E27FC236}">
                <a16:creationId xmlns:a16="http://schemas.microsoft.com/office/drawing/2014/main" id="{A5B93AE3-54C1-AA9A-4721-3179FDB654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1521" name="Text Box 71">
            <a:extLst>
              <a:ext uri="{FF2B5EF4-FFF2-40B4-BE49-F238E27FC236}">
                <a16:creationId xmlns:a16="http://schemas.microsoft.com/office/drawing/2014/main" id="{C7DEFE3D-151A-C61F-3108-ACAEF051C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2889" name="Oval 73">
            <a:extLst>
              <a:ext uri="{FF2B5EF4-FFF2-40B4-BE49-F238E27FC236}">
                <a16:creationId xmlns:a16="http://schemas.microsoft.com/office/drawing/2014/main" id="{263CB651-A80F-330C-6A9F-632DB6C69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4138" y="657225"/>
            <a:ext cx="1117600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162890" name="Oval 74">
            <a:extLst>
              <a:ext uri="{FF2B5EF4-FFF2-40B4-BE49-F238E27FC236}">
                <a16:creationId xmlns:a16="http://schemas.microsoft.com/office/drawing/2014/main" id="{4EB9B3AC-C7F5-08FD-E43C-7CB98DDFB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6225" y="1201738"/>
            <a:ext cx="1960563" cy="4953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24" name="Text Box 76">
            <a:extLst>
              <a:ext uri="{FF2B5EF4-FFF2-40B4-BE49-F238E27FC236}">
                <a16:creationId xmlns:a16="http://schemas.microsoft.com/office/drawing/2014/main" id="{52005EA5-7688-2C66-C6A4-EA3395635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62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9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162893" name="Rectangle 77">
            <a:extLst>
              <a:ext uri="{FF2B5EF4-FFF2-40B4-BE49-F238E27FC236}">
                <a16:creationId xmlns:a16="http://schemas.microsoft.com/office/drawing/2014/main" id="{B45EDF68-F6FD-02DA-A904-CAF6D9F17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21526" name="Text Box 78">
            <a:extLst>
              <a:ext uri="{FF2B5EF4-FFF2-40B4-BE49-F238E27FC236}">
                <a16:creationId xmlns:a16="http://schemas.microsoft.com/office/drawing/2014/main" id="{8AA5F6B4-2E4E-B1CD-5F87-457C51BDD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6283325"/>
            <a:ext cx="1628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0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grpSp>
        <p:nvGrpSpPr>
          <p:cNvPr id="162920" name="Group 104">
            <a:extLst>
              <a:ext uri="{FF2B5EF4-FFF2-40B4-BE49-F238E27FC236}">
                <a16:creationId xmlns:a16="http://schemas.microsoft.com/office/drawing/2014/main" id="{CBB31BDE-A0A5-DB8C-B6DE-3C81707D8B53}"/>
              </a:ext>
            </a:extLst>
          </p:cNvPr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21550" name="Oval 91">
              <a:extLst>
                <a:ext uri="{FF2B5EF4-FFF2-40B4-BE49-F238E27FC236}">
                  <a16:creationId xmlns:a16="http://schemas.microsoft.com/office/drawing/2014/main" id="{1C049131-CF34-0B72-1C95-904D86ACE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1" name="Text Box 92">
              <a:extLst>
                <a:ext uri="{FF2B5EF4-FFF2-40B4-BE49-F238E27FC236}">
                  <a16:creationId xmlns:a16="http://schemas.microsoft.com/office/drawing/2014/main" id="{49CA8388-FA0B-50D2-4A2E-AE9758CD44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>
                  <a:solidFill>
                    <a:srgbClr val="FFFF00"/>
                  </a:solidFill>
                  <a:latin typeface="Kerala" pitchFamily="2" charset="0"/>
                </a:rPr>
                <a:t>d·àØí: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162915" name="Text Box 99">
            <a:extLst>
              <a:ext uri="{FF2B5EF4-FFF2-40B4-BE49-F238E27FC236}">
                <a16:creationId xmlns:a16="http://schemas.microsoft.com/office/drawing/2014/main" id="{095834AF-0B1E-56A6-7D85-AE51A7691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4438650"/>
            <a:ext cx="3989387" cy="6985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rgbClr val="FFFF00"/>
                </a:solidFill>
              </a:rPr>
              <a:t>#05</a:t>
            </a:r>
          </a:p>
        </p:txBody>
      </p:sp>
      <p:grpSp>
        <p:nvGrpSpPr>
          <p:cNvPr id="162924" name="Group 108">
            <a:extLst>
              <a:ext uri="{FF2B5EF4-FFF2-40B4-BE49-F238E27FC236}">
                <a16:creationId xmlns:a16="http://schemas.microsoft.com/office/drawing/2014/main" id="{C29D0A45-B228-056B-AD88-B0EFE381492E}"/>
              </a:ext>
            </a:extLst>
          </p:cNvPr>
          <p:cNvGrpSpPr>
            <a:grpSpLocks/>
          </p:cNvGrpSpPr>
          <p:nvPr/>
        </p:nvGrpSpPr>
        <p:grpSpPr bwMode="auto">
          <a:xfrm>
            <a:off x="350838" y="1531938"/>
            <a:ext cx="3756025" cy="1095375"/>
            <a:chOff x="221" y="965"/>
            <a:chExt cx="2366" cy="690"/>
          </a:xfrm>
        </p:grpSpPr>
        <p:sp>
          <p:nvSpPr>
            <p:cNvPr id="21546" name="Text Box 100">
              <a:extLst>
                <a:ext uri="{FF2B5EF4-FFF2-40B4-BE49-F238E27FC236}">
                  <a16:creationId xmlns:a16="http://schemas.microsoft.com/office/drawing/2014/main" id="{7AEF5A1E-7C95-35A2-B67E-DB2A06B987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3200" b="0">
                  <a:solidFill>
                    <a:schemeClr val="tx1"/>
                  </a:solidFill>
                  <a:latin typeface="Kerala" pitchFamily="2" charset="0"/>
                </a:rPr>
                <a:t>µØÞdw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  <p:grpSp>
          <p:nvGrpSpPr>
            <p:cNvPr id="21547" name="Group 93">
              <a:extLst>
                <a:ext uri="{FF2B5EF4-FFF2-40B4-BE49-F238E27FC236}">
                  <a16:creationId xmlns:a16="http://schemas.microsoft.com/office/drawing/2014/main" id="{5C495E2C-99CA-BBBC-6764-461668BBCB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" y="965"/>
              <a:ext cx="2277" cy="674"/>
              <a:chOff x="310" y="965"/>
              <a:chExt cx="2277" cy="674"/>
            </a:xfrm>
          </p:grpSpPr>
          <p:sp>
            <p:nvSpPr>
              <p:cNvPr id="21548" name="Text Box 27">
                <a:extLst>
                  <a:ext uri="{FF2B5EF4-FFF2-40B4-BE49-F238E27FC236}">
                    <a16:creationId xmlns:a16="http://schemas.microsoft.com/office/drawing/2014/main" id="{09355E80-93DB-2992-6E91-3993BC9790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" y="1358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en-US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1549" name="Line 37">
                <a:extLst>
                  <a:ext uri="{FF2B5EF4-FFF2-40B4-BE49-F238E27FC236}">
                    <a16:creationId xmlns:a16="http://schemas.microsoft.com/office/drawing/2014/main" id="{1A35C723-EB8F-EDDE-1E9E-6A4A47D99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51" y="965"/>
                <a:ext cx="1336" cy="51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5" name="Group 109">
            <a:extLst>
              <a:ext uri="{FF2B5EF4-FFF2-40B4-BE49-F238E27FC236}">
                <a16:creationId xmlns:a16="http://schemas.microsoft.com/office/drawing/2014/main" id="{73B51813-77AF-432A-0574-153D98E5E4AE}"/>
              </a:ext>
            </a:extLst>
          </p:cNvPr>
          <p:cNvGrpSpPr>
            <a:grpSpLocks/>
          </p:cNvGrpSpPr>
          <p:nvPr/>
        </p:nvGrpSpPr>
        <p:grpSpPr bwMode="auto">
          <a:xfrm>
            <a:off x="2584450" y="1617663"/>
            <a:ext cx="2295525" cy="1069975"/>
            <a:chOff x="1628" y="1019"/>
            <a:chExt cx="1446" cy="674"/>
          </a:xfrm>
        </p:grpSpPr>
        <p:sp>
          <p:nvSpPr>
            <p:cNvPr id="21542" name="Text Box 101">
              <a:extLst>
                <a:ext uri="{FF2B5EF4-FFF2-40B4-BE49-F238E27FC236}">
                  <a16:creationId xmlns:a16="http://schemas.microsoft.com/office/drawing/2014/main" id="{1C3B0184-4A2A-7363-2DA8-F916655990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3200" b="0">
                  <a:solidFill>
                    <a:schemeClr val="tx1"/>
                  </a:solidFill>
                  <a:latin typeface="Kerala" pitchFamily="2" charset="0"/>
                </a:rPr>
                <a:t>ÜßØßÎÞAØí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  <p:grpSp>
          <p:nvGrpSpPr>
            <p:cNvPr id="21543" name="Group 94">
              <a:extLst>
                <a:ext uri="{FF2B5EF4-FFF2-40B4-BE49-F238E27FC236}">
                  <a16:creationId xmlns:a16="http://schemas.microsoft.com/office/drawing/2014/main" id="{112E9A39-FF2E-CB57-C7C1-5492F6A749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7" y="1019"/>
              <a:ext cx="1379" cy="674"/>
              <a:chOff x="1637" y="1019"/>
              <a:chExt cx="1379" cy="674"/>
            </a:xfrm>
          </p:grpSpPr>
          <p:sp>
            <p:nvSpPr>
              <p:cNvPr id="21544" name="Text Box 28">
                <a:extLst>
                  <a:ext uri="{FF2B5EF4-FFF2-40B4-BE49-F238E27FC236}">
                    <a16:creationId xmlns:a16="http://schemas.microsoft.com/office/drawing/2014/main" id="{041EA939-C450-E51B-C74F-63204DFF5B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21545" name="Line 36">
                <a:extLst>
                  <a:ext uri="{FF2B5EF4-FFF2-40B4-BE49-F238E27FC236}">
                    <a16:creationId xmlns:a16="http://schemas.microsoft.com/office/drawing/2014/main" id="{AF77A2CE-E472-6C74-251A-46A1E9C5F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83" y="1019"/>
                <a:ext cx="206" cy="46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6" name="Group 110">
            <a:extLst>
              <a:ext uri="{FF2B5EF4-FFF2-40B4-BE49-F238E27FC236}">
                <a16:creationId xmlns:a16="http://schemas.microsoft.com/office/drawing/2014/main" id="{79E3D6AE-7718-25A9-60AB-2CAB071CBFF1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12900"/>
            <a:ext cx="2470150" cy="4705350"/>
            <a:chOff x="1872" y="1016"/>
            <a:chExt cx="1556" cy="2964"/>
          </a:xfrm>
        </p:grpSpPr>
        <p:sp>
          <p:nvSpPr>
            <p:cNvPr id="21538" name="Text Box 103">
              <a:extLst>
                <a:ext uri="{FF2B5EF4-FFF2-40B4-BE49-F238E27FC236}">
                  <a16:creationId xmlns:a16="http://schemas.microsoft.com/office/drawing/2014/main" id="{C9DB669A-4896-C218-3AD6-4880ED6C4A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40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3600" b="0">
                  <a:solidFill>
                    <a:schemeClr val="tx1"/>
                  </a:solidFill>
                  <a:latin typeface="Kerala" pitchFamily="2" charset="0"/>
                </a:rPr>
                <a:t>çxÞ{Îß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  <p:grpSp>
          <p:nvGrpSpPr>
            <p:cNvPr id="21539" name="Group 95">
              <a:extLst>
                <a:ext uri="{FF2B5EF4-FFF2-40B4-BE49-F238E27FC236}">
                  <a16:creationId xmlns:a16="http://schemas.microsoft.com/office/drawing/2014/main" id="{0B9AF2F0-B92D-7B85-0EB0-573AF2BC0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" y="1016"/>
              <a:ext cx="1109" cy="2910"/>
              <a:chOff x="2082" y="1016"/>
              <a:chExt cx="1109" cy="2910"/>
            </a:xfrm>
          </p:grpSpPr>
          <p:sp>
            <p:nvSpPr>
              <p:cNvPr id="21540" name="Text Box 83">
                <a:extLst>
                  <a:ext uri="{FF2B5EF4-FFF2-40B4-BE49-F238E27FC236}">
                    <a16:creationId xmlns:a16="http://schemas.microsoft.com/office/drawing/2014/main" id="{1C51C566-879B-1594-0AD5-23592D8EBB1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en-US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1541" name="Line 84">
                <a:extLst>
                  <a:ext uri="{FF2B5EF4-FFF2-40B4-BE49-F238E27FC236}">
                    <a16:creationId xmlns:a16="http://schemas.microsoft.com/office/drawing/2014/main" id="{FCF67EBC-A0DF-CAC2-B2F2-1794BFA49B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7" name="Group 111">
            <a:extLst>
              <a:ext uri="{FF2B5EF4-FFF2-40B4-BE49-F238E27FC236}">
                <a16:creationId xmlns:a16="http://schemas.microsoft.com/office/drawing/2014/main" id="{4D7C659B-D188-5BDF-AE61-137775FC515B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1604963"/>
            <a:ext cx="2341562" cy="2147887"/>
            <a:chOff x="2785" y="1011"/>
            <a:chExt cx="1475" cy="1353"/>
          </a:xfrm>
        </p:grpSpPr>
        <p:sp>
          <p:nvSpPr>
            <p:cNvPr id="21534" name="Text Box 102">
              <a:extLst>
                <a:ext uri="{FF2B5EF4-FFF2-40B4-BE49-F238E27FC236}">
                  <a16:creationId xmlns:a16="http://schemas.microsoft.com/office/drawing/2014/main" id="{EE1F5046-0450-B5D4-8163-C88AD19429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65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3200" b="0">
                  <a:solidFill>
                    <a:schemeClr val="tx1"/>
                  </a:solidFill>
                  <a:latin typeface="Kerala" pitchFamily="2" charset="0"/>
                </a:rPr>
                <a:t>æØÜcáAØí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  <p:grpSp>
          <p:nvGrpSpPr>
            <p:cNvPr id="21535" name="Group 96">
              <a:extLst>
                <a:ext uri="{FF2B5EF4-FFF2-40B4-BE49-F238E27FC236}">
                  <a16:creationId xmlns:a16="http://schemas.microsoft.com/office/drawing/2014/main" id="{0202BDD2-88B3-AFC9-097A-81D810C5A4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6" y="1011"/>
              <a:ext cx="1109" cy="1311"/>
              <a:chOff x="2946" y="1011"/>
              <a:chExt cx="1109" cy="1311"/>
            </a:xfrm>
          </p:grpSpPr>
          <p:sp>
            <p:nvSpPr>
              <p:cNvPr id="21536" name="Text Box 29">
                <a:extLst>
                  <a:ext uri="{FF2B5EF4-FFF2-40B4-BE49-F238E27FC236}">
                    <a16:creationId xmlns:a16="http://schemas.microsoft.com/office/drawing/2014/main" id="{44AFC06E-D3E8-FEB1-55FF-2D666D253B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endParaRPr lang="en-US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1537" name="Line 39">
                <a:extLst>
                  <a:ext uri="{FF2B5EF4-FFF2-40B4-BE49-F238E27FC236}">
                    <a16:creationId xmlns:a16="http://schemas.microsoft.com/office/drawing/2014/main" id="{BDC7DADF-0961-6C0D-02D1-E2366ABEB7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2901" name="Oval 85">
            <a:extLst>
              <a:ext uri="{FF2B5EF4-FFF2-40B4-BE49-F238E27FC236}">
                <a16:creationId xmlns:a16="http://schemas.microsoft.com/office/drawing/2014/main" id="{A090D71A-5BA1-032A-3132-DE29BEE83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0775" y="1208088"/>
            <a:ext cx="2609850" cy="419100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16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6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6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6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915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D668706-28F7-BDEE-B5ED-27680E64A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22531" name="Line 3">
            <a:extLst>
              <a:ext uri="{FF2B5EF4-FFF2-40B4-BE49-F238E27FC236}">
                <a16:creationId xmlns:a16="http://schemas.microsoft.com/office/drawing/2014/main" id="{832DAD9D-C3C6-1EB3-0B8F-7C732F6C0D2A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Text Box 4">
            <a:extLst>
              <a:ext uri="{FF2B5EF4-FFF2-40B4-BE49-F238E27FC236}">
                <a16:creationId xmlns:a16="http://schemas.microsoft.com/office/drawing/2014/main" id="{663624BA-C461-45F7-8DE8-240F8956A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657225"/>
            <a:ext cx="6451600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008000"/>
                </a:solidFill>
                <a:latin typeface="Kerala" pitchFamily="2" charset="0"/>
              </a:rPr>
              <a:t>¥ÜµíØÞIV Îøßºîá...33 ÕÏØßW...Ìß.Øß.300_µ{ßW</a:t>
            </a:r>
            <a:endParaRPr lang="en-US" altLang="en-US" sz="2000">
              <a:solidFill>
                <a:srgbClr val="187534"/>
              </a:solidFill>
            </a:endParaRP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D675855C-CE91-FB52-6DBE-2C404EB25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008000"/>
                </a:solidFill>
                <a:latin typeface="Kerala" pitchFamily="2" charset="0"/>
              </a:rPr>
              <a:t>Äæa ØÞdÎÞ¼c¢ ÈÞÜá çØÈÞÇßÉÄßµZAÞÏß ÕßÍ¼ßAæMGá</a:t>
            </a:r>
            <a:r>
              <a:rPr lang="en-US" altLang="en-US" sz="1800">
                <a:solidFill>
                  <a:srgbClr val="008000"/>
                </a:solidFill>
              </a:rPr>
              <a:t>.</a:t>
            </a:r>
            <a:endParaRPr lang="en-US" altLang="en-US" sz="2000">
              <a:solidFill>
                <a:srgbClr val="187534"/>
              </a:solidFill>
            </a:endParaRPr>
          </a:p>
        </p:txBody>
      </p:sp>
      <p:sp>
        <p:nvSpPr>
          <p:cNvPr id="22534" name="Oval 7">
            <a:extLst>
              <a:ext uri="{FF2B5EF4-FFF2-40B4-BE49-F238E27FC236}">
                <a16:creationId xmlns:a16="http://schemas.microsoft.com/office/drawing/2014/main" id="{BB910109-F817-D2E0-6CF5-6F11DBC58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1668463"/>
            <a:ext cx="2154238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35" name="Text Box 8">
            <a:extLst>
              <a:ext uri="{FF2B5EF4-FFF2-40B4-BE49-F238E27FC236}">
                <a16:creationId xmlns:a16="http://schemas.microsoft.com/office/drawing/2014/main" id="{D5E75FE3-5CB2-C51C-5828-57960E620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5" y="1830388"/>
            <a:ext cx="2189163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¯×cÞ èÎÈV: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grpSp>
        <p:nvGrpSpPr>
          <p:cNvPr id="22536" name="Group 9">
            <a:extLst>
              <a:ext uri="{FF2B5EF4-FFF2-40B4-BE49-F238E27FC236}">
                <a16:creationId xmlns:a16="http://schemas.microsoft.com/office/drawing/2014/main" id="{F3847929-322B-C2EB-564C-B167CB905B22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1523" y="1631"/>
            <a:chExt cx="1357" cy="743"/>
          </a:xfrm>
        </p:grpSpPr>
        <p:sp>
          <p:nvSpPr>
            <p:cNvPr id="22578" name="Oval 10">
              <a:extLst>
                <a:ext uri="{FF2B5EF4-FFF2-40B4-BE49-F238E27FC236}">
                  <a16:creationId xmlns:a16="http://schemas.microsoft.com/office/drawing/2014/main" id="{20A82296-FDEA-B9D3-6A3F-3A0FD7FA65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" y="163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79" name="Text Box 11">
              <a:extLst>
                <a:ext uri="{FF2B5EF4-FFF2-40B4-BE49-F238E27FC236}">
                  <a16:creationId xmlns:a16="http://schemas.microsoft.com/office/drawing/2014/main" id="{B5F0FB5D-B090-15CE-39B5-72C77D6605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" y="1693"/>
              <a:ext cx="1109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>
                  <a:solidFill>
                    <a:srgbClr val="FFFF00"/>
                  </a:solidFill>
                  <a:latin typeface="Kerala" pitchFamily="2" charset="0"/>
                </a:rPr>
                <a:t>ØßùßÏ</a:t>
              </a:r>
              <a:r>
                <a:rPr lang="en-US" altLang="en-US" sz="2000">
                  <a:solidFill>
                    <a:srgbClr val="FFFF00"/>
                  </a:solidFill>
                </a:rPr>
                <a:t>:</a:t>
              </a:r>
            </a:p>
          </p:txBody>
        </p:sp>
      </p:grpSp>
      <p:grpSp>
        <p:nvGrpSpPr>
          <p:cNvPr id="22537" name="Group 12">
            <a:extLst>
              <a:ext uri="{FF2B5EF4-FFF2-40B4-BE49-F238E27FC236}">
                <a16:creationId xmlns:a16="http://schemas.microsoft.com/office/drawing/2014/main" id="{12DF3CF0-79A9-BFBF-B27B-731E0E9EF3F4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818" y="3477"/>
            <a:chExt cx="1357" cy="743"/>
          </a:xfrm>
        </p:grpSpPr>
        <p:sp>
          <p:nvSpPr>
            <p:cNvPr id="22576" name="Oval 13">
              <a:extLst>
                <a:ext uri="{FF2B5EF4-FFF2-40B4-BE49-F238E27FC236}">
                  <a16:creationId xmlns:a16="http://schemas.microsoft.com/office/drawing/2014/main" id="{F18F3605-4E3F-909A-ABC9-6DEEFE90B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" y="3477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77" name="Text Box 14">
              <a:extLst>
                <a:ext uri="{FF2B5EF4-FFF2-40B4-BE49-F238E27FC236}">
                  <a16:creationId xmlns:a16="http://schemas.microsoft.com/office/drawing/2014/main" id="{D725009D-D4FD-B5E3-24BE-8FE40E87C7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" y="3527"/>
              <a:ext cx="1109" cy="28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FFFF00"/>
                  </a:solidFill>
                  <a:latin typeface="Kerala" pitchFamily="2" charset="0"/>
                </a:rPr>
                <a:t>¨¼ßÉñí:</a:t>
              </a:r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 </a:t>
              </a:r>
            </a:p>
          </p:txBody>
        </p:sp>
      </p:grpSp>
      <p:grpSp>
        <p:nvGrpSpPr>
          <p:cNvPr id="22538" name="Group 15">
            <a:extLst>
              <a:ext uri="{FF2B5EF4-FFF2-40B4-BE49-F238E27FC236}">
                <a16:creationId xmlns:a16="http://schemas.microsoft.com/office/drawing/2014/main" id="{1B918B12-C548-347D-5171-BA055760E210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2857500"/>
            <a:ext cx="3116263" cy="2605088"/>
            <a:chOff x="680" y="1800"/>
            <a:chExt cx="1963" cy="1641"/>
          </a:xfrm>
        </p:grpSpPr>
        <p:sp>
          <p:nvSpPr>
            <p:cNvPr id="22574" name="Arc 16">
              <a:extLst>
                <a:ext uri="{FF2B5EF4-FFF2-40B4-BE49-F238E27FC236}">
                  <a16:creationId xmlns:a16="http://schemas.microsoft.com/office/drawing/2014/main" id="{31A64DB3-5D24-B47F-F72E-E697F1112608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T0" fmla="*/ 138 w 43191"/>
                <a:gd name="T1" fmla="*/ 1780 h 33575"/>
                <a:gd name="T2" fmla="*/ 1641 w 43191"/>
                <a:gd name="T3" fmla="*/ 1114 h 33575"/>
                <a:gd name="T4" fmla="*/ 821 w 43191"/>
                <a:gd name="T5" fmla="*/ 1145 h 335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lnTo>
                    <a:pt x="3623" y="33575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75" name="Text Box 17">
              <a:extLst>
                <a:ext uri="{FF2B5EF4-FFF2-40B4-BE49-F238E27FC236}">
                  <a16:creationId xmlns:a16="http://schemas.microsoft.com/office/drawing/2014/main" id="{DDA71C60-EF62-E9BB-C4E0-FEF34AAF8D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34223">
              <a:off x="680" y="2505"/>
              <a:ext cx="1674" cy="288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>
                  <a:solidFill>
                    <a:srgbClr val="00CC99"/>
                  </a:solidFill>
                  <a:latin typeface="Kerala" pitchFamily="2" charset="0"/>
                </a:rPr>
                <a:t>ÎicÇøÃß µ¿W</a:t>
              </a:r>
              <a:endParaRPr lang="en-US" altLang="en-US" sz="18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22539" name="AutoShape 23">
            <a:extLst>
              <a:ext uri="{FF2B5EF4-FFF2-40B4-BE49-F238E27FC236}">
                <a16:creationId xmlns:a16="http://schemas.microsoft.com/office/drawing/2014/main" id="{A0FF2494-7D62-02BD-2EE6-E1086463F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40" name="Rectangle 24">
            <a:extLst>
              <a:ext uri="{FF2B5EF4-FFF2-40B4-BE49-F238E27FC236}">
                <a16:creationId xmlns:a16="http://schemas.microsoft.com/office/drawing/2014/main" id="{73220C49-EB1F-C27F-E8B4-E50D936AE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41" name="AutoShape 25">
            <a:extLst>
              <a:ext uri="{FF2B5EF4-FFF2-40B4-BE49-F238E27FC236}">
                <a16:creationId xmlns:a16="http://schemas.microsoft.com/office/drawing/2014/main" id="{EBF80CCC-6571-E20D-B0F7-3DD3577A2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42" name="Line 26">
            <a:extLst>
              <a:ext uri="{FF2B5EF4-FFF2-40B4-BE49-F238E27FC236}">
                <a16:creationId xmlns:a16="http://schemas.microsoft.com/office/drawing/2014/main" id="{C8662726-86CC-650C-0864-312460A03C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3" name="Line 27">
            <a:extLst>
              <a:ext uri="{FF2B5EF4-FFF2-40B4-BE49-F238E27FC236}">
                <a16:creationId xmlns:a16="http://schemas.microsoft.com/office/drawing/2014/main" id="{20BD4CA6-EB9C-5730-1B9F-47EDAE67479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44" name="Rectangle 28">
            <a:extLst>
              <a:ext uri="{FF2B5EF4-FFF2-40B4-BE49-F238E27FC236}">
                <a16:creationId xmlns:a16="http://schemas.microsoft.com/office/drawing/2014/main" id="{CA199FAD-EA08-B992-A1D1-F8AC07FBB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2545" name="Rectangle 29">
            <a:extLst>
              <a:ext uri="{FF2B5EF4-FFF2-40B4-BE49-F238E27FC236}">
                <a16:creationId xmlns:a16="http://schemas.microsoft.com/office/drawing/2014/main" id="{BA1ABA68-F954-9B72-362E-2F92335AA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2546" name="Text Box 30">
            <a:extLst>
              <a:ext uri="{FF2B5EF4-FFF2-40B4-BE49-F238E27FC236}">
                <a16:creationId xmlns:a16="http://schemas.microsoft.com/office/drawing/2014/main" id="{48E9C4C2-DC21-9C10-CD8A-2FE1582D0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2547" name="Text Box 33">
            <a:extLst>
              <a:ext uri="{FF2B5EF4-FFF2-40B4-BE49-F238E27FC236}">
                <a16:creationId xmlns:a16="http://schemas.microsoft.com/office/drawing/2014/main" id="{E5CD1A2B-0530-E922-0B51-03A0B68DD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62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800" b="0">
              <a:solidFill>
                <a:srgbClr val="FFFFFF"/>
              </a:solidFill>
            </a:endParaRPr>
          </a:p>
        </p:txBody>
      </p:sp>
      <p:sp>
        <p:nvSpPr>
          <p:cNvPr id="522274" name="Rectangle 34">
            <a:extLst>
              <a:ext uri="{FF2B5EF4-FFF2-40B4-BE49-F238E27FC236}">
                <a16:creationId xmlns:a16="http://schemas.microsoft.com/office/drawing/2014/main" id="{761E2C27-3F5B-8F67-B7BC-6F57707B8C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2549" name="Text Box 35">
            <a:extLst>
              <a:ext uri="{FF2B5EF4-FFF2-40B4-BE49-F238E27FC236}">
                <a16:creationId xmlns:a16="http://schemas.microsoft.com/office/drawing/2014/main" id="{01FA7EE1-B3D6-180A-E5B4-C92F715F1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70625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22550" name="Text Box 37">
            <a:extLst>
              <a:ext uri="{FF2B5EF4-FFF2-40B4-BE49-F238E27FC236}">
                <a16:creationId xmlns:a16="http://schemas.microsoft.com/office/drawing/2014/main" id="{5FAA5410-128F-1352-C315-6180CF2E9D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8" y="2241550"/>
            <a:ext cx="2189162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187534"/>
                </a:solidFill>
              </a:rPr>
              <a:t> </a:t>
            </a:r>
            <a:r>
              <a:rPr lang="en-US" altLang="en-US" sz="2400" b="0">
                <a:solidFill>
                  <a:srgbClr val="339933"/>
                </a:solidFill>
                <a:latin typeface="Kerala" pitchFamily="2" charset="0"/>
              </a:rPr>
              <a:t>ÜßØßÎÞAØí</a:t>
            </a:r>
            <a:endParaRPr lang="en-US" altLang="en-US" sz="2000">
              <a:solidFill>
                <a:srgbClr val="187534"/>
              </a:solidFill>
            </a:endParaRPr>
          </a:p>
        </p:txBody>
      </p:sp>
      <p:sp>
        <p:nvSpPr>
          <p:cNvPr id="22551" name="Text Box 40">
            <a:extLst>
              <a:ext uri="{FF2B5EF4-FFF2-40B4-BE49-F238E27FC236}">
                <a16:creationId xmlns:a16="http://schemas.microsoft.com/office/drawing/2014/main" id="{84CECD50-3336-FD18-52E8-696C3078F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3240088"/>
            <a:ext cx="1760538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</a:rPr>
              <a:t> 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æØÜcáAØí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2552" name="Text Box 43">
            <a:extLst>
              <a:ext uri="{FF2B5EF4-FFF2-40B4-BE49-F238E27FC236}">
                <a16:creationId xmlns:a16="http://schemas.microsoft.com/office/drawing/2014/main" id="{22EDCBFF-5529-8ABD-787A-AF3B74445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5" y="5786438"/>
            <a:ext cx="1760538" cy="5191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çxÞ{Îß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2553" name="Oval 46">
            <a:extLst>
              <a:ext uri="{FF2B5EF4-FFF2-40B4-BE49-F238E27FC236}">
                <a16:creationId xmlns:a16="http://schemas.microsoft.com/office/drawing/2014/main" id="{533483CE-D938-DBE7-B5D1-8FC272A6F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1643063"/>
            <a:ext cx="2154237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2554" name="Text Box 47">
            <a:extLst>
              <a:ext uri="{FF2B5EF4-FFF2-40B4-BE49-F238E27FC236}">
                <a16:creationId xmlns:a16="http://schemas.microsoft.com/office/drawing/2014/main" id="{874FB445-DA49-F763-3994-3E4DA1ADC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755775"/>
            <a:ext cx="1760537" cy="5191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d·àØí: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2555" name="Text Box 49">
            <a:extLst>
              <a:ext uri="{FF2B5EF4-FFF2-40B4-BE49-F238E27FC236}">
                <a16:creationId xmlns:a16="http://schemas.microsoft.com/office/drawing/2014/main" id="{AA58A436-0434-44EE-5F2F-D966E186F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155825"/>
            <a:ext cx="1760538" cy="5794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339933"/>
                </a:solidFill>
                <a:latin typeface="Kerala" pitchFamily="2" charset="0"/>
              </a:rPr>
              <a:t>µØÞdw</a:t>
            </a:r>
            <a:endParaRPr lang="en-US" altLang="en-US" sz="2000">
              <a:solidFill>
                <a:srgbClr val="187534"/>
              </a:solidFill>
            </a:endParaRPr>
          </a:p>
        </p:txBody>
      </p:sp>
      <p:sp>
        <p:nvSpPr>
          <p:cNvPr id="522292" name="Text Box 52">
            <a:extLst>
              <a:ext uri="{FF2B5EF4-FFF2-40B4-BE49-F238E27FC236}">
                <a16:creationId xmlns:a16="http://schemas.microsoft.com/office/drawing/2014/main" id="{664F403B-8F0D-1EC6-09A1-3F4BC8E1C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2171700"/>
            <a:ext cx="2455863" cy="946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rgbClr val="FF0000"/>
                </a:solidFill>
                <a:latin typeface="Kerala" pitchFamily="2" charset="0"/>
              </a:rPr>
              <a:t>æØÜcáAcX ºdµÕVJßµZ</a:t>
            </a:r>
            <a:endParaRPr lang="en-US" altLang="en-US" sz="2400">
              <a:solidFill>
                <a:srgbClr val="FA4E19"/>
              </a:solidFill>
            </a:endParaRPr>
          </a:p>
        </p:txBody>
      </p:sp>
      <p:sp>
        <p:nvSpPr>
          <p:cNvPr id="522293" name="Text Box 53">
            <a:extLst>
              <a:ext uri="{FF2B5EF4-FFF2-40B4-BE49-F238E27FC236}">
                <a16:creationId xmlns:a16="http://schemas.microsoft.com/office/drawing/2014/main" id="{03040A7D-05AD-0438-C538-2BDB60E217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213" y="5567363"/>
            <a:ext cx="2357437" cy="946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rgbClr val="FF0000"/>
                </a:solidFill>
                <a:latin typeface="Kerala" pitchFamily="2" charset="0"/>
              </a:rPr>
              <a:t>çxÞ{Îßµ ËùçÕÞzÞV</a:t>
            </a:r>
            <a:endParaRPr lang="en-US" altLang="en-US" sz="2400">
              <a:solidFill>
                <a:srgbClr val="FA4E19"/>
              </a:solidFill>
            </a:endParaRPr>
          </a:p>
        </p:txBody>
      </p:sp>
      <p:grpSp>
        <p:nvGrpSpPr>
          <p:cNvPr id="22558" name="Group 66">
            <a:extLst>
              <a:ext uri="{FF2B5EF4-FFF2-40B4-BE49-F238E27FC236}">
                <a16:creationId xmlns:a16="http://schemas.microsoft.com/office/drawing/2014/main" id="{59918A7A-60FC-5CC8-3D06-D4FB08FEB255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4159250"/>
            <a:ext cx="1762125" cy="1009650"/>
            <a:chOff x="1287" y="2624"/>
            <a:chExt cx="1110" cy="636"/>
          </a:xfrm>
        </p:grpSpPr>
        <p:sp>
          <p:nvSpPr>
            <p:cNvPr id="22572" name="Oval 67">
              <a:extLst>
                <a:ext uri="{FF2B5EF4-FFF2-40B4-BE49-F238E27FC236}">
                  <a16:creationId xmlns:a16="http://schemas.microsoft.com/office/drawing/2014/main" id="{F5DA044E-8CF8-14B8-578B-F393E87412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" y="2624"/>
              <a:ext cx="1064" cy="636"/>
            </a:xfrm>
            <a:prstGeom prst="ellipse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73" name="Text Box 68">
              <a:extLst>
                <a:ext uri="{FF2B5EF4-FFF2-40B4-BE49-F238E27FC236}">
                  <a16:creationId xmlns:a16="http://schemas.microsoft.com/office/drawing/2014/main" id="{6582CC76-16C5-90E6-C59B-D5451E65B8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7" y="2807"/>
              <a:ext cx="1000" cy="23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2315" name="Group 75">
            <a:extLst>
              <a:ext uri="{FF2B5EF4-FFF2-40B4-BE49-F238E27FC236}">
                <a16:creationId xmlns:a16="http://schemas.microsoft.com/office/drawing/2014/main" id="{20DE0970-6617-E37B-D73B-83169F8ADAF1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22563" name="Group 74">
              <a:extLst>
                <a:ext uri="{FF2B5EF4-FFF2-40B4-BE49-F238E27FC236}">
                  <a16:creationId xmlns:a16="http://schemas.microsoft.com/office/drawing/2014/main" id="{F758F727-7598-0284-5E07-89D558810B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22568" name="Group 70">
                <a:extLst>
                  <a:ext uri="{FF2B5EF4-FFF2-40B4-BE49-F238E27FC236}">
                    <a16:creationId xmlns:a16="http://schemas.microsoft.com/office/drawing/2014/main" id="{CD860E77-CE45-373E-3DFB-06CFEDB3F1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22570" name="Oval 71">
                  <a:extLst>
                    <a:ext uri="{FF2B5EF4-FFF2-40B4-BE49-F238E27FC236}">
                      <a16:creationId xmlns:a16="http://schemas.microsoft.com/office/drawing/2014/main" id="{973F2715-A6A7-6B62-FA03-CF514F23BBD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22571" name="Text Box 72">
                  <a:extLst>
                    <a:ext uri="{FF2B5EF4-FFF2-40B4-BE49-F238E27FC236}">
                      <a16:creationId xmlns:a16="http://schemas.microsoft.com/office/drawing/2014/main" id="{FE03324C-FDEF-CF10-1D2D-9660CDDFD6C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28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r>
                    <a:rPr lang="en-US" altLang="en-US" sz="2400">
                      <a:solidFill>
                        <a:srgbClr val="008000"/>
                      </a:solidFill>
                      <a:latin typeface="Kerala" pitchFamily="2" charset="0"/>
                    </a:rPr>
                    <a:t>ÉÜØñàX</a:t>
                  </a:r>
                  <a:endParaRPr lang="en-US" altLang="en-US" sz="2400" b="0">
                    <a:solidFill>
                      <a:schemeClr val="tx1"/>
                    </a:solidFill>
                    <a:latin typeface="Kerala" pitchFamily="2" charset="0"/>
                  </a:endParaRPr>
                </a:p>
              </p:txBody>
            </p:sp>
          </p:grpSp>
          <p:sp>
            <p:nvSpPr>
              <p:cNvPr id="22569" name="Oval 73">
                <a:extLst>
                  <a:ext uri="{FF2B5EF4-FFF2-40B4-BE49-F238E27FC236}">
                    <a16:creationId xmlns:a16="http://schemas.microsoft.com/office/drawing/2014/main" id="{E2CA2D5F-A1F3-2F31-E2DE-926943E8A0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22564" name="Freeform 58">
              <a:extLst>
                <a:ext uri="{FF2B5EF4-FFF2-40B4-BE49-F238E27FC236}">
                  <a16:creationId xmlns:a16="http://schemas.microsoft.com/office/drawing/2014/main" id="{5A1E0E2F-D32E-E018-3D43-A44514403AA8}"/>
                </a:ext>
              </a:extLst>
            </p:cNvPr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5" name="Freeform 57">
              <a:extLst>
                <a:ext uri="{FF2B5EF4-FFF2-40B4-BE49-F238E27FC236}">
                  <a16:creationId xmlns:a16="http://schemas.microsoft.com/office/drawing/2014/main" id="{40F23659-2696-A832-D818-017469882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6" name="Freeform 63">
              <a:extLst>
                <a:ext uri="{FF2B5EF4-FFF2-40B4-BE49-F238E27FC236}">
                  <a16:creationId xmlns:a16="http://schemas.microsoft.com/office/drawing/2014/main" id="{0F85544E-C20C-56A0-8E9C-529873448EFC}"/>
                </a:ext>
              </a:extLst>
            </p:cNvPr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>
                <a:gd name="T0" fmla="*/ 310 w 357"/>
                <a:gd name="T1" fmla="*/ 0 h 601"/>
                <a:gd name="T2" fmla="*/ 323 w 357"/>
                <a:gd name="T3" fmla="*/ 43 h 601"/>
                <a:gd name="T4" fmla="*/ 329 w 357"/>
                <a:gd name="T5" fmla="*/ 65 h 601"/>
                <a:gd name="T6" fmla="*/ 323 w 357"/>
                <a:gd name="T7" fmla="*/ 215 h 601"/>
                <a:gd name="T8" fmla="*/ 204 w 357"/>
                <a:gd name="T9" fmla="*/ 436 h 601"/>
                <a:gd name="T10" fmla="*/ 59 w 357"/>
                <a:gd name="T11" fmla="*/ 565 h 601"/>
                <a:gd name="T12" fmla="*/ 19 w 357"/>
                <a:gd name="T13" fmla="*/ 593 h 601"/>
                <a:gd name="T14" fmla="*/ 0 w 357"/>
                <a:gd name="T15" fmla="*/ 601 h 6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67" name="Freeform 64">
              <a:extLst>
                <a:ext uri="{FF2B5EF4-FFF2-40B4-BE49-F238E27FC236}">
                  <a16:creationId xmlns:a16="http://schemas.microsoft.com/office/drawing/2014/main" id="{D1913710-2DFD-D2B5-B8CF-154F01EC02BD}"/>
                </a:ext>
              </a:extLst>
            </p:cNvPr>
            <p:cNvSpPr>
              <a:spLocks/>
            </p:cNvSpPr>
            <p:nvPr/>
          </p:nvSpPr>
          <p:spPr bwMode="auto">
            <a:xfrm rot="3224292" flipH="1">
              <a:off x="2148" y="2711"/>
              <a:ext cx="327" cy="686"/>
            </a:xfrm>
            <a:custGeom>
              <a:avLst/>
              <a:gdLst>
                <a:gd name="T0" fmla="*/ 0 w 355"/>
                <a:gd name="T1" fmla="*/ 686 h 686"/>
                <a:gd name="T2" fmla="*/ 86 w 355"/>
                <a:gd name="T3" fmla="*/ 657 h 686"/>
                <a:gd name="T4" fmla="*/ 105 w 355"/>
                <a:gd name="T5" fmla="*/ 650 h 686"/>
                <a:gd name="T6" fmla="*/ 211 w 355"/>
                <a:gd name="T7" fmla="*/ 557 h 686"/>
                <a:gd name="T8" fmla="*/ 251 w 355"/>
                <a:gd name="T9" fmla="*/ 500 h 686"/>
                <a:gd name="T10" fmla="*/ 257 w 355"/>
                <a:gd name="T11" fmla="*/ 471 h 686"/>
                <a:gd name="T12" fmla="*/ 283 w 355"/>
                <a:gd name="T13" fmla="*/ 428 h 686"/>
                <a:gd name="T14" fmla="*/ 316 w 355"/>
                <a:gd name="T15" fmla="*/ 307 h 686"/>
                <a:gd name="T16" fmla="*/ 270 w 355"/>
                <a:gd name="T17" fmla="*/ 71 h 686"/>
                <a:gd name="T18" fmla="*/ 178 w 355"/>
                <a:gd name="T19" fmla="*/ 14 h 686"/>
                <a:gd name="T20" fmla="*/ 138 w 355"/>
                <a:gd name="T21" fmla="*/ 0 h 6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320" name="Group 80">
            <a:extLst>
              <a:ext uri="{FF2B5EF4-FFF2-40B4-BE49-F238E27FC236}">
                <a16:creationId xmlns:a16="http://schemas.microsoft.com/office/drawing/2014/main" id="{53569340-C54D-D0F9-7403-56819AF0DB5D}"/>
              </a:ext>
            </a:extLst>
          </p:cNvPr>
          <p:cNvGrpSpPr>
            <a:grpSpLocks/>
          </p:cNvGrpSpPr>
          <p:nvPr/>
        </p:nvGrpSpPr>
        <p:grpSpPr bwMode="auto">
          <a:xfrm>
            <a:off x="300038" y="2816225"/>
            <a:ext cx="3935412" cy="2698750"/>
            <a:chOff x="415" y="1818"/>
            <a:chExt cx="2230" cy="1600"/>
          </a:xfrm>
        </p:grpSpPr>
        <p:sp>
          <p:nvSpPr>
            <p:cNvPr id="22561" name="Oval 77">
              <a:extLst>
                <a:ext uri="{FF2B5EF4-FFF2-40B4-BE49-F238E27FC236}">
                  <a16:creationId xmlns:a16="http://schemas.microsoft.com/office/drawing/2014/main" id="{9112238E-2A20-FB91-3C01-AB52C8ED7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" y="1818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50000">
                  <a:srgbClr val="FF0000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113592" dir="3806097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62" name="Text Box 76">
              <a:extLst>
                <a:ext uri="{FF2B5EF4-FFF2-40B4-BE49-F238E27FC236}">
                  <a16:creationId xmlns:a16="http://schemas.microsoft.com/office/drawing/2014/main" id="{99A120F6-0A4F-7CAB-227C-06EFEFE2A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" y="2064"/>
              <a:ext cx="1933" cy="922"/>
            </a:xfrm>
            <a:prstGeom prst="rect">
              <a:avLst/>
            </a:prstGeom>
            <a:noFill/>
            <a:ln>
              <a:noFill/>
            </a:ln>
            <a:effectLst>
              <a:outerShdw dist="96720" dir="400808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11A5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i="1">
                  <a:solidFill>
                    <a:schemeClr val="tx1"/>
                  </a:solidFill>
                </a:rPr>
                <a:t>‘</a:t>
              </a:r>
              <a:r>
                <a:rPr lang="en-US" altLang="en-US" sz="4800">
                  <a:solidFill>
                    <a:schemeClr val="tx1"/>
                  </a:solidFill>
                  <a:latin typeface="Kerala" pitchFamily="2" charset="0"/>
                </a:rPr>
                <a:t>'ÍâÎßÏáæ¿ çµdw¢""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415ED39-ABF0-12DD-B702-BC9658CBC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2787" name="Text Box 3">
            <a:extLst>
              <a:ext uri="{FF2B5EF4-FFF2-40B4-BE49-F238E27FC236}">
                <a16:creationId xmlns:a16="http://schemas.microsoft.com/office/drawing/2014/main" id="{E0B710FC-3BF1-7F96-3075-957C30487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534025"/>
            <a:ext cx="8721725" cy="8239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>
                <a:solidFill>
                  <a:srgbClr val="0099CC"/>
                </a:solidFill>
              </a:rPr>
              <a:t>(</a:t>
            </a:r>
            <a:r>
              <a:rPr lang="en-US" altLang="en-US" sz="3200">
                <a:solidFill>
                  <a:schemeClr val="accent1"/>
                </a:solidFill>
                <a:latin typeface="Times" panose="02020603050405020304" pitchFamily="18" charset="0"/>
              </a:rPr>
              <a:t>O.T </a:t>
            </a:r>
            <a:r>
              <a:rPr lang="en-US" altLang="en-US" sz="4800">
                <a:solidFill>
                  <a:srgbClr val="0099CC"/>
                </a:solidFill>
              </a:rPr>
              <a:t>)</a:t>
            </a:r>
            <a:r>
              <a:rPr lang="en-US" altLang="en-US" sz="4800">
                <a:solidFill>
                  <a:srgbClr val="FFFF00"/>
                </a:solidFill>
              </a:rPr>
              <a:t> </a:t>
            </a: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¯µçÆÖ¢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 </a:t>
            </a:r>
            <a:r>
              <a:rPr lang="en-US" altLang="en-US" sz="4000">
                <a:solidFill>
                  <a:srgbClr val="FFFF00"/>
                </a:solidFill>
              </a:rPr>
              <a:t>400 </a:t>
            </a:r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ÕV×BZ</a:t>
            </a:r>
            <a:r>
              <a:rPr lang="en-US" altLang="en-US" sz="3600">
                <a:solidFill>
                  <a:srgbClr val="FFFF00"/>
                </a:solidFill>
              </a:rPr>
              <a:t> </a:t>
            </a:r>
            <a:r>
              <a:rPr lang="en-US" altLang="en-US" sz="4800">
                <a:solidFill>
                  <a:srgbClr val="66FF33"/>
                </a:solidFill>
              </a:rPr>
              <a:t>(</a:t>
            </a:r>
            <a:r>
              <a:rPr lang="en-US" altLang="en-US" sz="3200">
                <a:solidFill>
                  <a:schemeClr val="accent1"/>
                </a:solidFill>
                <a:latin typeface="Times" panose="02020603050405020304" pitchFamily="18" charset="0"/>
              </a:rPr>
              <a:t>N.T</a:t>
            </a:r>
            <a:r>
              <a:rPr lang="en-US" altLang="en-US" sz="4800">
                <a:solidFill>
                  <a:srgbClr val="66FF33"/>
                </a:solidFill>
              </a:rPr>
              <a:t>)</a:t>
            </a:r>
          </a:p>
        </p:txBody>
      </p:sp>
      <p:sp>
        <p:nvSpPr>
          <p:cNvPr id="502788" name="AutoShape 4">
            <a:extLst>
              <a:ext uri="{FF2B5EF4-FFF2-40B4-BE49-F238E27FC236}">
                <a16:creationId xmlns:a16="http://schemas.microsoft.com/office/drawing/2014/main" id="{03DD9067-D102-5D50-2CEB-8BADD6036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4554538"/>
            <a:ext cx="8081963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23557" name="Rectangle 9">
            <a:extLst>
              <a:ext uri="{FF2B5EF4-FFF2-40B4-BE49-F238E27FC236}">
                <a16:creationId xmlns:a16="http://schemas.microsoft.com/office/drawing/2014/main" id="{99F8727E-006E-6BF7-8761-F1FF94E87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23558" name="Line 10">
            <a:extLst>
              <a:ext uri="{FF2B5EF4-FFF2-40B4-BE49-F238E27FC236}">
                <a16:creationId xmlns:a16="http://schemas.microsoft.com/office/drawing/2014/main" id="{FF4397F7-4DC7-BB51-4757-E35CC2D4EF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Text Box 11">
            <a:extLst>
              <a:ext uri="{FF2B5EF4-FFF2-40B4-BE49-F238E27FC236}">
                <a16:creationId xmlns:a16="http://schemas.microsoft.com/office/drawing/2014/main" id="{34F811C0-386C-20F6-55EE-33A3E9469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23560" name="Text Box 12">
            <a:extLst>
              <a:ext uri="{FF2B5EF4-FFF2-40B4-BE49-F238E27FC236}">
                <a16:creationId xmlns:a16="http://schemas.microsoft.com/office/drawing/2014/main" id="{ABFCD094-1A3D-B95B-FC06-1E0425B79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02797" name="Rectangle 13">
            <a:extLst>
              <a:ext uri="{FF2B5EF4-FFF2-40B4-BE49-F238E27FC236}">
                <a16:creationId xmlns:a16="http://schemas.microsoft.com/office/drawing/2014/main" id="{C473140D-9456-3DF2-E611-5E4DB1C1D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23562" name="Text Box 14">
            <a:extLst>
              <a:ext uri="{FF2B5EF4-FFF2-40B4-BE49-F238E27FC236}">
                <a16:creationId xmlns:a16="http://schemas.microsoft.com/office/drawing/2014/main" id="{BC70174E-65B7-4B82-EDD4-63B485C40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6269038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502799" name="Text Box 15">
            <a:extLst>
              <a:ext uri="{FF2B5EF4-FFF2-40B4-BE49-F238E27FC236}">
                <a16:creationId xmlns:a16="http://schemas.microsoft.com/office/drawing/2014/main" id="{0F3685F1-47BB-2A5B-5C54-9D789AC76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406650"/>
            <a:ext cx="8609013" cy="149542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ædÉÞæGØíxa</a:t>
            </a:r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í</a:t>
            </a:r>
            <a:r>
              <a:rPr lang="en-US" altLang="en-US" sz="3600">
                <a:solidFill>
                  <a:srgbClr val="FFFF00"/>
                </a:solidFill>
              </a:rPr>
              <a:t>:</a:t>
            </a:r>
            <a:r>
              <a:rPr lang="en-US" altLang="en-US" sz="2800">
                <a:solidFill>
                  <a:srgbClr val="FFFF00"/>
                </a:solidFill>
              </a:rPr>
              <a:t>                                      </a:t>
            </a:r>
          </a:p>
          <a:p>
            <a:pPr algn="ct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ÆßÕcÎÞÏ æÕ{ßÉÞ¿í ¨ ÉáØñµB{ßW §Üï.</a:t>
            </a:r>
          </a:p>
          <a:p>
            <a:pPr algn="ctr"/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1546_ÜÞÃá çùÞÎX µçJÞÜßAV §Õ ¥¢·àµøßºîÄí.</a:t>
            </a:r>
          </a:p>
        </p:txBody>
      </p:sp>
      <p:sp>
        <p:nvSpPr>
          <p:cNvPr id="502800" name="Text Box 16">
            <a:extLst>
              <a:ext uri="{FF2B5EF4-FFF2-40B4-BE49-F238E27FC236}">
                <a16:creationId xmlns:a16="http://schemas.microsoft.com/office/drawing/2014/main" id="{ADC35006-CDD5-7BE8-09FB-786D49236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5613" y="371475"/>
            <a:ext cx="6997700" cy="1920875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6000">
                <a:solidFill>
                  <a:schemeClr val="tx1"/>
                </a:solidFill>
                <a:latin typeface="Kerala" pitchFamily="2" charset="0"/>
              </a:rPr>
              <a:t>¥çMÞdµßËÏßæÜ 15 ÉáØñµBW</a:t>
            </a:r>
            <a:endParaRPr lang="en-US" altLang="en-US" sz="5400">
              <a:solidFill>
                <a:srgbClr val="FAFCFF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5027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99" grpId="0" build="p" autoUpdateAnimBg="0"/>
      <p:bldP spid="50280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49DB183E-D5B5-D05E-FA75-CCC100B66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24579" name="Line 3">
            <a:extLst>
              <a:ext uri="{FF2B5EF4-FFF2-40B4-BE49-F238E27FC236}">
                <a16:creationId xmlns:a16="http://schemas.microsoft.com/office/drawing/2014/main" id="{956BD4DB-2C1C-5F72-2E72-71F1CC966FCF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60" name="Text Box 32">
            <a:extLst>
              <a:ext uri="{FF2B5EF4-FFF2-40B4-BE49-F238E27FC236}">
                <a16:creationId xmlns:a16="http://schemas.microsoft.com/office/drawing/2014/main" id="{316D9592-9E03-A5BD-039B-0530C80CB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77838"/>
            <a:ext cx="5781675" cy="51911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¥çMÞdµßËÏßæÜ 15 ÉáØñµBZ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32161" name="Text Box 33">
            <a:extLst>
              <a:ext uri="{FF2B5EF4-FFF2-40B4-BE49-F238E27FC236}">
                <a16:creationId xmlns:a16="http://schemas.microsoft.com/office/drawing/2014/main" id="{8F999558-64D8-3887-4A03-7C816F78F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725" y="868363"/>
            <a:ext cx="7656513" cy="5934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²KÞ¢ ®ØídÁÞØí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øIÞ¢ ®ØídÁÞØí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çÄÞÌßJí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¼âÁßJí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®çØñùßçÈÞ¿á µâGßçºîVJ ÉáØñµ¢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ÖçÜÞçÎÞæa ¼¾ÞÈÉáØñµ¢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ÕßÜÞÉBZ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 ÌÞùáAí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  ÏßøÎcÞÕßæa ÉáØñµ¢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   ¥ØÞøßÏÞÕßæa dÉÞVjÈÏá¢ ÎâKá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    ÏáÕÞA{áæ¿ Ø¢·àÄÕá¢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     ÖâÖK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      æÌÜïá¢ dÁÞ·Èá¢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       ÎÈæÛÏáæ¿ dÉÞVjÈ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        ²KÞ¢ ÎAÌàØí</a:t>
            </a:r>
          </a:p>
          <a:p>
            <a:r>
              <a:rPr lang="en-US" altLang="en-US" sz="2400" b="0">
                <a:solidFill>
                  <a:srgbClr val="FFFF66"/>
                </a:solidFill>
                <a:latin typeface="Kerala" pitchFamily="2" charset="0"/>
              </a:rPr>
              <a:t>               øIÞ¢ ÎAÌàØí</a:t>
            </a:r>
            <a:r>
              <a:rPr lang="en-US" altLang="en-US" sz="2000">
                <a:solidFill>
                  <a:srgbClr val="FFFF66"/>
                </a:solidFill>
                <a:latin typeface="Helvetica" pitchFamily="2" charset="0"/>
              </a:rPr>
              <a:t>...</a:t>
            </a:r>
          </a:p>
        </p:txBody>
      </p:sp>
      <p:sp>
        <p:nvSpPr>
          <p:cNvPr id="24582" name="AutoShape 45">
            <a:extLst>
              <a:ext uri="{FF2B5EF4-FFF2-40B4-BE49-F238E27FC236}">
                <a16:creationId xmlns:a16="http://schemas.microsoft.com/office/drawing/2014/main" id="{FABCF207-BC4B-AA77-CE70-4E021FA28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83" name="Rectangle 46">
            <a:extLst>
              <a:ext uri="{FF2B5EF4-FFF2-40B4-BE49-F238E27FC236}">
                <a16:creationId xmlns:a16="http://schemas.microsoft.com/office/drawing/2014/main" id="{0BB939BC-BC5E-1CB0-8A61-6C85EC90B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84" name="AutoShape 47">
            <a:extLst>
              <a:ext uri="{FF2B5EF4-FFF2-40B4-BE49-F238E27FC236}">
                <a16:creationId xmlns:a16="http://schemas.microsoft.com/office/drawing/2014/main" id="{C0B84424-04EA-3A2E-A4E5-BEAC9B619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4585" name="Line 48">
            <a:extLst>
              <a:ext uri="{FF2B5EF4-FFF2-40B4-BE49-F238E27FC236}">
                <a16:creationId xmlns:a16="http://schemas.microsoft.com/office/drawing/2014/main" id="{79521D3E-BEFF-E31D-4F62-FD066D8BED1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6" name="Line 49">
            <a:extLst>
              <a:ext uri="{FF2B5EF4-FFF2-40B4-BE49-F238E27FC236}">
                <a16:creationId xmlns:a16="http://schemas.microsoft.com/office/drawing/2014/main" id="{83C87781-64CE-611E-4DEF-865B1F4D42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587" name="Rectangle 51">
            <a:extLst>
              <a:ext uri="{FF2B5EF4-FFF2-40B4-BE49-F238E27FC236}">
                <a16:creationId xmlns:a16="http://schemas.microsoft.com/office/drawing/2014/main" id="{F28DE5A1-43F6-49E9-11A1-0F47BEEE8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4588" name="Rectangle 52">
            <a:extLst>
              <a:ext uri="{FF2B5EF4-FFF2-40B4-BE49-F238E27FC236}">
                <a16:creationId xmlns:a16="http://schemas.microsoft.com/office/drawing/2014/main" id="{962D049F-F706-2FDF-5D7D-EE16215930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8493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4589" name="Text Box 53">
            <a:extLst>
              <a:ext uri="{FF2B5EF4-FFF2-40B4-BE49-F238E27FC236}">
                <a16:creationId xmlns:a16="http://schemas.microsoft.com/office/drawing/2014/main" id="{63985378-FBA0-EA73-CC9A-D27A23D65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2183" name="Oval 55">
            <a:extLst>
              <a:ext uri="{FF2B5EF4-FFF2-40B4-BE49-F238E27FC236}">
                <a16:creationId xmlns:a16="http://schemas.microsoft.com/office/drawing/2014/main" id="{C5D20A73-3A49-2FAF-03C9-7ACF285BD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6863" y="6016625"/>
            <a:ext cx="3549650" cy="841375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2186" name="Rectangle 58">
            <a:extLst>
              <a:ext uri="{FF2B5EF4-FFF2-40B4-BE49-F238E27FC236}">
                <a16:creationId xmlns:a16="http://schemas.microsoft.com/office/drawing/2014/main" id="{D95370CA-DE70-F772-E473-45A4F504A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432187" name="Oval 59">
            <a:extLst>
              <a:ext uri="{FF2B5EF4-FFF2-40B4-BE49-F238E27FC236}">
                <a16:creationId xmlns:a16="http://schemas.microsoft.com/office/drawing/2014/main" id="{CD3FE304-3E6E-6479-EAD8-9B17A2D4B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1675" y="5919788"/>
            <a:ext cx="2679700" cy="56991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2D6AC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en-US" altLang="en-US">
              <a:solidFill>
                <a:srgbClr val="62D6AC"/>
              </a:solidFill>
            </a:endParaRPr>
          </a:p>
        </p:txBody>
      </p:sp>
      <p:sp>
        <p:nvSpPr>
          <p:cNvPr id="24593" name="Text Box 60">
            <a:extLst>
              <a:ext uri="{FF2B5EF4-FFF2-40B4-BE49-F238E27FC236}">
                <a16:creationId xmlns:a16="http://schemas.microsoft.com/office/drawing/2014/main" id="{37C49EF3-0FF1-D2E5-8A1F-E8E4FC1AE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400" b="0">
              <a:solidFill>
                <a:srgbClr val="FFFFFF"/>
              </a:solidFill>
            </a:endParaRPr>
          </a:p>
        </p:txBody>
      </p:sp>
      <p:sp>
        <p:nvSpPr>
          <p:cNvPr id="24594" name="Text Box 61">
            <a:extLst>
              <a:ext uri="{FF2B5EF4-FFF2-40B4-BE49-F238E27FC236}">
                <a16:creationId xmlns:a16="http://schemas.microsoft.com/office/drawing/2014/main" id="{D9FB7559-E923-9020-00DB-70F758039E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6269038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32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0" grpId="0" autoUpdateAnimBg="0"/>
      <p:bldP spid="432161" grpId="0" build="p" autoUpdateAnimBg="0" advAuto="0"/>
      <p:bldP spid="432187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C5742E44-25D5-00CA-F444-EDFADABC4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25603" name="Line 3">
            <a:extLst>
              <a:ext uri="{FF2B5EF4-FFF2-40B4-BE49-F238E27FC236}">
                <a16:creationId xmlns:a16="http://schemas.microsoft.com/office/drawing/2014/main" id="{7A2D62A7-61AA-D4BE-D929-DED67BE74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4">
            <a:extLst>
              <a:ext uri="{FF2B5EF4-FFF2-40B4-BE49-F238E27FC236}">
                <a16:creationId xmlns:a16="http://schemas.microsoft.com/office/drawing/2014/main" id="{82D11144-006E-1E32-9B51-E5E9C2251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77838"/>
            <a:ext cx="5781675" cy="579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¥çMÞdµßËÏßæÜ 15 ÉáØñµBZ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53D576C9-B9ED-41DA-CD45-A276C47AA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868363"/>
            <a:ext cx="6950075" cy="623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²KÞ¢ ®ØídÁÞØí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øIÞ¢ ®ØídÁÞØí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çÄÞÌßJí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¼âÁßJí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®çØñùßçÈÞ¿á µâGßçºîVJ ÉáØñµ¢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ÖçÜÞçÎÞæa ¼¾ÞÈÉáØñµ¢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ÕßÜÞÉBZ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 ÌÞùáAí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  ÏßøÎcÞÕßæa ÉáØñµ¢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   ¥ØÞøßÏÞÕßæa dÉÞVjÈÏá¢ ÎâKá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    ÏáÕÞA{áæ¿ Ø¢·àÄÕá¢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     ÖâÖK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      æÌÜïá¢ dÁÞ·Èá¢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       ÎÈæÛÏáæ¿ dÉÞVjÈ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        ²KÞ¢ ÎAÌàØí</a:t>
            </a:r>
          </a:p>
          <a:p>
            <a:r>
              <a:rPr lang="en-US" altLang="en-US" sz="2400" b="0">
                <a:solidFill>
                  <a:srgbClr val="454545"/>
                </a:solidFill>
                <a:latin typeface="Kerala" pitchFamily="2" charset="0"/>
              </a:rPr>
              <a:t>               øIÞ¢ ÎAÌàØí</a:t>
            </a:r>
          </a:p>
          <a:p>
            <a:endParaRPr lang="en-US" altLang="en-US" sz="2000">
              <a:solidFill>
                <a:srgbClr val="454545"/>
              </a:solidFill>
              <a:latin typeface="Helvetica" pitchFamily="2" charset="0"/>
            </a:endParaRPr>
          </a:p>
        </p:txBody>
      </p:sp>
      <p:sp>
        <p:nvSpPr>
          <p:cNvPr id="25606" name="AutoShape 6">
            <a:extLst>
              <a:ext uri="{FF2B5EF4-FFF2-40B4-BE49-F238E27FC236}">
                <a16:creationId xmlns:a16="http://schemas.microsoft.com/office/drawing/2014/main" id="{0FB30E0F-6660-290D-452E-B2E9C4324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055EB6CC-C1C3-E19B-AE02-51CF4A03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08" name="AutoShape 8">
            <a:extLst>
              <a:ext uri="{FF2B5EF4-FFF2-40B4-BE49-F238E27FC236}">
                <a16:creationId xmlns:a16="http://schemas.microsoft.com/office/drawing/2014/main" id="{D7576BDE-CDA2-4952-0F02-9FC2BB459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5609" name="Line 9">
            <a:extLst>
              <a:ext uri="{FF2B5EF4-FFF2-40B4-BE49-F238E27FC236}">
                <a16:creationId xmlns:a16="http://schemas.microsoft.com/office/drawing/2014/main" id="{3C15A97E-06CD-0AAE-ABCC-E42F1710FF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0" name="Line 10">
            <a:extLst>
              <a:ext uri="{FF2B5EF4-FFF2-40B4-BE49-F238E27FC236}">
                <a16:creationId xmlns:a16="http://schemas.microsoft.com/office/drawing/2014/main" id="{A98FC22D-3658-5AC3-0D05-CF999F135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1" name="Rectangle 11">
            <a:extLst>
              <a:ext uri="{FF2B5EF4-FFF2-40B4-BE49-F238E27FC236}">
                <a16:creationId xmlns:a16="http://schemas.microsoft.com/office/drawing/2014/main" id="{95121DDB-79E6-0131-5DCC-2C6460CC8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69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¥ÜµíØÞIV_d·àØ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5612" name="Rectangle 12">
            <a:extLst>
              <a:ext uri="{FF2B5EF4-FFF2-40B4-BE49-F238E27FC236}">
                <a16:creationId xmlns:a16="http://schemas.microsoft.com/office/drawing/2014/main" id="{4AEE9D31-C1C8-A917-239E-EF24CC087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5613" name="Text Box 13">
            <a:extLst>
              <a:ext uri="{FF2B5EF4-FFF2-40B4-BE49-F238E27FC236}">
                <a16:creationId xmlns:a16="http://schemas.microsoft.com/office/drawing/2014/main" id="{6833B589-90E9-350A-A6EC-40C51B390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5614" name="Text Box 16">
            <a:extLst>
              <a:ext uri="{FF2B5EF4-FFF2-40B4-BE49-F238E27FC236}">
                <a16:creationId xmlns:a16="http://schemas.microsoft.com/office/drawing/2014/main" id="{9DCC2042-23D0-EA0B-B4E6-D34C5620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531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14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7745" name="Text Box 17">
            <a:extLst>
              <a:ext uri="{FF2B5EF4-FFF2-40B4-BE49-F238E27FC236}">
                <a16:creationId xmlns:a16="http://schemas.microsoft.com/office/drawing/2014/main" id="{902E413E-9AB6-EC64-0B7C-C1E28E79B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516063"/>
            <a:ext cx="7467600" cy="192087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>
                <a:solidFill>
                  <a:srgbClr val="00CC99"/>
                </a:solidFill>
                <a:latin typeface="Kerala" pitchFamily="2" charset="0"/>
              </a:rPr>
              <a:t>¨ µÞÜ¸GJßÈáÄµáK ÉøOøÞ·ÄÕá¢ ºøßdÄÉøÕáÎÞÏ </a:t>
            </a:r>
          </a:p>
          <a:p>
            <a:pPr algn="ctr"/>
            <a:r>
              <a:rPr lang="en-US" altLang="en-US" sz="4000">
                <a:solidFill>
                  <a:srgbClr val="00CC99"/>
                </a:solidFill>
                <a:latin typeface="Kerala" pitchFamily="2" charset="0"/>
              </a:rPr>
              <a:t>øIáÕßÍÕBZ</a:t>
            </a:r>
            <a:r>
              <a:rPr lang="en-US" altLang="en-US" sz="3600">
                <a:solidFill>
                  <a:srgbClr val="62D6AC"/>
                </a:solidFill>
              </a:rPr>
              <a:t>…</a:t>
            </a:r>
          </a:p>
        </p:txBody>
      </p:sp>
      <p:sp>
        <p:nvSpPr>
          <p:cNvPr id="457746" name="Text Box 18">
            <a:extLst>
              <a:ext uri="{FF2B5EF4-FFF2-40B4-BE49-F238E27FC236}">
                <a16:creationId xmlns:a16="http://schemas.microsoft.com/office/drawing/2014/main" id="{EC45F706-2B24-1D1D-1F5A-DE1E6867F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3568700"/>
            <a:ext cx="6477000" cy="76200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</a:rPr>
              <a:t> </a:t>
            </a:r>
            <a:r>
              <a:rPr lang="en-US" altLang="en-US" sz="4400">
                <a:solidFill>
                  <a:srgbClr val="FFFF00"/>
                </a:solidFill>
                <a:latin typeface="Kerala" pitchFamily="2" charset="0"/>
              </a:rPr>
              <a:t>²KÞ¢ ÎAÌàØí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57747" name="Rectangle 19">
            <a:extLst>
              <a:ext uri="{FF2B5EF4-FFF2-40B4-BE49-F238E27FC236}">
                <a16:creationId xmlns:a16="http://schemas.microsoft.com/office/drawing/2014/main" id="{1345D875-6F48-686B-3661-E710E13FB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5618" name="Text Box 20">
            <a:extLst>
              <a:ext uri="{FF2B5EF4-FFF2-40B4-BE49-F238E27FC236}">
                <a16:creationId xmlns:a16="http://schemas.microsoft.com/office/drawing/2014/main" id="{F1A01FFC-6C6C-6BEF-037B-2E01F5068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6269038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 38-39</a:t>
            </a:r>
          </a:p>
        </p:txBody>
      </p:sp>
      <p:sp>
        <p:nvSpPr>
          <p:cNvPr id="457749" name="Text Box 21">
            <a:extLst>
              <a:ext uri="{FF2B5EF4-FFF2-40B4-BE49-F238E27FC236}">
                <a16:creationId xmlns:a16="http://schemas.microsoft.com/office/drawing/2014/main" id="{771E523C-FAAD-EBA6-B7D3-64644B5D6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4505325"/>
            <a:ext cx="7037388" cy="7620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FFFF00"/>
                </a:solidFill>
                <a:latin typeface="Kerala" pitchFamily="2" charset="0"/>
              </a:rPr>
              <a:t>ç¼ÞØËØßæa øºÈµZ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5" grpId="0" autoUpdateAnimBg="0"/>
      <p:bldP spid="457746" grpId="0" autoUpdateAnimBg="0"/>
      <p:bldP spid="45774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>
            <a:extLst>
              <a:ext uri="{FF2B5EF4-FFF2-40B4-BE49-F238E27FC236}">
                <a16:creationId xmlns:a16="http://schemas.microsoft.com/office/drawing/2014/main" id="{00D3D522-2FFB-7438-205F-6CBEA0580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3" name="AutoShape 3">
            <a:extLst>
              <a:ext uri="{FF2B5EF4-FFF2-40B4-BE49-F238E27FC236}">
                <a16:creationId xmlns:a16="http://schemas.microsoft.com/office/drawing/2014/main" id="{44AD8414-D04E-F4E7-0408-FBC4F20A9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24" name="Freeform 4">
            <a:extLst>
              <a:ext uri="{FF2B5EF4-FFF2-40B4-BE49-F238E27FC236}">
                <a16:creationId xmlns:a16="http://schemas.microsoft.com/office/drawing/2014/main" id="{F170F98A-321B-25CF-ECE0-BD97B5B41A7B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Freeform 5">
            <a:extLst>
              <a:ext uri="{FF2B5EF4-FFF2-40B4-BE49-F238E27FC236}">
                <a16:creationId xmlns:a16="http://schemas.microsoft.com/office/drawing/2014/main" id="{8C9EC40D-6B66-DC55-CC32-4B0C9B48736F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Freeform 6">
            <a:extLst>
              <a:ext uri="{FF2B5EF4-FFF2-40B4-BE49-F238E27FC236}">
                <a16:creationId xmlns:a16="http://schemas.microsoft.com/office/drawing/2014/main" id="{1EFFA36B-777F-9053-CE3F-44659A454361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Freeform 7">
            <a:extLst>
              <a:ext uri="{FF2B5EF4-FFF2-40B4-BE49-F238E27FC236}">
                <a16:creationId xmlns:a16="http://schemas.microsoft.com/office/drawing/2014/main" id="{8FA3872C-2C2E-ACB3-E8C4-F91D32AF787C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Freeform 8">
            <a:extLst>
              <a:ext uri="{FF2B5EF4-FFF2-40B4-BE49-F238E27FC236}">
                <a16:creationId xmlns:a16="http://schemas.microsoft.com/office/drawing/2014/main" id="{0C79D11F-5B23-8C48-96AF-9887BEEDA52E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Freeform 9">
            <a:extLst>
              <a:ext uri="{FF2B5EF4-FFF2-40B4-BE49-F238E27FC236}">
                <a16:creationId xmlns:a16="http://schemas.microsoft.com/office/drawing/2014/main" id="{D36A5828-9242-EE5E-0E44-F2202A5D18ED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Freeform 10">
            <a:extLst>
              <a:ext uri="{FF2B5EF4-FFF2-40B4-BE49-F238E27FC236}">
                <a16:creationId xmlns:a16="http://schemas.microsoft.com/office/drawing/2014/main" id="{F0A5FE60-0A86-CE49-3483-F617822BD74C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Freeform 11">
            <a:extLst>
              <a:ext uri="{FF2B5EF4-FFF2-40B4-BE49-F238E27FC236}">
                <a16:creationId xmlns:a16="http://schemas.microsoft.com/office/drawing/2014/main" id="{9C0256A9-3F73-7F28-81FE-44744F74726B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Freeform 12">
            <a:extLst>
              <a:ext uri="{FF2B5EF4-FFF2-40B4-BE49-F238E27FC236}">
                <a16:creationId xmlns:a16="http://schemas.microsoft.com/office/drawing/2014/main" id="{D1AA9E59-A711-5BD5-1738-1B0939992561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Freeform 13">
            <a:extLst>
              <a:ext uri="{FF2B5EF4-FFF2-40B4-BE49-F238E27FC236}">
                <a16:creationId xmlns:a16="http://schemas.microsoft.com/office/drawing/2014/main" id="{04BE970E-67BF-4B9B-4B58-20F8FBC7D9A8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Freeform 14">
            <a:extLst>
              <a:ext uri="{FF2B5EF4-FFF2-40B4-BE49-F238E27FC236}">
                <a16:creationId xmlns:a16="http://schemas.microsoft.com/office/drawing/2014/main" id="{7EB74654-4C71-6A97-0100-440592AFB00F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Freeform 15">
            <a:extLst>
              <a:ext uri="{FF2B5EF4-FFF2-40B4-BE49-F238E27FC236}">
                <a16:creationId xmlns:a16="http://schemas.microsoft.com/office/drawing/2014/main" id="{E961F14B-631E-A6DB-0A4A-0C4BA8DAF856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6" name="Freeform 16">
            <a:extLst>
              <a:ext uri="{FF2B5EF4-FFF2-40B4-BE49-F238E27FC236}">
                <a16:creationId xmlns:a16="http://schemas.microsoft.com/office/drawing/2014/main" id="{0E8E2425-3709-6745-0C2D-5712A03AD07C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7" name="Freeform 17">
            <a:extLst>
              <a:ext uri="{FF2B5EF4-FFF2-40B4-BE49-F238E27FC236}">
                <a16:creationId xmlns:a16="http://schemas.microsoft.com/office/drawing/2014/main" id="{C861415E-4912-BF8A-41DB-45EAC577F72E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8" name="Freeform 18">
            <a:extLst>
              <a:ext uri="{FF2B5EF4-FFF2-40B4-BE49-F238E27FC236}">
                <a16:creationId xmlns:a16="http://schemas.microsoft.com/office/drawing/2014/main" id="{5EEEA220-E3C8-CA6B-6324-0226B6A4A458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9" name="Freeform 19">
            <a:extLst>
              <a:ext uri="{FF2B5EF4-FFF2-40B4-BE49-F238E27FC236}">
                <a16:creationId xmlns:a16="http://schemas.microsoft.com/office/drawing/2014/main" id="{BB812624-0157-43A2-794E-CEB7995D0A91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0" name="Freeform 20">
            <a:extLst>
              <a:ext uri="{FF2B5EF4-FFF2-40B4-BE49-F238E27FC236}">
                <a16:creationId xmlns:a16="http://schemas.microsoft.com/office/drawing/2014/main" id="{D4F0467A-E5ED-A2B6-9996-A5CF02CCF232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1" name="Freeform 21">
            <a:extLst>
              <a:ext uri="{FF2B5EF4-FFF2-40B4-BE49-F238E27FC236}">
                <a16:creationId xmlns:a16="http://schemas.microsoft.com/office/drawing/2014/main" id="{3B9885D8-6CDC-05F5-AADD-A8B7094ABAE5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Freeform 22">
            <a:extLst>
              <a:ext uri="{FF2B5EF4-FFF2-40B4-BE49-F238E27FC236}">
                <a16:creationId xmlns:a16="http://schemas.microsoft.com/office/drawing/2014/main" id="{C9D26029-0049-B264-9776-D5938E71ABDE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3" name="Freeform 23">
            <a:extLst>
              <a:ext uri="{FF2B5EF4-FFF2-40B4-BE49-F238E27FC236}">
                <a16:creationId xmlns:a16="http://schemas.microsoft.com/office/drawing/2014/main" id="{219EDE91-1FFD-724B-1F47-7DCBFE3240B5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4" name="Freeform 24">
            <a:extLst>
              <a:ext uri="{FF2B5EF4-FFF2-40B4-BE49-F238E27FC236}">
                <a16:creationId xmlns:a16="http://schemas.microsoft.com/office/drawing/2014/main" id="{4ABC1A79-9AC3-06EC-D796-BD3FFA2CE83D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5" name="Freeform 25">
            <a:extLst>
              <a:ext uri="{FF2B5EF4-FFF2-40B4-BE49-F238E27FC236}">
                <a16:creationId xmlns:a16="http://schemas.microsoft.com/office/drawing/2014/main" id="{F3478091-249F-C56C-55FE-8FC4D12B7B3C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6" name="Freeform 26">
            <a:extLst>
              <a:ext uri="{FF2B5EF4-FFF2-40B4-BE49-F238E27FC236}">
                <a16:creationId xmlns:a16="http://schemas.microsoft.com/office/drawing/2014/main" id="{3EEC8302-E7A1-07FA-C0C5-33123D2AA092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7" name="Freeform 27">
            <a:extLst>
              <a:ext uri="{FF2B5EF4-FFF2-40B4-BE49-F238E27FC236}">
                <a16:creationId xmlns:a16="http://schemas.microsoft.com/office/drawing/2014/main" id="{C9373BE1-A44A-15F2-3FA3-5C9372DC94C4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8" name="Freeform 28">
            <a:extLst>
              <a:ext uri="{FF2B5EF4-FFF2-40B4-BE49-F238E27FC236}">
                <a16:creationId xmlns:a16="http://schemas.microsoft.com/office/drawing/2014/main" id="{7ADF391E-5C0E-52F4-D64D-CFB6A2CCAC5C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9" name="Freeform 29">
            <a:extLst>
              <a:ext uri="{FF2B5EF4-FFF2-40B4-BE49-F238E27FC236}">
                <a16:creationId xmlns:a16="http://schemas.microsoft.com/office/drawing/2014/main" id="{826F91DD-2F9C-C76E-0979-3DB548B0406C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0" name="Freeform 30">
            <a:extLst>
              <a:ext uri="{FF2B5EF4-FFF2-40B4-BE49-F238E27FC236}">
                <a16:creationId xmlns:a16="http://schemas.microsoft.com/office/drawing/2014/main" id="{FBED4647-5303-70CE-FCF5-B5DCAC11B5C3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1" name="Freeform 31">
            <a:extLst>
              <a:ext uri="{FF2B5EF4-FFF2-40B4-BE49-F238E27FC236}">
                <a16:creationId xmlns:a16="http://schemas.microsoft.com/office/drawing/2014/main" id="{D230AAAA-6D58-8BF7-510B-9FDECC835A51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2" name="Freeform 32">
            <a:extLst>
              <a:ext uri="{FF2B5EF4-FFF2-40B4-BE49-F238E27FC236}">
                <a16:creationId xmlns:a16="http://schemas.microsoft.com/office/drawing/2014/main" id="{F37E1131-18E7-11D8-C5FC-42D15110D2D8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3" name="Freeform 33">
            <a:extLst>
              <a:ext uri="{FF2B5EF4-FFF2-40B4-BE49-F238E27FC236}">
                <a16:creationId xmlns:a16="http://schemas.microsoft.com/office/drawing/2014/main" id="{7E493C74-5E33-9930-C1F6-05B11DD278A0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4" name="Freeform 34">
            <a:extLst>
              <a:ext uri="{FF2B5EF4-FFF2-40B4-BE49-F238E27FC236}">
                <a16:creationId xmlns:a16="http://schemas.microsoft.com/office/drawing/2014/main" id="{2FAC404A-929E-EF0B-2CED-201CB561588E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5" name="Freeform 35">
            <a:extLst>
              <a:ext uri="{FF2B5EF4-FFF2-40B4-BE49-F238E27FC236}">
                <a16:creationId xmlns:a16="http://schemas.microsoft.com/office/drawing/2014/main" id="{2EC50A0A-4B15-F531-20B8-6FFBC6322C08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6" name="Freeform 36">
            <a:extLst>
              <a:ext uri="{FF2B5EF4-FFF2-40B4-BE49-F238E27FC236}">
                <a16:creationId xmlns:a16="http://schemas.microsoft.com/office/drawing/2014/main" id="{E7C3658E-324A-EBF7-D4A3-77E5609D1341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7" name="Freeform 37">
            <a:extLst>
              <a:ext uri="{FF2B5EF4-FFF2-40B4-BE49-F238E27FC236}">
                <a16:creationId xmlns:a16="http://schemas.microsoft.com/office/drawing/2014/main" id="{15DCCBD6-EC2B-1475-8F79-6482EAB6C7AC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Freeform 38">
            <a:extLst>
              <a:ext uri="{FF2B5EF4-FFF2-40B4-BE49-F238E27FC236}">
                <a16:creationId xmlns:a16="http://schemas.microsoft.com/office/drawing/2014/main" id="{CCAE02A4-4914-7562-26F4-922B63F813C1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9" name="Freeform 39">
            <a:extLst>
              <a:ext uri="{FF2B5EF4-FFF2-40B4-BE49-F238E27FC236}">
                <a16:creationId xmlns:a16="http://schemas.microsoft.com/office/drawing/2014/main" id="{D6C92F4A-C4C4-7867-7BB8-4D93026B7EB8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0" name="Freeform 40">
            <a:extLst>
              <a:ext uri="{FF2B5EF4-FFF2-40B4-BE49-F238E27FC236}">
                <a16:creationId xmlns:a16="http://schemas.microsoft.com/office/drawing/2014/main" id="{A0CB1D63-B520-EDB3-1F71-C7C5617F5D86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" name="Freeform 41">
            <a:extLst>
              <a:ext uri="{FF2B5EF4-FFF2-40B4-BE49-F238E27FC236}">
                <a16:creationId xmlns:a16="http://schemas.microsoft.com/office/drawing/2014/main" id="{B41C14FC-CD79-FF88-58FF-F36CB21798AF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2" name="Freeform 42">
            <a:extLst>
              <a:ext uri="{FF2B5EF4-FFF2-40B4-BE49-F238E27FC236}">
                <a16:creationId xmlns:a16="http://schemas.microsoft.com/office/drawing/2014/main" id="{4AF3D06A-9A82-9362-07DF-966B2ECCEBC6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3" name="Freeform 43">
            <a:extLst>
              <a:ext uri="{FF2B5EF4-FFF2-40B4-BE49-F238E27FC236}">
                <a16:creationId xmlns:a16="http://schemas.microsoft.com/office/drawing/2014/main" id="{FD3A397E-236D-9465-E018-1A86EFA71B46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4" name="Freeform 44">
            <a:extLst>
              <a:ext uri="{FF2B5EF4-FFF2-40B4-BE49-F238E27FC236}">
                <a16:creationId xmlns:a16="http://schemas.microsoft.com/office/drawing/2014/main" id="{EC1512AB-E434-6048-EDA6-2CB7868F2322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5" name="Freeform 45">
            <a:extLst>
              <a:ext uri="{FF2B5EF4-FFF2-40B4-BE49-F238E27FC236}">
                <a16:creationId xmlns:a16="http://schemas.microsoft.com/office/drawing/2014/main" id="{4A8BA0CF-C33F-BDDE-5B1D-573FE0D30A1B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6" name="Freeform 46">
            <a:extLst>
              <a:ext uri="{FF2B5EF4-FFF2-40B4-BE49-F238E27FC236}">
                <a16:creationId xmlns:a16="http://schemas.microsoft.com/office/drawing/2014/main" id="{5ED7D13F-B3AE-5156-991C-D98E7FDBF7F4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7" name="Freeform 47">
            <a:extLst>
              <a:ext uri="{FF2B5EF4-FFF2-40B4-BE49-F238E27FC236}">
                <a16:creationId xmlns:a16="http://schemas.microsoft.com/office/drawing/2014/main" id="{55EC6789-0B83-665B-7C37-2B12593D991D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168" name="Picture 48">
            <a:extLst>
              <a:ext uri="{FF2B5EF4-FFF2-40B4-BE49-F238E27FC236}">
                <a16:creationId xmlns:a16="http://schemas.microsoft.com/office/drawing/2014/main" id="{B3347294-3FA6-4FC4-8A1B-F32888D35A8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69" name="Freeform 49">
            <a:extLst>
              <a:ext uri="{FF2B5EF4-FFF2-40B4-BE49-F238E27FC236}">
                <a16:creationId xmlns:a16="http://schemas.microsoft.com/office/drawing/2014/main" id="{652F706F-BE4B-2FDE-DAB6-E1D35464A148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0" name="Freeform 50">
            <a:extLst>
              <a:ext uri="{FF2B5EF4-FFF2-40B4-BE49-F238E27FC236}">
                <a16:creationId xmlns:a16="http://schemas.microsoft.com/office/drawing/2014/main" id="{F68C704B-AE76-A404-4CE5-EB150F5551CE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1" name="Freeform 51">
            <a:extLst>
              <a:ext uri="{FF2B5EF4-FFF2-40B4-BE49-F238E27FC236}">
                <a16:creationId xmlns:a16="http://schemas.microsoft.com/office/drawing/2014/main" id="{B1AD5EFF-BC8F-1A66-8A78-D1051C89C662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2" name="Freeform 52">
            <a:extLst>
              <a:ext uri="{FF2B5EF4-FFF2-40B4-BE49-F238E27FC236}">
                <a16:creationId xmlns:a16="http://schemas.microsoft.com/office/drawing/2014/main" id="{8BC99925-5701-8688-6D76-DDB025EC7BFF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3" name="Freeform 53">
            <a:extLst>
              <a:ext uri="{FF2B5EF4-FFF2-40B4-BE49-F238E27FC236}">
                <a16:creationId xmlns:a16="http://schemas.microsoft.com/office/drawing/2014/main" id="{4268B797-7895-EF4F-323A-C395F0256B29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4" name="Freeform 54">
            <a:extLst>
              <a:ext uri="{FF2B5EF4-FFF2-40B4-BE49-F238E27FC236}">
                <a16:creationId xmlns:a16="http://schemas.microsoft.com/office/drawing/2014/main" id="{0780050F-0BD2-29FF-CD9D-37CFC1E8ABD3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5" name="Freeform 55">
            <a:extLst>
              <a:ext uri="{FF2B5EF4-FFF2-40B4-BE49-F238E27FC236}">
                <a16:creationId xmlns:a16="http://schemas.microsoft.com/office/drawing/2014/main" id="{32D6F557-09E9-AF67-A675-16DB13DB7D0D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6" name="Freeform 56">
            <a:extLst>
              <a:ext uri="{FF2B5EF4-FFF2-40B4-BE49-F238E27FC236}">
                <a16:creationId xmlns:a16="http://schemas.microsoft.com/office/drawing/2014/main" id="{2635E8B4-A07A-31EF-60AA-0EB02E6AA6EB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7" name="Freeform 57">
            <a:extLst>
              <a:ext uri="{FF2B5EF4-FFF2-40B4-BE49-F238E27FC236}">
                <a16:creationId xmlns:a16="http://schemas.microsoft.com/office/drawing/2014/main" id="{96067C18-B48C-130C-6453-A3C3B46C06EE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8" name="Freeform 58">
            <a:extLst>
              <a:ext uri="{FF2B5EF4-FFF2-40B4-BE49-F238E27FC236}">
                <a16:creationId xmlns:a16="http://schemas.microsoft.com/office/drawing/2014/main" id="{42429669-0F74-E76D-CA91-8DC40D651098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79" name="Freeform 59">
            <a:extLst>
              <a:ext uri="{FF2B5EF4-FFF2-40B4-BE49-F238E27FC236}">
                <a16:creationId xmlns:a16="http://schemas.microsoft.com/office/drawing/2014/main" id="{0BF93E3A-13C3-3F47-2A66-5518BD2E26E2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0" name="Freeform 60">
            <a:extLst>
              <a:ext uri="{FF2B5EF4-FFF2-40B4-BE49-F238E27FC236}">
                <a16:creationId xmlns:a16="http://schemas.microsoft.com/office/drawing/2014/main" id="{FC2BECD3-2C37-CAE9-D195-FBFD2FA025D1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1" name="Freeform 61">
            <a:extLst>
              <a:ext uri="{FF2B5EF4-FFF2-40B4-BE49-F238E27FC236}">
                <a16:creationId xmlns:a16="http://schemas.microsoft.com/office/drawing/2014/main" id="{8ADCF777-D458-12DB-3FD5-B17346D6474C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2" name="Freeform 62">
            <a:extLst>
              <a:ext uri="{FF2B5EF4-FFF2-40B4-BE49-F238E27FC236}">
                <a16:creationId xmlns:a16="http://schemas.microsoft.com/office/drawing/2014/main" id="{CC9ED38F-F53D-1A00-64A5-597544914B3A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3" name="Freeform 63">
            <a:extLst>
              <a:ext uri="{FF2B5EF4-FFF2-40B4-BE49-F238E27FC236}">
                <a16:creationId xmlns:a16="http://schemas.microsoft.com/office/drawing/2014/main" id="{1E54CD41-7E49-CA30-E463-8DAE8A5CC368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4" name="Freeform 64">
            <a:extLst>
              <a:ext uri="{FF2B5EF4-FFF2-40B4-BE49-F238E27FC236}">
                <a16:creationId xmlns:a16="http://schemas.microsoft.com/office/drawing/2014/main" id="{1F48FDCC-E15A-BA5C-FBEF-08AB8B20E5CD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5" name="Freeform 65">
            <a:extLst>
              <a:ext uri="{FF2B5EF4-FFF2-40B4-BE49-F238E27FC236}">
                <a16:creationId xmlns:a16="http://schemas.microsoft.com/office/drawing/2014/main" id="{5E9EF0C3-D0BE-CF89-58CE-580A56A3FF6C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6" name="Freeform 66">
            <a:extLst>
              <a:ext uri="{FF2B5EF4-FFF2-40B4-BE49-F238E27FC236}">
                <a16:creationId xmlns:a16="http://schemas.microsoft.com/office/drawing/2014/main" id="{BA2351ED-43BC-108C-135E-D4E01EDC45DD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7" name="Freeform 67">
            <a:extLst>
              <a:ext uri="{FF2B5EF4-FFF2-40B4-BE49-F238E27FC236}">
                <a16:creationId xmlns:a16="http://schemas.microsoft.com/office/drawing/2014/main" id="{50224C01-CFAC-27F2-02BD-D09C6D8B891C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8" name="Freeform 68">
            <a:extLst>
              <a:ext uri="{FF2B5EF4-FFF2-40B4-BE49-F238E27FC236}">
                <a16:creationId xmlns:a16="http://schemas.microsoft.com/office/drawing/2014/main" id="{6806052E-2B8D-DCE7-7125-1EE2CEC2D608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89" name="Freeform 69">
            <a:extLst>
              <a:ext uri="{FF2B5EF4-FFF2-40B4-BE49-F238E27FC236}">
                <a16:creationId xmlns:a16="http://schemas.microsoft.com/office/drawing/2014/main" id="{BB53B103-ECC3-90E0-F60A-F2CAA66CA99A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0" name="Freeform 70">
            <a:extLst>
              <a:ext uri="{FF2B5EF4-FFF2-40B4-BE49-F238E27FC236}">
                <a16:creationId xmlns:a16="http://schemas.microsoft.com/office/drawing/2014/main" id="{DDF0B895-5ADE-7075-A534-FB31FB81CF66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1" name="Freeform 71">
            <a:extLst>
              <a:ext uri="{FF2B5EF4-FFF2-40B4-BE49-F238E27FC236}">
                <a16:creationId xmlns:a16="http://schemas.microsoft.com/office/drawing/2014/main" id="{5FE884CA-30B8-F511-AF44-A08FF5775BC1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2" name="Freeform 72">
            <a:extLst>
              <a:ext uri="{FF2B5EF4-FFF2-40B4-BE49-F238E27FC236}">
                <a16:creationId xmlns:a16="http://schemas.microsoft.com/office/drawing/2014/main" id="{64AAB66D-8E70-7E0A-CF77-1EE4A422A65C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3" name="Freeform 73">
            <a:extLst>
              <a:ext uri="{FF2B5EF4-FFF2-40B4-BE49-F238E27FC236}">
                <a16:creationId xmlns:a16="http://schemas.microsoft.com/office/drawing/2014/main" id="{B77709F9-9F25-F0CB-1D7B-2E516DD93FEC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4" name="Freeform 74">
            <a:extLst>
              <a:ext uri="{FF2B5EF4-FFF2-40B4-BE49-F238E27FC236}">
                <a16:creationId xmlns:a16="http://schemas.microsoft.com/office/drawing/2014/main" id="{840FE8D3-9CE5-0165-6ADB-1AAF30F02C8F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5" name="Freeform 75">
            <a:extLst>
              <a:ext uri="{FF2B5EF4-FFF2-40B4-BE49-F238E27FC236}">
                <a16:creationId xmlns:a16="http://schemas.microsoft.com/office/drawing/2014/main" id="{7D2D373A-9A01-F5E4-E611-E11E8D51F331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6" name="Freeform 76">
            <a:extLst>
              <a:ext uri="{FF2B5EF4-FFF2-40B4-BE49-F238E27FC236}">
                <a16:creationId xmlns:a16="http://schemas.microsoft.com/office/drawing/2014/main" id="{5C42416E-391E-7643-BCB7-0C6669525135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7" name="Freeform 77">
            <a:extLst>
              <a:ext uri="{FF2B5EF4-FFF2-40B4-BE49-F238E27FC236}">
                <a16:creationId xmlns:a16="http://schemas.microsoft.com/office/drawing/2014/main" id="{35950572-111D-2D2E-A9D9-6C514676BB3F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8" name="Freeform 78">
            <a:extLst>
              <a:ext uri="{FF2B5EF4-FFF2-40B4-BE49-F238E27FC236}">
                <a16:creationId xmlns:a16="http://schemas.microsoft.com/office/drawing/2014/main" id="{47D32737-D3E4-9F1D-12C4-0680E43C37CD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99" name="Freeform 79">
            <a:extLst>
              <a:ext uri="{FF2B5EF4-FFF2-40B4-BE49-F238E27FC236}">
                <a16:creationId xmlns:a16="http://schemas.microsoft.com/office/drawing/2014/main" id="{25BB9298-61D8-EFC5-E3E7-273CCD130634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0" name="Freeform 80">
            <a:extLst>
              <a:ext uri="{FF2B5EF4-FFF2-40B4-BE49-F238E27FC236}">
                <a16:creationId xmlns:a16="http://schemas.microsoft.com/office/drawing/2014/main" id="{65E4A760-2FF8-6264-8D24-42C2E0738994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1" name="Freeform 81">
            <a:extLst>
              <a:ext uri="{FF2B5EF4-FFF2-40B4-BE49-F238E27FC236}">
                <a16:creationId xmlns:a16="http://schemas.microsoft.com/office/drawing/2014/main" id="{E94A763E-A670-F2C7-2171-DC072598A8B2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2" name="Freeform 82">
            <a:extLst>
              <a:ext uri="{FF2B5EF4-FFF2-40B4-BE49-F238E27FC236}">
                <a16:creationId xmlns:a16="http://schemas.microsoft.com/office/drawing/2014/main" id="{57BBC51B-DFA4-E423-F3BB-C43431B71660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3" name="Freeform 83">
            <a:extLst>
              <a:ext uri="{FF2B5EF4-FFF2-40B4-BE49-F238E27FC236}">
                <a16:creationId xmlns:a16="http://schemas.microsoft.com/office/drawing/2014/main" id="{8D7ECAFF-A006-FBF4-B525-BBBC4F8C861A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4" name="Freeform 84">
            <a:extLst>
              <a:ext uri="{FF2B5EF4-FFF2-40B4-BE49-F238E27FC236}">
                <a16:creationId xmlns:a16="http://schemas.microsoft.com/office/drawing/2014/main" id="{B8F986E4-2D55-619D-5210-2D5072AC1AA5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5" name="Freeform 85">
            <a:extLst>
              <a:ext uri="{FF2B5EF4-FFF2-40B4-BE49-F238E27FC236}">
                <a16:creationId xmlns:a16="http://schemas.microsoft.com/office/drawing/2014/main" id="{D4D38FC5-A0F1-67E6-6935-9A310F14D4C1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6" name="Freeform 86">
            <a:extLst>
              <a:ext uri="{FF2B5EF4-FFF2-40B4-BE49-F238E27FC236}">
                <a16:creationId xmlns:a16="http://schemas.microsoft.com/office/drawing/2014/main" id="{0549E94B-0333-7246-BDF8-002047CBF0C3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7" name="Freeform 87">
            <a:extLst>
              <a:ext uri="{FF2B5EF4-FFF2-40B4-BE49-F238E27FC236}">
                <a16:creationId xmlns:a16="http://schemas.microsoft.com/office/drawing/2014/main" id="{656578A1-2AEE-FF87-D1E3-2007A4A1831A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8" name="Freeform 88">
            <a:extLst>
              <a:ext uri="{FF2B5EF4-FFF2-40B4-BE49-F238E27FC236}">
                <a16:creationId xmlns:a16="http://schemas.microsoft.com/office/drawing/2014/main" id="{36C9555A-0AD9-DCAB-5673-817CEFB88FCD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09" name="Freeform 89">
            <a:extLst>
              <a:ext uri="{FF2B5EF4-FFF2-40B4-BE49-F238E27FC236}">
                <a16:creationId xmlns:a16="http://schemas.microsoft.com/office/drawing/2014/main" id="{66A799FB-707E-4FAF-EEA1-D13D2869D806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10" name="Freeform 90">
            <a:extLst>
              <a:ext uri="{FF2B5EF4-FFF2-40B4-BE49-F238E27FC236}">
                <a16:creationId xmlns:a16="http://schemas.microsoft.com/office/drawing/2014/main" id="{A63FBC29-B6F3-75D8-6095-FB3369D049DC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11" name="Freeform 91">
            <a:extLst>
              <a:ext uri="{FF2B5EF4-FFF2-40B4-BE49-F238E27FC236}">
                <a16:creationId xmlns:a16="http://schemas.microsoft.com/office/drawing/2014/main" id="{BC9A7CBC-B2FB-399E-746E-01E53CDAA1F9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12" name="Freeform 92">
            <a:extLst>
              <a:ext uri="{FF2B5EF4-FFF2-40B4-BE49-F238E27FC236}">
                <a16:creationId xmlns:a16="http://schemas.microsoft.com/office/drawing/2014/main" id="{C3D24E95-8652-5DD0-BE85-7D75343277B2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13" name="Freeform 93">
            <a:extLst>
              <a:ext uri="{FF2B5EF4-FFF2-40B4-BE49-F238E27FC236}">
                <a16:creationId xmlns:a16="http://schemas.microsoft.com/office/drawing/2014/main" id="{B9BBB0F6-596C-DD4F-495A-F84CF53A088F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14" name="Freeform 94">
            <a:extLst>
              <a:ext uri="{FF2B5EF4-FFF2-40B4-BE49-F238E27FC236}">
                <a16:creationId xmlns:a16="http://schemas.microsoft.com/office/drawing/2014/main" id="{144DAAA0-3A76-0640-3F97-34E681E89F01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15" name="Freeform 95">
            <a:extLst>
              <a:ext uri="{FF2B5EF4-FFF2-40B4-BE49-F238E27FC236}">
                <a16:creationId xmlns:a16="http://schemas.microsoft.com/office/drawing/2014/main" id="{CE48EC37-4A48-7827-CA95-B7AA6729915B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16" name="Freeform 96">
            <a:extLst>
              <a:ext uri="{FF2B5EF4-FFF2-40B4-BE49-F238E27FC236}">
                <a16:creationId xmlns:a16="http://schemas.microsoft.com/office/drawing/2014/main" id="{3696A304-45BC-97D3-966C-B6E5160A276A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17" name="Picture 97">
            <a:extLst>
              <a:ext uri="{FF2B5EF4-FFF2-40B4-BE49-F238E27FC236}">
                <a16:creationId xmlns:a16="http://schemas.microsoft.com/office/drawing/2014/main" id="{9AEA0D62-C358-CE75-C132-74395B7B49D0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18" name="Line 98">
            <a:extLst>
              <a:ext uri="{FF2B5EF4-FFF2-40B4-BE49-F238E27FC236}">
                <a16:creationId xmlns:a16="http://schemas.microsoft.com/office/drawing/2014/main" id="{6613CC00-B2F8-9F43-940C-0A4B86FD3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19" name="Freeform 99">
            <a:extLst>
              <a:ext uri="{FF2B5EF4-FFF2-40B4-BE49-F238E27FC236}">
                <a16:creationId xmlns:a16="http://schemas.microsoft.com/office/drawing/2014/main" id="{75C16A70-1DFD-9476-7160-1098C73BEDB9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0" name="Rectangle 100">
            <a:extLst>
              <a:ext uri="{FF2B5EF4-FFF2-40B4-BE49-F238E27FC236}">
                <a16:creationId xmlns:a16="http://schemas.microsoft.com/office/drawing/2014/main" id="{DA190D72-D251-4B66-E403-68F3F6BBF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5221" name="Rectangle 101">
            <a:extLst>
              <a:ext uri="{FF2B5EF4-FFF2-40B4-BE49-F238E27FC236}">
                <a16:creationId xmlns:a16="http://schemas.microsoft.com/office/drawing/2014/main" id="{4310A22C-2F70-5FCA-82F4-6DF57B02B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2" name="Rectangle 102">
            <a:extLst>
              <a:ext uri="{FF2B5EF4-FFF2-40B4-BE49-F238E27FC236}">
                <a16:creationId xmlns:a16="http://schemas.microsoft.com/office/drawing/2014/main" id="{1CBDFB41-4FA2-9E18-ED0E-3B8328AEE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3" name="Rectangle 103">
            <a:extLst>
              <a:ext uri="{FF2B5EF4-FFF2-40B4-BE49-F238E27FC236}">
                <a16:creationId xmlns:a16="http://schemas.microsoft.com/office/drawing/2014/main" id="{9256E0AA-D2F5-D81C-DDCD-81CB33A77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24" name="Rectangle 104">
            <a:extLst>
              <a:ext uri="{FF2B5EF4-FFF2-40B4-BE49-F238E27FC236}">
                <a16:creationId xmlns:a16="http://schemas.microsoft.com/office/drawing/2014/main" id="{622EA27C-E8B8-B744-904B-0569CD829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" panose="02020603050405020304" pitchFamily="18" charset="0"/>
              </a:rPr>
              <a:t>S</a:t>
            </a:r>
          </a:p>
        </p:txBody>
      </p:sp>
      <p:sp>
        <p:nvSpPr>
          <p:cNvPr id="5225" name="Rectangle 105">
            <a:extLst>
              <a:ext uri="{FF2B5EF4-FFF2-40B4-BE49-F238E27FC236}">
                <a16:creationId xmlns:a16="http://schemas.microsoft.com/office/drawing/2014/main" id="{865C185E-05C7-6D7C-D04E-E15F92254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(2000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5226" name="Rectangle 106">
            <a:extLst>
              <a:ext uri="{FF2B5EF4-FFF2-40B4-BE49-F238E27FC236}">
                <a16:creationId xmlns:a16="http://schemas.microsoft.com/office/drawing/2014/main" id="{F6B8F762-ECED-8848-583C-E79F466D5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50" y="2268538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20603050405020304" pitchFamily="18" charset="0"/>
              </a:rPr>
              <a:t>C 7 S J </a:t>
            </a:r>
          </a:p>
        </p:txBody>
      </p:sp>
      <p:sp>
        <p:nvSpPr>
          <p:cNvPr id="5227" name="Rectangle 107">
            <a:extLst>
              <a:ext uri="{FF2B5EF4-FFF2-40B4-BE49-F238E27FC236}">
                <a16:creationId xmlns:a16="http://schemas.microsoft.com/office/drawing/2014/main" id="{6364FF09-FDA9-96A2-7868-3A539197F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5228" name="Rectangle 108">
            <a:extLst>
              <a:ext uri="{FF2B5EF4-FFF2-40B4-BE49-F238E27FC236}">
                <a16:creationId xmlns:a16="http://schemas.microsoft.com/office/drawing/2014/main" id="{9006D8A2-C8D9-FA74-8746-16391B3C5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20603050405020304" pitchFamily="18" charset="0"/>
              </a:rPr>
              <a:t>7 = 4 + 3 </a:t>
            </a:r>
          </a:p>
        </p:txBody>
      </p:sp>
      <p:sp>
        <p:nvSpPr>
          <p:cNvPr id="5229" name="Line 109">
            <a:extLst>
              <a:ext uri="{FF2B5EF4-FFF2-40B4-BE49-F238E27FC236}">
                <a16:creationId xmlns:a16="http://schemas.microsoft.com/office/drawing/2014/main" id="{E0BEAC0D-83C8-C8AC-F27D-414D174C1FB2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0" name="Rectangle 110">
            <a:extLst>
              <a:ext uri="{FF2B5EF4-FFF2-40B4-BE49-F238E27FC236}">
                <a16:creationId xmlns:a16="http://schemas.microsoft.com/office/drawing/2014/main" id="{A5BA807A-1A25-51C5-B64C-6056D3563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31" name="Rectangle 111">
            <a:extLst>
              <a:ext uri="{FF2B5EF4-FFF2-40B4-BE49-F238E27FC236}">
                <a16:creationId xmlns:a16="http://schemas.microsoft.com/office/drawing/2014/main" id="{A851D688-87A4-93B9-EB89-1881A8442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32" name="Text Box 112">
            <a:extLst>
              <a:ext uri="{FF2B5EF4-FFF2-40B4-BE49-F238E27FC236}">
                <a16:creationId xmlns:a16="http://schemas.microsoft.com/office/drawing/2014/main" id="{D1FF3CF8-3B0D-A21C-B5C4-A96B48A124F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EEFF4B"/>
                </a:solidFill>
                <a:latin typeface="Kerala" pitchFamily="2" charset="0"/>
              </a:rPr>
              <a:t>3 ØÎâÙBZ</a:t>
            </a:r>
          </a:p>
        </p:txBody>
      </p:sp>
      <p:sp>
        <p:nvSpPr>
          <p:cNvPr id="5233" name="Rectangle 113">
            <a:extLst>
              <a:ext uri="{FF2B5EF4-FFF2-40B4-BE49-F238E27FC236}">
                <a16:creationId xmlns:a16="http://schemas.microsoft.com/office/drawing/2014/main" id="{A96AE0C5-64FE-CB66-1E56-A148C5D48E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34" name="Rectangle 114">
            <a:extLst>
              <a:ext uri="{FF2B5EF4-FFF2-40B4-BE49-F238E27FC236}">
                <a16:creationId xmlns:a16="http://schemas.microsoft.com/office/drawing/2014/main" id="{1B3CFED9-A39D-9C8E-A720-A9ACC8679E8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35" name="Text Box 115">
            <a:extLst>
              <a:ext uri="{FF2B5EF4-FFF2-40B4-BE49-F238E27FC236}">
                <a16:creationId xmlns:a16="http://schemas.microsoft.com/office/drawing/2014/main" id="{8A60E1ED-3E29-782D-07C3-768EEE0385D5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603050405020304" pitchFamily="18" charset="0"/>
              </a:rPr>
              <a:t>S</a:t>
            </a:r>
          </a:p>
        </p:txBody>
      </p:sp>
      <p:sp>
        <p:nvSpPr>
          <p:cNvPr id="5236" name="Text Box 116">
            <a:extLst>
              <a:ext uri="{FF2B5EF4-FFF2-40B4-BE49-F238E27FC236}">
                <a16:creationId xmlns:a16="http://schemas.microsoft.com/office/drawing/2014/main" id="{535E4992-A0C0-02E4-053E-D1A31C47611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603050405020304" pitchFamily="18" charset="0"/>
              </a:rPr>
              <a:t>J</a:t>
            </a:r>
          </a:p>
        </p:txBody>
      </p:sp>
      <p:sp>
        <p:nvSpPr>
          <p:cNvPr id="5237" name="Rectangle 117">
            <a:extLst>
              <a:ext uri="{FF2B5EF4-FFF2-40B4-BE49-F238E27FC236}">
                <a16:creationId xmlns:a16="http://schemas.microsoft.com/office/drawing/2014/main" id="{56AAC673-E248-3547-C36D-BB45B4845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38" name="Text Box 118">
            <a:extLst>
              <a:ext uri="{FF2B5EF4-FFF2-40B4-BE49-F238E27FC236}">
                <a16:creationId xmlns:a16="http://schemas.microsoft.com/office/drawing/2014/main" id="{8237A454-6F0D-A8F8-D142-D3EA51D4E606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653507" y="3821906"/>
            <a:ext cx="21018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EEFF4B"/>
                </a:solidFill>
                <a:latin typeface="Kerala" pitchFamily="2" charset="0"/>
              </a:rPr>
              <a:t>4 ÕcµíÄßµZ</a:t>
            </a:r>
          </a:p>
        </p:txBody>
      </p:sp>
      <p:sp>
        <p:nvSpPr>
          <p:cNvPr id="5239" name="Rectangle 119">
            <a:extLst>
              <a:ext uri="{FF2B5EF4-FFF2-40B4-BE49-F238E27FC236}">
                <a16:creationId xmlns:a16="http://schemas.microsoft.com/office/drawing/2014/main" id="{6535FF35-217F-FC74-9046-91ACDD23E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40" name="Rectangle 120">
            <a:extLst>
              <a:ext uri="{FF2B5EF4-FFF2-40B4-BE49-F238E27FC236}">
                <a16:creationId xmlns:a16="http://schemas.microsoft.com/office/drawing/2014/main" id="{FC822EAC-0091-A2EC-0D16-966746685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41" name="Rectangle 121">
            <a:extLst>
              <a:ext uri="{FF2B5EF4-FFF2-40B4-BE49-F238E27FC236}">
                <a16:creationId xmlns:a16="http://schemas.microsoft.com/office/drawing/2014/main" id="{662D235F-AA94-FE60-CB19-2FAC36BFD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42" name="Rectangle 122">
            <a:extLst>
              <a:ext uri="{FF2B5EF4-FFF2-40B4-BE49-F238E27FC236}">
                <a16:creationId xmlns:a16="http://schemas.microsoft.com/office/drawing/2014/main" id="{12277B10-DC2D-303E-1AE1-A046B08BE1D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43" name="Text Box 123">
            <a:extLst>
              <a:ext uri="{FF2B5EF4-FFF2-40B4-BE49-F238E27FC236}">
                <a16:creationId xmlns:a16="http://schemas.microsoft.com/office/drawing/2014/main" id="{BB4A3891-781B-E394-872F-6B4E7B5E50B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603050405020304" pitchFamily="18" charset="0"/>
              </a:rPr>
              <a:t>C</a:t>
            </a:r>
          </a:p>
        </p:txBody>
      </p:sp>
      <p:sp>
        <p:nvSpPr>
          <p:cNvPr id="5244" name="Freeform 124">
            <a:extLst>
              <a:ext uri="{FF2B5EF4-FFF2-40B4-BE49-F238E27FC236}">
                <a16:creationId xmlns:a16="http://schemas.microsoft.com/office/drawing/2014/main" id="{C4EA04E2-0421-327D-B678-67A4A885FE48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5" name="Freeform 125">
            <a:extLst>
              <a:ext uri="{FF2B5EF4-FFF2-40B4-BE49-F238E27FC236}">
                <a16:creationId xmlns:a16="http://schemas.microsoft.com/office/drawing/2014/main" id="{84011D35-1D7B-771C-22FC-A0AE2EBC8896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6" name="Rectangle 126">
            <a:extLst>
              <a:ext uri="{FF2B5EF4-FFF2-40B4-BE49-F238E27FC236}">
                <a16:creationId xmlns:a16="http://schemas.microsoft.com/office/drawing/2014/main" id="{D3A5E624-AD03-5539-C2E6-E315B1F1E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47" name="AutoShape 127">
            <a:extLst>
              <a:ext uri="{FF2B5EF4-FFF2-40B4-BE49-F238E27FC236}">
                <a16:creationId xmlns:a16="http://schemas.microsoft.com/office/drawing/2014/main" id="{6294B3F2-B958-1B99-7F7C-0318942E6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48" name="Freeform 128">
            <a:extLst>
              <a:ext uri="{FF2B5EF4-FFF2-40B4-BE49-F238E27FC236}">
                <a16:creationId xmlns:a16="http://schemas.microsoft.com/office/drawing/2014/main" id="{8574F443-5B78-566B-C072-0244A932C5A9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49" name="Rectangle 129">
            <a:extLst>
              <a:ext uri="{FF2B5EF4-FFF2-40B4-BE49-F238E27FC236}">
                <a16:creationId xmlns:a16="http://schemas.microsoft.com/office/drawing/2014/main" id="{EE3D3989-796F-BF4B-7A6F-9B1713FE9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0" name="Freeform 130">
            <a:extLst>
              <a:ext uri="{FF2B5EF4-FFF2-40B4-BE49-F238E27FC236}">
                <a16:creationId xmlns:a16="http://schemas.microsoft.com/office/drawing/2014/main" id="{BE480B6B-EB53-F295-2342-1B415570C40D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51" name="AutoShape 131">
            <a:extLst>
              <a:ext uri="{FF2B5EF4-FFF2-40B4-BE49-F238E27FC236}">
                <a16:creationId xmlns:a16="http://schemas.microsoft.com/office/drawing/2014/main" id="{044784EF-55BB-D726-4509-05EE49B60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2" name="Rectangle 132">
            <a:extLst>
              <a:ext uri="{FF2B5EF4-FFF2-40B4-BE49-F238E27FC236}">
                <a16:creationId xmlns:a16="http://schemas.microsoft.com/office/drawing/2014/main" id="{F11F0A14-1F13-6A9C-CF5B-C2945095B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3" name="AutoShape 133">
            <a:extLst>
              <a:ext uri="{FF2B5EF4-FFF2-40B4-BE49-F238E27FC236}">
                <a16:creationId xmlns:a16="http://schemas.microsoft.com/office/drawing/2014/main" id="{207ED31D-9F7C-027E-907E-E3516D894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4" name="Rectangle 134">
            <a:extLst>
              <a:ext uri="{FF2B5EF4-FFF2-40B4-BE49-F238E27FC236}">
                <a16:creationId xmlns:a16="http://schemas.microsoft.com/office/drawing/2014/main" id="{431AF0B4-0BA9-A6E1-837C-5CB9AFA75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5" name="AutoShape 135">
            <a:extLst>
              <a:ext uri="{FF2B5EF4-FFF2-40B4-BE49-F238E27FC236}">
                <a16:creationId xmlns:a16="http://schemas.microsoft.com/office/drawing/2014/main" id="{59365E35-90C6-3C9E-5A3B-7F28DC0B4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6" name="Rectangle 136">
            <a:extLst>
              <a:ext uri="{FF2B5EF4-FFF2-40B4-BE49-F238E27FC236}">
                <a16:creationId xmlns:a16="http://schemas.microsoft.com/office/drawing/2014/main" id="{9DF8F86E-BA16-F088-5D6D-4626BEE02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57" name="AutoShape 137">
            <a:extLst>
              <a:ext uri="{FF2B5EF4-FFF2-40B4-BE49-F238E27FC236}">
                <a16:creationId xmlns:a16="http://schemas.microsoft.com/office/drawing/2014/main" id="{D612FDEE-9BE6-C145-F6FB-EA81734E4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5258" name="Group 138">
            <a:extLst>
              <a:ext uri="{FF2B5EF4-FFF2-40B4-BE49-F238E27FC236}">
                <a16:creationId xmlns:a16="http://schemas.microsoft.com/office/drawing/2014/main" id="{D7FE412F-6E38-69ED-9061-5484603345FA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510" name="AutoShape 139">
              <a:extLst>
                <a:ext uri="{FF2B5EF4-FFF2-40B4-BE49-F238E27FC236}">
                  <a16:creationId xmlns:a16="http://schemas.microsoft.com/office/drawing/2014/main" id="{64D24E86-6C07-8167-3DBB-0DA4773B1D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11" name="Rectangle 140">
              <a:extLst>
                <a:ext uri="{FF2B5EF4-FFF2-40B4-BE49-F238E27FC236}">
                  <a16:creationId xmlns:a16="http://schemas.microsoft.com/office/drawing/2014/main" id="{7A5AB343-ACBB-C410-8912-D327D674D8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12" name="AutoShape 141">
              <a:extLst>
                <a:ext uri="{FF2B5EF4-FFF2-40B4-BE49-F238E27FC236}">
                  <a16:creationId xmlns:a16="http://schemas.microsoft.com/office/drawing/2014/main" id="{9D0F6428-4D03-B7E4-5ED7-F67B5388B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259" name="Rectangle 142">
            <a:extLst>
              <a:ext uri="{FF2B5EF4-FFF2-40B4-BE49-F238E27FC236}">
                <a16:creationId xmlns:a16="http://schemas.microsoft.com/office/drawing/2014/main" id="{062F9E9F-0DB1-9F13-6E20-227ADE73E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(1500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5260" name="Rectangle 143">
            <a:extLst>
              <a:ext uri="{FF2B5EF4-FFF2-40B4-BE49-F238E27FC236}">
                <a16:creationId xmlns:a16="http://schemas.microsoft.com/office/drawing/2014/main" id="{F68D27D5-5F5A-EB5A-4B8E-B6F0442BE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334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(500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5261" name="Rectangle 144">
            <a:extLst>
              <a:ext uri="{FF2B5EF4-FFF2-40B4-BE49-F238E27FC236}">
                <a16:creationId xmlns:a16="http://schemas.microsoft.com/office/drawing/2014/main" id="{8AA9FFDB-E0EC-63BE-6D08-E0817AA5B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(1000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5262" name="Rectangle 145">
            <a:extLst>
              <a:ext uri="{FF2B5EF4-FFF2-40B4-BE49-F238E27FC236}">
                <a16:creationId xmlns:a16="http://schemas.microsoft.com/office/drawing/2014/main" id="{48306A53-5774-0C22-8B25-4BD16167B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2060575"/>
            <a:ext cx="6651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¥dÌÙÞ¢</a:t>
            </a:r>
          </a:p>
        </p:txBody>
      </p:sp>
      <p:sp>
        <p:nvSpPr>
          <p:cNvPr id="5263" name="Line 146">
            <a:extLst>
              <a:ext uri="{FF2B5EF4-FFF2-40B4-BE49-F238E27FC236}">
                <a16:creationId xmlns:a16="http://schemas.microsoft.com/office/drawing/2014/main" id="{7E20A030-4376-32B4-75C2-2E74A0D617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" name="Line 147">
            <a:extLst>
              <a:ext uri="{FF2B5EF4-FFF2-40B4-BE49-F238E27FC236}">
                <a16:creationId xmlns:a16="http://schemas.microsoft.com/office/drawing/2014/main" id="{A0296C87-45CD-0F57-6C97-D416C6BC8A4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" name="Line 148">
            <a:extLst>
              <a:ext uri="{FF2B5EF4-FFF2-40B4-BE49-F238E27FC236}">
                <a16:creationId xmlns:a16="http://schemas.microsoft.com/office/drawing/2014/main" id="{0766367B-9C99-B71B-EFD1-A70BB0F6B1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6" name="Line 149">
            <a:extLst>
              <a:ext uri="{FF2B5EF4-FFF2-40B4-BE49-F238E27FC236}">
                <a16:creationId xmlns:a16="http://schemas.microsoft.com/office/drawing/2014/main" id="{934B4FE8-FD91-21F9-3CF9-210E9BFDCE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7" name="Line 150">
            <a:extLst>
              <a:ext uri="{FF2B5EF4-FFF2-40B4-BE49-F238E27FC236}">
                <a16:creationId xmlns:a16="http://schemas.microsoft.com/office/drawing/2014/main" id="{CAD2AC6E-EC76-828A-6982-62412568CF5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8" name="Line 151">
            <a:extLst>
              <a:ext uri="{FF2B5EF4-FFF2-40B4-BE49-F238E27FC236}">
                <a16:creationId xmlns:a16="http://schemas.microsoft.com/office/drawing/2014/main" id="{358B618E-D89F-DE8C-4DD9-9A4814D430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9" name="Line 152">
            <a:extLst>
              <a:ext uri="{FF2B5EF4-FFF2-40B4-BE49-F238E27FC236}">
                <a16:creationId xmlns:a16="http://schemas.microsoft.com/office/drawing/2014/main" id="{B6202D2B-AB33-B36B-F0F8-DA7DC0359AA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0" name="Line 153">
            <a:extLst>
              <a:ext uri="{FF2B5EF4-FFF2-40B4-BE49-F238E27FC236}">
                <a16:creationId xmlns:a16="http://schemas.microsoft.com/office/drawing/2014/main" id="{AFE4DA9D-8934-278F-B1C6-33B0E58AC46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1" name="Line 154">
            <a:extLst>
              <a:ext uri="{FF2B5EF4-FFF2-40B4-BE49-F238E27FC236}">
                <a16:creationId xmlns:a16="http://schemas.microsoft.com/office/drawing/2014/main" id="{05E31E91-0CE1-FC9B-346E-2F8039DB4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2" name="Line 155">
            <a:extLst>
              <a:ext uri="{FF2B5EF4-FFF2-40B4-BE49-F238E27FC236}">
                <a16:creationId xmlns:a16="http://schemas.microsoft.com/office/drawing/2014/main" id="{BD281E2F-F15C-0EB5-A289-82B7336719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3" name="Rectangle 156">
            <a:extLst>
              <a:ext uri="{FF2B5EF4-FFF2-40B4-BE49-F238E27FC236}">
                <a16:creationId xmlns:a16="http://schemas.microsoft.com/office/drawing/2014/main" id="{40FC139D-9F4E-DB50-03E6-29A662D5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3262313"/>
            <a:ext cx="8207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dÉÕÞØµÞÜ¢</a:t>
            </a:r>
          </a:p>
        </p:txBody>
      </p:sp>
      <p:sp>
        <p:nvSpPr>
          <p:cNvPr id="5274" name="Rectangle 157">
            <a:extLst>
              <a:ext uri="{FF2B5EF4-FFF2-40B4-BE49-F238E27FC236}">
                <a16:creationId xmlns:a16="http://schemas.microsoft.com/office/drawing/2014/main" id="{D66D3F59-C4DA-C8F6-EF3C-4E2CB2434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4394200"/>
            <a:ext cx="9128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ÈßÖÌíÆ µÞÜ¢</a:t>
            </a:r>
          </a:p>
        </p:txBody>
      </p:sp>
      <p:sp>
        <p:nvSpPr>
          <p:cNvPr id="5275" name="Line 158">
            <a:extLst>
              <a:ext uri="{FF2B5EF4-FFF2-40B4-BE49-F238E27FC236}">
                <a16:creationId xmlns:a16="http://schemas.microsoft.com/office/drawing/2014/main" id="{526B4274-F5A4-70F4-4085-E54029CCC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6" name="Rectangle 159">
            <a:extLst>
              <a:ext uri="{FF2B5EF4-FFF2-40B4-BE49-F238E27FC236}">
                <a16:creationId xmlns:a16="http://schemas.microsoft.com/office/drawing/2014/main" id="{1F7343F0-6DFF-3D38-5208-5D05C3EC9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77" name="AutoShape 160">
            <a:extLst>
              <a:ext uri="{FF2B5EF4-FFF2-40B4-BE49-F238E27FC236}">
                <a16:creationId xmlns:a16="http://schemas.microsoft.com/office/drawing/2014/main" id="{EFCB26F0-D227-C6E5-6158-D6AE20172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78" name="Rectangle 161">
            <a:extLst>
              <a:ext uri="{FF2B5EF4-FFF2-40B4-BE49-F238E27FC236}">
                <a16:creationId xmlns:a16="http://schemas.microsoft.com/office/drawing/2014/main" id="{D7DD0B79-FF12-684F-3E79-11DF78E9C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5715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</p:txBody>
      </p:sp>
      <p:sp>
        <p:nvSpPr>
          <p:cNvPr id="5279" name="Line 162">
            <a:extLst>
              <a:ext uri="{FF2B5EF4-FFF2-40B4-BE49-F238E27FC236}">
                <a16:creationId xmlns:a16="http://schemas.microsoft.com/office/drawing/2014/main" id="{45DAF420-2958-A9F0-6188-702EE45D46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0" name="Line 163">
            <a:extLst>
              <a:ext uri="{FF2B5EF4-FFF2-40B4-BE49-F238E27FC236}">
                <a16:creationId xmlns:a16="http://schemas.microsoft.com/office/drawing/2014/main" id="{487F65B8-657C-CD0D-04FD-32E6CA37FE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1" name="Line 164">
            <a:extLst>
              <a:ext uri="{FF2B5EF4-FFF2-40B4-BE49-F238E27FC236}">
                <a16:creationId xmlns:a16="http://schemas.microsoft.com/office/drawing/2014/main" id="{695C9A6F-FE1F-6B58-2D37-0762DAFF3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2" name="Line 165">
            <a:extLst>
              <a:ext uri="{FF2B5EF4-FFF2-40B4-BE49-F238E27FC236}">
                <a16:creationId xmlns:a16="http://schemas.microsoft.com/office/drawing/2014/main" id="{D637C578-AB2A-6F98-45DC-A63C815E036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" name="AutoShape 166">
            <a:extLst>
              <a:ext uri="{FF2B5EF4-FFF2-40B4-BE49-F238E27FC236}">
                <a16:creationId xmlns:a16="http://schemas.microsoft.com/office/drawing/2014/main" id="{43F233FC-1D45-1CCE-28CE-0F4C432C0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4" name="Rectangle 167">
            <a:extLst>
              <a:ext uri="{FF2B5EF4-FFF2-40B4-BE49-F238E27FC236}">
                <a16:creationId xmlns:a16="http://schemas.microsoft.com/office/drawing/2014/main" id="{DE2B4176-B4F5-BCDC-FAA0-33E6F4B70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5" name="AutoShape 168">
            <a:extLst>
              <a:ext uri="{FF2B5EF4-FFF2-40B4-BE49-F238E27FC236}">
                <a16:creationId xmlns:a16="http://schemas.microsoft.com/office/drawing/2014/main" id="{28113D47-3513-3C65-2BD9-D7E02D8A7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6" name="Rectangle 169">
            <a:extLst>
              <a:ext uri="{FF2B5EF4-FFF2-40B4-BE49-F238E27FC236}">
                <a16:creationId xmlns:a16="http://schemas.microsoft.com/office/drawing/2014/main" id="{3D05B9C8-6929-9629-5248-E712A6B38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561975"/>
            <a:ext cx="815975" cy="2714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¥øÞ¼µÄb¢</a:t>
            </a:r>
          </a:p>
        </p:txBody>
      </p:sp>
      <p:sp>
        <p:nvSpPr>
          <p:cNvPr id="5287" name="Line 170">
            <a:extLst>
              <a:ext uri="{FF2B5EF4-FFF2-40B4-BE49-F238E27FC236}">
                <a16:creationId xmlns:a16="http://schemas.microsoft.com/office/drawing/2014/main" id="{60B0F194-A7B7-7BAD-59DA-CEDF133CA1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8" name="Line 171">
            <a:extLst>
              <a:ext uri="{FF2B5EF4-FFF2-40B4-BE49-F238E27FC236}">
                <a16:creationId xmlns:a16="http://schemas.microsoft.com/office/drawing/2014/main" id="{4262892C-9E7E-8C01-7AC5-077383C4C54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9" name="Rectangle 172">
            <a:extLst>
              <a:ext uri="{FF2B5EF4-FFF2-40B4-BE49-F238E27FC236}">
                <a16:creationId xmlns:a16="http://schemas.microsoft.com/office/drawing/2014/main" id="{632C148A-393A-576A-BE73-505B5AFFE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773112" cy="2714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øÞ¼ÍøÃ¢</a:t>
            </a:r>
            <a:endParaRPr lang="en-US" altLang="en-US" sz="900">
              <a:solidFill>
                <a:schemeClr val="bg2"/>
              </a:solidFill>
              <a:latin typeface="Chicago" charset="0"/>
            </a:endParaRPr>
          </a:p>
        </p:txBody>
      </p:sp>
      <p:sp>
        <p:nvSpPr>
          <p:cNvPr id="5290" name="Line 173">
            <a:extLst>
              <a:ext uri="{FF2B5EF4-FFF2-40B4-BE49-F238E27FC236}">
                <a16:creationId xmlns:a16="http://schemas.microsoft.com/office/drawing/2014/main" id="{A387569D-301A-5DFE-E804-4BB809C4AE0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1" name="Line 174">
            <a:extLst>
              <a:ext uri="{FF2B5EF4-FFF2-40B4-BE49-F238E27FC236}">
                <a16:creationId xmlns:a16="http://schemas.microsoft.com/office/drawing/2014/main" id="{CBC874EF-8CAC-8397-0D32-B4A9CB316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2" name="Line 175">
            <a:extLst>
              <a:ext uri="{FF2B5EF4-FFF2-40B4-BE49-F238E27FC236}">
                <a16:creationId xmlns:a16="http://schemas.microsoft.com/office/drawing/2014/main" id="{CFA29BCE-C646-8679-9FC4-5F384FF9EE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3" name="Line 176">
            <a:extLst>
              <a:ext uri="{FF2B5EF4-FFF2-40B4-BE49-F238E27FC236}">
                <a16:creationId xmlns:a16="http://schemas.microsoft.com/office/drawing/2014/main" id="{ABC48CA0-BF3D-9CD3-09F9-ED44746A3A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4" name="Line 177">
            <a:extLst>
              <a:ext uri="{FF2B5EF4-FFF2-40B4-BE49-F238E27FC236}">
                <a16:creationId xmlns:a16="http://schemas.microsoft.com/office/drawing/2014/main" id="{35D14D4F-6661-372B-46D8-C6421F0227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5" name="Line 178">
            <a:extLst>
              <a:ext uri="{FF2B5EF4-FFF2-40B4-BE49-F238E27FC236}">
                <a16:creationId xmlns:a16="http://schemas.microsoft.com/office/drawing/2014/main" id="{FE8069AA-F529-D505-19E6-2FDCACD771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96" name="Group 179">
            <a:extLst>
              <a:ext uri="{FF2B5EF4-FFF2-40B4-BE49-F238E27FC236}">
                <a16:creationId xmlns:a16="http://schemas.microsoft.com/office/drawing/2014/main" id="{B424C8CD-1D3D-7945-2E88-69888566584F}"/>
              </a:ext>
            </a:extLst>
          </p:cNvPr>
          <p:cNvGrpSpPr>
            <a:grpSpLocks/>
          </p:cNvGrpSpPr>
          <p:nvPr/>
        </p:nvGrpSpPr>
        <p:grpSpPr bwMode="auto">
          <a:xfrm>
            <a:off x="4187825" y="563563"/>
            <a:ext cx="952500" cy="1316037"/>
            <a:chOff x="2663" y="408"/>
            <a:chExt cx="600" cy="716"/>
          </a:xfrm>
        </p:grpSpPr>
        <p:sp>
          <p:nvSpPr>
            <p:cNvPr id="5507" name="AutoShape 180">
              <a:extLst>
                <a:ext uri="{FF2B5EF4-FFF2-40B4-BE49-F238E27FC236}">
                  <a16:creationId xmlns:a16="http://schemas.microsoft.com/office/drawing/2014/main" id="{CED4FBC5-9137-A979-88AA-969A441EC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08" name="Rectangle 181">
              <a:extLst>
                <a:ext uri="{FF2B5EF4-FFF2-40B4-BE49-F238E27FC236}">
                  <a16:creationId xmlns:a16="http://schemas.microsoft.com/office/drawing/2014/main" id="{0655B720-F419-B0E4-12B0-55A1330B7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509" name="AutoShape 182">
              <a:extLst>
                <a:ext uri="{FF2B5EF4-FFF2-40B4-BE49-F238E27FC236}">
                  <a16:creationId xmlns:a16="http://schemas.microsoft.com/office/drawing/2014/main" id="{34E9AE77-FE06-3502-9604-F84E4F1B8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420"/>
              <a:ext cx="436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297" name="Line 183">
            <a:extLst>
              <a:ext uri="{FF2B5EF4-FFF2-40B4-BE49-F238E27FC236}">
                <a16:creationId xmlns:a16="http://schemas.microsoft.com/office/drawing/2014/main" id="{194D4139-514A-6604-F9DB-AB1D45BF67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8" name="Line 184">
            <a:extLst>
              <a:ext uri="{FF2B5EF4-FFF2-40B4-BE49-F238E27FC236}">
                <a16:creationId xmlns:a16="http://schemas.microsoft.com/office/drawing/2014/main" id="{C6141090-5E4B-41F3-10F9-628DA3D472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99" name="Line 185">
            <a:extLst>
              <a:ext uri="{FF2B5EF4-FFF2-40B4-BE49-F238E27FC236}">
                <a16:creationId xmlns:a16="http://schemas.microsoft.com/office/drawing/2014/main" id="{8E8EF9F5-6505-48FD-25F1-AB8935C2ADD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0" name="Line 186">
            <a:extLst>
              <a:ext uri="{FF2B5EF4-FFF2-40B4-BE49-F238E27FC236}">
                <a16:creationId xmlns:a16="http://schemas.microsoft.com/office/drawing/2014/main" id="{726681CD-9D06-1FF8-0FB5-488290B75FF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1" name="Line 187">
            <a:extLst>
              <a:ext uri="{FF2B5EF4-FFF2-40B4-BE49-F238E27FC236}">
                <a16:creationId xmlns:a16="http://schemas.microsoft.com/office/drawing/2014/main" id="{C8C3C259-8963-1DBE-1735-96E36DE729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2" name="Line 188">
            <a:extLst>
              <a:ext uri="{FF2B5EF4-FFF2-40B4-BE49-F238E27FC236}">
                <a16:creationId xmlns:a16="http://schemas.microsoft.com/office/drawing/2014/main" id="{C49BD8B3-4DC8-7682-AF2C-175C2C33B45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3" name="Rectangle 189">
            <a:extLst>
              <a:ext uri="{FF2B5EF4-FFF2-40B4-BE49-F238E27FC236}">
                <a16:creationId xmlns:a16="http://schemas.microsoft.com/office/drawing/2014/main" id="{A41A6EEA-D47D-4BE9-1556-3C150F18C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854075"/>
            <a:ext cx="8477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¥Æc ÉÞÉ¢</a:t>
            </a:r>
          </a:p>
        </p:txBody>
      </p:sp>
      <p:sp>
        <p:nvSpPr>
          <p:cNvPr id="5304" name="Rectangle 190">
            <a:extLst>
              <a:ext uri="{FF2B5EF4-FFF2-40B4-BE49-F238E27FC236}">
                <a16:creationId xmlns:a16="http://schemas.microsoft.com/office/drawing/2014/main" id="{05F110E1-A1E6-0F65-CFF8-F3EE9EF3A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996950"/>
            <a:ext cx="10572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ØáÕßçÖ×¢</a:t>
            </a:r>
          </a:p>
        </p:txBody>
      </p:sp>
      <p:sp>
        <p:nvSpPr>
          <p:cNvPr id="5305" name="Rectangle 191">
            <a:extLst>
              <a:ext uri="{FF2B5EF4-FFF2-40B4-BE49-F238E27FC236}">
                <a16:creationId xmlns:a16="http://schemas.microsoft.com/office/drawing/2014/main" id="{1FA1B485-8906-E247-AEAC-DF21F2AEE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1171575"/>
            <a:ext cx="9112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µá¿á¢Ì¢</a:t>
            </a:r>
          </a:p>
        </p:txBody>
      </p:sp>
      <p:sp>
        <p:nvSpPr>
          <p:cNvPr id="5306" name="Rectangle 192">
            <a:extLst>
              <a:ext uri="{FF2B5EF4-FFF2-40B4-BE49-F238E27FC236}">
                <a16:creationId xmlns:a16="http://schemas.microsoft.com/office/drawing/2014/main" id="{C7871E57-5886-8B2F-8278-AA240E303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1346200"/>
            <a:ext cx="11207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µáÜÉÞÄµX</a:t>
            </a:r>
          </a:p>
        </p:txBody>
      </p:sp>
      <p:sp>
        <p:nvSpPr>
          <p:cNvPr id="5307" name="Rectangle 193">
            <a:extLst>
              <a:ext uri="{FF2B5EF4-FFF2-40B4-BE49-F238E27FC236}">
                <a16:creationId xmlns:a16="http://schemas.microsoft.com/office/drawing/2014/main" id="{43329372-7509-1CB7-E5A3-11DE3A6CD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10810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dÉ{ÏÕá¢ ÎÝÕßÜïá¢</a:t>
            </a:r>
          </a:p>
        </p:txBody>
      </p:sp>
      <p:sp>
        <p:nvSpPr>
          <p:cNvPr id="5308" name="Rectangle 194">
            <a:extLst>
              <a:ext uri="{FF2B5EF4-FFF2-40B4-BE49-F238E27FC236}">
                <a16:creationId xmlns:a16="http://schemas.microsoft.com/office/drawing/2014/main" id="{8B1E0201-CEE0-1970-E7CB-5607D8E82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1644650"/>
            <a:ext cx="11207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ÌÞçÌW ç·ÞÉáø¢</a:t>
            </a:r>
          </a:p>
        </p:txBody>
      </p:sp>
      <p:sp>
        <p:nvSpPr>
          <p:cNvPr id="5309" name="Rectangle 195">
            <a:extLst>
              <a:ext uri="{FF2B5EF4-FFF2-40B4-BE49-F238E27FC236}">
                <a16:creationId xmlns:a16="http://schemas.microsoft.com/office/drawing/2014/main" id="{D8504ACB-B1BD-C7E1-2E12-F7EA52215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Øã×í¿ßMí</a:t>
            </a:r>
          </a:p>
        </p:txBody>
      </p:sp>
      <p:sp>
        <p:nvSpPr>
          <p:cNvPr id="5310" name="Rectangle 196">
            <a:extLst>
              <a:ext uri="{FF2B5EF4-FFF2-40B4-BE49-F238E27FC236}">
                <a16:creationId xmlns:a16="http://schemas.microsoft.com/office/drawing/2014/main" id="{FA8874E6-7996-65EA-E077-19337FDB1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842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¦ÆÕá¢ ÙÕîÏá¢</a:t>
            </a:r>
          </a:p>
        </p:txBody>
      </p:sp>
      <p:sp>
        <p:nvSpPr>
          <p:cNvPr id="5311" name="Line 197">
            <a:extLst>
              <a:ext uri="{FF2B5EF4-FFF2-40B4-BE49-F238E27FC236}">
                <a16:creationId xmlns:a16="http://schemas.microsoft.com/office/drawing/2014/main" id="{CEB833C6-29D8-01D7-AD1F-508BD52E5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2" name="Line 198">
            <a:extLst>
              <a:ext uri="{FF2B5EF4-FFF2-40B4-BE49-F238E27FC236}">
                <a16:creationId xmlns:a16="http://schemas.microsoft.com/office/drawing/2014/main" id="{B60A54DF-42FD-62A3-E734-7F5D3A805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3" name="Line 199">
            <a:extLst>
              <a:ext uri="{FF2B5EF4-FFF2-40B4-BE49-F238E27FC236}">
                <a16:creationId xmlns:a16="http://schemas.microsoft.com/office/drawing/2014/main" id="{8A64FF80-470F-D06C-9140-0F0A1CDAD9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4" name="Line 200">
            <a:extLst>
              <a:ext uri="{FF2B5EF4-FFF2-40B4-BE49-F238E27FC236}">
                <a16:creationId xmlns:a16="http://schemas.microsoft.com/office/drawing/2014/main" id="{3CD6F9CE-C571-77CA-CAE7-1A7BB88A747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5" name="Line 201">
            <a:extLst>
              <a:ext uri="{FF2B5EF4-FFF2-40B4-BE49-F238E27FC236}">
                <a16:creationId xmlns:a16="http://schemas.microsoft.com/office/drawing/2014/main" id="{A3FEDAF8-97A7-9A13-A607-3AFD6001CA6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16" name="Line 202">
            <a:extLst>
              <a:ext uri="{FF2B5EF4-FFF2-40B4-BE49-F238E27FC236}">
                <a16:creationId xmlns:a16="http://schemas.microsoft.com/office/drawing/2014/main" id="{A3CC845E-EA1E-5A67-6BC9-C98EF910A5A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87" name="Text Box 203">
            <a:extLst>
              <a:ext uri="{FF2B5EF4-FFF2-40B4-BE49-F238E27FC236}">
                <a16:creationId xmlns:a16="http://schemas.microsoft.com/office/drawing/2014/main" id="{8CAAF5A0-06CC-02A3-6AA5-16415CCD1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id-ID" alt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318" name="Text Box 204">
            <a:extLst>
              <a:ext uri="{FF2B5EF4-FFF2-40B4-BE49-F238E27FC236}">
                <a16:creationId xmlns:a16="http://schemas.microsoft.com/office/drawing/2014/main" id="{0E6AB64E-32EA-CC5E-1D6A-75C9CEAC4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-28575"/>
            <a:ext cx="2908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©ÜíÉJß </a:t>
            </a:r>
            <a:r>
              <a:rPr lang="en-US" altLang="en-US">
                <a:solidFill>
                  <a:schemeClr val="tx1"/>
                </a:solidFill>
              </a:rPr>
              <a:t>-  </a:t>
            </a: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®ØíçÅV</a:t>
            </a:r>
          </a:p>
        </p:txBody>
      </p:sp>
      <p:sp>
        <p:nvSpPr>
          <p:cNvPr id="5319" name="Text Box 205">
            <a:extLst>
              <a:ext uri="{FF2B5EF4-FFF2-40B4-BE49-F238E27FC236}">
                <a16:creationId xmlns:a16="http://schemas.microsoft.com/office/drawing/2014/main" id="{F0FD5052-F31B-8FBB-9946-0BEBA3F3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20" name="Text Box 206">
            <a:extLst>
              <a:ext uri="{FF2B5EF4-FFF2-40B4-BE49-F238E27FC236}">
                <a16:creationId xmlns:a16="http://schemas.microsoft.com/office/drawing/2014/main" id="{63DD0C83-3EAF-1C95-B08E-1E914E4EC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28591" name="Rectangle 207">
            <a:extLst>
              <a:ext uri="{FF2B5EF4-FFF2-40B4-BE49-F238E27FC236}">
                <a16:creationId xmlns:a16="http://schemas.microsoft.com/office/drawing/2014/main" id="{1D3718E7-905A-5527-163C-6209EB43CB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01</a:t>
            </a:r>
          </a:p>
        </p:txBody>
      </p:sp>
      <p:grpSp>
        <p:nvGrpSpPr>
          <p:cNvPr id="5322" name="Group 208">
            <a:extLst>
              <a:ext uri="{FF2B5EF4-FFF2-40B4-BE49-F238E27FC236}">
                <a16:creationId xmlns:a16="http://schemas.microsoft.com/office/drawing/2014/main" id="{D5D2633F-24DD-B960-647E-43DD73A0C4CB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5455" name="Group 209">
              <a:extLst>
                <a:ext uri="{FF2B5EF4-FFF2-40B4-BE49-F238E27FC236}">
                  <a16:creationId xmlns:a16="http://schemas.microsoft.com/office/drawing/2014/main" id="{47D9C9B3-4523-25DA-A863-8D5DD9D71E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5495" name="Group 210">
                <a:extLst>
                  <a:ext uri="{FF2B5EF4-FFF2-40B4-BE49-F238E27FC236}">
                    <a16:creationId xmlns:a16="http://schemas.microsoft.com/office/drawing/2014/main" id="{34DBA596-B6B5-8E7D-A317-2004F17E4C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497" name="Group 211">
                  <a:extLst>
                    <a:ext uri="{FF2B5EF4-FFF2-40B4-BE49-F238E27FC236}">
                      <a16:creationId xmlns:a16="http://schemas.microsoft.com/office/drawing/2014/main" id="{8D757C20-0907-76C4-1439-647ADCEBCF3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503" name="Group 212">
                    <a:extLst>
                      <a:ext uri="{FF2B5EF4-FFF2-40B4-BE49-F238E27FC236}">
                        <a16:creationId xmlns:a16="http://schemas.microsoft.com/office/drawing/2014/main" id="{8B30C6B7-AAA7-C51C-DAC2-B243E4292FE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505" name="Freeform 213">
                      <a:extLst>
                        <a:ext uri="{FF2B5EF4-FFF2-40B4-BE49-F238E27FC236}">
                          <a16:creationId xmlns:a16="http://schemas.microsoft.com/office/drawing/2014/main" id="{E4716399-2DAE-5886-9334-4B69B75758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506" name="Freeform 214">
                      <a:extLst>
                        <a:ext uri="{FF2B5EF4-FFF2-40B4-BE49-F238E27FC236}">
                          <a16:creationId xmlns:a16="http://schemas.microsoft.com/office/drawing/2014/main" id="{CAF50474-3598-8C7E-DFEF-4C4D9471279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504" name="Picture 215">
                    <a:extLst>
                      <a:ext uri="{FF2B5EF4-FFF2-40B4-BE49-F238E27FC236}">
                        <a16:creationId xmlns:a16="http://schemas.microsoft.com/office/drawing/2014/main" id="{8D49CF2F-EE54-E3FD-C6A0-17BD4CD32C43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498" name="Freeform 216">
                  <a:extLst>
                    <a:ext uri="{FF2B5EF4-FFF2-40B4-BE49-F238E27FC236}">
                      <a16:creationId xmlns:a16="http://schemas.microsoft.com/office/drawing/2014/main" id="{B0E98F34-36C4-099F-6A69-876D39F3E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99" name="Freeform 217">
                  <a:extLst>
                    <a:ext uri="{FF2B5EF4-FFF2-40B4-BE49-F238E27FC236}">
                      <a16:creationId xmlns:a16="http://schemas.microsoft.com/office/drawing/2014/main" id="{AEA48BFE-ECC6-6E63-8917-E5431E7EAF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00" name="Freeform 218">
                  <a:extLst>
                    <a:ext uri="{FF2B5EF4-FFF2-40B4-BE49-F238E27FC236}">
                      <a16:creationId xmlns:a16="http://schemas.microsoft.com/office/drawing/2014/main" id="{3C67A7D3-6F03-031E-2D31-B1ACCE295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01" name="Freeform 219">
                  <a:extLst>
                    <a:ext uri="{FF2B5EF4-FFF2-40B4-BE49-F238E27FC236}">
                      <a16:creationId xmlns:a16="http://schemas.microsoft.com/office/drawing/2014/main" id="{908120AD-1F3C-CFF2-0B45-DDED84C73F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02" name="Freeform 220">
                  <a:extLst>
                    <a:ext uri="{FF2B5EF4-FFF2-40B4-BE49-F238E27FC236}">
                      <a16:creationId xmlns:a16="http://schemas.microsoft.com/office/drawing/2014/main" id="{49DA03BE-8051-5A60-C79B-6A08DC4472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96" name="Rectangle 221">
                <a:extLst>
                  <a:ext uri="{FF2B5EF4-FFF2-40B4-BE49-F238E27FC236}">
                    <a16:creationId xmlns:a16="http://schemas.microsoft.com/office/drawing/2014/main" id="{A96A2A4F-711F-32DB-5346-6EC3C3BA22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456" name="Group 222">
              <a:extLst>
                <a:ext uri="{FF2B5EF4-FFF2-40B4-BE49-F238E27FC236}">
                  <a16:creationId xmlns:a16="http://schemas.microsoft.com/office/drawing/2014/main" id="{369E2DB0-9B32-4F47-087E-8BDC2B0FA3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5483" name="Group 223">
                <a:extLst>
                  <a:ext uri="{FF2B5EF4-FFF2-40B4-BE49-F238E27FC236}">
                    <a16:creationId xmlns:a16="http://schemas.microsoft.com/office/drawing/2014/main" id="{7E23F336-3751-D965-233B-16E9384EAF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485" name="Group 224">
                  <a:extLst>
                    <a:ext uri="{FF2B5EF4-FFF2-40B4-BE49-F238E27FC236}">
                      <a16:creationId xmlns:a16="http://schemas.microsoft.com/office/drawing/2014/main" id="{5FF1036B-3CC9-AB93-4271-AE1705A3AD3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491" name="Group 225">
                    <a:extLst>
                      <a:ext uri="{FF2B5EF4-FFF2-40B4-BE49-F238E27FC236}">
                        <a16:creationId xmlns:a16="http://schemas.microsoft.com/office/drawing/2014/main" id="{636058F3-12B8-9608-19A9-29A04E2D2F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493" name="Freeform 226">
                      <a:extLst>
                        <a:ext uri="{FF2B5EF4-FFF2-40B4-BE49-F238E27FC236}">
                          <a16:creationId xmlns:a16="http://schemas.microsoft.com/office/drawing/2014/main" id="{1A2DD71D-AEF2-9B34-AB76-4946393BA57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94" name="Freeform 227">
                      <a:extLst>
                        <a:ext uri="{FF2B5EF4-FFF2-40B4-BE49-F238E27FC236}">
                          <a16:creationId xmlns:a16="http://schemas.microsoft.com/office/drawing/2014/main" id="{8E9ED77B-527F-858B-B30F-CADAD435AB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492" name="Picture 228">
                    <a:extLst>
                      <a:ext uri="{FF2B5EF4-FFF2-40B4-BE49-F238E27FC236}">
                        <a16:creationId xmlns:a16="http://schemas.microsoft.com/office/drawing/2014/main" id="{F5AE61F9-8DBF-2731-72CE-1E1403359D01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486" name="Freeform 229">
                  <a:extLst>
                    <a:ext uri="{FF2B5EF4-FFF2-40B4-BE49-F238E27FC236}">
                      <a16:creationId xmlns:a16="http://schemas.microsoft.com/office/drawing/2014/main" id="{BB151156-13DC-D460-97CF-1FB8E08CC8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7" name="Freeform 230">
                  <a:extLst>
                    <a:ext uri="{FF2B5EF4-FFF2-40B4-BE49-F238E27FC236}">
                      <a16:creationId xmlns:a16="http://schemas.microsoft.com/office/drawing/2014/main" id="{6706FE83-48FA-C04F-D170-87068BEF32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8" name="Freeform 231">
                  <a:extLst>
                    <a:ext uri="{FF2B5EF4-FFF2-40B4-BE49-F238E27FC236}">
                      <a16:creationId xmlns:a16="http://schemas.microsoft.com/office/drawing/2014/main" id="{F520AAD0-369C-8DA6-9C8F-51D86A0AE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89" name="Freeform 232">
                  <a:extLst>
                    <a:ext uri="{FF2B5EF4-FFF2-40B4-BE49-F238E27FC236}">
                      <a16:creationId xmlns:a16="http://schemas.microsoft.com/office/drawing/2014/main" id="{1BD2936B-914B-0D49-2DC6-119B2B9F85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90" name="Freeform 233">
                  <a:extLst>
                    <a:ext uri="{FF2B5EF4-FFF2-40B4-BE49-F238E27FC236}">
                      <a16:creationId xmlns:a16="http://schemas.microsoft.com/office/drawing/2014/main" id="{017133FD-4C4A-C87A-F4EB-9EAA86A82D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84" name="Rectangle 234">
                <a:extLst>
                  <a:ext uri="{FF2B5EF4-FFF2-40B4-BE49-F238E27FC236}">
                    <a16:creationId xmlns:a16="http://schemas.microsoft.com/office/drawing/2014/main" id="{68550A98-FEBC-DDDB-BAA9-8B3FACAABA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457" name="Group 235">
              <a:extLst>
                <a:ext uri="{FF2B5EF4-FFF2-40B4-BE49-F238E27FC236}">
                  <a16:creationId xmlns:a16="http://schemas.microsoft.com/office/drawing/2014/main" id="{182DBBA7-0825-DB05-1377-CC7DE01225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5471" name="Group 236">
                <a:extLst>
                  <a:ext uri="{FF2B5EF4-FFF2-40B4-BE49-F238E27FC236}">
                    <a16:creationId xmlns:a16="http://schemas.microsoft.com/office/drawing/2014/main" id="{CCCB4D99-8C6D-C584-3FFA-0A5CE51DCF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473" name="Group 237">
                  <a:extLst>
                    <a:ext uri="{FF2B5EF4-FFF2-40B4-BE49-F238E27FC236}">
                      <a16:creationId xmlns:a16="http://schemas.microsoft.com/office/drawing/2014/main" id="{D6B91CD4-E4E2-A681-23BD-D106686407A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479" name="Group 238">
                    <a:extLst>
                      <a:ext uri="{FF2B5EF4-FFF2-40B4-BE49-F238E27FC236}">
                        <a16:creationId xmlns:a16="http://schemas.microsoft.com/office/drawing/2014/main" id="{208EBA4D-11E1-C141-281C-9A6C3C7D3E0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481" name="Freeform 239">
                      <a:extLst>
                        <a:ext uri="{FF2B5EF4-FFF2-40B4-BE49-F238E27FC236}">
                          <a16:creationId xmlns:a16="http://schemas.microsoft.com/office/drawing/2014/main" id="{F0F5A28B-FB74-09EF-D95B-DADC407D2E5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82" name="Freeform 240">
                      <a:extLst>
                        <a:ext uri="{FF2B5EF4-FFF2-40B4-BE49-F238E27FC236}">
                          <a16:creationId xmlns:a16="http://schemas.microsoft.com/office/drawing/2014/main" id="{AD74A9E8-303B-5CA7-4064-FA24005498D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480" name="Picture 241">
                    <a:extLst>
                      <a:ext uri="{FF2B5EF4-FFF2-40B4-BE49-F238E27FC236}">
                        <a16:creationId xmlns:a16="http://schemas.microsoft.com/office/drawing/2014/main" id="{0B2600E1-FB1D-9637-21D5-03A83BB17C49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474" name="Freeform 242">
                  <a:extLst>
                    <a:ext uri="{FF2B5EF4-FFF2-40B4-BE49-F238E27FC236}">
                      <a16:creationId xmlns:a16="http://schemas.microsoft.com/office/drawing/2014/main" id="{1CBDCAC4-CCF7-AD16-0D8A-A89114F93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75" name="Freeform 243">
                  <a:extLst>
                    <a:ext uri="{FF2B5EF4-FFF2-40B4-BE49-F238E27FC236}">
                      <a16:creationId xmlns:a16="http://schemas.microsoft.com/office/drawing/2014/main" id="{BE0BD740-5DCB-0D82-C1AF-2B347A7C02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76" name="Freeform 244">
                  <a:extLst>
                    <a:ext uri="{FF2B5EF4-FFF2-40B4-BE49-F238E27FC236}">
                      <a16:creationId xmlns:a16="http://schemas.microsoft.com/office/drawing/2014/main" id="{35199895-D5F4-953E-A0D5-2CB5D2D906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77" name="Freeform 245">
                  <a:extLst>
                    <a:ext uri="{FF2B5EF4-FFF2-40B4-BE49-F238E27FC236}">
                      <a16:creationId xmlns:a16="http://schemas.microsoft.com/office/drawing/2014/main" id="{D1A2E9F4-3487-8691-73D7-CDE2254E5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78" name="Freeform 246">
                  <a:extLst>
                    <a:ext uri="{FF2B5EF4-FFF2-40B4-BE49-F238E27FC236}">
                      <a16:creationId xmlns:a16="http://schemas.microsoft.com/office/drawing/2014/main" id="{5E44045C-FF9F-2138-3CA6-56666CA213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72" name="Rectangle 247">
                <a:extLst>
                  <a:ext uri="{FF2B5EF4-FFF2-40B4-BE49-F238E27FC236}">
                    <a16:creationId xmlns:a16="http://schemas.microsoft.com/office/drawing/2014/main" id="{DE072FD6-59B7-E357-B4FF-8A06C03DF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458" name="Group 248">
              <a:extLst>
                <a:ext uri="{FF2B5EF4-FFF2-40B4-BE49-F238E27FC236}">
                  <a16:creationId xmlns:a16="http://schemas.microsoft.com/office/drawing/2014/main" id="{0249DB10-9007-0BFF-CF6E-737004AC22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459" name="Group 249">
                <a:extLst>
                  <a:ext uri="{FF2B5EF4-FFF2-40B4-BE49-F238E27FC236}">
                    <a16:creationId xmlns:a16="http://schemas.microsoft.com/office/drawing/2014/main" id="{1A515DF4-BBC8-5D4D-9A53-1BC2F336F3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461" name="Group 250">
                  <a:extLst>
                    <a:ext uri="{FF2B5EF4-FFF2-40B4-BE49-F238E27FC236}">
                      <a16:creationId xmlns:a16="http://schemas.microsoft.com/office/drawing/2014/main" id="{77A1BEA7-EB19-3A65-404B-17607EDE54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467" name="Group 251">
                    <a:extLst>
                      <a:ext uri="{FF2B5EF4-FFF2-40B4-BE49-F238E27FC236}">
                        <a16:creationId xmlns:a16="http://schemas.microsoft.com/office/drawing/2014/main" id="{D5AB7131-8C30-EC50-7962-8745F2780D5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469" name="Freeform 252">
                      <a:extLst>
                        <a:ext uri="{FF2B5EF4-FFF2-40B4-BE49-F238E27FC236}">
                          <a16:creationId xmlns:a16="http://schemas.microsoft.com/office/drawing/2014/main" id="{96907D48-D1F1-7063-B890-7AC9C5E4EB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70" name="Freeform 253">
                      <a:extLst>
                        <a:ext uri="{FF2B5EF4-FFF2-40B4-BE49-F238E27FC236}">
                          <a16:creationId xmlns:a16="http://schemas.microsoft.com/office/drawing/2014/main" id="{57645B9B-4A2B-89D9-88F4-96E85A7908E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468" name="Picture 254">
                    <a:extLst>
                      <a:ext uri="{FF2B5EF4-FFF2-40B4-BE49-F238E27FC236}">
                        <a16:creationId xmlns:a16="http://schemas.microsoft.com/office/drawing/2014/main" id="{5D600832-E030-9E1A-081F-188A1921E41F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462" name="Freeform 255">
                  <a:extLst>
                    <a:ext uri="{FF2B5EF4-FFF2-40B4-BE49-F238E27FC236}">
                      <a16:creationId xmlns:a16="http://schemas.microsoft.com/office/drawing/2014/main" id="{49904332-521C-AFDD-B269-4794975FA0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63" name="Freeform 256">
                  <a:extLst>
                    <a:ext uri="{FF2B5EF4-FFF2-40B4-BE49-F238E27FC236}">
                      <a16:creationId xmlns:a16="http://schemas.microsoft.com/office/drawing/2014/main" id="{38189E8E-1241-7A9B-47F3-65B076C0EA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64" name="Freeform 257">
                  <a:extLst>
                    <a:ext uri="{FF2B5EF4-FFF2-40B4-BE49-F238E27FC236}">
                      <a16:creationId xmlns:a16="http://schemas.microsoft.com/office/drawing/2014/main" id="{AD0DCAC0-A8CD-70FA-AAC2-661674B430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65" name="Freeform 258">
                  <a:extLst>
                    <a:ext uri="{FF2B5EF4-FFF2-40B4-BE49-F238E27FC236}">
                      <a16:creationId xmlns:a16="http://schemas.microsoft.com/office/drawing/2014/main" id="{B8284CD0-BB56-963D-7378-34DBBF49C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66" name="Freeform 259">
                  <a:extLst>
                    <a:ext uri="{FF2B5EF4-FFF2-40B4-BE49-F238E27FC236}">
                      <a16:creationId xmlns:a16="http://schemas.microsoft.com/office/drawing/2014/main" id="{210EBB52-20F1-C504-9D3E-39645BEB9C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60" name="Rectangle 260">
                <a:extLst>
                  <a:ext uri="{FF2B5EF4-FFF2-40B4-BE49-F238E27FC236}">
                    <a16:creationId xmlns:a16="http://schemas.microsoft.com/office/drawing/2014/main" id="{F7DA0DD2-9513-FD01-6DF1-8D739EE05D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5323" name="Freeform 262">
            <a:extLst>
              <a:ext uri="{FF2B5EF4-FFF2-40B4-BE49-F238E27FC236}">
                <a16:creationId xmlns:a16="http://schemas.microsoft.com/office/drawing/2014/main" id="{787689C5-028F-05C7-F079-89EDE5AF706A}"/>
              </a:ext>
            </a:extLst>
          </p:cNvPr>
          <p:cNvSpPr>
            <a:spLocks/>
          </p:cNvSpPr>
          <p:nvPr/>
        </p:nvSpPr>
        <p:spPr bwMode="auto">
          <a:xfrm>
            <a:off x="2638425" y="2260600"/>
            <a:ext cx="204788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4" name="Freeform 263">
            <a:extLst>
              <a:ext uri="{FF2B5EF4-FFF2-40B4-BE49-F238E27FC236}">
                <a16:creationId xmlns:a16="http://schemas.microsoft.com/office/drawing/2014/main" id="{A23F0EFA-E6B0-FC2E-8A91-2089A3DBB411}"/>
              </a:ext>
            </a:extLst>
          </p:cNvPr>
          <p:cNvSpPr>
            <a:spLocks/>
          </p:cNvSpPr>
          <p:nvPr/>
        </p:nvSpPr>
        <p:spPr bwMode="auto">
          <a:xfrm>
            <a:off x="2520950" y="3673475"/>
            <a:ext cx="204788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" name="Rectangle 264">
            <a:extLst>
              <a:ext uri="{FF2B5EF4-FFF2-40B4-BE49-F238E27FC236}">
                <a16:creationId xmlns:a16="http://schemas.microsoft.com/office/drawing/2014/main" id="{E24CE41F-83A1-570B-4D46-7DAA09D577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8100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6" name="Freeform 265">
            <a:extLst>
              <a:ext uri="{FF2B5EF4-FFF2-40B4-BE49-F238E27FC236}">
                <a16:creationId xmlns:a16="http://schemas.microsoft.com/office/drawing/2014/main" id="{DC590D58-024B-900D-3780-47FC169E9C04}"/>
              </a:ext>
            </a:extLst>
          </p:cNvPr>
          <p:cNvSpPr>
            <a:spLocks/>
          </p:cNvSpPr>
          <p:nvPr/>
        </p:nvSpPr>
        <p:spPr bwMode="auto">
          <a:xfrm>
            <a:off x="2516188" y="3633788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" name="AutoShape 266">
            <a:extLst>
              <a:ext uri="{FF2B5EF4-FFF2-40B4-BE49-F238E27FC236}">
                <a16:creationId xmlns:a16="http://schemas.microsoft.com/office/drawing/2014/main" id="{D2BAD036-17BD-D10D-2058-681A12228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95675"/>
            <a:ext cx="73025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" name="Rectangle 267">
            <a:extLst>
              <a:ext uri="{FF2B5EF4-FFF2-40B4-BE49-F238E27FC236}">
                <a16:creationId xmlns:a16="http://schemas.microsoft.com/office/drawing/2014/main" id="{0DD565BD-D916-4E4B-4993-266A03DDC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3554413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9" name="Rectangle 268">
            <a:extLst>
              <a:ext uri="{FF2B5EF4-FFF2-40B4-BE49-F238E27FC236}">
                <a16:creationId xmlns:a16="http://schemas.microsoft.com/office/drawing/2014/main" id="{2BE4E472-32C4-1017-6650-CA845B6C4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383063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30" name="AutoShape 269">
            <a:extLst>
              <a:ext uri="{FF2B5EF4-FFF2-40B4-BE49-F238E27FC236}">
                <a16:creationId xmlns:a16="http://schemas.microsoft.com/office/drawing/2014/main" id="{8E59F21A-0076-4607-8235-38F524EB3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3438525"/>
            <a:ext cx="688975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31" name="Rectangle 270">
            <a:extLst>
              <a:ext uri="{FF2B5EF4-FFF2-40B4-BE49-F238E27FC236}">
                <a16:creationId xmlns:a16="http://schemas.microsoft.com/office/drawing/2014/main" id="{F61C8FF2-DB0D-6540-51EC-7D74022F3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63" y="5100638"/>
            <a:ext cx="295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332" name="AutoShape 271">
            <a:extLst>
              <a:ext uri="{FF2B5EF4-FFF2-40B4-BE49-F238E27FC236}">
                <a16:creationId xmlns:a16="http://schemas.microsoft.com/office/drawing/2014/main" id="{A00BF3DF-0BAE-BD5D-E88C-145704066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43230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33" name="Rectangle 272">
            <a:extLst>
              <a:ext uri="{FF2B5EF4-FFF2-40B4-BE49-F238E27FC236}">
                <a16:creationId xmlns:a16="http://schemas.microsoft.com/office/drawing/2014/main" id="{348BE3DF-985F-3B42-9FB5-03FEA49F7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0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34" name="AutoShape 273">
            <a:extLst>
              <a:ext uri="{FF2B5EF4-FFF2-40B4-BE49-F238E27FC236}">
                <a16:creationId xmlns:a16="http://schemas.microsoft.com/office/drawing/2014/main" id="{7EA7B2E4-B29F-9B6E-18C4-93C540039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35" name="Freeform 274">
            <a:extLst>
              <a:ext uri="{FF2B5EF4-FFF2-40B4-BE49-F238E27FC236}">
                <a16:creationId xmlns:a16="http://schemas.microsoft.com/office/drawing/2014/main" id="{19EC0CF3-8CED-D9F2-A833-AEC17A553E8A}"/>
              </a:ext>
            </a:extLst>
          </p:cNvPr>
          <p:cNvSpPr>
            <a:spLocks/>
          </p:cNvSpPr>
          <p:nvPr/>
        </p:nvSpPr>
        <p:spPr bwMode="auto">
          <a:xfrm>
            <a:off x="2524125" y="5892800"/>
            <a:ext cx="204788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6" name="Freeform 275">
            <a:extLst>
              <a:ext uri="{FF2B5EF4-FFF2-40B4-BE49-F238E27FC236}">
                <a16:creationId xmlns:a16="http://schemas.microsoft.com/office/drawing/2014/main" id="{80AC0535-C6DB-B074-358A-3485D649C2F3}"/>
              </a:ext>
            </a:extLst>
          </p:cNvPr>
          <p:cNvSpPr>
            <a:spLocks/>
          </p:cNvSpPr>
          <p:nvPr/>
        </p:nvSpPr>
        <p:spPr bwMode="auto">
          <a:xfrm>
            <a:off x="2519363" y="58531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37" name="AutoShape 276">
            <a:extLst>
              <a:ext uri="{FF2B5EF4-FFF2-40B4-BE49-F238E27FC236}">
                <a16:creationId xmlns:a16="http://schemas.microsoft.com/office/drawing/2014/main" id="{068F8D1A-DA95-C7BB-6F9A-EC5B88D0D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583723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38" name="Rectangle 277">
            <a:extLst>
              <a:ext uri="{FF2B5EF4-FFF2-40B4-BE49-F238E27FC236}">
                <a16:creationId xmlns:a16="http://schemas.microsoft.com/office/drawing/2014/main" id="{C888A97E-E32F-CBE2-21C0-86A931A0C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58261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39" name="Rectangle 278">
            <a:extLst>
              <a:ext uri="{FF2B5EF4-FFF2-40B4-BE49-F238E27FC236}">
                <a16:creationId xmlns:a16="http://schemas.microsoft.com/office/drawing/2014/main" id="{6A14CCB7-FDA7-CC52-5679-390FE9AC04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3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40" name="AutoShape 279">
            <a:extLst>
              <a:ext uri="{FF2B5EF4-FFF2-40B4-BE49-F238E27FC236}">
                <a16:creationId xmlns:a16="http://schemas.microsoft.com/office/drawing/2014/main" id="{2857B19F-080B-5446-ED93-006DD8DAA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57038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41" name="Rectangle 280">
            <a:extLst>
              <a:ext uri="{FF2B5EF4-FFF2-40B4-BE49-F238E27FC236}">
                <a16:creationId xmlns:a16="http://schemas.microsoft.com/office/drawing/2014/main" id="{30E5409E-1EC1-2B71-341C-BD0ECF740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2633663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42" name="Rectangle 281">
            <a:extLst>
              <a:ext uri="{FF2B5EF4-FFF2-40B4-BE49-F238E27FC236}">
                <a16:creationId xmlns:a16="http://schemas.microsoft.com/office/drawing/2014/main" id="{64BDFDDE-9EAF-E50C-1984-B84C23E59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11413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L - S - B</a:t>
            </a:r>
          </a:p>
        </p:txBody>
      </p:sp>
      <p:sp>
        <p:nvSpPr>
          <p:cNvPr id="5343" name="Rectangle 282">
            <a:extLst>
              <a:ext uri="{FF2B5EF4-FFF2-40B4-BE49-F238E27FC236}">
                <a16:creationId xmlns:a16="http://schemas.microsoft.com/office/drawing/2014/main" id="{ED8CD91B-176A-DE42-781A-B88B309B8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279241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J - E</a:t>
            </a:r>
          </a:p>
        </p:txBody>
      </p:sp>
      <p:sp>
        <p:nvSpPr>
          <p:cNvPr id="5344" name="Rectangle 283">
            <a:extLst>
              <a:ext uri="{FF2B5EF4-FFF2-40B4-BE49-F238E27FC236}">
                <a16:creationId xmlns:a16="http://schemas.microsoft.com/office/drawing/2014/main" id="{BBB49CF8-C0C1-8408-6A13-D285EE399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2984500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5345" name="Rectangle 284">
            <a:extLst>
              <a:ext uri="{FF2B5EF4-FFF2-40B4-BE49-F238E27FC236}">
                <a16:creationId xmlns:a16="http://schemas.microsoft.com/office/drawing/2014/main" id="{69A2A17D-A0FA-3EBF-74BD-B7B34C6ED6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2198688"/>
            <a:ext cx="433387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Õß{ß</a:t>
            </a:r>
          </a:p>
        </p:txBody>
      </p:sp>
      <p:sp>
        <p:nvSpPr>
          <p:cNvPr id="5346" name="Rectangle 285">
            <a:extLst>
              <a:ext uri="{FF2B5EF4-FFF2-40B4-BE49-F238E27FC236}">
                <a16:creationId xmlns:a16="http://schemas.microsoft.com/office/drawing/2014/main" id="{7E1C9B19-8A87-D71D-9121-D0295763C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075" y="260508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I - I</a:t>
            </a:r>
          </a:p>
        </p:txBody>
      </p:sp>
      <p:sp>
        <p:nvSpPr>
          <p:cNvPr id="5347" name="Line 286">
            <a:extLst>
              <a:ext uri="{FF2B5EF4-FFF2-40B4-BE49-F238E27FC236}">
                <a16:creationId xmlns:a16="http://schemas.microsoft.com/office/drawing/2014/main" id="{5F760DCD-B6C5-084F-5FAC-772B7F46D014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2763" y="3790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8" name="Line 287">
            <a:extLst>
              <a:ext uri="{FF2B5EF4-FFF2-40B4-BE49-F238E27FC236}">
                <a16:creationId xmlns:a16="http://schemas.microsoft.com/office/drawing/2014/main" id="{46005259-7757-1A89-8D8A-76D8F7DBDC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9588" y="39766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49" name="Rectangle 288">
            <a:extLst>
              <a:ext uri="{FF2B5EF4-FFF2-40B4-BE49-F238E27FC236}">
                <a16:creationId xmlns:a16="http://schemas.microsoft.com/office/drawing/2014/main" id="{99A87B58-48DB-1EE0-F7CC-15D2FAE0F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486150"/>
            <a:ext cx="7842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çÏÞæØËí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350" name="Rectangle 289">
            <a:extLst>
              <a:ext uri="{FF2B5EF4-FFF2-40B4-BE49-F238E27FC236}">
                <a16:creationId xmlns:a16="http://schemas.microsoft.com/office/drawing/2014/main" id="{92947D69-DFC0-CC2C-D9F1-F4B1C1D4B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0" y="3636963"/>
            <a:ext cx="7556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¥¿ßÎJ¢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51" name="Rectangle 290">
            <a:extLst>
              <a:ext uri="{FF2B5EF4-FFF2-40B4-BE49-F238E27FC236}">
                <a16:creationId xmlns:a16="http://schemas.microsoft.com/office/drawing/2014/main" id="{B3D60F9D-5CE7-5548-A9ED-FF2C48385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380523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5352" name="Line 291">
            <a:extLst>
              <a:ext uri="{FF2B5EF4-FFF2-40B4-BE49-F238E27FC236}">
                <a16:creationId xmlns:a16="http://schemas.microsoft.com/office/drawing/2014/main" id="{C5A4A179-65FE-A330-1657-DE2F3D253D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45831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3" name="Line 292">
            <a:extLst>
              <a:ext uri="{FF2B5EF4-FFF2-40B4-BE49-F238E27FC236}">
                <a16:creationId xmlns:a16="http://schemas.microsoft.com/office/drawing/2014/main" id="{59945E7B-DA91-BD0F-8F09-91E260BCA7C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47609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4" name="Line 293">
            <a:extLst>
              <a:ext uri="{FF2B5EF4-FFF2-40B4-BE49-F238E27FC236}">
                <a16:creationId xmlns:a16="http://schemas.microsoft.com/office/drawing/2014/main" id="{63CD5131-153D-E52D-7095-58A948178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49387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5" name="Line 294">
            <a:extLst>
              <a:ext uri="{FF2B5EF4-FFF2-40B4-BE49-F238E27FC236}">
                <a16:creationId xmlns:a16="http://schemas.microsoft.com/office/drawing/2014/main" id="{D1975AC9-210F-15E7-5DA3-CD02C43AEFB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51165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6" name="Line 295">
            <a:extLst>
              <a:ext uri="{FF2B5EF4-FFF2-40B4-BE49-F238E27FC236}">
                <a16:creationId xmlns:a16="http://schemas.microsoft.com/office/drawing/2014/main" id="{0181C988-D90A-B0A1-C1AC-3C95DCA702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4975" y="52943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57" name="Rectangle 296">
            <a:extLst>
              <a:ext uri="{FF2B5EF4-FFF2-40B4-BE49-F238E27FC236}">
                <a16:creationId xmlns:a16="http://schemas.microsoft.com/office/drawing/2014/main" id="{FB3863DC-D253-DCBF-6A81-205DA2AFA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4244975"/>
            <a:ext cx="5746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5358" name="Rectangle 297">
            <a:extLst>
              <a:ext uri="{FF2B5EF4-FFF2-40B4-BE49-F238E27FC236}">
                <a16:creationId xmlns:a16="http://schemas.microsoft.com/office/drawing/2014/main" id="{573EF74D-F853-54BD-2E8E-6BA9942D8B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4572000"/>
            <a:ext cx="56356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ØßÈÞÏí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59" name="Rectangle 298">
            <a:extLst>
              <a:ext uri="{FF2B5EF4-FFF2-40B4-BE49-F238E27FC236}">
                <a16:creationId xmlns:a16="http://schemas.microsoft.com/office/drawing/2014/main" id="{2B1DE114-F857-3618-7018-D625949AB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4778375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5360" name="Rectangle 299">
            <a:extLst>
              <a:ext uri="{FF2B5EF4-FFF2-40B4-BE49-F238E27FC236}">
                <a16:creationId xmlns:a16="http://schemas.microsoft.com/office/drawing/2014/main" id="{B0FE8743-44C5-9F33-F195-6CA146096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0" y="4976813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5361" name="Rectangle 300">
            <a:extLst>
              <a:ext uri="{FF2B5EF4-FFF2-40B4-BE49-F238E27FC236}">
                <a16:creationId xmlns:a16="http://schemas.microsoft.com/office/drawing/2014/main" id="{E3ECD118-1D27-A1B1-E7AD-8B8067E7D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5126038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362" name="Rectangle 301">
            <a:extLst>
              <a:ext uri="{FF2B5EF4-FFF2-40B4-BE49-F238E27FC236}">
                <a16:creationId xmlns:a16="http://schemas.microsoft.com/office/drawing/2014/main" id="{5B261EDE-28DE-3BFE-8B5D-DD3203017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888" y="5246688"/>
            <a:ext cx="8588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dÉØ¢·BZ</a:t>
            </a:r>
          </a:p>
        </p:txBody>
      </p:sp>
      <p:sp>
        <p:nvSpPr>
          <p:cNvPr id="5363" name="Line 302">
            <a:extLst>
              <a:ext uri="{FF2B5EF4-FFF2-40B4-BE49-F238E27FC236}">
                <a16:creationId xmlns:a16="http://schemas.microsoft.com/office/drawing/2014/main" id="{47965896-6842-3D82-6EA3-847E92EE891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5925" y="547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4" name="Rectangle 303">
            <a:extLst>
              <a:ext uri="{FF2B5EF4-FFF2-40B4-BE49-F238E27FC236}">
                <a16:creationId xmlns:a16="http://schemas.microsoft.com/office/drawing/2014/main" id="{E3BF9A89-3AFB-638E-E310-F46176334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4414838"/>
            <a:ext cx="6381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ÉáùMÞ¿í</a:t>
            </a:r>
            <a:endParaRPr lang="en-US" altLang="en-US" sz="12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365" name="Line 304">
            <a:extLst>
              <a:ext uri="{FF2B5EF4-FFF2-40B4-BE49-F238E27FC236}">
                <a16:creationId xmlns:a16="http://schemas.microsoft.com/office/drawing/2014/main" id="{DA4AC3E4-40C9-53EC-7D2C-7DA6878059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6725" y="6015038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6" name="Line 305">
            <a:extLst>
              <a:ext uri="{FF2B5EF4-FFF2-40B4-BE49-F238E27FC236}">
                <a16:creationId xmlns:a16="http://schemas.microsoft.com/office/drawing/2014/main" id="{792EC5BC-5523-69A4-2D5F-47C33F084D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1800" y="624046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67" name="Rectangle 306">
            <a:extLst>
              <a:ext uri="{FF2B5EF4-FFF2-40B4-BE49-F238E27FC236}">
                <a16:creationId xmlns:a16="http://schemas.microsoft.com/office/drawing/2014/main" id="{1C2771DD-2BA2-2D0A-599D-95E3B4AD1A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5651500"/>
            <a:ext cx="6842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5368" name="Rectangle 307">
            <a:extLst>
              <a:ext uri="{FF2B5EF4-FFF2-40B4-BE49-F238E27FC236}">
                <a16:creationId xmlns:a16="http://schemas.microsoft.com/office/drawing/2014/main" id="{D9977237-0B05-07E4-01B4-749A3C0CA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700" y="5832475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5369" name="Rectangle 308">
            <a:extLst>
              <a:ext uri="{FF2B5EF4-FFF2-40B4-BE49-F238E27FC236}">
                <a16:creationId xmlns:a16="http://schemas.microsoft.com/office/drawing/2014/main" id="{16F2B8AD-3C46-BFB2-83E4-16F50B31D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6057900"/>
            <a:ext cx="10556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çÆÖ¢ ÕßÍ¼ßAæMGá</a:t>
            </a:r>
          </a:p>
        </p:txBody>
      </p:sp>
      <p:sp>
        <p:nvSpPr>
          <p:cNvPr id="5370" name="Rectangle 311">
            <a:extLst>
              <a:ext uri="{FF2B5EF4-FFF2-40B4-BE49-F238E27FC236}">
                <a16:creationId xmlns:a16="http://schemas.microsoft.com/office/drawing/2014/main" id="{BBAE4DE2-DED1-0B7B-7657-5823FEC5C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731838"/>
            <a:ext cx="8461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bg2"/>
                </a:solidFill>
                <a:latin typeface="Kerala" pitchFamily="2" charset="0"/>
              </a:rPr>
              <a:t>ÈcÞÏÞÇßÉzÞV</a:t>
            </a:r>
          </a:p>
        </p:txBody>
      </p:sp>
      <p:sp>
        <p:nvSpPr>
          <p:cNvPr id="5371" name="Rectangle 312">
            <a:extLst>
              <a:ext uri="{FF2B5EF4-FFF2-40B4-BE49-F238E27FC236}">
                <a16:creationId xmlns:a16="http://schemas.microsoft.com/office/drawing/2014/main" id="{28FCFD9D-7E2A-4284-7909-6383CBDFD1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938213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372" name="Rectangle 313">
            <a:extLst>
              <a:ext uri="{FF2B5EF4-FFF2-40B4-BE49-F238E27FC236}">
                <a16:creationId xmlns:a16="http://schemas.microsoft.com/office/drawing/2014/main" id="{7FBB94C4-74FD-6BFA-F09E-69D51C1C4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143125"/>
            <a:ext cx="752475" cy="2111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5373" name="Rectangle 314">
            <a:extLst>
              <a:ext uri="{FF2B5EF4-FFF2-40B4-BE49-F238E27FC236}">
                <a16:creationId xmlns:a16="http://schemas.microsoft.com/office/drawing/2014/main" id="{45F6E165-A8D7-EAEB-B496-6DCD58531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2498725"/>
            <a:ext cx="8921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sp>
        <p:nvSpPr>
          <p:cNvPr id="5374" name="Rectangle 315">
            <a:extLst>
              <a:ext uri="{FF2B5EF4-FFF2-40B4-BE49-F238E27FC236}">
                <a16:creationId xmlns:a16="http://schemas.microsoft.com/office/drawing/2014/main" id="{24897187-3FAB-A4C9-E190-831A1C7B7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913" y="2854325"/>
            <a:ext cx="10874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¥ÛâVåÌÞçÌW</a:t>
            </a:r>
          </a:p>
        </p:txBody>
      </p:sp>
      <p:sp>
        <p:nvSpPr>
          <p:cNvPr id="5375" name="Rectangle 316">
            <a:extLst>
              <a:ext uri="{FF2B5EF4-FFF2-40B4-BE49-F238E27FC236}">
                <a16:creationId xmlns:a16="http://schemas.microsoft.com/office/drawing/2014/main" id="{7DE18DA7-027D-F9C2-A06C-5A6DC8E4B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88" y="1800225"/>
            <a:ext cx="9382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æÄAíå Õ¿Aí</a:t>
            </a:r>
          </a:p>
        </p:txBody>
      </p:sp>
      <p:sp>
        <p:nvSpPr>
          <p:cNvPr id="5376" name="Rectangle 317">
            <a:extLst>
              <a:ext uri="{FF2B5EF4-FFF2-40B4-BE49-F238E27FC236}">
                <a16:creationId xmlns:a16="http://schemas.microsoft.com/office/drawing/2014/main" id="{0F28AF9B-2395-78DA-CB21-1F56273F0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1441450"/>
            <a:ext cx="619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S - D - S</a:t>
            </a:r>
          </a:p>
        </p:txBody>
      </p:sp>
      <p:sp>
        <p:nvSpPr>
          <p:cNvPr id="528702" name="Rectangle 318">
            <a:extLst>
              <a:ext uri="{FF2B5EF4-FFF2-40B4-BE49-F238E27FC236}">
                <a16:creationId xmlns:a16="http://schemas.microsoft.com/office/drawing/2014/main" id="{74429ADA-B783-2451-F3DF-75E7DB3EB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213" y="1552575"/>
            <a:ext cx="1036637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</a:t>
            </a:r>
            <a:r>
              <a:rPr lang="en-US" altLang="en-US" sz="1400" b="0">
                <a:solidFill>
                  <a:srgbClr val="000000"/>
                </a:solidFill>
                <a:latin typeface="Kerala" panose="020B0604020202020204" pitchFamily="2" charset="0"/>
              </a:rPr>
              <a:t>ÕßÍ¼È</a:t>
            </a:r>
            <a:r>
              <a:rPr lang="en-US" altLang="en-US" sz="900" b="0">
                <a:solidFill>
                  <a:srgbClr val="000000"/>
                </a:solidFill>
                <a:latin typeface="Kerala" panose="020B0604020202020204" pitchFamily="2" charset="0"/>
              </a:rPr>
              <a:t>¢</a:t>
            </a:r>
            <a:r>
              <a: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••• </a:t>
            </a:r>
          </a:p>
        </p:txBody>
      </p:sp>
      <p:sp>
        <p:nvSpPr>
          <p:cNvPr id="5378" name="Rectangle 319">
            <a:extLst>
              <a:ext uri="{FF2B5EF4-FFF2-40B4-BE49-F238E27FC236}">
                <a16:creationId xmlns:a16="http://schemas.microsoft.com/office/drawing/2014/main" id="{995C1943-7EE0-00BC-826A-BC65A1D12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713" y="1978025"/>
            <a:ext cx="6080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rgbClr val="000000"/>
                </a:solidFill>
                <a:latin typeface="Kerala" pitchFamily="2" charset="0"/>
              </a:rPr>
              <a:t>æÏÙâÆå</a:t>
            </a:r>
          </a:p>
        </p:txBody>
      </p:sp>
      <p:sp>
        <p:nvSpPr>
          <p:cNvPr id="5379" name="Rectangle 320">
            <a:extLst>
              <a:ext uri="{FF2B5EF4-FFF2-40B4-BE49-F238E27FC236}">
                <a16:creationId xmlns:a16="http://schemas.microsoft.com/office/drawing/2014/main" id="{36A6ED99-EF45-627D-26B7-2FF1E59A2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2689225"/>
            <a:ext cx="866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200           350</a:t>
            </a:r>
          </a:p>
        </p:txBody>
      </p:sp>
      <p:sp>
        <p:nvSpPr>
          <p:cNvPr id="5380" name="Rectangle 321">
            <a:extLst>
              <a:ext uri="{FF2B5EF4-FFF2-40B4-BE49-F238E27FC236}">
                <a16:creationId xmlns:a16="http://schemas.microsoft.com/office/drawing/2014/main" id="{4E419491-2CD6-3DCE-04CA-6B88CFE74D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75" y="2308225"/>
            <a:ext cx="8270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dÉÕÞºµzÞV</a:t>
            </a:r>
          </a:p>
        </p:txBody>
      </p:sp>
      <p:sp>
        <p:nvSpPr>
          <p:cNvPr id="5381" name="Rectangle 322">
            <a:extLst>
              <a:ext uri="{FF2B5EF4-FFF2-40B4-BE49-F238E27FC236}">
                <a16:creationId xmlns:a16="http://schemas.microsoft.com/office/drawing/2014/main" id="{9A4992A1-4D84-2B4C-AA44-163A6129C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88" y="1978025"/>
            <a:ext cx="7127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ÏßdØÞçÏW</a:t>
            </a:r>
          </a:p>
        </p:txBody>
      </p:sp>
      <p:sp>
        <p:nvSpPr>
          <p:cNvPr id="5382" name="Line 323">
            <a:extLst>
              <a:ext uri="{FF2B5EF4-FFF2-40B4-BE49-F238E27FC236}">
                <a16:creationId xmlns:a16="http://schemas.microsoft.com/office/drawing/2014/main" id="{C2B647D0-9400-46D0-C396-8786F7B4B78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3" name="Rectangle 324">
            <a:extLst>
              <a:ext uri="{FF2B5EF4-FFF2-40B4-BE49-F238E27FC236}">
                <a16:creationId xmlns:a16="http://schemas.microsoft.com/office/drawing/2014/main" id="{650B6FF0-3AA5-CFE2-7F11-04E3F4DA3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79850"/>
            <a:ext cx="12128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700">
                <a:solidFill>
                  <a:schemeClr val="bg2"/>
                </a:solidFill>
                <a:latin typeface="Helvetica" pitchFamily="2" charset="0"/>
              </a:rPr>
              <a:t>100 </a:t>
            </a:r>
            <a:r>
              <a:rPr lang="en-US" altLang="en-US" sz="700" b="0">
                <a:solidFill>
                  <a:schemeClr val="bg2"/>
                </a:solidFill>
                <a:latin typeface="Kerala" pitchFamily="2" charset="0"/>
              </a:rPr>
              <a:t>ÕV×BZ</a:t>
            </a:r>
            <a:r>
              <a:rPr lang="en-US" altLang="en-US" sz="700">
                <a:solidFill>
                  <a:schemeClr val="bg2"/>
                </a:solidFill>
                <a:latin typeface="Helvetica" pitchFamily="2" charset="0"/>
              </a:rPr>
              <a:t>/ 50,000</a:t>
            </a:r>
          </a:p>
        </p:txBody>
      </p:sp>
      <p:sp>
        <p:nvSpPr>
          <p:cNvPr id="5384" name="Rectangle 325">
            <a:extLst>
              <a:ext uri="{FF2B5EF4-FFF2-40B4-BE49-F238E27FC236}">
                <a16:creationId xmlns:a16="http://schemas.microsoft.com/office/drawing/2014/main" id="{892E6314-08BF-4089-D70C-1F6F440C0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3476625"/>
            <a:ext cx="9525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70 </a:t>
            </a:r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ÕV×BZ</a:t>
            </a:r>
          </a:p>
        </p:txBody>
      </p:sp>
      <p:sp>
        <p:nvSpPr>
          <p:cNvPr id="5385" name="Rectangle 326">
            <a:extLst>
              <a:ext uri="{FF2B5EF4-FFF2-40B4-BE49-F238E27FC236}">
                <a16:creationId xmlns:a16="http://schemas.microsoft.com/office/drawing/2014/main" id="{62E77FED-9BAC-9461-2D60-A264CDBCA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654425"/>
            <a:ext cx="10477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 </a:t>
            </a:r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Î¿A ÏÞdÄµZ</a:t>
            </a:r>
          </a:p>
        </p:txBody>
      </p:sp>
      <p:sp>
        <p:nvSpPr>
          <p:cNvPr id="5386" name="Rectangle 327">
            <a:extLst>
              <a:ext uri="{FF2B5EF4-FFF2-40B4-BE49-F238E27FC236}">
                <a16:creationId xmlns:a16="http://schemas.microsoft.com/office/drawing/2014/main" id="{35B39EC3-DB7E-82B5-8BFE-7787859EA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4032250"/>
            <a:ext cx="831850" cy="241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Z - E - N</a:t>
            </a:r>
          </a:p>
        </p:txBody>
      </p:sp>
      <p:sp>
        <p:nvSpPr>
          <p:cNvPr id="5387" name="Line 328">
            <a:extLst>
              <a:ext uri="{FF2B5EF4-FFF2-40B4-BE49-F238E27FC236}">
                <a16:creationId xmlns:a16="http://schemas.microsoft.com/office/drawing/2014/main" id="{6F1ADDA9-8F64-6B9A-C797-DA910321A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8" name="Line 329">
            <a:extLst>
              <a:ext uri="{FF2B5EF4-FFF2-40B4-BE49-F238E27FC236}">
                <a16:creationId xmlns:a16="http://schemas.microsoft.com/office/drawing/2014/main" id="{B76C1D7C-9C13-209C-5BFB-78C49FDF0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89" name="Text Box 342">
            <a:extLst>
              <a:ext uri="{FF2B5EF4-FFF2-40B4-BE49-F238E27FC236}">
                <a16:creationId xmlns:a16="http://schemas.microsoft.com/office/drawing/2014/main" id="{C4408C0D-DA96-9706-A7F1-C8DF43B5A07F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04319" y="3877469"/>
            <a:ext cx="1966912" cy="495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28727" name="Rectangle 343">
            <a:extLst>
              <a:ext uri="{FF2B5EF4-FFF2-40B4-BE49-F238E27FC236}">
                <a16:creationId xmlns:a16="http://schemas.microsoft.com/office/drawing/2014/main" id="{ACDB7BDC-70D0-B3F5-6D45-9C36D4FB0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728" name="Rectangle 344">
            <a:extLst>
              <a:ext uri="{FF2B5EF4-FFF2-40B4-BE49-F238E27FC236}">
                <a16:creationId xmlns:a16="http://schemas.microsoft.com/office/drawing/2014/main" id="{90000FBB-CAD0-2211-D5E2-D16BB3AE4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729" name="Rectangle 345">
            <a:extLst>
              <a:ext uri="{FF2B5EF4-FFF2-40B4-BE49-F238E27FC236}">
                <a16:creationId xmlns:a16="http://schemas.microsoft.com/office/drawing/2014/main" id="{B40A929B-59FC-68BE-ABC1-27EE5E471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730" name="Oval 346">
            <a:extLst>
              <a:ext uri="{FF2B5EF4-FFF2-40B4-BE49-F238E27FC236}">
                <a16:creationId xmlns:a16="http://schemas.microsoft.com/office/drawing/2014/main" id="{04F0B08F-EC79-4136-08B8-C6203A059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731" name="Oval 347">
            <a:extLst>
              <a:ext uri="{FF2B5EF4-FFF2-40B4-BE49-F238E27FC236}">
                <a16:creationId xmlns:a16="http://schemas.microsoft.com/office/drawing/2014/main" id="{F4D95CA1-B567-15B1-4AF7-A7DE9A0FB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732" name="Oval 348">
            <a:extLst>
              <a:ext uri="{FF2B5EF4-FFF2-40B4-BE49-F238E27FC236}">
                <a16:creationId xmlns:a16="http://schemas.microsoft.com/office/drawing/2014/main" id="{7A881FCA-2795-00C0-004F-07D277338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733" name="Oval 349">
            <a:extLst>
              <a:ext uri="{FF2B5EF4-FFF2-40B4-BE49-F238E27FC236}">
                <a16:creationId xmlns:a16="http://schemas.microsoft.com/office/drawing/2014/main" id="{EF16713C-B585-7889-C99E-D55D0FE24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5397" name="Group 350">
            <a:extLst>
              <a:ext uri="{FF2B5EF4-FFF2-40B4-BE49-F238E27FC236}">
                <a16:creationId xmlns:a16="http://schemas.microsoft.com/office/drawing/2014/main" id="{1E35EAFA-903C-4ED7-1A54-1DFC9BC6030D}"/>
              </a:ext>
            </a:extLst>
          </p:cNvPr>
          <p:cNvGrpSpPr>
            <a:grpSpLocks/>
          </p:cNvGrpSpPr>
          <p:nvPr/>
        </p:nvGrpSpPr>
        <p:grpSpPr bwMode="auto">
          <a:xfrm>
            <a:off x="5184775" y="1360488"/>
            <a:ext cx="2894013" cy="4484687"/>
            <a:chOff x="3247" y="839"/>
            <a:chExt cx="1823" cy="2825"/>
          </a:xfrm>
        </p:grpSpPr>
        <p:grpSp>
          <p:nvGrpSpPr>
            <p:cNvPr id="5403" name="Group 351">
              <a:extLst>
                <a:ext uri="{FF2B5EF4-FFF2-40B4-BE49-F238E27FC236}">
                  <a16:creationId xmlns:a16="http://schemas.microsoft.com/office/drawing/2014/main" id="{52921157-DC64-2450-DFF1-E74ED4362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443" name="Group 352">
                <a:extLst>
                  <a:ext uri="{FF2B5EF4-FFF2-40B4-BE49-F238E27FC236}">
                    <a16:creationId xmlns:a16="http://schemas.microsoft.com/office/drawing/2014/main" id="{BA0ED903-8CD6-A0F6-8A75-BC70FDE964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445" name="Group 353">
                  <a:extLst>
                    <a:ext uri="{FF2B5EF4-FFF2-40B4-BE49-F238E27FC236}">
                      <a16:creationId xmlns:a16="http://schemas.microsoft.com/office/drawing/2014/main" id="{A23AE2F1-605A-D2F2-F225-D137533B50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451" name="Group 354">
                    <a:extLst>
                      <a:ext uri="{FF2B5EF4-FFF2-40B4-BE49-F238E27FC236}">
                        <a16:creationId xmlns:a16="http://schemas.microsoft.com/office/drawing/2014/main" id="{ABC9DF8B-4345-FB97-A9FD-A22090FFD41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453" name="Freeform 355">
                      <a:extLst>
                        <a:ext uri="{FF2B5EF4-FFF2-40B4-BE49-F238E27FC236}">
                          <a16:creationId xmlns:a16="http://schemas.microsoft.com/office/drawing/2014/main" id="{EA746545-9962-D2C3-E272-4BAB99BD2B8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54" name="Freeform 356">
                      <a:extLst>
                        <a:ext uri="{FF2B5EF4-FFF2-40B4-BE49-F238E27FC236}">
                          <a16:creationId xmlns:a16="http://schemas.microsoft.com/office/drawing/2014/main" id="{15F86785-6311-F4F2-F2FD-9B082534EA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452" name="Picture 357">
                    <a:extLst>
                      <a:ext uri="{FF2B5EF4-FFF2-40B4-BE49-F238E27FC236}">
                        <a16:creationId xmlns:a16="http://schemas.microsoft.com/office/drawing/2014/main" id="{AAE576E2-EC8C-0860-309D-3154FEF276F4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446" name="Freeform 358">
                  <a:extLst>
                    <a:ext uri="{FF2B5EF4-FFF2-40B4-BE49-F238E27FC236}">
                      <a16:creationId xmlns:a16="http://schemas.microsoft.com/office/drawing/2014/main" id="{DE15A778-BC7D-A388-6D62-BAE56BE1E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47" name="Freeform 359">
                  <a:extLst>
                    <a:ext uri="{FF2B5EF4-FFF2-40B4-BE49-F238E27FC236}">
                      <a16:creationId xmlns:a16="http://schemas.microsoft.com/office/drawing/2014/main" id="{8149E700-9CDE-9A51-EDD8-D6BA58E1D6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48" name="Freeform 360">
                  <a:extLst>
                    <a:ext uri="{FF2B5EF4-FFF2-40B4-BE49-F238E27FC236}">
                      <a16:creationId xmlns:a16="http://schemas.microsoft.com/office/drawing/2014/main" id="{0415847F-1572-4DE3-7720-829CA5FBC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49" name="Freeform 361">
                  <a:extLst>
                    <a:ext uri="{FF2B5EF4-FFF2-40B4-BE49-F238E27FC236}">
                      <a16:creationId xmlns:a16="http://schemas.microsoft.com/office/drawing/2014/main" id="{EC10998E-461D-08DC-DF96-8AF5678B47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50" name="Freeform 362">
                  <a:extLst>
                    <a:ext uri="{FF2B5EF4-FFF2-40B4-BE49-F238E27FC236}">
                      <a16:creationId xmlns:a16="http://schemas.microsoft.com/office/drawing/2014/main" id="{7E4077AD-C20C-D53F-5182-C9337D3D58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44" name="Rectangle 363">
                <a:extLst>
                  <a:ext uri="{FF2B5EF4-FFF2-40B4-BE49-F238E27FC236}">
                    <a16:creationId xmlns:a16="http://schemas.microsoft.com/office/drawing/2014/main" id="{37D4F171-2F55-3E5C-7911-E37294397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404" name="Group 364">
              <a:extLst>
                <a:ext uri="{FF2B5EF4-FFF2-40B4-BE49-F238E27FC236}">
                  <a16:creationId xmlns:a16="http://schemas.microsoft.com/office/drawing/2014/main" id="{7F8D9FA9-EF30-7C7F-0D9D-F07AAACB5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431" name="Group 365">
                <a:extLst>
                  <a:ext uri="{FF2B5EF4-FFF2-40B4-BE49-F238E27FC236}">
                    <a16:creationId xmlns:a16="http://schemas.microsoft.com/office/drawing/2014/main" id="{DEBD20AD-11EB-4423-0D47-58CB718D033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433" name="Group 366">
                  <a:extLst>
                    <a:ext uri="{FF2B5EF4-FFF2-40B4-BE49-F238E27FC236}">
                      <a16:creationId xmlns:a16="http://schemas.microsoft.com/office/drawing/2014/main" id="{B9660325-5F46-31DA-AE54-B6B958349D4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439" name="Group 367">
                    <a:extLst>
                      <a:ext uri="{FF2B5EF4-FFF2-40B4-BE49-F238E27FC236}">
                        <a16:creationId xmlns:a16="http://schemas.microsoft.com/office/drawing/2014/main" id="{DF57F8C7-ED70-87BB-5A09-57B4BFEAFAF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441" name="Freeform 368">
                      <a:extLst>
                        <a:ext uri="{FF2B5EF4-FFF2-40B4-BE49-F238E27FC236}">
                          <a16:creationId xmlns:a16="http://schemas.microsoft.com/office/drawing/2014/main" id="{C2E85063-50B2-563D-7DC8-52A084E055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42" name="Freeform 369">
                      <a:extLst>
                        <a:ext uri="{FF2B5EF4-FFF2-40B4-BE49-F238E27FC236}">
                          <a16:creationId xmlns:a16="http://schemas.microsoft.com/office/drawing/2014/main" id="{735DF2FF-9584-A200-F646-4F1A26BDF32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440" name="Picture 370">
                    <a:extLst>
                      <a:ext uri="{FF2B5EF4-FFF2-40B4-BE49-F238E27FC236}">
                        <a16:creationId xmlns:a16="http://schemas.microsoft.com/office/drawing/2014/main" id="{B4F230A4-491E-B710-126C-A31A5ADE3CA3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434" name="Freeform 371">
                  <a:extLst>
                    <a:ext uri="{FF2B5EF4-FFF2-40B4-BE49-F238E27FC236}">
                      <a16:creationId xmlns:a16="http://schemas.microsoft.com/office/drawing/2014/main" id="{9631CF2B-AFDD-6B9A-7F36-206AEDDE1C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5" name="Freeform 372">
                  <a:extLst>
                    <a:ext uri="{FF2B5EF4-FFF2-40B4-BE49-F238E27FC236}">
                      <a16:creationId xmlns:a16="http://schemas.microsoft.com/office/drawing/2014/main" id="{151C3210-BE94-AD7D-1416-FB13C270CD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6" name="Freeform 373">
                  <a:extLst>
                    <a:ext uri="{FF2B5EF4-FFF2-40B4-BE49-F238E27FC236}">
                      <a16:creationId xmlns:a16="http://schemas.microsoft.com/office/drawing/2014/main" id="{DA3A5BFD-A5A8-9677-3DF4-917921524E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7" name="Freeform 374">
                  <a:extLst>
                    <a:ext uri="{FF2B5EF4-FFF2-40B4-BE49-F238E27FC236}">
                      <a16:creationId xmlns:a16="http://schemas.microsoft.com/office/drawing/2014/main" id="{A467C718-5FEA-293D-8378-D5A0596737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8" name="Freeform 375">
                  <a:extLst>
                    <a:ext uri="{FF2B5EF4-FFF2-40B4-BE49-F238E27FC236}">
                      <a16:creationId xmlns:a16="http://schemas.microsoft.com/office/drawing/2014/main" id="{06ABFB69-0AF1-545E-C488-45F05D65F8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32" name="Rectangle 376">
                <a:extLst>
                  <a:ext uri="{FF2B5EF4-FFF2-40B4-BE49-F238E27FC236}">
                    <a16:creationId xmlns:a16="http://schemas.microsoft.com/office/drawing/2014/main" id="{AC97569D-AFFB-005A-A376-22DBD7900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405" name="Group 377">
              <a:extLst>
                <a:ext uri="{FF2B5EF4-FFF2-40B4-BE49-F238E27FC236}">
                  <a16:creationId xmlns:a16="http://schemas.microsoft.com/office/drawing/2014/main" id="{18893A1A-A44E-D9B4-0AFA-3713B497A7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419" name="Group 378">
                <a:extLst>
                  <a:ext uri="{FF2B5EF4-FFF2-40B4-BE49-F238E27FC236}">
                    <a16:creationId xmlns:a16="http://schemas.microsoft.com/office/drawing/2014/main" id="{D393080F-3EED-F9AE-770C-96AC3A20E4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421" name="Group 379">
                  <a:extLst>
                    <a:ext uri="{FF2B5EF4-FFF2-40B4-BE49-F238E27FC236}">
                      <a16:creationId xmlns:a16="http://schemas.microsoft.com/office/drawing/2014/main" id="{55EE2E7D-778F-5DFC-D3C4-09C84899057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427" name="Group 380">
                    <a:extLst>
                      <a:ext uri="{FF2B5EF4-FFF2-40B4-BE49-F238E27FC236}">
                        <a16:creationId xmlns:a16="http://schemas.microsoft.com/office/drawing/2014/main" id="{0631362A-F03B-9795-C0FF-4801F6DF44A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429" name="Freeform 381">
                      <a:extLst>
                        <a:ext uri="{FF2B5EF4-FFF2-40B4-BE49-F238E27FC236}">
                          <a16:creationId xmlns:a16="http://schemas.microsoft.com/office/drawing/2014/main" id="{4467E6EC-1E30-E818-D5CE-2B17B2A5DD6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30" name="Freeform 382">
                      <a:extLst>
                        <a:ext uri="{FF2B5EF4-FFF2-40B4-BE49-F238E27FC236}">
                          <a16:creationId xmlns:a16="http://schemas.microsoft.com/office/drawing/2014/main" id="{9F8BEF13-11BB-6413-DC61-150C16F5850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428" name="Picture 383">
                    <a:extLst>
                      <a:ext uri="{FF2B5EF4-FFF2-40B4-BE49-F238E27FC236}">
                        <a16:creationId xmlns:a16="http://schemas.microsoft.com/office/drawing/2014/main" id="{A1D9E605-5932-B5F8-C728-E5A6CE85C968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422" name="Freeform 384">
                  <a:extLst>
                    <a:ext uri="{FF2B5EF4-FFF2-40B4-BE49-F238E27FC236}">
                      <a16:creationId xmlns:a16="http://schemas.microsoft.com/office/drawing/2014/main" id="{18A64142-B355-E830-8488-016E8317C2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23" name="Freeform 385">
                  <a:extLst>
                    <a:ext uri="{FF2B5EF4-FFF2-40B4-BE49-F238E27FC236}">
                      <a16:creationId xmlns:a16="http://schemas.microsoft.com/office/drawing/2014/main" id="{DC0EF9F6-7FE8-4406-F74F-7AF7A21217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24" name="Freeform 386">
                  <a:extLst>
                    <a:ext uri="{FF2B5EF4-FFF2-40B4-BE49-F238E27FC236}">
                      <a16:creationId xmlns:a16="http://schemas.microsoft.com/office/drawing/2014/main" id="{B23A28C6-2C4C-9E61-0045-5A2A6201AF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25" name="Freeform 387">
                  <a:extLst>
                    <a:ext uri="{FF2B5EF4-FFF2-40B4-BE49-F238E27FC236}">
                      <a16:creationId xmlns:a16="http://schemas.microsoft.com/office/drawing/2014/main" id="{5844FB3F-A748-AD13-D833-888C2B3151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26" name="Freeform 388">
                  <a:extLst>
                    <a:ext uri="{FF2B5EF4-FFF2-40B4-BE49-F238E27FC236}">
                      <a16:creationId xmlns:a16="http://schemas.microsoft.com/office/drawing/2014/main" id="{AA024C04-E15C-73AE-C4AF-2CBE1BDFAA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20" name="Rectangle 389">
                <a:extLst>
                  <a:ext uri="{FF2B5EF4-FFF2-40B4-BE49-F238E27FC236}">
                    <a16:creationId xmlns:a16="http://schemas.microsoft.com/office/drawing/2014/main" id="{B00895BB-F6F7-3AC5-7BFE-9E4BAB5A4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406" name="Group 390">
              <a:extLst>
                <a:ext uri="{FF2B5EF4-FFF2-40B4-BE49-F238E27FC236}">
                  <a16:creationId xmlns:a16="http://schemas.microsoft.com/office/drawing/2014/main" id="{A3A6EF45-8A24-F726-F871-F471A85E5C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407" name="Group 391">
                <a:extLst>
                  <a:ext uri="{FF2B5EF4-FFF2-40B4-BE49-F238E27FC236}">
                    <a16:creationId xmlns:a16="http://schemas.microsoft.com/office/drawing/2014/main" id="{46EBA2CF-CD8F-F7AE-94C4-5CF0FE216B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409" name="Group 392">
                  <a:extLst>
                    <a:ext uri="{FF2B5EF4-FFF2-40B4-BE49-F238E27FC236}">
                      <a16:creationId xmlns:a16="http://schemas.microsoft.com/office/drawing/2014/main" id="{474AAD80-D99D-235B-AB37-DB700797D88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415" name="Group 393">
                    <a:extLst>
                      <a:ext uri="{FF2B5EF4-FFF2-40B4-BE49-F238E27FC236}">
                        <a16:creationId xmlns:a16="http://schemas.microsoft.com/office/drawing/2014/main" id="{132D70EA-8121-8AA2-D1C5-EBF8D7F3899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417" name="Freeform 394">
                      <a:extLst>
                        <a:ext uri="{FF2B5EF4-FFF2-40B4-BE49-F238E27FC236}">
                          <a16:creationId xmlns:a16="http://schemas.microsoft.com/office/drawing/2014/main" id="{096DBAB2-DDE6-5007-F400-54351DA6D3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418" name="Freeform 395">
                      <a:extLst>
                        <a:ext uri="{FF2B5EF4-FFF2-40B4-BE49-F238E27FC236}">
                          <a16:creationId xmlns:a16="http://schemas.microsoft.com/office/drawing/2014/main" id="{94497507-7A01-6100-121C-FA8C142465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416" name="Picture 396">
                    <a:extLst>
                      <a:ext uri="{FF2B5EF4-FFF2-40B4-BE49-F238E27FC236}">
                        <a16:creationId xmlns:a16="http://schemas.microsoft.com/office/drawing/2014/main" id="{5B419661-1CCB-9A69-4FC8-6CDD9BFCE5EC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410" name="Freeform 397">
                  <a:extLst>
                    <a:ext uri="{FF2B5EF4-FFF2-40B4-BE49-F238E27FC236}">
                      <a16:creationId xmlns:a16="http://schemas.microsoft.com/office/drawing/2014/main" id="{28D8C512-F61C-2D78-F186-E0DDBCAE65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1" name="Freeform 398">
                  <a:extLst>
                    <a:ext uri="{FF2B5EF4-FFF2-40B4-BE49-F238E27FC236}">
                      <a16:creationId xmlns:a16="http://schemas.microsoft.com/office/drawing/2014/main" id="{52EEF8D9-BD85-9FF2-52BE-898A06B251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2" name="Freeform 399">
                  <a:extLst>
                    <a:ext uri="{FF2B5EF4-FFF2-40B4-BE49-F238E27FC236}">
                      <a16:creationId xmlns:a16="http://schemas.microsoft.com/office/drawing/2014/main" id="{BEDCB86D-E70C-6EAB-279C-FD2A92F0BA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3" name="Freeform 400">
                  <a:extLst>
                    <a:ext uri="{FF2B5EF4-FFF2-40B4-BE49-F238E27FC236}">
                      <a16:creationId xmlns:a16="http://schemas.microsoft.com/office/drawing/2014/main" id="{4A2EDBDE-3C37-44CA-9594-080A64BE5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4" name="Freeform 401">
                  <a:extLst>
                    <a:ext uri="{FF2B5EF4-FFF2-40B4-BE49-F238E27FC236}">
                      <a16:creationId xmlns:a16="http://schemas.microsoft.com/office/drawing/2014/main" id="{611C4D1C-D34D-DF13-AFCE-7D47B1F69A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08" name="Rectangle 402">
                <a:extLst>
                  <a:ext uri="{FF2B5EF4-FFF2-40B4-BE49-F238E27FC236}">
                    <a16:creationId xmlns:a16="http://schemas.microsoft.com/office/drawing/2014/main" id="{4E9FA5A5-7914-8079-10FD-92F7C1F968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528787" name="Oval 403">
            <a:extLst>
              <a:ext uri="{FF2B5EF4-FFF2-40B4-BE49-F238E27FC236}">
                <a16:creationId xmlns:a16="http://schemas.microsoft.com/office/drawing/2014/main" id="{96A0A897-A746-4A77-5B73-5AF81E5B6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4156075"/>
            <a:ext cx="2182813" cy="1022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8788" name="Text Box 404">
            <a:extLst>
              <a:ext uri="{FF2B5EF4-FFF2-40B4-BE49-F238E27FC236}">
                <a16:creationId xmlns:a16="http://schemas.microsoft.com/office/drawing/2014/main" id="{71295714-FE76-E064-A7E7-9E46ED9B2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AC</a:t>
            </a:r>
            <a:endParaRPr lang="en-US" altLang="en-US" i="1"/>
          </a:p>
        </p:txBody>
      </p:sp>
      <p:sp>
        <p:nvSpPr>
          <p:cNvPr id="528789" name="Text Box 405">
            <a:extLst>
              <a:ext uri="{FF2B5EF4-FFF2-40B4-BE49-F238E27FC236}">
                <a16:creationId xmlns:a16="http://schemas.microsoft.com/office/drawing/2014/main" id="{3014C054-A698-695F-0133-17C5249E9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altLang="en-US" i="1"/>
          </a:p>
        </p:txBody>
      </p:sp>
      <p:sp>
        <p:nvSpPr>
          <p:cNvPr id="528790" name="Text Box 406">
            <a:extLst>
              <a:ext uri="{FF2B5EF4-FFF2-40B4-BE49-F238E27FC236}">
                <a16:creationId xmlns:a16="http://schemas.microsoft.com/office/drawing/2014/main" id="{D6F25B8A-6B49-CAC5-B735-2747F4436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DC</a:t>
            </a:r>
            <a:endParaRPr lang="en-US" altLang="en-US" i="1"/>
          </a:p>
        </p:txBody>
      </p:sp>
      <p:sp>
        <p:nvSpPr>
          <p:cNvPr id="528791" name="Text Box 407">
            <a:extLst>
              <a:ext uri="{FF2B5EF4-FFF2-40B4-BE49-F238E27FC236}">
                <a16:creationId xmlns:a16="http://schemas.microsoft.com/office/drawing/2014/main" id="{8C91407A-F36E-2AA2-6EED-4AD267297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NC</a:t>
            </a:r>
            <a:endParaRPr lang="en-US" altLang="en-US" i="1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8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8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8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8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8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8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8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8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8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8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8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8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8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8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87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87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8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8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8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8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87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87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87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87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8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8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8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8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8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8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8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8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8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8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8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8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87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87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8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8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28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8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788" grpId="0" autoUpdateAnimBg="0"/>
      <p:bldP spid="528789" grpId="0" autoUpdateAnimBg="0"/>
      <p:bldP spid="528790" grpId="0" autoUpdateAnimBg="0"/>
      <p:bldP spid="52879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6F1E0C57-1BBF-0EFD-612A-59C5BEE19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26627" name="Line 5">
            <a:extLst>
              <a:ext uri="{FF2B5EF4-FFF2-40B4-BE49-F238E27FC236}">
                <a16:creationId xmlns:a16="http://schemas.microsoft.com/office/drawing/2014/main" id="{AEC9BC9D-ECCA-9732-C154-EC511C3118C9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6628" name="Group 6">
            <a:extLst>
              <a:ext uri="{FF2B5EF4-FFF2-40B4-BE49-F238E27FC236}">
                <a16:creationId xmlns:a16="http://schemas.microsoft.com/office/drawing/2014/main" id="{840667E7-AE65-BBF8-1A52-EEDCF2FEED36}"/>
              </a:ext>
            </a:extLst>
          </p:cNvPr>
          <p:cNvGrpSpPr>
            <a:grpSpLocks/>
          </p:cNvGrpSpPr>
          <p:nvPr/>
        </p:nvGrpSpPr>
        <p:grpSpPr bwMode="auto">
          <a:xfrm>
            <a:off x="7962900" y="3452813"/>
            <a:ext cx="952500" cy="527050"/>
            <a:chOff x="4152" y="2783"/>
            <a:chExt cx="600" cy="332"/>
          </a:xfrm>
        </p:grpSpPr>
        <p:sp>
          <p:nvSpPr>
            <p:cNvPr id="26644" name="AutoShape 7">
              <a:extLst>
                <a:ext uri="{FF2B5EF4-FFF2-40B4-BE49-F238E27FC236}">
                  <a16:creationId xmlns:a16="http://schemas.microsoft.com/office/drawing/2014/main" id="{5252AE26-0007-47B5-473C-1FC85A38BA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45" name="Rectangle 8">
              <a:extLst>
                <a:ext uri="{FF2B5EF4-FFF2-40B4-BE49-F238E27FC236}">
                  <a16:creationId xmlns:a16="http://schemas.microsoft.com/office/drawing/2014/main" id="{68529BBA-AB1E-CF21-9E6A-5F70E3AF2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6646" name="AutoShape 9">
              <a:extLst>
                <a:ext uri="{FF2B5EF4-FFF2-40B4-BE49-F238E27FC236}">
                  <a16:creationId xmlns:a16="http://schemas.microsoft.com/office/drawing/2014/main" id="{5ECB9177-0E2E-D9E6-7D87-D8D0C0B467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6629" name="Line 10">
            <a:extLst>
              <a:ext uri="{FF2B5EF4-FFF2-40B4-BE49-F238E27FC236}">
                <a16:creationId xmlns:a16="http://schemas.microsoft.com/office/drawing/2014/main" id="{13467398-91F7-59CF-9830-CBFC4BC4895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0" name="Line 11">
            <a:extLst>
              <a:ext uri="{FF2B5EF4-FFF2-40B4-BE49-F238E27FC236}">
                <a16:creationId xmlns:a16="http://schemas.microsoft.com/office/drawing/2014/main" id="{BF808D08-2676-CC82-5449-828D21CB1FF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Rectangle 13">
            <a:extLst>
              <a:ext uri="{FF2B5EF4-FFF2-40B4-BE49-F238E27FC236}">
                <a16:creationId xmlns:a16="http://schemas.microsoft.com/office/drawing/2014/main" id="{7F3986FA-0D30-EB60-DAAD-F8AD10FCF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6632" name="Rectangle 14">
            <a:extLst>
              <a:ext uri="{FF2B5EF4-FFF2-40B4-BE49-F238E27FC236}">
                <a16:creationId xmlns:a16="http://schemas.microsoft.com/office/drawing/2014/main" id="{C51B3C8E-5323-D4BA-7FEF-AD438CD09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6633" name="Text Box 16">
            <a:extLst>
              <a:ext uri="{FF2B5EF4-FFF2-40B4-BE49-F238E27FC236}">
                <a16:creationId xmlns:a16="http://schemas.microsoft.com/office/drawing/2014/main" id="{61BA6FE6-E3EF-F871-8FB5-6D3CA912E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866775"/>
            <a:ext cx="2571750" cy="10064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 b="0">
                <a:solidFill>
                  <a:schemeClr val="tx1"/>
                </a:solidFill>
                <a:latin typeface="Kerala" pitchFamily="2" charset="0"/>
              </a:rPr>
              <a:t>ÎÙÞÈÞÏ ¥ÜµíØÞIùßæa µÞÜ¸G¢</a:t>
            </a:r>
            <a:r>
              <a:rPr lang="en-US" altLang="en-US" sz="2000" b="0" i="1">
                <a:solidFill>
                  <a:schemeClr val="hlink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26634" name="Text Box 18">
            <a:extLst>
              <a:ext uri="{FF2B5EF4-FFF2-40B4-BE49-F238E27FC236}">
                <a16:creationId xmlns:a16="http://schemas.microsoft.com/office/drawing/2014/main" id="{990FBEBA-4250-E388-12AD-68C47CF53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26635" name="Text Box 24">
            <a:extLst>
              <a:ext uri="{FF2B5EF4-FFF2-40B4-BE49-F238E27FC236}">
                <a16:creationId xmlns:a16="http://schemas.microsoft.com/office/drawing/2014/main" id="{3C80FB05-8307-FA3E-2625-86F7F6CE6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3" y="6400800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12</a:t>
            </a:r>
            <a:endParaRPr lang="en-US" altLang="en-US" sz="1400" b="0">
              <a:solidFill>
                <a:srgbClr val="FFFFFF"/>
              </a:solidFill>
            </a:endParaRPr>
          </a:p>
        </p:txBody>
      </p:sp>
      <p:sp>
        <p:nvSpPr>
          <p:cNvPr id="453658" name="Rectangle 26">
            <a:extLst>
              <a:ext uri="{FF2B5EF4-FFF2-40B4-BE49-F238E27FC236}">
                <a16:creationId xmlns:a16="http://schemas.microsoft.com/office/drawing/2014/main" id="{24F63905-5466-B818-E4E8-23F57CC0D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26637" name="Text Box 28">
            <a:extLst>
              <a:ext uri="{FF2B5EF4-FFF2-40B4-BE49-F238E27FC236}">
                <a16:creationId xmlns:a16="http://schemas.microsoft.com/office/drawing/2014/main" id="{08328047-D0F3-C3B5-AC9B-3F5883C56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6253163"/>
            <a:ext cx="22034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ÙÞaí ÌáAí çÉ¼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pic>
        <p:nvPicPr>
          <p:cNvPr id="453661" name="Picture 29">
            <a:extLst>
              <a:ext uri="{FF2B5EF4-FFF2-40B4-BE49-F238E27FC236}">
                <a16:creationId xmlns:a16="http://schemas.microsoft.com/office/drawing/2014/main" id="{F7FF917B-13A0-F16B-E92D-CFA99385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3662" name="Picture 30">
            <a:extLst>
              <a:ext uri="{FF2B5EF4-FFF2-40B4-BE49-F238E27FC236}">
                <a16:creationId xmlns:a16="http://schemas.microsoft.com/office/drawing/2014/main" id="{9C8600DD-61A1-0E91-E904-16B316CD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>
            <a:fillRect/>
          </a:stretch>
        </p:blipFill>
        <p:spPr bwMode="auto">
          <a:xfrm>
            <a:off x="5056188" y="1560513"/>
            <a:ext cx="3621087" cy="24209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34" name="Rectangle 2">
            <a:extLst>
              <a:ext uri="{FF2B5EF4-FFF2-40B4-BE49-F238E27FC236}">
                <a16:creationId xmlns:a16="http://schemas.microsoft.com/office/drawing/2014/main" id="{ADE04260-DE18-2467-9D23-FE9CD90F8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2184400"/>
            <a:ext cx="4860925" cy="3986213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¥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øßØíçxÞGßW</a:t>
            </a:r>
            <a:r>
              <a:rPr lang="en-US" altLang="en-US" sz="2000" b="0">
                <a:solidFill>
                  <a:srgbClr val="FFFF00"/>
                </a:solidFill>
                <a:latin typeface="Helvetica" pitchFamily="2" charset="0"/>
              </a:rPr>
              <a:t>: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¥ÜµíØÞIùßæa ¥icÞÉµX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/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¥øßØíçxÞGßW</a:t>
            </a:r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: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Ø¢·àÄ ØßiÞL¢</a:t>
            </a:r>
          </a:p>
          <a:p>
            <a:pPr algn="ctr">
              <a:lnSpc>
                <a:spcPct val="120000"/>
              </a:lnSpc>
            </a:pP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èºÈÞ ÎÄßW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èºÈÏßW ©ÉçÏÞ·ßºî §øáOí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¥ÜµíØÞIßÏ: d·àAá ÉÀÈçµdw¢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/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¦Æc çùÞÎX ÈÞÃÏ¢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æµÞøßLí ÕÞÃß¼c çµdwÎÞAß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¨¼ßÉñí ÏÙâÆzÞøáæ¿ ÕÞÃß¼c çµdw¢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 b="0">
                <a:solidFill>
                  <a:schemeClr val="tx2"/>
                </a:solidFill>
                <a:latin typeface="Kerala" pitchFamily="2" charset="0"/>
              </a:rPr>
              <a:t>d·àAá Ø¢ØíµÞø¢ </a:t>
            </a:r>
            <a:r>
              <a:rPr lang="en-US" altLang="en-US" sz="2000" b="0">
                <a:solidFill>
                  <a:schemeClr val="tx2"/>
                </a:solidFill>
                <a:latin typeface="courier"/>
              </a:rPr>
              <a:t>&amp;</a:t>
            </a:r>
            <a:r>
              <a:rPr lang="en-US" altLang="en-US" sz="2000" b="0">
                <a:solidFill>
                  <a:schemeClr val="tx2"/>
                </a:solidFill>
                <a:latin typeface="Kerala" pitchFamily="2" charset="0"/>
              </a:rPr>
              <a:t> d·àAá È·øBZ</a:t>
            </a:r>
            <a:endParaRPr lang="en-US" altLang="en-US" sz="2000">
              <a:solidFill>
                <a:schemeClr val="tx2"/>
              </a:solidFill>
              <a:latin typeface="Helvetica" pitchFamily="2" charset="0"/>
            </a:endParaRPr>
          </a:p>
          <a:p>
            <a:pPr algn="ctr"/>
            <a:r>
              <a:rPr lang="en-US" altLang="en-US" sz="2000" b="0">
                <a:solidFill>
                  <a:schemeClr val="tx2"/>
                </a:solidFill>
                <a:latin typeface="Kerala" pitchFamily="2" charset="0"/>
              </a:rPr>
              <a:t>d·àAá ¼àÕßÄøàÄß</a:t>
            </a:r>
            <a:endParaRPr lang="en-US" altLang="en-US">
              <a:solidFill>
                <a:schemeClr val="hlink"/>
              </a:solidFill>
              <a:latin typeface="Helvetica" pitchFamily="2" charset="0"/>
            </a:endParaRPr>
          </a:p>
          <a:p>
            <a:pPr algn="ctr"/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d·àAá ÍÞ×</a:t>
            </a:r>
          </a:p>
        </p:txBody>
      </p:sp>
      <p:sp>
        <p:nvSpPr>
          <p:cNvPr id="26641" name="Text Box 27">
            <a:extLst>
              <a:ext uri="{FF2B5EF4-FFF2-40B4-BE49-F238E27FC236}">
                <a16:creationId xmlns:a16="http://schemas.microsoft.com/office/drawing/2014/main" id="{3AED3936-75FC-94B9-E719-E59BA1AE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120650"/>
            <a:ext cx="3989388" cy="758825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>
                <a:solidFill>
                  <a:srgbClr val="FFFF00"/>
                </a:solidFill>
                <a:latin typeface="Kerala" pitchFamily="2" charset="0"/>
              </a:rPr>
              <a:t>ÉÀÈØÙÞÏß</a:t>
            </a:r>
            <a:r>
              <a:rPr lang="en-US" altLang="en-US" sz="2400" b="0">
                <a:solidFill>
                  <a:srgbClr val="FFFF00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rgbClr val="FFFF00"/>
                </a:solidFill>
              </a:rPr>
              <a:t>#05</a:t>
            </a:r>
          </a:p>
        </p:txBody>
      </p:sp>
      <p:pic>
        <p:nvPicPr>
          <p:cNvPr id="453664" name="Picture 32">
            <a:extLst>
              <a:ext uri="{FF2B5EF4-FFF2-40B4-BE49-F238E27FC236}">
                <a16:creationId xmlns:a16="http://schemas.microsoft.com/office/drawing/2014/main" id="{3FB57B60-B5FD-935D-1E08-223148A09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4791075" y="4037013"/>
            <a:ext cx="391636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53" name="Oval 21">
            <a:extLst>
              <a:ext uri="{FF2B5EF4-FFF2-40B4-BE49-F238E27FC236}">
                <a16:creationId xmlns:a16="http://schemas.microsoft.com/office/drawing/2014/main" id="{71653889-0C72-44A3-3B25-125F318AC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7300" y="776288"/>
            <a:ext cx="2398713" cy="1257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817" name="Picture 49">
            <a:extLst>
              <a:ext uri="{FF2B5EF4-FFF2-40B4-BE49-F238E27FC236}">
                <a16:creationId xmlns:a16="http://schemas.microsoft.com/office/drawing/2014/main" id="{8A5547B0-E8C6-DBBA-B909-98F73E4737D1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6" name="Picture 48">
            <a:extLst>
              <a:ext uri="{FF2B5EF4-FFF2-40B4-BE49-F238E27FC236}">
                <a16:creationId xmlns:a16="http://schemas.microsoft.com/office/drawing/2014/main" id="{C4858A8F-37A8-006A-C151-91FD25C2FF3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5" name="Picture 47">
            <a:extLst>
              <a:ext uri="{FF2B5EF4-FFF2-40B4-BE49-F238E27FC236}">
                <a16:creationId xmlns:a16="http://schemas.microsoft.com/office/drawing/2014/main" id="{89316D7A-7D90-628D-2B48-1E1215FD2325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398463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4" name="Picture 46">
            <a:extLst>
              <a:ext uri="{FF2B5EF4-FFF2-40B4-BE49-F238E27FC236}">
                <a16:creationId xmlns:a16="http://schemas.microsoft.com/office/drawing/2014/main" id="{C6114CA8-54A9-17BD-2BA7-1E08636FC79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 t="117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7654" name="Rectangle 2">
            <a:extLst>
              <a:ext uri="{FF2B5EF4-FFF2-40B4-BE49-F238E27FC236}">
                <a16:creationId xmlns:a16="http://schemas.microsoft.com/office/drawing/2014/main" id="{8AD9321C-E6C3-BB01-D002-1AA965BD5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55" name="Rectangle 3">
            <a:extLst>
              <a:ext uri="{FF2B5EF4-FFF2-40B4-BE49-F238E27FC236}">
                <a16:creationId xmlns:a16="http://schemas.microsoft.com/office/drawing/2014/main" id="{E3C7A1D7-905A-93C8-1308-B536EA88B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3048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7656" name="AutoShape 4">
            <a:extLst>
              <a:ext uri="{FF2B5EF4-FFF2-40B4-BE49-F238E27FC236}">
                <a16:creationId xmlns:a16="http://schemas.microsoft.com/office/drawing/2014/main" id="{DC77F325-6154-925B-403B-B2B4D4487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57" name="Rectangle 5">
            <a:extLst>
              <a:ext uri="{FF2B5EF4-FFF2-40B4-BE49-F238E27FC236}">
                <a16:creationId xmlns:a16="http://schemas.microsoft.com/office/drawing/2014/main" id="{65F30CDA-2D93-45EF-BD72-8338DACE4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5463" y="931863"/>
            <a:ext cx="2081212" cy="88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2800">
              <a:solidFill>
                <a:schemeClr val="bg2"/>
              </a:solidFill>
              <a:latin typeface="Times" panose="02020603050405020304" pitchFamily="18" charset="0"/>
            </a:endParaRPr>
          </a:p>
        </p:txBody>
      </p:sp>
      <p:sp>
        <p:nvSpPr>
          <p:cNvPr id="27658" name="Rectangle 6">
            <a:extLst>
              <a:ext uri="{FF2B5EF4-FFF2-40B4-BE49-F238E27FC236}">
                <a16:creationId xmlns:a16="http://schemas.microsoft.com/office/drawing/2014/main" id="{8BCE66E7-5DFA-552A-F24A-AC81A06FA9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59" name="Rectangle 7">
            <a:extLst>
              <a:ext uri="{FF2B5EF4-FFF2-40B4-BE49-F238E27FC236}">
                <a16:creationId xmlns:a16="http://schemas.microsoft.com/office/drawing/2014/main" id="{CD85B600-B256-4456-87CD-51939E95B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0" name="Line 8">
            <a:extLst>
              <a:ext uri="{FF2B5EF4-FFF2-40B4-BE49-F238E27FC236}">
                <a16:creationId xmlns:a16="http://schemas.microsoft.com/office/drawing/2014/main" id="{CF69776E-DD13-001C-EB40-EA30BA32C38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Line 12">
            <a:extLst>
              <a:ext uri="{FF2B5EF4-FFF2-40B4-BE49-F238E27FC236}">
                <a16:creationId xmlns:a16="http://schemas.microsoft.com/office/drawing/2014/main" id="{7E57F286-B9BB-272B-A37C-380E6B7408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5" name="Rectangle 17">
            <a:extLst>
              <a:ext uri="{FF2B5EF4-FFF2-40B4-BE49-F238E27FC236}">
                <a16:creationId xmlns:a16="http://schemas.microsoft.com/office/drawing/2014/main" id="{B8DB9C63-A8EB-442B-DCA8-F7F5788A4E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4688" y="2176463"/>
            <a:ext cx="30003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B35A17"/>
                </a:solidFill>
                <a:latin typeface="Kerala" pitchFamily="2" charset="0"/>
              </a:rPr>
              <a:t>çùÞÎX ÕcÕØíÅµZ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88787" name="Text Box 19">
            <a:extLst>
              <a:ext uri="{FF2B5EF4-FFF2-40B4-BE49-F238E27FC236}">
                <a16:creationId xmlns:a16="http://schemas.microsoft.com/office/drawing/2014/main" id="{001D6766-2EE9-EDCA-9CC0-8F6A3FD64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3206750"/>
            <a:ext cx="5791200" cy="252888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64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 defTabSz="4064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 defTabSz="4064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 defTabSz="4064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 defTabSz="4064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defTabSz="4064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¦ÍcLø, ÎßÜßGùß ÍøÃ¢</a:t>
            </a:r>
          </a:p>
          <a:p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 ÈßÏÎ¢</a:t>
            </a:r>
          </a:p>
          <a:p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 ÕÞVJÞÕßÈßÎÏ¢</a:t>
            </a:r>
          </a:p>
          <a:p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  ·ÄÞ·Ä¢, </a:t>
            </a:r>
          </a:p>
          <a:p>
            <a:r>
              <a:rPr lang="en-US" altLang="en-US" sz="3200" b="0">
                <a:solidFill>
                  <a:srgbClr val="FFFF00"/>
                </a:solidFill>
                <a:latin typeface="Kerala" pitchFamily="2" charset="0"/>
              </a:rPr>
              <a:t>   ÈÞÃÏÕßÈßÎÏ¢ _ ÈßµáÄß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rgbClr val="FFFF00"/>
                </a:solidFill>
              </a:rPr>
              <a:t>...</a:t>
            </a:r>
          </a:p>
        </p:txBody>
      </p:sp>
      <p:sp>
        <p:nvSpPr>
          <p:cNvPr id="27664" name="Text Box 30">
            <a:extLst>
              <a:ext uri="{FF2B5EF4-FFF2-40B4-BE49-F238E27FC236}">
                <a16:creationId xmlns:a16="http://schemas.microsoft.com/office/drawing/2014/main" id="{6CBD2267-2633-21E6-CD9E-068A93F54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7665" name="AutoShape 32">
            <a:extLst>
              <a:ext uri="{FF2B5EF4-FFF2-40B4-BE49-F238E27FC236}">
                <a16:creationId xmlns:a16="http://schemas.microsoft.com/office/drawing/2014/main" id="{24978F06-C4B3-B9B6-8834-849B9B296E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6" name="Rectangle 33">
            <a:extLst>
              <a:ext uri="{FF2B5EF4-FFF2-40B4-BE49-F238E27FC236}">
                <a16:creationId xmlns:a16="http://schemas.microsoft.com/office/drawing/2014/main" id="{BDD11251-EDEC-2478-6D4C-6E4B56051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7" name="AutoShape 34">
            <a:extLst>
              <a:ext uri="{FF2B5EF4-FFF2-40B4-BE49-F238E27FC236}">
                <a16:creationId xmlns:a16="http://schemas.microsoft.com/office/drawing/2014/main" id="{4A874503-B93A-C5DA-4392-A04D9E0BE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7668" name="Line 35">
            <a:extLst>
              <a:ext uri="{FF2B5EF4-FFF2-40B4-BE49-F238E27FC236}">
                <a16:creationId xmlns:a16="http://schemas.microsoft.com/office/drawing/2014/main" id="{3A65A7DF-EE86-0008-DD6F-036A3E6AD8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Line 36">
            <a:extLst>
              <a:ext uri="{FF2B5EF4-FFF2-40B4-BE49-F238E27FC236}">
                <a16:creationId xmlns:a16="http://schemas.microsoft.com/office/drawing/2014/main" id="{373F6CFE-F51E-A206-4FDA-BAA56829A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Rectangle 37">
            <a:extLst>
              <a:ext uri="{FF2B5EF4-FFF2-40B4-BE49-F238E27FC236}">
                <a16:creationId xmlns:a16="http://schemas.microsoft.com/office/drawing/2014/main" id="{4503693E-37B5-B39C-6174-697537BE4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810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rgbClr val="B35A17"/>
                </a:solidFill>
                <a:latin typeface="Kerala" pitchFamily="2" charset="0"/>
              </a:rPr>
              <a:t>çùÞÎX ÕcÕØíÅµZ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900">
              <a:solidFill>
                <a:srgbClr val="B35A17"/>
              </a:solidFill>
              <a:latin typeface="Helvetica" pitchFamily="2" charset="0"/>
            </a:endParaRPr>
          </a:p>
        </p:txBody>
      </p:sp>
      <p:sp>
        <p:nvSpPr>
          <p:cNvPr id="27671" name="Rectangle 38">
            <a:extLst>
              <a:ext uri="{FF2B5EF4-FFF2-40B4-BE49-F238E27FC236}">
                <a16:creationId xmlns:a16="http://schemas.microsoft.com/office/drawing/2014/main" id="{D7ED6570-3B57-3E9F-7A80-4F47514AC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993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7672" name="Rectangle 39">
            <a:extLst>
              <a:ext uri="{FF2B5EF4-FFF2-40B4-BE49-F238E27FC236}">
                <a16:creationId xmlns:a16="http://schemas.microsoft.com/office/drawing/2014/main" id="{F5629A3C-66DC-C3A3-7240-BC7C287F5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7673" name="Text Box 40">
            <a:extLst>
              <a:ext uri="{FF2B5EF4-FFF2-40B4-BE49-F238E27FC236}">
                <a16:creationId xmlns:a16="http://schemas.microsoft.com/office/drawing/2014/main" id="{75F87C58-02EA-4BC5-94F0-1B39907F2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7674" name="Text Box 43">
            <a:extLst>
              <a:ext uri="{FF2B5EF4-FFF2-40B4-BE49-F238E27FC236}">
                <a16:creationId xmlns:a16="http://schemas.microsoft.com/office/drawing/2014/main" id="{9B3D5203-D7C9-BE6E-BB7E-DBBCD66D8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6</a:t>
            </a:r>
            <a:endParaRPr lang="en-US" altLang="en-US" sz="1400">
              <a:solidFill>
                <a:srgbClr val="FFFFFF"/>
              </a:solidFill>
            </a:endParaRPr>
          </a:p>
        </p:txBody>
      </p:sp>
      <p:sp>
        <p:nvSpPr>
          <p:cNvPr id="288812" name="Rectangle 44">
            <a:extLst>
              <a:ext uri="{FF2B5EF4-FFF2-40B4-BE49-F238E27FC236}">
                <a16:creationId xmlns:a16="http://schemas.microsoft.com/office/drawing/2014/main" id="{ECABBA2B-D5D8-668C-430D-0EBECED42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27676" name="Text Box 45">
            <a:extLst>
              <a:ext uri="{FF2B5EF4-FFF2-40B4-BE49-F238E27FC236}">
                <a16:creationId xmlns:a16="http://schemas.microsoft.com/office/drawing/2014/main" id="{F763C23C-3F18-AC33-EF9C-171EE3B68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6269038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27677" name="Rectangle 50">
            <a:extLst>
              <a:ext uri="{FF2B5EF4-FFF2-40B4-BE49-F238E27FC236}">
                <a16:creationId xmlns:a16="http://schemas.microsoft.com/office/drawing/2014/main" id="{C7F1E0C9-B0D9-2AA0-FEEF-BFFA0164C8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91916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  <a:latin typeface="Times" panose="02020603050405020304" pitchFamily="18" charset="0"/>
              </a:rPr>
              <a:t>ca. 500 B.C</a:t>
            </a:r>
            <a:r>
              <a:rPr lang="en-US" altLang="en-US" sz="2800" b="0">
                <a:solidFill>
                  <a:schemeClr val="bg2"/>
                </a:solidFill>
                <a:latin typeface="Times" panose="02020603050405020304" pitchFamily="18" charset="0"/>
              </a:rPr>
              <a:t>.</a:t>
            </a:r>
          </a:p>
        </p:txBody>
      </p:sp>
      <p:sp>
        <p:nvSpPr>
          <p:cNvPr id="27678" name="Text Box 51">
            <a:extLst>
              <a:ext uri="{FF2B5EF4-FFF2-40B4-BE49-F238E27FC236}">
                <a16:creationId xmlns:a16="http://schemas.microsoft.com/office/drawing/2014/main" id="{51B17008-1A4E-0514-8DA1-CDC758782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813" y="23813"/>
            <a:ext cx="5957887" cy="4572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¥çMÞ</a:t>
            </a:r>
            <a:r>
              <a:rPr lang="en-US" altLang="en-US" sz="1800" b="0">
                <a:solidFill>
                  <a:schemeClr val="tx1"/>
                </a:solidFill>
                <a:latin typeface="Kerala" pitchFamily="2" charset="0"/>
              </a:rPr>
              <a:t>.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</a:rPr>
              <a:t>28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8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0" animBg="1" autoUpdateAnimBg="0"/>
      <p:bldP spid="288816" grpId="0" animBg="1" autoUpdateAnimBg="0"/>
      <p:bldP spid="288815" grpId="0" animBg="1" autoUpdateAnimBg="0"/>
      <p:bldP spid="288814" grpId="0" animBg="1" autoUpdateAnimBg="0"/>
      <p:bldP spid="288785" grpId="0" autoUpdateAnimBg="0"/>
      <p:bldP spid="28878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3">
            <a:extLst>
              <a:ext uri="{FF2B5EF4-FFF2-40B4-BE49-F238E27FC236}">
                <a16:creationId xmlns:a16="http://schemas.microsoft.com/office/drawing/2014/main" id="{EB1CA215-0643-414A-FA9E-19CF6187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588963" y="471488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Freeform 30">
            <a:extLst>
              <a:ext uri="{FF2B5EF4-FFF2-40B4-BE49-F238E27FC236}">
                <a16:creationId xmlns:a16="http://schemas.microsoft.com/office/drawing/2014/main" id="{A4DC326A-BF19-73FD-B841-E29B19A947E3}"/>
              </a:ext>
            </a:extLst>
          </p:cNvPr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>
              <a:gd name="T0" fmla="*/ 0 w 3728"/>
              <a:gd name="T1" fmla="*/ 53975 h 1274"/>
              <a:gd name="T2" fmla="*/ 355600 w 3728"/>
              <a:gd name="T3" fmla="*/ 3175 h 1274"/>
              <a:gd name="T4" fmla="*/ 749300 w 3728"/>
              <a:gd name="T5" fmla="*/ 28575 h 1274"/>
              <a:gd name="T6" fmla="*/ 1181100 w 3728"/>
              <a:gd name="T7" fmla="*/ 130175 h 1274"/>
              <a:gd name="T8" fmla="*/ 2108200 w 3728"/>
              <a:gd name="T9" fmla="*/ 130175 h 1274"/>
              <a:gd name="T10" fmla="*/ 2197100 w 3728"/>
              <a:gd name="T11" fmla="*/ 193675 h 1274"/>
              <a:gd name="T12" fmla="*/ 2349500 w 3728"/>
              <a:gd name="T13" fmla="*/ 371475 h 1274"/>
              <a:gd name="T14" fmla="*/ 2438400 w 3728"/>
              <a:gd name="T15" fmla="*/ 561975 h 1274"/>
              <a:gd name="T16" fmla="*/ 2501900 w 3728"/>
              <a:gd name="T17" fmla="*/ 638175 h 1274"/>
              <a:gd name="T18" fmla="*/ 2578100 w 3728"/>
              <a:gd name="T19" fmla="*/ 701675 h 1274"/>
              <a:gd name="T20" fmla="*/ 2641600 w 3728"/>
              <a:gd name="T21" fmla="*/ 815975 h 1274"/>
              <a:gd name="T22" fmla="*/ 2667000 w 3728"/>
              <a:gd name="T23" fmla="*/ 854075 h 1274"/>
              <a:gd name="T24" fmla="*/ 2819400 w 3728"/>
              <a:gd name="T25" fmla="*/ 917575 h 1274"/>
              <a:gd name="T26" fmla="*/ 2908300 w 3728"/>
              <a:gd name="T27" fmla="*/ 1069975 h 1274"/>
              <a:gd name="T28" fmla="*/ 2946400 w 3728"/>
              <a:gd name="T29" fmla="*/ 1082675 h 1274"/>
              <a:gd name="T30" fmla="*/ 3022600 w 3728"/>
              <a:gd name="T31" fmla="*/ 1133475 h 1274"/>
              <a:gd name="T32" fmla="*/ 3060700 w 3728"/>
              <a:gd name="T33" fmla="*/ 1158875 h 1274"/>
              <a:gd name="T34" fmla="*/ 3124200 w 3728"/>
              <a:gd name="T35" fmla="*/ 1209675 h 1274"/>
              <a:gd name="T36" fmla="*/ 3187700 w 3728"/>
              <a:gd name="T37" fmla="*/ 1273175 h 1274"/>
              <a:gd name="T38" fmla="*/ 3390900 w 3728"/>
              <a:gd name="T39" fmla="*/ 1323975 h 1274"/>
              <a:gd name="T40" fmla="*/ 3517900 w 3728"/>
              <a:gd name="T41" fmla="*/ 1514475 h 1274"/>
              <a:gd name="T42" fmla="*/ 3594100 w 3728"/>
              <a:gd name="T43" fmla="*/ 1539875 h 1274"/>
              <a:gd name="T44" fmla="*/ 3670300 w 3728"/>
              <a:gd name="T45" fmla="*/ 1590675 h 1274"/>
              <a:gd name="T46" fmla="*/ 3759200 w 3728"/>
              <a:gd name="T47" fmla="*/ 1755775 h 1274"/>
              <a:gd name="T48" fmla="*/ 3797300 w 3728"/>
              <a:gd name="T49" fmla="*/ 1793875 h 1274"/>
              <a:gd name="T50" fmla="*/ 3924300 w 3728"/>
              <a:gd name="T51" fmla="*/ 1831975 h 1274"/>
              <a:gd name="T52" fmla="*/ 3962400 w 3728"/>
              <a:gd name="T53" fmla="*/ 1844675 h 1274"/>
              <a:gd name="T54" fmla="*/ 4089400 w 3728"/>
              <a:gd name="T55" fmla="*/ 1806575 h 1274"/>
              <a:gd name="T56" fmla="*/ 4191000 w 3728"/>
              <a:gd name="T57" fmla="*/ 1565275 h 1274"/>
              <a:gd name="T58" fmla="*/ 4343400 w 3728"/>
              <a:gd name="T59" fmla="*/ 1476375 h 1274"/>
              <a:gd name="T60" fmla="*/ 4495800 w 3728"/>
              <a:gd name="T61" fmla="*/ 1387475 h 1274"/>
              <a:gd name="T62" fmla="*/ 4610100 w 3728"/>
              <a:gd name="T63" fmla="*/ 1374775 h 1274"/>
              <a:gd name="T64" fmla="*/ 4648200 w 3728"/>
              <a:gd name="T65" fmla="*/ 1362075 h 1274"/>
              <a:gd name="T66" fmla="*/ 5029200 w 3728"/>
              <a:gd name="T67" fmla="*/ 1450975 h 1274"/>
              <a:gd name="T68" fmla="*/ 5257800 w 3728"/>
              <a:gd name="T69" fmla="*/ 1603375 h 1274"/>
              <a:gd name="T70" fmla="*/ 5334000 w 3728"/>
              <a:gd name="T71" fmla="*/ 1628775 h 1274"/>
              <a:gd name="T72" fmla="*/ 5562600 w 3728"/>
              <a:gd name="T73" fmla="*/ 1781175 h 1274"/>
              <a:gd name="T74" fmla="*/ 5765800 w 3728"/>
              <a:gd name="T75" fmla="*/ 1844675 h 1274"/>
              <a:gd name="T76" fmla="*/ 5842000 w 3728"/>
              <a:gd name="T77" fmla="*/ 1870075 h 1274"/>
              <a:gd name="T78" fmla="*/ 5918200 w 3728"/>
              <a:gd name="T79" fmla="*/ 2022475 h 1274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Freeform 31">
            <a:extLst>
              <a:ext uri="{FF2B5EF4-FFF2-40B4-BE49-F238E27FC236}">
                <a16:creationId xmlns:a16="http://schemas.microsoft.com/office/drawing/2014/main" id="{51254F1F-76D6-CC03-A05C-FEC4A01BCC38}"/>
              </a:ext>
            </a:extLst>
          </p:cNvPr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>
              <a:gd name="T0" fmla="*/ 0 w 1624"/>
              <a:gd name="T1" fmla="*/ 0 h 864"/>
              <a:gd name="T2" fmla="*/ 38100 w 1624"/>
              <a:gd name="T3" fmla="*/ 12700 h 864"/>
              <a:gd name="T4" fmla="*/ 63500 w 1624"/>
              <a:gd name="T5" fmla="*/ 88900 h 864"/>
              <a:gd name="T6" fmla="*/ 114300 w 1624"/>
              <a:gd name="T7" fmla="*/ 419100 h 864"/>
              <a:gd name="T8" fmla="*/ 101600 w 1624"/>
              <a:gd name="T9" fmla="*/ 508000 h 864"/>
              <a:gd name="T10" fmla="*/ 76200 w 1624"/>
              <a:gd name="T11" fmla="*/ 584200 h 864"/>
              <a:gd name="T12" fmla="*/ 88900 w 1624"/>
              <a:gd name="T13" fmla="*/ 622300 h 864"/>
              <a:gd name="T14" fmla="*/ 127000 w 1624"/>
              <a:gd name="T15" fmla="*/ 635000 h 864"/>
              <a:gd name="T16" fmla="*/ 241300 w 1624"/>
              <a:gd name="T17" fmla="*/ 698500 h 864"/>
              <a:gd name="T18" fmla="*/ 355600 w 1624"/>
              <a:gd name="T19" fmla="*/ 838200 h 864"/>
              <a:gd name="T20" fmla="*/ 533400 w 1624"/>
              <a:gd name="T21" fmla="*/ 850900 h 864"/>
              <a:gd name="T22" fmla="*/ 723900 w 1624"/>
              <a:gd name="T23" fmla="*/ 965200 h 864"/>
              <a:gd name="T24" fmla="*/ 812800 w 1624"/>
              <a:gd name="T25" fmla="*/ 1092200 h 864"/>
              <a:gd name="T26" fmla="*/ 1003300 w 1624"/>
              <a:gd name="T27" fmla="*/ 1168400 h 864"/>
              <a:gd name="T28" fmla="*/ 1282700 w 1624"/>
              <a:gd name="T29" fmla="*/ 1066800 h 864"/>
              <a:gd name="T30" fmla="*/ 1498600 w 1624"/>
              <a:gd name="T31" fmla="*/ 1066800 h 864"/>
              <a:gd name="T32" fmla="*/ 1574800 w 1624"/>
              <a:gd name="T33" fmla="*/ 1028700 h 864"/>
              <a:gd name="T34" fmla="*/ 1727200 w 1624"/>
              <a:gd name="T35" fmla="*/ 1054100 h 864"/>
              <a:gd name="T36" fmla="*/ 1816100 w 1624"/>
              <a:gd name="T37" fmla="*/ 1028700 h 864"/>
              <a:gd name="T38" fmla="*/ 1905000 w 1624"/>
              <a:gd name="T39" fmla="*/ 1041400 h 864"/>
              <a:gd name="T40" fmla="*/ 1981200 w 1624"/>
              <a:gd name="T41" fmla="*/ 1066800 h 864"/>
              <a:gd name="T42" fmla="*/ 2032000 w 1624"/>
              <a:gd name="T43" fmla="*/ 1054100 h 864"/>
              <a:gd name="T44" fmla="*/ 2108200 w 1624"/>
              <a:gd name="T45" fmla="*/ 1028700 h 864"/>
              <a:gd name="T46" fmla="*/ 2247900 w 1624"/>
              <a:gd name="T47" fmla="*/ 1054100 h 864"/>
              <a:gd name="T48" fmla="*/ 2400300 w 1624"/>
              <a:gd name="T49" fmla="*/ 1168400 h 864"/>
              <a:gd name="T50" fmla="*/ 2501900 w 1624"/>
              <a:gd name="T51" fmla="*/ 1193800 h 864"/>
              <a:gd name="T52" fmla="*/ 2578100 w 1624"/>
              <a:gd name="T53" fmla="*/ 1371600 h 8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Freeform 32">
            <a:extLst>
              <a:ext uri="{FF2B5EF4-FFF2-40B4-BE49-F238E27FC236}">
                <a16:creationId xmlns:a16="http://schemas.microsoft.com/office/drawing/2014/main" id="{796D173C-0957-D591-9368-EE958B10F1EB}"/>
              </a:ext>
            </a:extLst>
          </p:cNvPr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>
              <a:gd name="T0" fmla="*/ 76200 w 200"/>
              <a:gd name="T1" fmla="*/ 0 h 2077"/>
              <a:gd name="T2" fmla="*/ 190500 w 200"/>
              <a:gd name="T3" fmla="*/ 25400 h 2077"/>
              <a:gd name="T4" fmla="*/ 241300 w 200"/>
              <a:gd name="T5" fmla="*/ 139700 h 2077"/>
              <a:gd name="T6" fmla="*/ 203200 w 200"/>
              <a:gd name="T7" fmla="*/ 444500 h 2077"/>
              <a:gd name="T8" fmla="*/ 190500 w 200"/>
              <a:gd name="T9" fmla="*/ 558800 h 2077"/>
              <a:gd name="T10" fmla="*/ 76200 w 200"/>
              <a:gd name="T11" fmla="*/ 660400 h 2077"/>
              <a:gd name="T12" fmla="*/ 0 w 200"/>
              <a:gd name="T13" fmla="*/ 787400 h 2077"/>
              <a:gd name="T14" fmla="*/ 12700 w 200"/>
              <a:gd name="T15" fmla="*/ 977900 h 2077"/>
              <a:gd name="T16" fmla="*/ 139700 w 200"/>
              <a:gd name="T17" fmla="*/ 1143000 h 2077"/>
              <a:gd name="T18" fmla="*/ 228600 w 200"/>
              <a:gd name="T19" fmla="*/ 1257300 h 2077"/>
              <a:gd name="T20" fmla="*/ 279400 w 200"/>
              <a:gd name="T21" fmla="*/ 1397000 h 2077"/>
              <a:gd name="T22" fmla="*/ 317500 w 200"/>
              <a:gd name="T23" fmla="*/ 1739900 h 2077"/>
              <a:gd name="T24" fmla="*/ 152400 w 200"/>
              <a:gd name="T25" fmla="*/ 2044700 h 2077"/>
              <a:gd name="T26" fmla="*/ 177800 w 200"/>
              <a:gd name="T27" fmla="*/ 2260600 h 2077"/>
              <a:gd name="T28" fmla="*/ 215900 w 200"/>
              <a:gd name="T29" fmla="*/ 2387600 h 2077"/>
              <a:gd name="T30" fmla="*/ 317500 w 200"/>
              <a:gd name="T31" fmla="*/ 2895600 h 2077"/>
              <a:gd name="T32" fmla="*/ 266700 w 200"/>
              <a:gd name="T33" fmla="*/ 3162300 h 2077"/>
              <a:gd name="T34" fmla="*/ 241300 w 200"/>
              <a:gd name="T35" fmla="*/ 3200400 h 2077"/>
              <a:gd name="T36" fmla="*/ 203200 w 200"/>
              <a:gd name="T37" fmla="*/ 3289300 h 207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Freeform 33">
            <a:extLst>
              <a:ext uri="{FF2B5EF4-FFF2-40B4-BE49-F238E27FC236}">
                <a16:creationId xmlns:a16="http://schemas.microsoft.com/office/drawing/2014/main" id="{32B70F48-9249-5E21-70BC-1F6364B7EA3F}"/>
              </a:ext>
            </a:extLst>
          </p:cNvPr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>
              <a:gd name="T0" fmla="*/ 1112837 w 789"/>
              <a:gd name="T1" fmla="*/ 0 h 504"/>
              <a:gd name="T2" fmla="*/ 1087437 w 789"/>
              <a:gd name="T3" fmla="*/ 190500 h 504"/>
              <a:gd name="T4" fmla="*/ 1074737 w 789"/>
              <a:gd name="T5" fmla="*/ 393700 h 504"/>
              <a:gd name="T6" fmla="*/ 1201737 w 789"/>
              <a:gd name="T7" fmla="*/ 419100 h 504"/>
              <a:gd name="T8" fmla="*/ 1252537 w 789"/>
              <a:gd name="T9" fmla="*/ 571500 h 504"/>
              <a:gd name="T10" fmla="*/ 1201737 w 789"/>
              <a:gd name="T11" fmla="*/ 596900 h 504"/>
              <a:gd name="T12" fmla="*/ 1074737 w 789"/>
              <a:gd name="T13" fmla="*/ 609600 h 504"/>
              <a:gd name="T14" fmla="*/ 1100137 w 789"/>
              <a:gd name="T15" fmla="*/ 711200 h 504"/>
              <a:gd name="T16" fmla="*/ 871537 w 789"/>
              <a:gd name="T17" fmla="*/ 800100 h 504"/>
              <a:gd name="T18" fmla="*/ 655637 w 789"/>
              <a:gd name="T19" fmla="*/ 762000 h 504"/>
              <a:gd name="T20" fmla="*/ 528637 w 789"/>
              <a:gd name="T21" fmla="*/ 762000 h 504"/>
              <a:gd name="T22" fmla="*/ 401637 w 789"/>
              <a:gd name="T23" fmla="*/ 774700 h 504"/>
              <a:gd name="T24" fmla="*/ 312737 w 789"/>
              <a:gd name="T25" fmla="*/ 762000 h 504"/>
              <a:gd name="T26" fmla="*/ 363537 w 789"/>
              <a:gd name="T27" fmla="*/ 698500 h 504"/>
              <a:gd name="T28" fmla="*/ 655637 w 789"/>
              <a:gd name="T29" fmla="*/ 609600 h 504"/>
              <a:gd name="T30" fmla="*/ 604837 w 789"/>
              <a:gd name="T31" fmla="*/ 520700 h 504"/>
              <a:gd name="T32" fmla="*/ 477837 w 789"/>
              <a:gd name="T33" fmla="*/ 406400 h 504"/>
              <a:gd name="T34" fmla="*/ 655637 w 789"/>
              <a:gd name="T35" fmla="*/ 342900 h 504"/>
              <a:gd name="T36" fmla="*/ 642937 w 789"/>
              <a:gd name="T37" fmla="*/ 266700 h 504"/>
              <a:gd name="T38" fmla="*/ 503237 w 789"/>
              <a:gd name="T39" fmla="*/ 355600 h 504"/>
              <a:gd name="T40" fmla="*/ 185737 w 789"/>
              <a:gd name="T41" fmla="*/ 342900 h 504"/>
              <a:gd name="T42" fmla="*/ 96837 w 789"/>
              <a:gd name="T43" fmla="*/ 330200 h 504"/>
              <a:gd name="T44" fmla="*/ 58737 w 789"/>
              <a:gd name="T45" fmla="*/ 317500 h 504"/>
              <a:gd name="T46" fmla="*/ 20637 w 789"/>
              <a:gd name="T47" fmla="*/ 292100 h 504"/>
              <a:gd name="T48" fmla="*/ 58737 w 789"/>
              <a:gd name="T49" fmla="*/ 177800 h 504"/>
              <a:gd name="T50" fmla="*/ 96837 w 789"/>
              <a:gd name="T51" fmla="*/ 101600 h 504"/>
              <a:gd name="T52" fmla="*/ 173037 w 789"/>
              <a:gd name="T53" fmla="*/ 76200 h 504"/>
              <a:gd name="T54" fmla="*/ 185737 w 789"/>
              <a:gd name="T55" fmla="*/ 38100 h 504"/>
              <a:gd name="T56" fmla="*/ 211137 w 789"/>
              <a:gd name="T57" fmla="*/ 0 h 504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Text Box 42">
            <a:extLst>
              <a:ext uri="{FF2B5EF4-FFF2-40B4-BE49-F238E27FC236}">
                <a16:creationId xmlns:a16="http://schemas.microsoft.com/office/drawing/2014/main" id="{33F7AC9C-5367-74A3-580F-DE3D6EA95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45100"/>
            <a:ext cx="2616200" cy="823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800" b="0">
                <a:solidFill>
                  <a:srgbClr val="3333FF"/>
                </a:solidFill>
                <a:latin typeface="Kerala" pitchFamily="2" charset="0"/>
              </a:rPr>
              <a:t>¦dËßA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8680" name="Text Box 43">
            <a:extLst>
              <a:ext uri="{FF2B5EF4-FFF2-40B4-BE49-F238E27FC236}">
                <a16:creationId xmlns:a16="http://schemas.microsoft.com/office/drawing/2014/main" id="{C11DD2A9-7AD1-9326-54F8-23BAB7532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914900"/>
            <a:ext cx="2146300" cy="762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chemeClr val="accent1"/>
                </a:solidFill>
                <a:latin typeface="Kerala" pitchFamily="2" charset="0"/>
              </a:rPr>
              <a:t>¥çùÌc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8681" name="Text Box 45">
            <a:extLst>
              <a:ext uri="{FF2B5EF4-FFF2-40B4-BE49-F238E27FC236}">
                <a16:creationId xmlns:a16="http://schemas.microsoft.com/office/drawing/2014/main" id="{9F5A76BC-D138-E671-C6C6-BC15DBADE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095500"/>
            <a:ext cx="148590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400">
                <a:solidFill>
                  <a:srgbClr val="3333FF"/>
                </a:solidFill>
                <a:latin typeface="Kerala" pitchFamily="2" charset="0"/>
              </a:rPr>
              <a:t>¯×c</a:t>
            </a:r>
            <a:endParaRPr lang="en-US" altLang="en-US" sz="2800">
              <a:solidFill>
                <a:srgbClr val="0033CC"/>
              </a:solidFill>
            </a:endParaRPr>
          </a:p>
        </p:txBody>
      </p:sp>
      <p:sp>
        <p:nvSpPr>
          <p:cNvPr id="28682" name="Text Box 46">
            <a:extLst>
              <a:ext uri="{FF2B5EF4-FFF2-40B4-BE49-F238E27FC236}">
                <a16:creationId xmlns:a16="http://schemas.microsoft.com/office/drawing/2014/main" id="{5D9C462A-CB5C-18FF-BA03-DA9C82395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425" y="1244600"/>
            <a:ext cx="2619375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400">
                <a:solidFill>
                  <a:schemeClr val="accent1"/>
                </a:solidFill>
                <a:latin typeface="Kerala" pitchFamily="2" charset="0"/>
              </a:rPr>
              <a:t>ÏâçùÞMí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8683" name="Text Box 48">
            <a:extLst>
              <a:ext uri="{FF2B5EF4-FFF2-40B4-BE49-F238E27FC236}">
                <a16:creationId xmlns:a16="http://schemas.microsoft.com/office/drawing/2014/main" id="{A9833445-E8AC-A0A0-78B1-D8A6B6A9F844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135313" y="4202113"/>
            <a:ext cx="2206625" cy="77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ÎicÇøÃß µ¿W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28684" name="Text Box 49">
            <a:extLst>
              <a:ext uri="{FF2B5EF4-FFF2-40B4-BE49-F238E27FC236}">
                <a16:creationId xmlns:a16="http://schemas.microsoft.com/office/drawing/2014/main" id="{5B927C15-4DA9-23E8-9298-D8E4C6FB6E08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565150" y="1276350"/>
            <a:ext cx="2281238" cy="96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¥xí ÜÞaßµí</a:t>
            </a:r>
          </a:p>
          <a:p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ØÎádÆ¢</a:t>
            </a:r>
            <a:endParaRPr lang="en-US" altLang="en-US" sz="1800" b="0">
              <a:solidFill>
                <a:schemeClr val="tx1"/>
              </a:solidFill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41394" name="Line 50">
            <a:extLst>
              <a:ext uri="{FF2B5EF4-FFF2-40B4-BE49-F238E27FC236}">
                <a16:creationId xmlns:a16="http://schemas.microsoft.com/office/drawing/2014/main" id="{6F916E8E-C834-8C44-B7EB-B29A9ADB29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1396" name="Group 52">
            <a:extLst>
              <a:ext uri="{FF2B5EF4-FFF2-40B4-BE49-F238E27FC236}">
                <a16:creationId xmlns:a16="http://schemas.microsoft.com/office/drawing/2014/main" id="{2EF45887-FA3D-1B97-2950-DA2C5D95057F}"/>
              </a:ext>
            </a:extLst>
          </p:cNvPr>
          <p:cNvGrpSpPr>
            <a:grpSpLocks/>
          </p:cNvGrpSpPr>
          <p:nvPr/>
        </p:nvGrpSpPr>
        <p:grpSpPr bwMode="auto">
          <a:xfrm>
            <a:off x="6049963" y="4010025"/>
            <a:ext cx="939800" cy="1447800"/>
            <a:chOff x="3800" y="2424"/>
            <a:chExt cx="592" cy="912"/>
          </a:xfrm>
        </p:grpSpPr>
        <p:sp>
          <p:nvSpPr>
            <p:cNvPr id="28704" name="Oval 53">
              <a:extLst>
                <a:ext uri="{FF2B5EF4-FFF2-40B4-BE49-F238E27FC236}">
                  <a16:creationId xmlns:a16="http://schemas.microsoft.com/office/drawing/2014/main" id="{1A3FE4FE-B9A5-A746-4A4C-55F9E24A4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b="0">
                <a:solidFill>
                  <a:schemeClr val="accent1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28705" name="Oval 54">
              <a:extLst>
                <a:ext uri="{FF2B5EF4-FFF2-40B4-BE49-F238E27FC236}">
                  <a16:creationId xmlns:a16="http://schemas.microsoft.com/office/drawing/2014/main" id="{BB68C872-A449-45F8-8E85-639B3CCCD5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8687" name="Freeform 56">
            <a:extLst>
              <a:ext uri="{FF2B5EF4-FFF2-40B4-BE49-F238E27FC236}">
                <a16:creationId xmlns:a16="http://schemas.microsoft.com/office/drawing/2014/main" id="{312353CC-D942-0C95-D114-A664D16C6A6D}"/>
              </a:ext>
            </a:extLst>
          </p:cNvPr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479425 w 576"/>
              <a:gd name="T1" fmla="*/ 846137 h 629"/>
              <a:gd name="T2" fmla="*/ 415925 w 576"/>
              <a:gd name="T3" fmla="*/ 731837 h 629"/>
              <a:gd name="T4" fmla="*/ 377825 w 576"/>
              <a:gd name="T5" fmla="*/ 693737 h 629"/>
              <a:gd name="T6" fmla="*/ 327025 w 576"/>
              <a:gd name="T7" fmla="*/ 617537 h 629"/>
              <a:gd name="T8" fmla="*/ 149225 w 576"/>
              <a:gd name="T9" fmla="*/ 414337 h 629"/>
              <a:gd name="T10" fmla="*/ 98425 w 576"/>
              <a:gd name="T11" fmla="*/ 338137 h 629"/>
              <a:gd name="T12" fmla="*/ 73025 w 576"/>
              <a:gd name="T13" fmla="*/ 198437 h 629"/>
              <a:gd name="T14" fmla="*/ 9525 w 576"/>
              <a:gd name="T15" fmla="*/ 84137 h 629"/>
              <a:gd name="T16" fmla="*/ 85725 w 576"/>
              <a:gd name="T17" fmla="*/ 46037 h 629"/>
              <a:gd name="T18" fmla="*/ 111125 w 576"/>
              <a:gd name="T19" fmla="*/ 134937 h 629"/>
              <a:gd name="T20" fmla="*/ 200025 w 576"/>
              <a:gd name="T21" fmla="*/ 287337 h 629"/>
              <a:gd name="T22" fmla="*/ 276225 w 576"/>
              <a:gd name="T23" fmla="*/ 338137 h 629"/>
              <a:gd name="T24" fmla="*/ 352425 w 576"/>
              <a:gd name="T25" fmla="*/ 427037 h 629"/>
              <a:gd name="T26" fmla="*/ 365125 w 576"/>
              <a:gd name="T27" fmla="*/ 173037 h 629"/>
              <a:gd name="T28" fmla="*/ 403225 w 576"/>
              <a:gd name="T29" fmla="*/ 185737 h 629"/>
              <a:gd name="T30" fmla="*/ 377825 w 576"/>
              <a:gd name="T31" fmla="*/ 312737 h 629"/>
              <a:gd name="T32" fmla="*/ 403225 w 576"/>
              <a:gd name="T33" fmla="*/ 414337 h 629"/>
              <a:gd name="T34" fmla="*/ 530225 w 576"/>
              <a:gd name="T35" fmla="*/ 465137 h 629"/>
              <a:gd name="T36" fmla="*/ 568325 w 576"/>
              <a:gd name="T37" fmla="*/ 503237 h 629"/>
              <a:gd name="T38" fmla="*/ 619125 w 576"/>
              <a:gd name="T39" fmla="*/ 617537 h 629"/>
              <a:gd name="T40" fmla="*/ 695325 w 576"/>
              <a:gd name="T41" fmla="*/ 655637 h 629"/>
              <a:gd name="T42" fmla="*/ 784225 w 576"/>
              <a:gd name="T43" fmla="*/ 757237 h 629"/>
              <a:gd name="T44" fmla="*/ 860425 w 576"/>
              <a:gd name="T45" fmla="*/ 782637 h 629"/>
              <a:gd name="T46" fmla="*/ 898525 w 576"/>
              <a:gd name="T47" fmla="*/ 922337 h 629"/>
              <a:gd name="T48" fmla="*/ 746125 w 576"/>
              <a:gd name="T49" fmla="*/ 960437 h 629"/>
              <a:gd name="T50" fmla="*/ 669925 w 576"/>
              <a:gd name="T51" fmla="*/ 985837 h 629"/>
              <a:gd name="T52" fmla="*/ 631825 w 576"/>
              <a:gd name="T53" fmla="*/ 998537 h 629"/>
              <a:gd name="T54" fmla="*/ 479425 w 576"/>
              <a:gd name="T55" fmla="*/ 935037 h 629"/>
              <a:gd name="T56" fmla="*/ 479425 w 576"/>
              <a:gd name="T57" fmla="*/ 846137 h 629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8" name="Rectangle 57">
            <a:extLst>
              <a:ext uri="{FF2B5EF4-FFF2-40B4-BE49-F238E27FC236}">
                <a16:creationId xmlns:a16="http://schemas.microsoft.com/office/drawing/2014/main" id="{DB67A848-2DD7-C49E-8026-EB07C97EB2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1395" name="Line 51">
            <a:extLst>
              <a:ext uri="{FF2B5EF4-FFF2-40B4-BE49-F238E27FC236}">
                <a16:creationId xmlns:a16="http://schemas.microsoft.com/office/drawing/2014/main" id="{F325A1EF-623D-AFBE-641E-070036EE2B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arrow" w="med" len="med"/>
            <a:tailEnd type="arrow" w="med" len="med"/>
          </a:ln>
          <a:effectLst>
            <a:outerShdw dist="113592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8" name="Text Box 44">
            <a:extLst>
              <a:ext uri="{FF2B5EF4-FFF2-40B4-BE49-F238E27FC236}">
                <a16:creationId xmlns:a16="http://schemas.microsoft.com/office/drawing/2014/main" id="{18F12E51-08C7-0424-71B2-26A9A0C48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0" y="4273550"/>
            <a:ext cx="1854200" cy="655638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33CCFF"/>
                </a:solidFill>
                <a:latin typeface="Kerala" pitchFamily="2" charset="0"/>
              </a:rPr>
              <a:t>ÉÜØñàX</a:t>
            </a:r>
            <a:endParaRPr lang="en-US" altLang="en-US" sz="2800">
              <a:solidFill>
                <a:srgbClr val="33CCFF"/>
              </a:solidFill>
            </a:endParaRPr>
          </a:p>
        </p:txBody>
      </p:sp>
      <p:sp>
        <p:nvSpPr>
          <p:cNvPr id="441391" name="Text Box 47">
            <a:extLst>
              <a:ext uri="{FF2B5EF4-FFF2-40B4-BE49-F238E27FC236}">
                <a16:creationId xmlns:a16="http://schemas.microsoft.com/office/drawing/2014/main" id="{6F870547-E93F-A400-7B21-7B874A3E4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724150"/>
            <a:ext cx="7980363" cy="2408238"/>
          </a:xfrm>
          <a:prstGeom prst="rect">
            <a:avLst/>
          </a:prstGeom>
          <a:noFill/>
          <a:ln>
            <a:noFill/>
          </a:ln>
          <a:effectLst>
            <a:outerShdw dist="109250" dir="2132261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8000" b="0">
                <a:solidFill>
                  <a:srgbClr val="CC3300"/>
                </a:solidFill>
                <a:latin typeface="Kerala" pitchFamily="2" charset="0"/>
              </a:rPr>
              <a:t>çùÞÎÞØÞdÎÞ¼c¢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pPr algn="ctr"/>
            <a:endParaRPr lang="en-US" altLang="en-US" sz="7200">
              <a:solidFill>
                <a:srgbClr val="CC1225"/>
              </a:solidFill>
            </a:endParaRPr>
          </a:p>
        </p:txBody>
      </p:sp>
      <p:sp>
        <p:nvSpPr>
          <p:cNvPr id="28692" name="AutoShape 69">
            <a:extLst>
              <a:ext uri="{FF2B5EF4-FFF2-40B4-BE49-F238E27FC236}">
                <a16:creationId xmlns:a16="http://schemas.microsoft.com/office/drawing/2014/main" id="{8FCAC596-3EE1-A025-CCAE-93D450CBB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3" name="Rectangle 70">
            <a:extLst>
              <a:ext uri="{FF2B5EF4-FFF2-40B4-BE49-F238E27FC236}">
                <a16:creationId xmlns:a16="http://schemas.microsoft.com/office/drawing/2014/main" id="{706EBBA5-7A6C-23F9-FF22-E6208CAB0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4" name="AutoShape 71">
            <a:extLst>
              <a:ext uri="{FF2B5EF4-FFF2-40B4-BE49-F238E27FC236}">
                <a16:creationId xmlns:a16="http://schemas.microsoft.com/office/drawing/2014/main" id="{B70C27C4-B705-A086-A8B3-66962BD00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695" name="Line 72">
            <a:extLst>
              <a:ext uri="{FF2B5EF4-FFF2-40B4-BE49-F238E27FC236}">
                <a16:creationId xmlns:a16="http://schemas.microsoft.com/office/drawing/2014/main" id="{B108A0A2-0FC5-E790-B13D-D61C20C59E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Line 73">
            <a:extLst>
              <a:ext uri="{FF2B5EF4-FFF2-40B4-BE49-F238E27FC236}">
                <a16:creationId xmlns:a16="http://schemas.microsoft.com/office/drawing/2014/main" id="{89475E7C-3CDA-1758-C83D-144C3A4728F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Rectangle 74">
            <a:extLst>
              <a:ext uri="{FF2B5EF4-FFF2-40B4-BE49-F238E27FC236}">
                <a16:creationId xmlns:a16="http://schemas.microsoft.com/office/drawing/2014/main" id="{AFAD04B2-74CD-53D2-4306-301D1501A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810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çùÞÎX ÕcÕØíÅµZ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8698" name="Rectangle 75">
            <a:extLst>
              <a:ext uri="{FF2B5EF4-FFF2-40B4-BE49-F238E27FC236}">
                <a16:creationId xmlns:a16="http://schemas.microsoft.com/office/drawing/2014/main" id="{FED6AC04-D313-173A-FDB5-52F62A2AC1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993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8699" name="Rectangle 76">
            <a:extLst>
              <a:ext uri="{FF2B5EF4-FFF2-40B4-BE49-F238E27FC236}">
                <a16:creationId xmlns:a16="http://schemas.microsoft.com/office/drawing/2014/main" id="{9B26E0C7-061C-5D07-CBD4-FDB9BAC1FC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8700" name="Text Box 77">
            <a:extLst>
              <a:ext uri="{FF2B5EF4-FFF2-40B4-BE49-F238E27FC236}">
                <a16:creationId xmlns:a16="http://schemas.microsoft.com/office/drawing/2014/main" id="{B8025D48-7B92-2990-D026-4A46421911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1426" name="Rectangle 82">
            <a:extLst>
              <a:ext uri="{FF2B5EF4-FFF2-40B4-BE49-F238E27FC236}">
                <a16:creationId xmlns:a16="http://schemas.microsoft.com/office/drawing/2014/main" id="{13B1D7AD-BB20-F00C-911F-A8045128A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8702" name="Text Box 83">
            <a:extLst>
              <a:ext uri="{FF2B5EF4-FFF2-40B4-BE49-F238E27FC236}">
                <a16:creationId xmlns:a16="http://schemas.microsoft.com/office/drawing/2014/main" id="{2319AFD9-D916-094F-D660-3A9AA9431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9038"/>
            <a:ext cx="200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28703" name="Text Box 84">
            <a:extLst>
              <a:ext uri="{FF2B5EF4-FFF2-40B4-BE49-F238E27FC236}">
                <a16:creationId xmlns:a16="http://schemas.microsoft.com/office/drawing/2014/main" id="{CDBC920F-F413-0B78-47B1-DD643BCEB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88" grpId="0" animBg="1" autoUpdateAnimBg="0"/>
      <p:bldP spid="44139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2">
            <a:extLst>
              <a:ext uri="{FF2B5EF4-FFF2-40B4-BE49-F238E27FC236}">
                <a16:creationId xmlns:a16="http://schemas.microsoft.com/office/drawing/2014/main" id="{DDB531AE-B02E-7DFC-6D75-F7CEC5FB0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8068999C-5074-B586-21EE-9F834359174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9913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871" name="Rectangle 7">
            <a:extLst>
              <a:ext uri="{FF2B5EF4-FFF2-40B4-BE49-F238E27FC236}">
                <a16:creationId xmlns:a16="http://schemas.microsoft.com/office/drawing/2014/main" id="{B549B880-D44B-DD94-F174-8DFA09F14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5788025"/>
            <a:ext cx="5995987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çùÞ¢: çµÞYØíxaßX Õ{ºîáÕÞÄßW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9701" name="AutoShape 19">
            <a:extLst>
              <a:ext uri="{FF2B5EF4-FFF2-40B4-BE49-F238E27FC236}">
                <a16:creationId xmlns:a16="http://schemas.microsoft.com/office/drawing/2014/main" id="{1007050B-4B98-FCC7-21A3-C19EF43C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2" name="Rectangle 20">
            <a:extLst>
              <a:ext uri="{FF2B5EF4-FFF2-40B4-BE49-F238E27FC236}">
                <a16:creationId xmlns:a16="http://schemas.microsoft.com/office/drawing/2014/main" id="{F6E31D37-4707-8590-00BB-8D72DADD1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3" name="AutoShape 21">
            <a:extLst>
              <a:ext uri="{FF2B5EF4-FFF2-40B4-BE49-F238E27FC236}">
                <a16:creationId xmlns:a16="http://schemas.microsoft.com/office/drawing/2014/main" id="{95C25071-AD71-0580-6DFD-25FBF2967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9704" name="Line 22">
            <a:extLst>
              <a:ext uri="{FF2B5EF4-FFF2-40B4-BE49-F238E27FC236}">
                <a16:creationId xmlns:a16="http://schemas.microsoft.com/office/drawing/2014/main" id="{1AC0A367-69D6-3184-294F-4ED14887D03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Line 23">
            <a:extLst>
              <a:ext uri="{FF2B5EF4-FFF2-40B4-BE49-F238E27FC236}">
                <a16:creationId xmlns:a16="http://schemas.microsoft.com/office/drawing/2014/main" id="{FDFC6BC8-4953-5899-836D-1058FAA2E3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Rectangle 24">
            <a:extLst>
              <a:ext uri="{FF2B5EF4-FFF2-40B4-BE49-F238E27FC236}">
                <a16:creationId xmlns:a16="http://schemas.microsoft.com/office/drawing/2014/main" id="{1403C6E7-A301-B44E-0F90-E016FA737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810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çùÞÎX ÕcÕØíÅµZ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9707" name="Rectangle 25">
            <a:extLst>
              <a:ext uri="{FF2B5EF4-FFF2-40B4-BE49-F238E27FC236}">
                <a16:creationId xmlns:a16="http://schemas.microsoft.com/office/drawing/2014/main" id="{A9996EDD-7107-FDF9-A7E5-2B4689F4E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32188"/>
            <a:ext cx="9937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9708" name="Rectangle 26">
            <a:extLst>
              <a:ext uri="{FF2B5EF4-FFF2-40B4-BE49-F238E27FC236}">
                <a16:creationId xmlns:a16="http://schemas.microsoft.com/office/drawing/2014/main" id="{D27E69DE-92AE-D624-CECC-E82532B54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9709" name="Text Box 27">
            <a:extLst>
              <a:ext uri="{FF2B5EF4-FFF2-40B4-BE49-F238E27FC236}">
                <a16:creationId xmlns:a16="http://schemas.microsoft.com/office/drawing/2014/main" id="{DD54DF0D-381F-3C89-261D-A7B7C84B8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2895" name="Rectangle 31">
            <a:extLst>
              <a:ext uri="{FF2B5EF4-FFF2-40B4-BE49-F238E27FC236}">
                <a16:creationId xmlns:a16="http://schemas.microsoft.com/office/drawing/2014/main" id="{A45DD585-6B70-2A8F-0D98-78D9E083B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29711" name="Text Box 32">
            <a:extLst>
              <a:ext uri="{FF2B5EF4-FFF2-40B4-BE49-F238E27FC236}">
                <a16:creationId xmlns:a16="http://schemas.microsoft.com/office/drawing/2014/main" id="{86FEC605-689A-58C3-9ADE-825D70581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9038"/>
            <a:ext cx="200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7">
            <a:extLst>
              <a:ext uri="{FF2B5EF4-FFF2-40B4-BE49-F238E27FC236}">
                <a16:creationId xmlns:a16="http://schemas.microsoft.com/office/drawing/2014/main" id="{AD1B9F5C-1E15-FF4A-8D2E-739EFB7D40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0723" name="AutoShape 19">
            <a:extLst>
              <a:ext uri="{FF2B5EF4-FFF2-40B4-BE49-F238E27FC236}">
                <a16:creationId xmlns:a16="http://schemas.microsoft.com/office/drawing/2014/main" id="{2FBC4740-CF02-A54A-1731-B867C37F1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24" name="Rectangle 20">
            <a:extLst>
              <a:ext uri="{FF2B5EF4-FFF2-40B4-BE49-F238E27FC236}">
                <a16:creationId xmlns:a16="http://schemas.microsoft.com/office/drawing/2014/main" id="{E226046C-DA5F-E0D6-C05A-50F2BCC15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25" name="AutoShape 21">
            <a:extLst>
              <a:ext uri="{FF2B5EF4-FFF2-40B4-BE49-F238E27FC236}">
                <a16:creationId xmlns:a16="http://schemas.microsoft.com/office/drawing/2014/main" id="{5AEFF0BA-C8CC-57A7-BAB2-4975B0E97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26" name="Line 22">
            <a:extLst>
              <a:ext uri="{FF2B5EF4-FFF2-40B4-BE49-F238E27FC236}">
                <a16:creationId xmlns:a16="http://schemas.microsoft.com/office/drawing/2014/main" id="{7C97E956-07B7-945B-B730-C39D0EF0B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Line 23">
            <a:extLst>
              <a:ext uri="{FF2B5EF4-FFF2-40B4-BE49-F238E27FC236}">
                <a16:creationId xmlns:a16="http://schemas.microsoft.com/office/drawing/2014/main" id="{26738909-AB7F-7EA0-1F3C-8663A1605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Rectangle 24">
            <a:extLst>
              <a:ext uri="{FF2B5EF4-FFF2-40B4-BE49-F238E27FC236}">
                <a16:creationId xmlns:a16="http://schemas.microsoft.com/office/drawing/2014/main" id="{45620BF3-C76F-C0B7-4266-5E5302E02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1069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Roman Systems</a:t>
            </a:r>
          </a:p>
        </p:txBody>
      </p:sp>
      <p:sp>
        <p:nvSpPr>
          <p:cNvPr id="30729" name="Rectangle 25">
            <a:extLst>
              <a:ext uri="{FF2B5EF4-FFF2-40B4-BE49-F238E27FC236}">
                <a16:creationId xmlns:a16="http://schemas.microsoft.com/office/drawing/2014/main" id="{8BFA1C7B-1EA5-BE48-610F-AC3683781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586163"/>
            <a:ext cx="993775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0730" name="Rectangle 26">
            <a:extLst>
              <a:ext uri="{FF2B5EF4-FFF2-40B4-BE49-F238E27FC236}">
                <a16:creationId xmlns:a16="http://schemas.microsoft.com/office/drawing/2014/main" id="{EA7160F0-32FC-F231-E994-E41F25463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930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Chicago" charset="0"/>
              </a:rPr>
              <a:t>EE</a:t>
            </a:r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0731" name="Text Box 27">
            <a:extLst>
              <a:ext uri="{FF2B5EF4-FFF2-40B4-BE49-F238E27FC236}">
                <a16:creationId xmlns:a16="http://schemas.microsoft.com/office/drawing/2014/main" id="{1A131B85-FC48-8F2C-A2B1-91DBF5B91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5967" name="Rectangle 31">
            <a:extLst>
              <a:ext uri="{FF2B5EF4-FFF2-40B4-BE49-F238E27FC236}">
                <a16:creationId xmlns:a16="http://schemas.microsoft.com/office/drawing/2014/main" id="{BD6C4081-B4ED-A9DC-65B7-25E5C8E86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30733" name="Text Box 32">
            <a:extLst>
              <a:ext uri="{FF2B5EF4-FFF2-40B4-BE49-F238E27FC236}">
                <a16:creationId xmlns:a16="http://schemas.microsoft.com/office/drawing/2014/main" id="{2709880E-F7B0-D0B3-DC14-3BEDFC8A6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75" y="6281738"/>
            <a:ext cx="1819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pic>
        <p:nvPicPr>
          <p:cNvPr id="30734" name="Picture 33">
            <a:extLst>
              <a:ext uri="{FF2B5EF4-FFF2-40B4-BE49-F238E27FC236}">
                <a16:creationId xmlns:a16="http://schemas.microsoft.com/office/drawing/2014/main" id="{452D68F3-5A0E-CA49-EC7D-44244F921D0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" y="763588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35" name="Rectangle 6">
            <a:extLst>
              <a:ext uri="{FF2B5EF4-FFF2-40B4-BE49-F238E27FC236}">
                <a16:creationId xmlns:a16="http://schemas.microsoft.com/office/drawing/2014/main" id="{D1E49C45-3715-6260-D0B8-D12AC5281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5565775"/>
            <a:ext cx="7545387" cy="11858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  <a:latin typeface="Kerala" pitchFamily="2" charset="0"/>
              </a:rPr>
              <a:t>ÉáøÞÄÈ çùÞÎÞ ÉGÃJßæÜ ÈcÞÏØÍ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295970" name="AutoShape 34">
            <a:extLst>
              <a:ext uri="{FF2B5EF4-FFF2-40B4-BE49-F238E27FC236}">
                <a16:creationId xmlns:a16="http://schemas.microsoft.com/office/drawing/2014/main" id="{8756F6F3-55C7-6387-B50E-7FD6444F9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1138" y="2401888"/>
            <a:ext cx="1071562" cy="477837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0737" name="Text Box 36">
            <a:extLst>
              <a:ext uri="{FF2B5EF4-FFF2-40B4-BE49-F238E27FC236}">
                <a16:creationId xmlns:a16="http://schemas.microsoft.com/office/drawing/2014/main" id="{73FDD2C8-4280-CF5E-10A2-38C1C0128B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5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Line 2">
            <a:extLst>
              <a:ext uri="{FF2B5EF4-FFF2-40B4-BE49-F238E27FC236}">
                <a16:creationId xmlns:a16="http://schemas.microsoft.com/office/drawing/2014/main" id="{3165DB45-524D-C463-F855-87640D5201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A1ABB6C-B91B-21A0-6D7B-542194CC2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pic>
        <p:nvPicPr>
          <p:cNvPr id="32772" name="Picture 5">
            <a:extLst>
              <a:ext uri="{FF2B5EF4-FFF2-40B4-BE49-F238E27FC236}">
                <a16:creationId xmlns:a16="http://schemas.microsoft.com/office/drawing/2014/main" id="{537730E5-125B-0D47-466A-7C362091F04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3" name="Rectangle 6">
            <a:extLst>
              <a:ext uri="{FF2B5EF4-FFF2-40B4-BE49-F238E27FC236}">
                <a16:creationId xmlns:a16="http://schemas.microsoft.com/office/drawing/2014/main" id="{D750EA38-A945-15E5-616B-8956B57A2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5762625"/>
            <a:ext cx="8574087" cy="6985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>
                <a:solidFill>
                  <a:srgbClr val="FFFF00"/>
                </a:solidFill>
                <a:latin typeface="Kerala" pitchFamily="2" charset="0"/>
              </a:rPr>
              <a:t>çùÞ¢: ÈcÞÏØÍÏáæ¿ øÎÃàÏÎÞÏ ¸¿È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2774" name="Text Box 17">
            <a:extLst>
              <a:ext uri="{FF2B5EF4-FFF2-40B4-BE49-F238E27FC236}">
                <a16:creationId xmlns:a16="http://schemas.microsoft.com/office/drawing/2014/main" id="{7261C2E6-866E-DCC0-8CF5-4397C3AE0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32775" name="AutoShape 19">
            <a:extLst>
              <a:ext uri="{FF2B5EF4-FFF2-40B4-BE49-F238E27FC236}">
                <a16:creationId xmlns:a16="http://schemas.microsoft.com/office/drawing/2014/main" id="{1C2B0E6F-CA2D-C450-392C-4F8B31E16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6" name="Rectangle 20">
            <a:extLst>
              <a:ext uri="{FF2B5EF4-FFF2-40B4-BE49-F238E27FC236}">
                <a16:creationId xmlns:a16="http://schemas.microsoft.com/office/drawing/2014/main" id="{F0844D4C-2D49-0F11-4A2C-531C5CE1B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7" name="AutoShape 21">
            <a:extLst>
              <a:ext uri="{FF2B5EF4-FFF2-40B4-BE49-F238E27FC236}">
                <a16:creationId xmlns:a16="http://schemas.microsoft.com/office/drawing/2014/main" id="{3E7FF92F-8A7C-0B33-68DF-A04C1873A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8" name="Line 22">
            <a:extLst>
              <a:ext uri="{FF2B5EF4-FFF2-40B4-BE49-F238E27FC236}">
                <a16:creationId xmlns:a16="http://schemas.microsoft.com/office/drawing/2014/main" id="{C4BC5088-2C4F-43A8-36B0-35321E4526C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Line 23">
            <a:extLst>
              <a:ext uri="{FF2B5EF4-FFF2-40B4-BE49-F238E27FC236}">
                <a16:creationId xmlns:a16="http://schemas.microsoft.com/office/drawing/2014/main" id="{1A92841A-734C-2497-D5A3-1E20B3495C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Rectangle 24">
            <a:extLst>
              <a:ext uri="{FF2B5EF4-FFF2-40B4-BE49-F238E27FC236}">
                <a16:creationId xmlns:a16="http://schemas.microsoft.com/office/drawing/2014/main" id="{30961900-C624-BD95-A0E2-9ACC7FE4A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10826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çùÞÎX ÕcÕØíÅµZ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2781" name="Rectangle 25">
            <a:extLst>
              <a:ext uri="{FF2B5EF4-FFF2-40B4-BE49-F238E27FC236}">
                <a16:creationId xmlns:a16="http://schemas.microsoft.com/office/drawing/2014/main" id="{32F1D914-A711-32C3-9F3B-CF50DE0F9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9937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2782" name="Rectangle 26">
            <a:extLst>
              <a:ext uri="{FF2B5EF4-FFF2-40B4-BE49-F238E27FC236}">
                <a16:creationId xmlns:a16="http://schemas.microsoft.com/office/drawing/2014/main" id="{DDDA052C-8070-F747-6C1C-886AE17F7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2783" name="Text Box 27">
            <a:extLst>
              <a:ext uri="{FF2B5EF4-FFF2-40B4-BE49-F238E27FC236}">
                <a16:creationId xmlns:a16="http://schemas.microsoft.com/office/drawing/2014/main" id="{61BD96F9-5435-BF76-48D4-3EBC27D1E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4943" name="Rectangle 31">
            <a:extLst>
              <a:ext uri="{FF2B5EF4-FFF2-40B4-BE49-F238E27FC236}">
                <a16:creationId xmlns:a16="http://schemas.microsoft.com/office/drawing/2014/main" id="{F61310F0-F596-E72E-5263-F1BBF456B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32785" name="Text Box 32">
            <a:extLst>
              <a:ext uri="{FF2B5EF4-FFF2-40B4-BE49-F238E27FC236}">
                <a16:creationId xmlns:a16="http://schemas.microsoft.com/office/drawing/2014/main" id="{D354254C-50D7-841D-53DA-964EE1960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75" y="6281738"/>
            <a:ext cx="18192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>
    <p:wheel spokes="0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6">
            <a:extLst>
              <a:ext uri="{FF2B5EF4-FFF2-40B4-BE49-F238E27FC236}">
                <a16:creationId xmlns:a16="http://schemas.microsoft.com/office/drawing/2014/main" id="{41949240-FA99-078C-F0BE-485B0442B1A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5" name="Line 7">
            <a:extLst>
              <a:ext uri="{FF2B5EF4-FFF2-40B4-BE49-F238E27FC236}">
                <a16:creationId xmlns:a16="http://schemas.microsoft.com/office/drawing/2014/main" id="{D1DD4322-BE98-3026-137A-2229605D424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72" name="Rectangle 8">
            <a:extLst>
              <a:ext uri="{FF2B5EF4-FFF2-40B4-BE49-F238E27FC236}">
                <a16:creationId xmlns:a16="http://schemas.microsoft.com/office/drawing/2014/main" id="{1F5D1345-B96F-7A40-83EA-1531A129D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3" y="5737225"/>
            <a:ext cx="7075487" cy="758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4400">
                <a:solidFill>
                  <a:srgbClr val="FFFF00"/>
                </a:solidFill>
                <a:latin typeface="Kerala" panose="020B0604020202020204" pitchFamily="2" charset="0"/>
              </a:rPr>
              <a:t>æÏøáÖçÜ¢: æÌæÅØíÆÞ µá{¢</a:t>
            </a:r>
            <a:endParaRPr lang="en-US" alt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797" name="Text Box 20">
            <a:extLst>
              <a:ext uri="{FF2B5EF4-FFF2-40B4-BE49-F238E27FC236}">
                <a16:creationId xmlns:a16="http://schemas.microsoft.com/office/drawing/2014/main" id="{B0F3A6C8-429F-1DAA-89F4-9910762226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238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çÏÞÙKÞX 5:2</a:t>
            </a:r>
            <a:endParaRPr lang="en-US" altLang="en-US" sz="1200">
              <a:solidFill>
                <a:schemeClr val="tx1"/>
              </a:solidFill>
            </a:endParaRPr>
          </a:p>
        </p:txBody>
      </p:sp>
      <p:sp>
        <p:nvSpPr>
          <p:cNvPr id="33798" name="AutoShape 22">
            <a:extLst>
              <a:ext uri="{FF2B5EF4-FFF2-40B4-BE49-F238E27FC236}">
                <a16:creationId xmlns:a16="http://schemas.microsoft.com/office/drawing/2014/main" id="{DFA22347-C0EC-2575-501C-9D3BC366E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799" name="Rectangle 23">
            <a:extLst>
              <a:ext uri="{FF2B5EF4-FFF2-40B4-BE49-F238E27FC236}">
                <a16:creationId xmlns:a16="http://schemas.microsoft.com/office/drawing/2014/main" id="{B23F9FF3-B496-5F70-5238-8C9C871BF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0" name="AutoShape 24">
            <a:extLst>
              <a:ext uri="{FF2B5EF4-FFF2-40B4-BE49-F238E27FC236}">
                <a16:creationId xmlns:a16="http://schemas.microsoft.com/office/drawing/2014/main" id="{DBEEC4C1-EEFD-E235-FB20-C164A2998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3801" name="Line 25">
            <a:extLst>
              <a:ext uri="{FF2B5EF4-FFF2-40B4-BE49-F238E27FC236}">
                <a16:creationId xmlns:a16="http://schemas.microsoft.com/office/drawing/2014/main" id="{2422BFD9-0F8C-A52F-9B4B-00E351FAB8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Line 26">
            <a:extLst>
              <a:ext uri="{FF2B5EF4-FFF2-40B4-BE49-F238E27FC236}">
                <a16:creationId xmlns:a16="http://schemas.microsoft.com/office/drawing/2014/main" id="{87921A04-9D98-9A15-DBFA-0EDB9BA40A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3" name="Rectangle 27">
            <a:extLst>
              <a:ext uri="{FF2B5EF4-FFF2-40B4-BE49-F238E27FC236}">
                <a16:creationId xmlns:a16="http://schemas.microsoft.com/office/drawing/2014/main" id="{D92B648F-692C-C7EE-6568-FA5980D08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10826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çùÞÎX ÕcÕØíÅµZ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3804" name="Rectangle 28">
            <a:extLst>
              <a:ext uri="{FF2B5EF4-FFF2-40B4-BE49-F238E27FC236}">
                <a16:creationId xmlns:a16="http://schemas.microsoft.com/office/drawing/2014/main" id="{5FB7A2E0-2F1F-F6CA-F674-FDAB20678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993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3805" name="Rectangle 29">
            <a:extLst>
              <a:ext uri="{FF2B5EF4-FFF2-40B4-BE49-F238E27FC236}">
                <a16:creationId xmlns:a16="http://schemas.microsoft.com/office/drawing/2014/main" id="{D1B4FE0F-D76A-532A-D175-D187C24726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5913" y="3429000"/>
            <a:ext cx="7778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</a:p>
          <a:p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3806" name="Text Box 30">
            <a:extLst>
              <a:ext uri="{FF2B5EF4-FFF2-40B4-BE49-F238E27FC236}">
                <a16:creationId xmlns:a16="http://schemas.microsoft.com/office/drawing/2014/main" id="{7C315A6A-DB30-0201-B89D-A1FD06449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4898" name="Rectangle 34">
            <a:extLst>
              <a:ext uri="{FF2B5EF4-FFF2-40B4-BE49-F238E27FC236}">
                <a16:creationId xmlns:a16="http://schemas.microsoft.com/office/drawing/2014/main" id="{5E5512DC-7184-6A76-8F19-4AAF27D29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33808" name="Text Box 35">
            <a:extLst>
              <a:ext uri="{FF2B5EF4-FFF2-40B4-BE49-F238E27FC236}">
                <a16:creationId xmlns:a16="http://schemas.microsoft.com/office/drawing/2014/main" id="{5B91BC4A-905C-F465-9F35-A26086D88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6192838"/>
            <a:ext cx="18367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ÙÞaí 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í.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 38-39</a:t>
            </a: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0">
            <a:extLst>
              <a:ext uri="{FF2B5EF4-FFF2-40B4-BE49-F238E27FC236}">
                <a16:creationId xmlns:a16="http://schemas.microsoft.com/office/drawing/2014/main" id="{AA862CEF-084A-AE16-15F8-209A0539B3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2125" y="31750"/>
            <a:ext cx="5957888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¥çMÞ.19:29</a:t>
            </a:r>
          </a:p>
        </p:txBody>
      </p:sp>
      <p:sp>
        <p:nvSpPr>
          <p:cNvPr id="34819" name="Text Box 30">
            <a:extLst>
              <a:ext uri="{FF2B5EF4-FFF2-40B4-BE49-F238E27FC236}">
                <a16:creationId xmlns:a16="http://schemas.microsoft.com/office/drawing/2014/main" id="{2A61C5B1-1DBD-180B-1819-3BD56306C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34820" name="Picture 37">
            <a:extLst>
              <a:ext uri="{FF2B5EF4-FFF2-40B4-BE49-F238E27FC236}">
                <a16:creationId xmlns:a16="http://schemas.microsoft.com/office/drawing/2014/main" id="{3509A932-F11E-DAFA-158F-D187F2AE72BA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5926" name="Picture 38">
            <a:extLst>
              <a:ext uri="{FF2B5EF4-FFF2-40B4-BE49-F238E27FC236}">
                <a16:creationId xmlns:a16="http://schemas.microsoft.com/office/drawing/2014/main" id="{FD972833-AB62-CE8A-7FBD-A6F0E34BB95F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34822" name="Rectangle 8">
            <a:extLst>
              <a:ext uri="{FF2B5EF4-FFF2-40B4-BE49-F238E27FC236}">
                <a16:creationId xmlns:a16="http://schemas.microsoft.com/office/drawing/2014/main" id="{30B69D37-F9CC-1165-B39A-CDE5ACF8D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3" y="5673725"/>
            <a:ext cx="7380287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®æËçØÞØí: (ÉìçÜÞØßæa) ¦¢ËßÄßæÏxV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4823" name="AutoShape 22">
            <a:extLst>
              <a:ext uri="{FF2B5EF4-FFF2-40B4-BE49-F238E27FC236}">
                <a16:creationId xmlns:a16="http://schemas.microsoft.com/office/drawing/2014/main" id="{AD70BC2D-04D9-2534-01B4-682178A5C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24" name="Rectangle 23">
            <a:extLst>
              <a:ext uri="{FF2B5EF4-FFF2-40B4-BE49-F238E27FC236}">
                <a16:creationId xmlns:a16="http://schemas.microsoft.com/office/drawing/2014/main" id="{82FB0DAC-BC36-09E6-5A7C-CCA631B10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25" name="AutoShape 24">
            <a:extLst>
              <a:ext uri="{FF2B5EF4-FFF2-40B4-BE49-F238E27FC236}">
                <a16:creationId xmlns:a16="http://schemas.microsoft.com/office/drawing/2014/main" id="{03B02C98-39CE-C80D-BF3A-2DA85291C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4826" name="Line 25">
            <a:extLst>
              <a:ext uri="{FF2B5EF4-FFF2-40B4-BE49-F238E27FC236}">
                <a16:creationId xmlns:a16="http://schemas.microsoft.com/office/drawing/2014/main" id="{5779540C-3754-90BD-6072-A75329175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7" name="Line 26">
            <a:extLst>
              <a:ext uri="{FF2B5EF4-FFF2-40B4-BE49-F238E27FC236}">
                <a16:creationId xmlns:a16="http://schemas.microsoft.com/office/drawing/2014/main" id="{99689C97-44AD-B066-C639-9E4265FD56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8" name="Rectangle 27">
            <a:extLst>
              <a:ext uri="{FF2B5EF4-FFF2-40B4-BE49-F238E27FC236}">
                <a16:creationId xmlns:a16="http://schemas.microsoft.com/office/drawing/2014/main" id="{C9A41399-6965-2764-1ED5-01803C78C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810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çùÞÎX ÕcÕØíÅµZ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4829" name="Rectangle 28">
            <a:extLst>
              <a:ext uri="{FF2B5EF4-FFF2-40B4-BE49-F238E27FC236}">
                <a16:creationId xmlns:a16="http://schemas.microsoft.com/office/drawing/2014/main" id="{6E43E319-7839-D273-252D-EF4ECA8E1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993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4830" name="Rectangle 29">
            <a:extLst>
              <a:ext uri="{FF2B5EF4-FFF2-40B4-BE49-F238E27FC236}">
                <a16:creationId xmlns:a16="http://schemas.microsoft.com/office/drawing/2014/main" id="{CDFBBF0B-0A72-C599-8782-D4D7FB083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</a:t>
            </a:r>
            <a:r>
              <a:rPr lang="en-US" altLang="en-US" sz="900" b="0">
                <a:solidFill>
                  <a:schemeClr val="tx1"/>
                </a:solidFill>
                <a:latin typeface="Kerala" pitchFamily="2" charset="0"/>
              </a:rPr>
              <a:t>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65922" name="Rectangle 34">
            <a:extLst>
              <a:ext uri="{FF2B5EF4-FFF2-40B4-BE49-F238E27FC236}">
                <a16:creationId xmlns:a16="http://schemas.microsoft.com/office/drawing/2014/main" id="{F0B7ABDD-1ED0-FD5C-CD2A-DBD63FC6AF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  <p:sp>
        <p:nvSpPr>
          <p:cNvPr id="34832" name="Text Box 36">
            <a:extLst>
              <a:ext uri="{FF2B5EF4-FFF2-40B4-BE49-F238E27FC236}">
                <a16:creationId xmlns:a16="http://schemas.microsoft.com/office/drawing/2014/main" id="{96F00777-E40F-868E-C07E-12AE2218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75" y="6283325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ÙÞaí ÌáAí çÉ¼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34833" name="Text Box 39">
            <a:extLst>
              <a:ext uri="{FF2B5EF4-FFF2-40B4-BE49-F238E27FC236}">
                <a16:creationId xmlns:a16="http://schemas.microsoft.com/office/drawing/2014/main" id="{F2EAA202-2F7F-BB8C-E691-60278C4FF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0080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14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831D121-923F-A9C1-501F-E165E22CC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74AAB58D-BAE7-980A-291C-451F54EC6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5884863"/>
            <a:ext cx="9144000" cy="546100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3000" b="0">
                <a:solidFill>
                  <a:srgbClr val="FFFF00"/>
                </a:solidFill>
                <a:latin typeface="Kerala" panose="020B0604020202020204" pitchFamily="2" charset="0"/>
              </a:rPr>
              <a:t>èµØøßÏ ÎøßxßÎ, ÏßdØÞçÏW</a:t>
            </a:r>
            <a:r>
              <a:rPr lang="en-US" altLang="en-US" sz="3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</a:t>
            </a:r>
            <a:r>
              <a:rPr lang="en-US" altLang="en-US" sz="3000" b="0">
                <a:solidFill>
                  <a:srgbClr val="FFFF00"/>
                </a:solidFill>
                <a:latin typeface="Kerala" panose="020B0604020202020204" pitchFamily="2" charset="0"/>
              </a:rPr>
              <a:t>çùÞÎX ÈàVºîÞW</a:t>
            </a:r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5844" name="Text Box 4">
            <a:extLst>
              <a:ext uri="{FF2B5EF4-FFF2-40B4-BE49-F238E27FC236}">
                <a16:creationId xmlns:a16="http://schemas.microsoft.com/office/drawing/2014/main" id="{BF98BE28-D116-6B74-6900-0A60AE267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23813"/>
            <a:ext cx="5957887" cy="3048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¥çMÞ.</a:t>
            </a:r>
            <a:r>
              <a:rPr lang="en-US" altLang="en-US" sz="1400">
                <a:solidFill>
                  <a:schemeClr val="tx1"/>
                </a:solidFill>
              </a:rPr>
              <a:t>18:22</a:t>
            </a:r>
            <a:endParaRPr lang="en-US" altLang="en-US" sz="1200">
              <a:solidFill>
                <a:schemeClr val="tx1"/>
              </a:solidFill>
            </a:endParaRPr>
          </a:p>
        </p:txBody>
      </p:sp>
      <p:pic>
        <p:nvPicPr>
          <p:cNvPr id="35845" name="Picture 7">
            <a:extLst>
              <a:ext uri="{FF2B5EF4-FFF2-40B4-BE49-F238E27FC236}">
                <a16:creationId xmlns:a16="http://schemas.microsoft.com/office/drawing/2014/main" id="{49E2A59B-7637-3B6F-34A3-D80581095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573088"/>
            <a:ext cx="7951788" cy="5310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6" name="AutoShape 8">
            <a:extLst>
              <a:ext uri="{FF2B5EF4-FFF2-40B4-BE49-F238E27FC236}">
                <a16:creationId xmlns:a16="http://schemas.microsoft.com/office/drawing/2014/main" id="{8FB62417-003C-DAA1-7A63-BF5C95C32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47" name="Rectangle 9">
            <a:extLst>
              <a:ext uri="{FF2B5EF4-FFF2-40B4-BE49-F238E27FC236}">
                <a16:creationId xmlns:a16="http://schemas.microsoft.com/office/drawing/2014/main" id="{00C6FDEB-F43B-AE26-4D2E-8CA5FEFA0B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48" name="AutoShape 10">
            <a:extLst>
              <a:ext uri="{FF2B5EF4-FFF2-40B4-BE49-F238E27FC236}">
                <a16:creationId xmlns:a16="http://schemas.microsoft.com/office/drawing/2014/main" id="{EAF42143-6ACE-48B0-8CC1-BE527A0C2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5849" name="Line 11">
            <a:extLst>
              <a:ext uri="{FF2B5EF4-FFF2-40B4-BE49-F238E27FC236}">
                <a16:creationId xmlns:a16="http://schemas.microsoft.com/office/drawing/2014/main" id="{5F30FCEF-2F6A-0A70-71A3-A0E44C1917F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Line 12">
            <a:extLst>
              <a:ext uri="{FF2B5EF4-FFF2-40B4-BE49-F238E27FC236}">
                <a16:creationId xmlns:a16="http://schemas.microsoft.com/office/drawing/2014/main" id="{A9C19760-3933-E6D5-00A0-21F708F6F4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Rectangle 13">
            <a:extLst>
              <a:ext uri="{FF2B5EF4-FFF2-40B4-BE49-F238E27FC236}">
                <a16:creationId xmlns:a16="http://schemas.microsoft.com/office/drawing/2014/main" id="{BBFCBC2E-6A9B-5B49-C93D-A7DDCAA14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810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çùÞÎX ÕcÕØíÅµZ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5852" name="Rectangle 14">
            <a:extLst>
              <a:ext uri="{FF2B5EF4-FFF2-40B4-BE49-F238E27FC236}">
                <a16:creationId xmlns:a16="http://schemas.microsoft.com/office/drawing/2014/main" id="{A7C48B48-2034-DC9E-7C87-1FBDA543F1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893763" cy="33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7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5853" name="Rectangle 15">
            <a:extLst>
              <a:ext uri="{FF2B5EF4-FFF2-40B4-BE49-F238E27FC236}">
                <a16:creationId xmlns:a16="http://schemas.microsoft.com/office/drawing/2014/main" id="{2C6581FA-688E-45CA-0B33-7D79E9EDB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ÈßÖÌíÆµÞÜ¢</a:t>
            </a:r>
          </a:p>
          <a:p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9555" name="Rectangle 19">
            <a:extLst>
              <a:ext uri="{FF2B5EF4-FFF2-40B4-BE49-F238E27FC236}">
                <a16:creationId xmlns:a16="http://schemas.microsoft.com/office/drawing/2014/main" id="{424E8DEB-C628-6226-744D-76A30CC50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27</a:t>
            </a:r>
          </a:p>
        </p:txBody>
      </p:sp>
      <p:sp>
        <p:nvSpPr>
          <p:cNvPr id="35855" name="Text Box 20">
            <a:extLst>
              <a:ext uri="{FF2B5EF4-FFF2-40B4-BE49-F238E27FC236}">
                <a16:creationId xmlns:a16="http://schemas.microsoft.com/office/drawing/2014/main" id="{76EFC018-81CB-BF51-6A97-EB9AD9A71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6281738"/>
            <a:ext cx="1628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0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>
    <p:wheel spokes="0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082144E6-2005-D090-B452-39C7A30B8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67" name="Text Box 3">
            <a:extLst>
              <a:ext uri="{FF2B5EF4-FFF2-40B4-BE49-F238E27FC236}">
                <a16:creationId xmlns:a16="http://schemas.microsoft.com/office/drawing/2014/main" id="{1E4225D7-9D1B-FD9D-682B-1F34B8F20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="0">
              <a:latin typeface="Times" panose="02020603050405020304" pitchFamily="18" charset="0"/>
            </a:endParaRPr>
          </a:p>
          <a:p>
            <a:endParaRPr lang="en-US" altLang="en-US" b="0">
              <a:latin typeface="Times" panose="02020603050405020304" pitchFamily="18" charset="0"/>
            </a:endParaRPr>
          </a:p>
        </p:txBody>
      </p:sp>
      <p:sp>
        <p:nvSpPr>
          <p:cNvPr id="36868" name="Text Box 5">
            <a:extLst>
              <a:ext uri="{FF2B5EF4-FFF2-40B4-BE49-F238E27FC236}">
                <a16:creationId xmlns:a16="http://schemas.microsoft.com/office/drawing/2014/main" id="{D2AB12A7-E178-D0EC-A2EC-DC1EB5E10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3238" y="23813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Kerala" pitchFamily="2" charset="0"/>
              </a:rPr>
              <a:t>ÎJÞÏß.</a:t>
            </a: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2:1</a:t>
            </a:r>
            <a:endParaRPr lang="en-US" altLang="en-US" sz="1200">
              <a:solidFill>
                <a:schemeClr val="tx1"/>
              </a:solidFill>
            </a:endParaRPr>
          </a:p>
        </p:txBody>
      </p:sp>
      <p:pic>
        <p:nvPicPr>
          <p:cNvPr id="36869" name="Picture 7">
            <a:extLst>
              <a:ext uri="{FF2B5EF4-FFF2-40B4-BE49-F238E27FC236}">
                <a16:creationId xmlns:a16="http://schemas.microsoft.com/office/drawing/2014/main" id="{12942E80-9E6B-4D07-8455-C399351FE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" t="1749" r="2014" b="745"/>
          <a:stretch>
            <a:fillRect/>
          </a:stretch>
        </p:blipFill>
        <p:spPr bwMode="auto">
          <a:xfrm>
            <a:off x="650875" y="574675"/>
            <a:ext cx="7905750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8520" name="Rectangle 8">
            <a:extLst>
              <a:ext uri="{FF2B5EF4-FFF2-40B4-BE49-F238E27FC236}">
                <a16:creationId xmlns:a16="http://schemas.microsoft.com/office/drawing/2014/main" id="{96DC7409-9D54-E506-90BC-819536CB7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5610225"/>
            <a:ext cx="6845300" cy="11144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65000"/>
              </a:lnSpc>
              <a:defRPr/>
            </a:pPr>
            <a:r>
              <a:rPr lang="en-US" altLang="en-US" sz="2800">
                <a:solidFill>
                  <a:srgbClr val="FFFF00"/>
                </a:solidFill>
                <a:latin typeface="Kerala" panose="020B0604020202020204" pitchFamily="2" charset="0"/>
              </a:rPr>
              <a:t>ÎÙÞÈÞÏ æÙçøÞÆí:</a:t>
            </a:r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en-US" altLang="en-US" sz="2800">
                <a:solidFill>
                  <a:srgbClr val="FFFF00"/>
                </a:solidFill>
                <a:latin typeface="Kerala" panose="020B0604020202020204" pitchFamily="2" charset="0"/>
              </a:rPr>
              <a:t>ÎØÞÄÏßæÜ Äæa æµÞGÞø¢_çµÞG, ÏßdØçÏW</a:t>
            </a:r>
            <a:endParaRPr lang="en-US" altLang="en-US" sz="3200" b="0">
              <a:solidFill>
                <a:srgbClr val="FFFF00"/>
              </a:solidFill>
              <a:latin typeface="Kerala" panose="020B0604020202020204" pitchFamily="2" charset="0"/>
            </a:endParaRPr>
          </a:p>
          <a:p>
            <a:pPr algn="ctr">
              <a:lnSpc>
                <a:spcPct val="65000"/>
              </a:lnSpc>
              <a:defRPr/>
            </a:pP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6871" name="Text Box 9">
            <a:extLst>
              <a:ext uri="{FF2B5EF4-FFF2-40B4-BE49-F238E27FC236}">
                <a16:creationId xmlns:a16="http://schemas.microsoft.com/office/drawing/2014/main" id="{C2825825-914C-4469-28D7-D8DCCCB8F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84800"/>
            <a:ext cx="261620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çËÞçGÞ µ¿MÞ¿í:</a:t>
            </a:r>
          </a:p>
          <a:p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ÎTÞÆ ÜßÎß. dÉØÞÇµV</a:t>
            </a:r>
          </a:p>
          <a:p>
            <a:r>
              <a:rPr lang="en-US" altLang="en-US" sz="1200" b="0">
                <a:solidFill>
                  <a:schemeClr val="tx1"/>
                </a:solidFill>
                <a:latin typeface="Kerala" pitchFamily="2" charset="0"/>
              </a:rPr>
              <a:t>·ßÕÞGÏß¢, ÏßdØÞçÏW</a:t>
            </a:r>
          </a:p>
          <a:p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36872" name="AutoShape 10">
            <a:extLst>
              <a:ext uri="{FF2B5EF4-FFF2-40B4-BE49-F238E27FC236}">
                <a16:creationId xmlns:a16="http://schemas.microsoft.com/office/drawing/2014/main" id="{3DF7F170-C79B-921D-EF09-65468FD59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73" name="Rectangle 11">
            <a:extLst>
              <a:ext uri="{FF2B5EF4-FFF2-40B4-BE49-F238E27FC236}">
                <a16:creationId xmlns:a16="http://schemas.microsoft.com/office/drawing/2014/main" id="{03501233-18C1-F5B1-B601-A49C5F0B8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74" name="AutoShape 12">
            <a:extLst>
              <a:ext uri="{FF2B5EF4-FFF2-40B4-BE49-F238E27FC236}">
                <a16:creationId xmlns:a16="http://schemas.microsoft.com/office/drawing/2014/main" id="{41DE7077-FDA4-D683-AF69-8029CD9D6C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6875" name="Line 13">
            <a:extLst>
              <a:ext uri="{FF2B5EF4-FFF2-40B4-BE49-F238E27FC236}">
                <a16:creationId xmlns:a16="http://schemas.microsoft.com/office/drawing/2014/main" id="{DDC839BE-637B-106F-97E7-15507A6146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6" name="Line 14">
            <a:extLst>
              <a:ext uri="{FF2B5EF4-FFF2-40B4-BE49-F238E27FC236}">
                <a16:creationId xmlns:a16="http://schemas.microsoft.com/office/drawing/2014/main" id="{D49B63B3-5AD4-FE8A-04A4-1A06E7F37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7" name="Rectangle 15">
            <a:extLst>
              <a:ext uri="{FF2B5EF4-FFF2-40B4-BE49-F238E27FC236}">
                <a16:creationId xmlns:a16="http://schemas.microsoft.com/office/drawing/2014/main" id="{9C84369F-532D-9CE3-2354-30FC12005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81075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çùÞÎX ÕcÕØíÅµZ</a:t>
            </a:r>
          </a:p>
          <a:p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6878" name="Rectangle 16">
            <a:extLst>
              <a:ext uri="{FF2B5EF4-FFF2-40B4-BE49-F238E27FC236}">
                <a16:creationId xmlns:a16="http://schemas.microsoft.com/office/drawing/2014/main" id="{0774441F-2A10-8EAC-6BC1-167CAE936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993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chemeClr val="accent2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6879" name="Rectangle 17">
            <a:extLst>
              <a:ext uri="{FF2B5EF4-FFF2-40B4-BE49-F238E27FC236}">
                <a16:creationId xmlns:a16="http://schemas.microsoft.com/office/drawing/2014/main" id="{514BC4EB-7DBB-206E-687B-01D1D0CD9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82637" cy="37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accent2"/>
                </a:solidFill>
                <a:latin typeface="Kerala" pitchFamily="2" charset="0"/>
              </a:rPr>
              <a:t>ÈßÖÌíÆµÞÜ</a:t>
            </a:r>
            <a:r>
              <a:rPr lang="en-US" altLang="en-US" sz="1000" b="0">
                <a:solidFill>
                  <a:schemeClr val="tx1"/>
                </a:solidFill>
                <a:latin typeface="Kerala" pitchFamily="2" charset="0"/>
              </a:rPr>
              <a:t>¢</a:t>
            </a:r>
          </a:p>
          <a:p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8533" name="Rectangle 21">
            <a:extLst>
              <a:ext uri="{FF2B5EF4-FFF2-40B4-BE49-F238E27FC236}">
                <a16:creationId xmlns:a16="http://schemas.microsoft.com/office/drawing/2014/main" id="{214A691C-60C3-3A3B-D930-878DF96B0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28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>
            <a:extLst>
              <a:ext uri="{FF2B5EF4-FFF2-40B4-BE49-F238E27FC236}">
                <a16:creationId xmlns:a16="http://schemas.microsoft.com/office/drawing/2014/main" id="{616195FC-8E31-B5FF-2357-706DE05DF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4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D99CA4DE-ED72-BF05-BE05-66909253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80DD5D5-8263-E93D-F08D-16FA3C3CF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188" y="900113"/>
            <a:ext cx="7921625" cy="53943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>
                <a:solidFill>
                  <a:srgbClr val="FFFF00"/>
                </a:solidFill>
                <a:latin typeface="Kerala" pitchFamily="2" charset="0"/>
              </a:rPr>
              <a:t>¯µçÆÖ µÞÜ¸G¢</a:t>
            </a:r>
            <a:endParaRPr lang="en-US" altLang="en-US" sz="3600">
              <a:solidFill>
                <a:srgbClr val="FAFD00"/>
              </a:solidFill>
              <a:latin typeface="Times" panose="02020603050405020304" pitchFamily="18" charset="0"/>
            </a:endParaRPr>
          </a:p>
          <a:p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¥dÌÙÞ¢ _ çÏÞØËí</a:t>
            </a:r>
            <a:r>
              <a:rPr lang="en-US" altLang="en-US" sz="3600">
                <a:solidFill>
                  <a:srgbClr val="FAFD00"/>
                </a:solidFill>
                <a:latin typeface="Times" panose="02020603050405020304" pitchFamily="18" charset="0"/>
              </a:rPr>
              <a:t>	  	2000 B.C.</a:t>
            </a:r>
            <a:endParaRPr lang="en-US" altLang="en-US" sz="3600">
              <a:solidFill>
                <a:schemeClr val="hlink"/>
              </a:solidFill>
              <a:latin typeface="Times" panose="02020603050405020304" pitchFamily="18" charset="0"/>
            </a:endParaRPr>
          </a:p>
          <a:p>
            <a:endParaRPr lang="en-US" altLang="en-US" sz="4000" b="0">
              <a:solidFill>
                <a:srgbClr val="FFFF00"/>
              </a:solidFill>
              <a:latin typeface="Kerala" pitchFamily="2" charset="0"/>
            </a:endParaRPr>
          </a:p>
          <a:p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çÎÞÖ _ çÏÞÖáÕ</a:t>
            </a:r>
            <a:r>
              <a:rPr lang="en-US" altLang="en-US" sz="3600">
                <a:solidFill>
                  <a:srgbClr val="FAFD00"/>
                </a:solidFill>
                <a:latin typeface="Times" panose="02020603050405020304" pitchFamily="18" charset="0"/>
              </a:rPr>
              <a:t>	  		1500 B.C.</a:t>
            </a:r>
          </a:p>
          <a:p>
            <a:endParaRPr lang="en-US" altLang="en-US" sz="4000" b="0">
              <a:solidFill>
                <a:srgbClr val="FFFF00"/>
              </a:solidFill>
              <a:latin typeface="Kerala" pitchFamily="2" charset="0"/>
            </a:endParaRPr>
          </a:p>
          <a:p>
            <a:r>
              <a:rPr lang="en-US" altLang="en-US" sz="4000" b="0">
                <a:solidFill>
                  <a:srgbClr val="FFFF00"/>
                </a:solidFill>
                <a:latin typeface="Kerala" pitchFamily="2" charset="0"/>
              </a:rPr>
              <a:t>¥øÞ¼µÄb¢_øÞ¼Äb¢</a:t>
            </a:r>
            <a:r>
              <a:rPr lang="en-US" altLang="en-US" sz="3600">
                <a:solidFill>
                  <a:srgbClr val="FAFD00"/>
                </a:solidFill>
                <a:latin typeface="Times" panose="02020603050405020304" pitchFamily="18" charset="0"/>
              </a:rPr>
              <a:t> 		1000 B.C.</a:t>
            </a:r>
            <a:endParaRPr lang="en-US" altLang="en-US" sz="4000" b="0">
              <a:solidFill>
                <a:srgbClr val="FFFF00"/>
              </a:solidFill>
              <a:latin typeface="Kerala" pitchFamily="2" charset="0"/>
            </a:endParaRPr>
          </a:p>
          <a:p>
            <a:endParaRPr lang="en-US" altLang="en-US" sz="3600">
              <a:solidFill>
                <a:schemeClr val="hlink"/>
              </a:solidFill>
              <a:latin typeface="Times" panose="02020603050405020304" pitchFamily="18" charset="0"/>
            </a:endParaRPr>
          </a:p>
          <a:p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ÌtÈµÞÜ¢-ÈßÖÌíÆµÞÜ¢</a:t>
            </a:r>
            <a:r>
              <a:rPr lang="en-US" altLang="en-US" sz="3600">
                <a:solidFill>
                  <a:schemeClr val="hlink"/>
                </a:solidFill>
                <a:latin typeface="Times" panose="02020603050405020304" pitchFamily="18" charset="0"/>
              </a:rPr>
              <a:t>   	  </a:t>
            </a:r>
            <a:r>
              <a:rPr lang="en-US" altLang="en-US" sz="3600">
                <a:solidFill>
                  <a:srgbClr val="FFFF00"/>
                </a:solidFill>
                <a:latin typeface="Times" panose="02020603050405020304" pitchFamily="18" charset="0"/>
              </a:rPr>
              <a:t>500 B.C.</a:t>
            </a:r>
            <a:endParaRPr lang="en-US" altLang="en-US" sz="3600">
              <a:solidFill>
                <a:srgbClr val="FAFD00"/>
              </a:solidFill>
              <a:latin typeface="Times" panose="02020603050405020304" pitchFamily="18" charset="0"/>
            </a:endParaRP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20603050405020304" pitchFamily="18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8858BA3-2997-8791-7F35-36A8E9C98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7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4630" name="Oval 6">
            <a:extLst>
              <a:ext uri="{FF2B5EF4-FFF2-40B4-BE49-F238E27FC236}">
                <a16:creationId xmlns:a16="http://schemas.microsoft.com/office/drawing/2014/main" id="{40B856A4-9C2C-F147-B2B1-C7527DC09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3" y="5008563"/>
            <a:ext cx="7729537" cy="881062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75" name="Text Box 8">
            <a:extLst>
              <a:ext uri="{FF2B5EF4-FFF2-40B4-BE49-F238E27FC236}">
                <a16:creationId xmlns:a16="http://schemas.microsoft.com/office/drawing/2014/main" id="{5524FB31-CF28-DADE-BB97-712297C52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4638" name="Rectangle 14">
            <a:extLst>
              <a:ext uri="{FF2B5EF4-FFF2-40B4-BE49-F238E27FC236}">
                <a16:creationId xmlns:a16="http://schemas.microsoft.com/office/drawing/2014/main" id="{03DE89DE-1E04-2AD8-AB65-7767C6EE63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4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6">
            <a:extLst>
              <a:ext uri="{FF2B5EF4-FFF2-40B4-BE49-F238E27FC236}">
                <a16:creationId xmlns:a16="http://schemas.microsoft.com/office/drawing/2014/main" id="{E3E9ABEC-8213-9193-D4C0-9770D751C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1998663"/>
            <a:ext cx="4419600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¥øßØíçxÞGßW</a:t>
            </a:r>
            <a:r>
              <a:rPr lang="en-US" altLang="en-US" sz="2100">
                <a:solidFill>
                  <a:srgbClr val="656565"/>
                </a:solidFill>
                <a:latin typeface="Helvetica" pitchFamily="2" charset="0"/>
              </a:rPr>
              <a:t>:</a:t>
            </a:r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¥ÜµíØÞIùßæa ¥icÞÉµX</a:t>
            </a:r>
            <a:endParaRPr lang="en-US" altLang="en-US" sz="2100">
              <a:solidFill>
                <a:srgbClr val="656565"/>
              </a:solidFill>
              <a:latin typeface="Helvetica" pitchFamily="2" charset="0"/>
            </a:endParaRPr>
          </a:p>
          <a:p>
            <a:pPr algn="ctr"/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¥øßØíçxÞGßW</a:t>
            </a:r>
            <a:r>
              <a:rPr lang="en-US" altLang="en-US" sz="2100">
                <a:solidFill>
                  <a:srgbClr val="656565"/>
                </a:solidFill>
                <a:latin typeface="Helvetica" pitchFamily="2" charset="0"/>
              </a:rPr>
              <a:t>:</a:t>
            </a:r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Ø¢·àÄ ØßiÞL¢</a:t>
            </a:r>
          </a:p>
          <a:p>
            <a:pPr algn="ctr">
              <a:lnSpc>
                <a:spcPct val="120000"/>
              </a:lnSpc>
            </a:pPr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èºÈÞ ÎÄßW</a:t>
            </a:r>
            <a:endParaRPr lang="en-US" altLang="en-US" sz="2100">
              <a:solidFill>
                <a:srgbClr val="656565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èºÈÏßW ©ÉçÏÞ·ßºî §øáOí</a:t>
            </a:r>
            <a:endParaRPr lang="en-US" altLang="en-US" sz="2100">
              <a:solidFill>
                <a:srgbClr val="656565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100">
                <a:solidFill>
                  <a:srgbClr val="656565"/>
                </a:solidFill>
                <a:latin typeface="Helvetica" pitchFamily="2" charset="0"/>
              </a:rPr>
              <a:t>  </a:t>
            </a:r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¥ÜµíØÞIßÏ: d·àAá ÉÀÈçµdw¢</a:t>
            </a:r>
            <a:endParaRPr lang="en-US" altLang="en-US" sz="2100">
              <a:solidFill>
                <a:srgbClr val="656565"/>
              </a:solidFill>
              <a:latin typeface="Helvetica" pitchFamily="2" charset="0"/>
            </a:endParaRPr>
          </a:p>
          <a:p>
            <a:pPr algn="ctr"/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¦Æc çùÞÎX ÈÞÃÏ¢</a:t>
            </a:r>
            <a:endParaRPr lang="en-US" altLang="en-US" sz="2100">
              <a:solidFill>
                <a:srgbClr val="656565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100">
                <a:solidFill>
                  <a:srgbClr val="656565"/>
                </a:solidFill>
                <a:latin typeface="Helvetica" pitchFamily="2" charset="0"/>
              </a:rPr>
              <a:t>     </a:t>
            </a:r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æµÞøßLí ÕÞÃß¼c çµdwÎÞAß</a:t>
            </a:r>
            <a:endParaRPr lang="en-US" altLang="en-US" sz="2100">
              <a:solidFill>
                <a:srgbClr val="656565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¨¼ßÉñí ÏÙâÆzÞøáæ¿ ÕÞÃß¼c çµdw¢</a:t>
            </a:r>
            <a:endParaRPr lang="en-US" altLang="en-US" sz="2100">
              <a:solidFill>
                <a:srgbClr val="656565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d·àAá Ø¢ØíµÞø¢ </a:t>
            </a:r>
            <a:r>
              <a:rPr lang="en-US" altLang="en-US" sz="2100">
                <a:solidFill>
                  <a:srgbClr val="656565"/>
                </a:solidFill>
                <a:latin typeface="courier"/>
              </a:rPr>
              <a:t>&amp;</a:t>
            </a:r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 d·àAá È·øBZ</a:t>
            </a:r>
            <a:endParaRPr lang="en-US" altLang="en-US" sz="2100">
              <a:solidFill>
                <a:srgbClr val="656565"/>
              </a:solidFill>
              <a:latin typeface="Helvetica" pitchFamily="2" charset="0"/>
            </a:endParaRPr>
          </a:p>
          <a:p>
            <a:pPr algn="ctr"/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d·àAá ¼àÕßÄøàÄß</a:t>
            </a:r>
            <a:endParaRPr lang="en-US" altLang="en-US" sz="2100">
              <a:solidFill>
                <a:srgbClr val="656565"/>
              </a:solidFill>
              <a:latin typeface="Helvetica" pitchFamily="2" charset="0"/>
            </a:endParaRPr>
          </a:p>
          <a:p>
            <a:pPr algn="ctr"/>
            <a:r>
              <a:rPr lang="en-US" altLang="en-US" sz="2100">
                <a:solidFill>
                  <a:srgbClr val="656565"/>
                </a:solidFill>
                <a:latin typeface="Kerala" pitchFamily="2" charset="0"/>
              </a:rPr>
              <a:t>d·àAá ÍÞ×</a:t>
            </a:r>
          </a:p>
          <a:p>
            <a:endParaRPr lang="en-US" altLang="en-US" sz="2100">
              <a:solidFill>
                <a:schemeClr val="bg1"/>
              </a:solidFill>
              <a:latin typeface="Times" panose="02020603050405020304" pitchFamily="18" charset="0"/>
            </a:endParaRPr>
          </a:p>
        </p:txBody>
      </p:sp>
      <p:sp>
        <p:nvSpPr>
          <p:cNvPr id="37891" name="Rectangle 4">
            <a:extLst>
              <a:ext uri="{FF2B5EF4-FFF2-40B4-BE49-F238E27FC236}">
                <a16:creationId xmlns:a16="http://schemas.microsoft.com/office/drawing/2014/main" id="{20B19988-5017-C602-81DA-EBA85A376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37892" name="Line 5">
            <a:extLst>
              <a:ext uri="{FF2B5EF4-FFF2-40B4-BE49-F238E27FC236}">
                <a16:creationId xmlns:a16="http://schemas.microsoft.com/office/drawing/2014/main" id="{70E4508F-7825-F936-3760-7767DE6373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0" name="Text Box 16">
            <a:extLst>
              <a:ext uri="{FF2B5EF4-FFF2-40B4-BE49-F238E27FC236}">
                <a16:creationId xmlns:a16="http://schemas.microsoft.com/office/drawing/2014/main" id="{21532E5C-31DD-00BF-FE27-4DD3956FE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214313"/>
            <a:ext cx="3835400" cy="8223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¥BæÈ... çùÞÎÞ </a:t>
            </a:r>
          </a:p>
          <a:p>
            <a:pPr algn="ct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ÍøÃµÞÜJí </a:t>
            </a:r>
            <a:r>
              <a:rPr lang="en-US" altLang="en-US" sz="2400" i="1">
                <a:solidFill>
                  <a:schemeClr val="hlink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37894" name="Text Box 21">
            <a:extLst>
              <a:ext uri="{FF2B5EF4-FFF2-40B4-BE49-F238E27FC236}">
                <a16:creationId xmlns:a16="http://schemas.microsoft.com/office/drawing/2014/main" id="{02A128C0-C38B-273D-0686-689F1BB71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195608" name="Oval 24">
            <a:extLst>
              <a:ext uri="{FF2B5EF4-FFF2-40B4-BE49-F238E27FC236}">
                <a16:creationId xmlns:a16="http://schemas.microsoft.com/office/drawing/2014/main" id="{4A21F7D7-72ED-2262-45E1-A11ED986F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275" y="211138"/>
            <a:ext cx="3390900" cy="8509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0BC6454B-8786-F1FC-C01C-8D05A956B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714375"/>
            <a:ext cx="4527550" cy="5646738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en-US" sz="2000">
              <a:solidFill>
                <a:srgbClr val="FFFF00"/>
              </a:solidFill>
              <a:latin typeface="Keral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ØVAÞV ÍøÃ¢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·ßÏV, ¼Üºdµ¢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dÄßÎÞÈ·ÃßÄ¢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¼Ü¸¿ßµÞø¢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çùÞæØx ØíçxÞY ®ÝáJí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¥ÜµíØÞdLßÏ: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ÈÞÃÏÕßÈßÎÏ¢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ÉáÄßÏ æµGß¿ÈßVÎÞÃ øàÄßµZ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æÕU¢ / ¥ÝáAáºÞÜáµZ </a:t>
            </a:r>
          </a:p>
          <a:p>
            <a:pPr algn="ctr"/>
            <a:r>
              <a:rPr lang="en-US" altLang="en-US" sz="2000">
                <a:solidFill>
                  <a:srgbClr val="00CC99"/>
                </a:solidFill>
                <a:latin typeface="Kerala" pitchFamily="2" charset="0"/>
              </a:rPr>
              <a:t>çµÞYdµàxí;</a:t>
            </a:r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 ØVAÞV µ¿MdÄBZ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365 ÆßÕØ µÜIV 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ÜÞxßX ÍÞ× ØÞVÕdÄßµÎÞÏß</a:t>
            </a:r>
          </a:p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ÄdLdÉÇÞÈÎÞÏ ÎßÜßGùß ÍøÃ¢</a:t>
            </a:r>
            <a:endParaRPr lang="en-US" altLang="en-US" sz="20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çùÞÎÞ_µá¿ßçÏx </a:t>
            </a:r>
          </a:p>
          <a:p>
            <a:pPr algn="ctr">
              <a:lnSpc>
                <a:spcPct val="120000"/>
              </a:lnSpc>
            </a:pP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ÉÜØñàX</a:t>
            </a:r>
            <a:endParaRPr lang="en-US" altLang="en-US" sz="2400">
              <a:solidFill>
                <a:schemeClr val="tx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endParaRPr lang="en-US" altLang="en-US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7897" name="Text Box 27">
            <a:extLst>
              <a:ext uri="{FF2B5EF4-FFF2-40B4-BE49-F238E27FC236}">
                <a16:creationId xmlns:a16="http://schemas.microsoft.com/office/drawing/2014/main" id="{E9A14E36-3125-01D2-FFE7-618214E74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0113" y="6426200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17</a:t>
            </a:r>
          </a:p>
        </p:txBody>
      </p:sp>
      <p:sp>
        <p:nvSpPr>
          <p:cNvPr id="37898" name="Text Box 28">
            <a:extLst>
              <a:ext uri="{FF2B5EF4-FFF2-40B4-BE49-F238E27FC236}">
                <a16:creationId xmlns:a16="http://schemas.microsoft.com/office/drawing/2014/main" id="{6BC3E6C8-2558-FA23-CF2B-DC24A11B1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936625"/>
            <a:ext cx="3048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656565"/>
                </a:solidFill>
                <a:latin typeface="Kerala" pitchFamily="2" charset="0"/>
              </a:rPr>
              <a:t>ÎÙÞÈÞÏ ¥ÜµíØÞIùßæa µÞÜ¸G¢</a:t>
            </a:r>
            <a:r>
              <a:rPr lang="en-US" altLang="en-US" sz="2400" i="1">
                <a:solidFill>
                  <a:srgbClr val="656565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195615" name="Rectangle 31">
            <a:extLst>
              <a:ext uri="{FF2B5EF4-FFF2-40B4-BE49-F238E27FC236}">
                <a16:creationId xmlns:a16="http://schemas.microsoft.com/office/drawing/2014/main" id="{D22E4207-AE8F-4976-6491-C707F43A9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29</a:t>
            </a:r>
          </a:p>
        </p:txBody>
      </p:sp>
      <p:sp>
        <p:nvSpPr>
          <p:cNvPr id="37900" name="Text Box 32">
            <a:extLst>
              <a:ext uri="{FF2B5EF4-FFF2-40B4-BE49-F238E27FC236}">
                <a16:creationId xmlns:a16="http://schemas.microsoft.com/office/drawing/2014/main" id="{2C8E1243-54B1-2C7D-29B6-686FB4AB1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7450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pic>
        <p:nvPicPr>
          <p:cNvPr id="195618" name="Picture 34">
            <a:extLst>
              <a:ext uri="{FF2B5EF4-FFF2-40B4-BE49-F238E27FC236}">
                <a16:creationId xmlns:a16="http://schemas.microsoft.com/office/drawing/2014/main" id="{21216BDC-B31E-C39A-0CE9-CB02597E322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938" y="4538663"/>
            <a:ext cx="2308225" cy="1731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5617" name="Picture 33">
            <a:extLst>
              <a:ext uri="{FF2B5EF4-FFF2-40B4-BE49-F238E27FC236}">
                <a16:creationId xmlns:a16="http://schemas.microsoft.com/office/drawing/2014/main" id="{4F0A40DA-5522-7123-0763-F2091718078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879475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95614" name="Text Box 30">
            <a:extLst>
              <a:ext uri="{FF2B5EF4-FFF2-40B4-BE49-F238E27FC236}">
                <a16:creationId xmlns:a16="http://schemas.microsoft.com/office/drawing/2014/main" id="{05859B92-AAA1-107D-7E2F-01287DC16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88" y="173038"/>
            <a:ext cx="3989387" cy="6985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rgbClr val="FFFF00"/>
                </a:solidFill>
                <a:latin typeface="Kerala" pitchFamily="2" charset="0"/>
              </a:rPr>
              <a:t>ÉÀÈØÙÞÏß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rgbClr val="FFFF00"/>
                </a:solidFill>
              </a:rPr>
              <a:t>#05</a:t>
            </a:r>
          </a:p>
        </p:txBody>
      </p:sp>
      <p:pic>
        <p:nvPicPr>
          <p:cNvPr id="195619" name="Picture 35">
            <a:extLst>
              <a:ext uri="{FF2B5EF4-FFF2-40B4-BE49-F238E27FC236}">
                <a16:creationId xmlns:a16="http://schemas.microsoft.com/office/drawing/2014/main" id="{63EB250A-96B1-D6B0-FDCD-98629FCA495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3354388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2" dur="500"/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7" dur="500"/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2" dur="500"/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587" grpId="0" build="p" autoUpdateAnimBg="0"/>
      <p:bldP spid="195618" grpId="0" animBg="1" autoUpdateAnimBg="0"/>
      <p:bldP spid="195617" grpId="0" animBg="1" autoUpdateAnimBg="0"/>
      <p:bldP spid="19561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08529320-0BA4-F3C7-AFFF-3D44A73FF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38915" name="Line 3">
            <a:extLst>
              <a:ext uri="{FF2B5EF4-FFF2-40B4-BE49-F238E27FC236}">
                <a16:creationId xmlns:a16="http://schemas.microsoft.com/office/drawing/2014/main" id="{9CC739BD-E699-CC5C-A9D5-A51E3BD55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F1A40C9F-12C8-1EE1-F624-22DD38192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73025"/>
            <a:ext cx="3835400" cy="8223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¥BæÈ... çùÞÎÞ ÍøÃµÞÜJí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FDC81B92-B70D-6481-2907-92CB21C1B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38918" name="Rectangle 7">
            <a:extLst>
              <a:ext uri="{FF2B5EF4-FFF2-40B4-BE49-F238E27FC236}">
                <a16:creationId xmlns:a16="http://schemas.microsoft.com/office/drawing/2014/main" id="{FAAC6397-5F06-6C15-A5AB-923FF6D91D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714375"/>
            <a:ext cx="4527550" cy="55340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ØVAÞV ÍøÃ¢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·ßÏV, ¼Üºdµ¢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dÄßÎÞÈ·ÃßÄ¢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¼Ü¸¿ßµÞø¢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çùÞæØx ØíçxÞY ®ÝáJí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¥ÜµíØÞdLßÏ: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ÈÞÃÏÕßÈßÎÏ¢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ÉáÄßÏ æµGß¿ÈßVÎÞÃ øàÄßµZ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æÕU¢ / ¥ÝáAáºÞÜáµZ </a:t>
            </a:r>
          </a:p>
          <a:p>
            <a:pPr algn="ctr"/>
            <a:r>
              <a:rPr lang="en-US" altLang="en-US" sz="2200" b="0">
                <a:solidFill>
                  <a:srgbClr val="00CC99"/>
                </a:solidFill>
                <a:latin typeface="Kerala" pitchFamily="2" charset="0"/>
              </a:rPr>
              <a:t>çµÞYdµàxí;</a:t>
            </a:r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 ØVAÞV µ¿MdÄBZ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365 ÆßÕØ µÜIV 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ÜÞxßX ÍÞ× ØÞVÕdÄßµÎÞÏß</a:t>
            </a:r>
          </a:p>
          <a:p>
            <a:pPr algn="ctr"/>
            <a:r>
              <a:rPr lang="en-US" altLang="en-US" sz="2200" b="0">
                <a:solidFill>
                  <a:srgbClr val="FFFF00"/>
                </a:solidFill>
                <a:latin typeface="Kerala" pitchFamily="2" charset="0"/>
              </a:rPr>
              <a:t>ÄdLdÉÇÞÈÎÞÏ ÎßÜßGùß ÍøÃ¢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pPr algn="ct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çùÞÎÞ_µá¿ßçÏx </a:t>
            </a:r>
          </a:p>
          <a:p>
            <a:pPr algn="ct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ÉÜØñàX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  <a:p>
            <a:pPr algn="ctr">
              <a:lnSpc>
                <a:spcPct val="120000"/>
              </a:lnSpc>
            </a:pPr>
            <a:endParaRPr lang="en-US" altLang="en-US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38919" name="Text Box 9">
            <a:extLst>
              <a:ext uri="{FF2B5EF4-FFF2-40B4-BE49-F238E27FC236}">
                <a16:creationId xmlns:a16="http://schemas.microsoft.com/office/drawing/2014/main" id="{E93B274D-C542-0772-1CA4-6C45C6760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936625"/>
            <a:ext cx="3048000" cy="11874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ÎÙÞÈÞÏ ¥ÜµíØÞIùßæa µÞÜ¸G¢</a:t>
            </a:r>
            <a:r>
              <a:rPr lang="en-US" altLang="en-US" sz="2400" i="1">
                <a:solidFill>
                  <a:schemeClr val="hlink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38920" name="Rectangle 10">
            <a:extLst>
              <a:ext uri="{FF2B5EF4-FFF2-40B4-BE49-F238E27FC236}">
                <a16:creationId xmlns:a16="http://schemas.microsoft.com/office/drawing/2014/main" id="{840A5827-68C1-5514-8441-F7EB6F7A8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1998663"/>
            <a:ext cx="4419600" cy="44545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>
                <a:solidFill>
                  <a:srgbClr val="FFFF00"/>
                </a:solidFill>
                <a:latin typeface="Kerala" pitchFamily="2" charset="0"/>
              </a:rPr>
              <a:t>¥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øßØíçxÞGßW</a:t>
            </a:r>
            <a:r>
              <a:rPr lang="en-US" altLang="en-US" sz="2000" b="0">
                <a:solidFill>
                  <a:srgbClr val="FFFF00"/>
                </a:solidFill>
                <a:latin typeface="Helvetica" pitchFamily="2" charset="0"/>
              </a:rPr>
              <a:t>: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¥ÜµíØÞIùßæa ¥icÞÉµX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/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¥øßØíçxÞGßW</a:t>
            </a:r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: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Ø¢·àÄ ØßiÞL¢</a:t>
            </a:r>
          </a:p>
          <a:p>
            <a:pPr algn="ctr">
              <a:lnSpc>
                <a:spcPct val="120000"/>
              </a:lnSpc>
            </a:pP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èºÈÞ ÎÄßW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èºÈÏßW ©ÉçÏÞ·ßºî §øáOí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¥ÜµíØÞIßÏ: d·àAá ÉÀÈçµdw¢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/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¦Æc çùÞÎX ÈÞÃÏ¢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</a:t>
            </a: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æµÞøßLí ÕÞÃß¼c çµdwÎÞAß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¨¼ßÉñí ÏÙâÆzÞøáæ¿ ÕÞÃß¼c çµdw¢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 sz="2000" b="0">
                <a:solidFill>
                  <a:schemeClr val="tx2"/>
                </a:solidFill>
                <a:latin typeface="Kerala" pitchFamily="2" charset="0"/>
              </a:rPr>
              <a:t>d·àAá Ø¢ØíµÞø¢ </a:t>
            </a:r>
            <a:r>
              <a:rPr lang="en-US" altLang="en-US" sz="2000" b="0">
                <a:solidFill>
                  <a:schemeClr val="tx2"/>
                </a:solidFill>
                <a:latin typeface="courier"/>
              </a:rPr>
              <a:t>&amp;</a:t>
            </a:r>
            <a:r>
              <a:rPr lang="en-US" altLang="en-US" sz="2000" b="0">
                <a:solidFill>
                  <a:schemeClr val="tx2"/>
                </a:solidFill>
                <a:latin typeface="Kerala" pitchFamily="2" charset="0"/>
              </a:rPr>
              <a:t> d·àAá È·øBZ</a:t>
            </a:r>
            <a:endParaRPr lang="en-US" altLang="en-US" sz="2000">
              <a:solidFill>
                <a:schemeClr val="tx2"/>
              </a:solidFill>
              <a:latin typeface="Helvetica" pitchFamily="2" charset="0"/>
            </a:endParaRPr>
          </a:p>
          <a:p>
            <a:pPr algn="ctr"/>
            <a:r>
              <a:rPr lang="en-US" altLang="en-US" sz="2000" b="0">
                <a:solidFill>
                  <a:schemeClr val="tx2"/>
                </a:solidFill>
                <a:latin typeface="Kerala" pitchFamily="2" charset="0"/>
              </a:rPr>
              <a:t>d·àAá ¼àÕßÄøàÄß</a:t>
            </a:r>
            <a:endParaRPr lang="en-US" altLang="en-US">
              <a:solidFill>
                <a:schemeClr val="hlink"/>
              </a:solidFill>
              <a:latin typeface="Helvetica" pitchFamily="2" charset="0"/>
            </a:endParaRPr>
          </a:p>
          <a:p>
            <a:pPr algn="ctr"/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d·àAá ÍÞ×</a:t>
            </a:r>
          </a:p>
          <a:p>
            <a:pPr algn="ctr">
              <a:lnSpc>
                <a:spcPct val="120000"/>
              </a:lnSpc>
            </a:pPr>
            <a:endParaRPr lang="en-US" altLang="en-US" sz="9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499723" name="Rectangle 11">
            <a:extLst>
              <a:ext uri="{FF2B5EF4-FFF2-40B4-BE49-F238E27FC236}">
                <a16:creationId xmlns:a16="http://schemas.microsoft.com/office/drawing/2014/main" id="{82DDE475-B88D-CEC4-A493-D8988C121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38922" name="Text Box 12">
            <a:extLst>
              <a:ext uri="{FF2B5EF4-FFF2-40B4-BE49-F238E27FC236}">
                <a16:creationId xmlns:a16="http://schemas.microsoft.com/office/drawing/2014/main" id="{AC1EA305-24CE-DC04-C101-44A75FF8C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9038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499729" name="AutoShape 17">
            <a:extLst>
              <a:ext uri="{FF2B5EF4-FFF2-40B4-BE49-F238E27FC236}">
                <a16:creationId xmlns:a16="http://schemas.microsoft.com/office/drawing/2014/main" id="{37DE7BD7-F015-C1B5-F470-86216CDE4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987425"/>
            <a:ext cx="4116388" cy="528161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99730" name="AutoShape 18">
            <a:extLst>
              <a:ext uri="{FF2B5EF4-FFF2-40B4-BE49-F238E27FC236}">
                <a16:creationId xmlns:a16="http://schemas.microsoft.com/office/drawing/2014/main" id="{382B0C94-5614-E34E-BF2B-C14F37D82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6450" y="0"/>
            <a:ext cx="4527550" cy="6096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4">
            <a:extLst>
              <a:ext uri="{FF2B5EF4-FFF2-40B4-BE49-F238E27FC236}">
                <a16:creationId xmlns:a16="http://schemas.microsoft.com/office/drawing/2014/main" id="{A553321A-415B-6103-3B85-4810651D1676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Text Box 8">
            <a:extLst>
              <a:ext uri="{FF2B5EF4-FFF2-40B4-BE49-F238E27FC236}">
                <a16:creationId xmlns:a16="http://schemas.microsoft.com/office/drawing/2014/main" id="{A721213C-1584-97D2-F744-9EF0C5B2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54686" name="Rectangle 30">
            <a:extLst>
              <a:ext uri="{FF2B5EF4-FFF2-40B4-BE49-F238E27FC236}">
                <a16:creationId xmlns:a16="http://schemas.microsoft.com/office/drawing/2014/main" id="{5BEFAB50-A1AB-2E13-4462-F308F5B28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31</a:t>
            </a:r>
          </a:p>
        </p:txBody>
      </p:sp>
      <p:grpSp>
        <p:nvGrpSpPr>
          <p:cNvPr id="39941" name="Group 72">
            <a:extLst>
              <a:ext uri="{FF2B5EF4-FFF2-40B4-BE49-F238E27FC236}">
                <a16:creationId xmlns:a16="http://schemas.microsoft.com/office/drawing/2014/main" id="{80976A33-CA93-F49F-6BF3-98BDC6D0D901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501650"/>
            <a:ext cx="8061325" cy="5799138"/>
            <a:chOff x="-460" y="1244"/>
            <a:chExt cx="4312" cy="3350"/>
          </a:xfrm>
        </p:grpSpPr>
        <p:pic>
          <p:nvPicPr>
            <p:cNvPr id="39944" name="Picture 73">
              <a:extLst>
                <a:ext uri="{FF2B5EF4-FFF2-40B4-BE49-F238E27FC236}">
                  <a16:creationId xmlns:a16="http://schemas.microsoft.com/office/drawing/2014/main" id="{82413828-94B0-23D0-BCCD-E215F1A426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contras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2" y="1244"/>
              <a:ext cx="4288" cy="33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5" name="Rectangle 74">
              <a:extLst>
                <a:ext uri="{FF2B5EF4-FFF2-40B4-BE49-F238E27FC236}">
                  <a16:creationId xmlns:a16="http://schemas.microsoft.com/office/drawing/2014/main" id="{D88BE621-3A55-EA7B-780B-D5687623E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52" y="1246"/>
              <a:ext cx="496" cy="3333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46" name="Rectangle 75">
              <a:extLst>
                <a:ext uri="{FF2B5EF4-FFF2-40B4-BE49-F238E27FC236}">
                  <a16:creationId xmlns:a16="http://schemas.microsoft.com/office/drawing/2014/main" id="{83821A3C-C1B8-44EA-18D7-466924C1ED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6" y="1262"/>
              <a:ext cx="496" cy="3325"/>
            </a:xfrm>
            <a:prstGeom prst="rect">
              <a:avLst/>
            </a:prstGeom>
            <a:solidFill>
              <a:srgbClr val="111111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9947" name="Group 76">
              <a:extLst>
                <a:ext uri="{FF2B5EF4-FFF2-40B4-BE49-F238E27FC236}">
                  <a16:creationId xmlns:a16="http://schemas.microsoft.com/office/drawing/2014/main" id="{B5D77239-AC65-6E63-82E2-5208A45AE6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60" y="1252"/>
              <a:ext cx="4296" cy="3341"/>
              <a:chOff x="524" y="486"/>
              <a:chExt cx="4296" cy="3368"/>
            </a:xfrm>
          </p:grpSpPr>
          <p:grpSp>
            <p:nvGrpSpPr>
              <p:cNvPr id="39977" name="Group 77">
                <a:extLst>
                  <a:ext uri="{FF2B5EF4-FFF2-40B4-BE49-F238E27FC236}">
                    <a16:creationId xmlns:a16="http://schemas.microsoft.com/office/drawing/2014/main" id="{EE080E30-1E25-86A6-5E51-E2CFBA0F9DB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4" y="486"/>
                <a:ext cx="4296" cy="3368"/>
                <a:chOff x="392" y="1151"/>
                <a:chExt cx="4296" cy="3368"/>
              </a:xfrm>
            </p:grpSpPr>
            <p:sp>
              <p:nvSpPr>
                <p:cNvPr id="39982" name="Rectangle 78">
                  <a:extLst>
                    <a:ext uri="{FF2B5EF4-FFF2-40B4-BE49-F238E27FC236}">
                      <a16:creationId xmlns:a16="http://schemas.microsoft.com/office/drawing/2014/main" id="{9852177C-86E5-6E07-D490-69EAA07ED9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" y="1151"/>
                  <a:ext cx="4296" cy="336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endParaRPr lang="en-US" altLang="en-US"/>
                </a:p>
              </p:txBody>
            </p:sp>
            <p:pic>
              <p:nvPicPr>
                <p:cNvPr id="39983" name="Picture 79">
                  <a:extLst>
                    <a:ext uri="{FF2B5EF4-FFF2-40B4-BE49-F238E27FC236}">
                      <a16:creationId xmlns:a16="http://schemas.microsoft.com/office/drawing/2014/main" id="{DE1751BE-2E11-43E1-5A3D-006F8550D10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1" y="1283"/>
                  <a:ext cx="3097" cy="3120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rgbClr val="808080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9978" name="Freeform 80">
                <a:extLst>
                  <a:ext uri="{FF2B5EF4-FFF2-40B4-BE49-F238E27FC236}">
                    <a16:creationId xmlns:a16="http://schemas.microsoft.com/office/drawing/2014/main" id="{FE91DCCE-A2EB-0D41-660A-FB2CA7E582EA}"/>
                  </a:ext>
                </a:extLst>
              </p:cNvPr>
              <p:cNvSpPr>
                <a:spLocks/>
              </p:cNvSpPr>
              <p:nvPr/>
            </p:nvSpPr>
            <p:spPr bwMode="auto">
              <a:xfrm rot="10703847">
                <a:off x="2768" y="2264"/>
                <a:ext cx="1521" cy="1540"/>
              </a:xfrm>
              <a:custGeom>
                <a:avLst/>
                <a:gdLst>
                  <a:gd name="T0" fmla="*/ 1515 w 1498"/>
                  <a:gd name="T1" fmla="*/ 125 h 1323"/>
                  <a:gd name="T2" fmla="*/ 1385 w 1498"/>
                  <a:gd name="T3" fmla="*/ 130 h 1323"/>
                  <a:gd name="T4" fmla="*/ 1222 w 1498"/>
                  <a:gd name="T5" fmla="*/ 168 h 1323"/>
                  <a:gd name="T6" fmla="*/ 1190 w 1498"/>
                  <a:gd name="T7" fmla="*/ 180 h 1323"/>
                  <a:gd name="T8" fmla="*/ 1158 w 1498"/>
                  <a:gd name="T9" fmla="*/ 192 h 1323"/>
                  <a:gd name="T10" fmla="*/ 1076 w 1498"/>
                  <a:gd name="T11" fmla="*/ 229 h 1323"/>
                  <a:gd name="T12" fmla="*/ 1039 w 1498"/>
                  <a:gd name="T13" fmla="*/ 242 h 1323"/>
                  <a:gd name="T14" fmla="*/ 1022 w 1498"/>
                  <a:gd name="T15" fmla="*/ 248 h 1323"/>
                  <a:gd name="T16" fmla="*/ 957 w 1498"/>
                  <a:gd name="T17" fmla="*/ 292 h 1323"/>
                  <a:gd name="T18" fmla="*/ 925 w 1498"/>
                  <a:gd name="T19" fmla="*/ 304 h 1323"/>
                  <a:gd name="T20" fmla="*/ 860 w 1498"/>
                  <a:gd name="T21" fmla="*/ 335 h 1323"/>
                  <a:gd name="T22" fmla="*/ 795 w 1498"/>
                  <a:gd name="T23" fmla="*/ 397 h 1323"/>
                  <a:gd name="T24" fmla="*/ 698 w 1498"/>
                  <a:gd name="T25" fmla="*/ 471 h 1323"/>
                  <a:gd name="T26" fmla="*/ 611 w 1498"/>
                  <a:gd name="T27" fmla="*/ 572 h 1323"/>
                  <a:gd name="T28" fmla="*/ 563 w 1498"/>
                  <a:gd name="T29" fmla="*/ 633 h 1323"/>
                  <a:gd name="T30" fmla="*/ 551 w 1498"/>
                  <a:gd name="T31" fmla="*/ 652 h 1323"/>
                  <a:gd name="T32" fmla="*/ 535 w 1498"/>
                  <a:gd name="T33" fmla="*/ 665 h 1323"/>
                  <a:gd name="T34" fmla="*/ 530 w 1498"/>
                  <a:gd name="T35" fmla="*/ 683 h 1323"/>
                  <a:gd name="T36" fmla="*/ 491 w 1498"/>
                  <a:gd name="T37" fmla="*/ 732 h 1323"/>
                  <a:gd name="T38" fmla="*/ 475 w 1498"/>
                  <a:gd name="T39" fmla="*/ 769 h 1323"/>
                  <a:gd name="T40" fmla="*/ 486 w 1498"/>
                  <a:gd name="T41" fmla="*/ 788 h 1323"/>
                  <a:gd name="T42" fmla="*/ 503 w 1498"/>
                  <a:gd name="T43" fmla="*/ 795 h 1323"/>
                  <a:gd name="T44" fmla="*/ 486 w 1498"/>
                  <a:gd name="T45" fmla="*/ 776 h 1323"/>
                  <a:gd name="T46" fmla="*/ 454 w 1498"/>
                  <a:gd name="T47" fmla="*/ 795 h 1323"/>
                  <a:gd name="T48" fmla="*/ 410 w 1498"/>
                  <a:gd name="T49" fmla="*/ 863 h 1323"/>
                  <a:gd name="T50" fmla="*/ 378 w 1498"/>
                  <a:gd name="T51" fmla="*/ 913 h 1323"/>
                  <a:gd name="T52" fmla="*/ 296 w 1498"/>
                  <a:gd name="T53" fmla="*/ 1062 h 1323"/>
                  <a:gd name="T54" fmla="*/ 248 w 1498"/>
                  <a:gd name="T55" fmla="*/ 1155 h 1323"/>
                  <a:gd name="T56" fmla="*/ 226 w 1498"/>
                  <a:gd name="T57" fmla="*/ 1192 h 1323"/>
                  <a:gd name="T58" fmla="*/ 183 w 1498"/>
                  <a:gd name="T59" fmla="*/ 1317 h 1323"/>
                  <a:gd name="T60" fmla="*/ 140 w 1498"/>
                  <a:gd name="T61" fmla="*/ 1466 h 1323"/>
                  <a:gd name="T62" fmla="*/ 113 w 1498"/>
                  <a:gd name="T63" fmla="*/ 1521 h 1323"/>
                  <a:gd name="T64" fmla="*/ 64 w 1498"/>
                  <a:gd name="T65" fmla="*/ 1540 h 1323"/>
                  <a:gd name="T66" fmla="*/ 15 w 1498"/>
                  <a:gd name="T67" fmla="*/ 1459 h 1323"/>
                  <a:gd name="T68" fmla="*/ 31 w 1498"/>
                  <a:gd name="T69" fmla="*/ 521 h 1323"/>
                  <a:gd name="T70" fmla="*/ 48 w 1498"/>
                  <a:gd name="T71" fmla="*/ 0 h 1323"/>
                  <a:gd name="T72" fmla="*/ 345 w 1498"/>
                  <a:gd name="T73" fmla="*/ 43 h 1323"/>
                  <a:gd name="T74" fmla="*/ 1120 w 1498"/>
                  <a:gd name="T75" fmla="*/ 50 h 1323"/>
                  <a:gd name="T76" fmla="*/ 1472 w 1498"/>
                  <a:gd name="T77" fmla="*/ 43 h 1323"/>
                  <a:gd name="T78" fmla="*/ 1505 w 1498"/>
                  <a:gd name="T79" fmla="*/ 56 h 1323"/>
                  <a:gd name="T80" fmla="*/ 1521 w 1498"/>
                  <a:gd name="T81" fmla="*/ 112 h 1323"/>
                  <a:gd name="T82" fmla="*/ 1515 w 1498"/>
                  <a:gd name="T83" fmla="*/ 125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79" name="Freeform 81">
                <a:extLst>
                  <a:ext uri="{FF2B5EF4-FFF2-40B4-BE49-F238E27FC236}">
                    <a16:creationId xmlns:a16="http://schemas.microsoft.com/office/drawing/2014/main" id="{261DD3F4-4D84-54C3-CD2F-79B8515C754C}"/>
                  </a:ext>
                </a:extLst>
              </p:cNvPr>
              <p:cNvSpPr>
                <a:spLocks/>
              </p:cNvSpPr>
              <p:nvPr/>
            </p:nvSpPr>
            <p:spPr bwMode="auto">
              <a:xfrm rot="-5219527">
                <a:off x="718" y="2356"/>
                <a:ext cx="1572" cy="1323"/>
              </a:xfrm>
              <a:custGeom>
                <a:avLst/>
                <a:gdLst>
                  <a:gd name="T0" fmla="*/ 1566 w 1498"/>
                  <a:gd name="T1" fmla="*/ 107 h 1323"/>
                  <a:gd name="T2" fmla="*/ 1431 w 1498"/>
                  <a:gd name="T3" fmla="*/ 112 h 1323"/>
                  <a:gd name="T4" fmla="*/ 1263 w 1498"/>
                  <a:gd name="T5" fmla="*/ 144 h 1323"/>
                  <a:gd name="T6" fmla="*/ 1230 w 1498"/>
                  <a:gd name="T7" fmla="*/ 155 h 1323"/>
                  <a:gd name="T8" fmla="*/ 1196 w 1498"/>
                  <a:gd name="T9" fmla="*/ 165 h 1323"/>
                  <a:gd name="T10" fmla="*/ 1112 w 1498"/>
                  <a:gd name="T11" fmla="*/ 197 h 1323"/>
                  <a:gd name="T12" fmla="*/ 1074 w 1498"/>
                  <a:gd name="T13" fmla="*/ 208 h 1323"/>
                  <a:gd name="T14" fmla="*/ 1057 w 1498"/>
                  <a:gd name="T15" fmla="*/ 213 h 1323"/>
                  <a:gd name="T16" fmla="*/ 990 w 1498"/>
                  <a:gd name="T17" fmla="*/ 251 h 1323"/>
                  <a:gd name="T18" fmla="*/ 956 w 1498"/>
                  <a:gd name="T19" fmla="*/ 261 h 1323"/>
                  <a:gd name="T20" fmla="*/ 889 w 1498"/>
                  <a:gd name="T21" fmla="*/ 288 h 1323"/>
                  <a:gd name="T22" fmla="*/ 822 w 1498"/>
                  <a:gd name="T23" fmla="*/ 341 h 1323"/>
                  <a:gd name="T24" fmla="*/ 721 w 1498"/>
                  <a:gd name="T25" fmla="*/ 405 h 1323"/>
                  <a:gd name="T26" fmla="*/ 632 w 1498"/>
                  <a:gd name="T27" fmla="*/ 491 h 1323"/>
                  <a:gd name="T28" fmla="*/ 581 w 1498"/>
                  <a:gd name="T29" fmla="*/ 544 h 1323"/>
                  <a:gd name="T30" fmla="*/ 570 w 1498"/>
                  <a:gd name="T31" fmla="*/ 560 h 1323"/>
                  <a:gd name="T32" fmla="*/ 553 w 1498"/>
                  <a:gd name="T33" fmla="*/ 571 h 1323"/>
                  <a:gd name="T34" fmla="*/ 548 w 1498"/>
                  <a:gd name="T35" fmla="*/ 587 h 1323"/>
                  <a:gd name="T36" fmla="*/ 508 w 1498"/>
                  <a:gd name="T37" fmla="*/ 629 h 1323"/>
                  <a:gd name="T38" fmla="*/ 491 w 1498"/>
                  <a:gd name="T39" fmla="*/ 661 h 1323"/>
                  <a:gd name="T40" fmla="*/ 503 w 1498"/>
                  <a:gd name="T41" fmla="*/ 677 h 1323"/>
                  <a:gd name="T42" fmla="*/ 519 w 1498"/>
                  <a:gd name="T43" fmla="*/ 683 h 1323"/>
                  <a:gd name="T44" fmla="*/ 503 w 1498"/>
                  <a:gd name="T45" fmla="*/ 667 h 1323"/>
                  <a:gd name="T46" fmla="*/ 469 w 1498"/>
                  <a:gd name="T47" fmla="*/ 683 h 1323"/>
                  <a:gd name="T48" fmla="*/ 424 w 1498"/>
                  <a:gd name="T49" fmla="*/ 741 h 1323"/>
                  <a:gd name="T50" fmla="*/ 390 w 1498"/>
                  <a:gd name="T51" fmla="*/ 784 h 1323"/>
                  <a:gd name="T52" fmla="*/ 306 w 1498"/>
                  <a:gd name="T53" fmla="*/ 912 h 1323"/>
                  <a:gd name="T54" fmla="*/ 256 w 1498"/>
                  <a:gd name="T55" fmla="*/ 992 h 1323"/>
                  <a:gd name="T56" fmla="*/ 234 w 1498"/>
                  <a:gd name="T57" fmla="*/ 1024 h 1323"/>
                  <a:gd name="T58" fmla="*/ 189 w 1498"/>
                  <a:gd name="T59" fmla="*/ 1131 h 1323"/>
                  <a:gd name="T60" fmla="*/ 145 w 1498"/>
                  <a:gd name="T61" fmla="*/ 1259 h 1323"/>
                  <a:gd name="T62" fmla="*/ 116 w 1498"/>
                  <a:gd name="T63" fmla="*/ 1307 h 1323"/>
                  <a:gd name="T64" fmla="*/ 66 w 1498"/>
                  <a:gd name="T65" fmla="*/ 1323 h 1323"/>
                  <a:gd name="T66" fmla="*/ 16 w 1498"/>
                  <a:gd name="T67" fmla="*/ 1253 h 1323"/>
                  <a:gd name="T68" fmla="*/ 33 w 1498"/>
                  <a:gd name="T69" fmla="*/ 448 h 1323"/>
                  <a:gd name="T70" fmla="*/ 49 w 1498"/>
                  <a:gd name="T71" fmla="*/ 0 h 1323"/>
                  <a:gd name="T72" fmla="*/ 357 w 1498"/>
                  <a:gd name="T73" fmla="*/ 37 h 1323"/>
                  <a:gd name="T74" fmla="*/ 1157 w 1498"/>
                  <a:gd name="T75" fmla="*/ 43 h 1323"/>
                  <a:gd name="T76" fmla="*/ 1522 w 1498"/>
                  <a:gd name="T77" fmla="*/ 37 h 1323"/>
                  <a:gd name="T78" fmla="*/ 1555 w 1498"/>
                  <a:gd name="T79" fmla="*/ 48 h 1323"/>
                  <a:gd name="T80" fmla="*/ 1572 w 1498"/>
                  <a:gd name="T81" fmla="*/ 96 h 1323"/>
                  <a:gd name="T82" fmla="*/ 1566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0" name="Freeform 82">
                <a:extLst>
                  <a:ext uri="{FF2B5EF4-FFF2-40B4-BE49-F238E27FC236}">
                    <a16:creationId xmlns:a16="http://schemas.microsoft.com/office/drawing/2014/main" id="{8044100D-2DF1-B6E3-E2A0-099F96FD98CE}"/>
                  </a:ext>
                </a:extLst>
              </p:cNvPr>
              <p:cNvSpPr>
                <a:spLocks/>
              </p:cNvSpPr>
              <p:nvPr/>
            </p:nvSpPr>
            <p:spPr bwMode="auto">
              <a:xfrm rot="5809065">
                <a:off x="2893" y="728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981" name="Freeform 83">
                <a:extLst>
                  <a:ext uri="{FF2B5EF4-FFF2-40B4-BE49-F238E27FC236}">
                    <a16:creationId xmlns:a16="http://schemas.microsoft.com/office/drawing/2014/main" id="{6F1250B2-534E-DFF5-15F8-6F4329BB9C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3" y="524"/>
                <a:ext cx="1498" cy="1323"/>
              </a:xfrm>
              <a:custGeom>
                <a:avLst/>
                <a:gdLst>
                  <a:gd name="T0" fmla="*/ 1492 w 1498"/>
                  <a:gd name="T1" fmla="*/ 107 h 1323"/>
                  <a:gd name="T2" fmla="*/ 1364 w 1498"/>
                  <a:gd name="T3" fmla="*/ 112 h 1323"/>
                  <a:gd name="T4" fmla="*/ 1204 w 1498"/>
                  <a:gd name="T5" fmla="*/ 144 h 1323"/>
                  <a:gd name="T6" fmla="*/ 1172 w 1498"/>
                  <a:gd name="T7" fmla="*/ 155 h 1323"/>
                  <a:gd name="T8" fmla="*/ 1140 w 1498"/>
                  <a:gd name="T9" fmla="*/ 165 h 1323"/>
                  <a:gd name="T10" fmla="*/ 1060 w 1498"/>
                  <a:gd name="T11" fmla="*/ 197 h 1323"/>
                  <a:gd name="T12" fmla="*/ 1023 w 1498"/>
                  <a:gd name="T13" fmla="*/ 208 h 1323"/>
                  <a:gd name="T14" fmla="*/ 1007 w 1498"/>
                  <a:gd name="T15" fmla="*/ 213 h 1323"/>
                  <a:gd name="T16" fmla="*/ 943 w 1498"/>
                  <a:gd name="T17" fmla="*/ 251 h 1323"/>
                  <a:gd name="T18" fmla="*/ 911 w 1498"/>
                  <a:gd name="T19" fmla="*/ 261 h 1323"/>
                  <a:gd name="T20" fmla="*/ 847 w 1498"/>
                  <a:gd name="T21" fmla="*/ 288 h 1323"/>
                  <a:gd name="T22" fmla="*/ 783 w 1498"/>
                  <a:gd name="T23" fmla="*/ 341 h 1323"/>
                  <a:gd name="T24" fmla="*/ 687 w 1498"/>
                  <a:gd name="T25" fmla="*/ 405 h 1323"/>
                  <a:gd name="T26" fmla="*/ 602 w 1498"/>
                  <a:gd name="T27" fmla="*/ 491 h 1323"/>
                  <a:gd name="T28" fmla="*/ 554 w 1498"/>
                  <a:gd name="T29" fmla="*/ 544 h 1323"/>
                  <a:gd name="T30" fmla="*/ 543 w 1498"/>
                  <a:gd name="T31" fmla="*/ 560 h 1323"/>
                  <a:gd name="T32" fmla="*/ 527 w 1498"/>
                  <a:gd name="T33" fmla="*/ 571 h 1323"/>
                  <a:gd name="T34" fmla="*/ 522 w 1498"/>
                  <a:gd name="T35" fmla="*/ 587 h 1323"/>
                  <a:gd name="T36" fmla="*/ 484 w 1498"/>
                  <a:gd name="T37" fmla="*/ 629 h 1323"/>
                  <a:gd name="T38" fmla="*/ 468 w 1498"/>
                  <a:gd name="T39" fmla="*/ 661 h 1323"/>
                  <a:gd name="T40" fmla="*/ 479 w 1498"/>
                  <a:gd name="T41" fmla="*/ 677 h 1323"/>
                  <a:gd name="T42" fmla="*/ 495 w 1498"/>
                  <a:gd name="T43" fmla="*/ 683 h 1323"/>
                  <a:gd name="T44" fmla="*/ 479 w 1498"/>
                  <a:gd name="T45" fmla="*/ 667 h 1323"/>
                  <a:gd name="T46" fmla="*/ 447 w 1498"/>
                  <a:gd name="T47" fmla="*/ 683 h 1323"/>
                  <a:gd name="T48" fmla="*/ 404 w 1498"/>
                  <a:gd name="T49" fmla="*/ 741 h 1323"/>
                  <a:gd name="T50" fmla="*/ 372 w 1498"/>
                  <a:gd name="T51" fmla="*/ 784 h 1323"/>
                  <a:gd name="T52" fmla="*/ 292 w 1498"/>
                  <a:gd name="T53" fmla="*/ 912 h 1323"/>
                  <a:gd name="T54" fmla="*/ 244 w 1498"/>
                  <a:gd name="T55" fmla="*/ 992 h 1323"/>
                  <a:gd name="T56" fmla="*/ 223 w 1498"/>
                  <a:gd name="T57" fmla="*/ 1024 h 1323"/>
                  <a:gd name="T58" fmla="*/ 180 w 1498"/>
                  <a:gd name="T59" fmla="*/ 1131 h 1323"/>
                  <a:gd name="T60" fmla="*/ 138 w 1498"/>
                  <a:gd name="T61" fmla="*/ 1259 h 1323"/>
                  <a:gd name="T62" fmla="*/ 111 w 1498"/>
                  <a:gd name="T63" fmla="*/ 1307 h 1323"/>
                  <a:gd name="T64" fmla="*/ 63 w 1498"/>
                  <a:gd name="T65" fmla="*/ 1323 h 1323"/>
                  <a:gd name="T66" fmla="*/ 15 w 1498"/>
                  <a:gd name="T67" fmla="*/ 1253 h 1323"/>
                  <a:gd name="T68" fmla="*/ 31 w 1498"/>
                  <a:gd name="T69" fmla="*/ 448 h 1323"/>
                  <a:gd name="T70" fmla="*/ 47 w 1498"/>
                  <a:gd name="T71" fmla="*/ 0 h 1323"/>
                  <a:gd name="T72" fmla="*/ 340 w 1498"/>
                  <a:gd name="T73" fmla="*/ 37 h 1323"/>
                  <a:gd name="T74" fmla="*/ 1103 w 1498"/>
                  <a:gd name="T75" fmla="*/ 43 h 1323"/>
                  <a:gd name="T76" fmla="*/ 1450 w 1498"/>
                  <a:gd name="T77" fmla="*/ 37 h 1323"/>
                  <a:gd name="T78" fmla="*/ 1482 w 1498"/>
                  <a:gd name="T79" fmla="*/ 48 h 1323"/>
                  <a:gd name="T80" fmla="*/ 1498 w 1498"/>
                  <a:gd name="T81" fmla="*/ 96 h 1323"/>
                  <a:gd name="T82" fmla="*/ 1492 w 1498"/>
                  <a:gd name="T83" fmla="*/ 107 h 132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8" h="1323">
                    <a:moveTo>
                      <a:pt x="1492" y="107"/>
                    </a:moveTo>
                    <a:cubicBezTo>
                      <a:pt x="1457" y="95"/>
                      <a:pt x="1399" y="110"/>
                      <a:pt x="1364" y="112"/>
                    </a:cubicBezTo>
                    <a:cubicBezTo>
                      <a:pt x="1310" y="123"/>
                      <a:pt x="1256" y="131"/>
                      <a:pt x="1204" y="144"/>
                    </a:cubicBezTo>
                    <a:cubicBezTo>
                      <a:pt x="1185" y="149"/>
                      <a:pt x="1190" y="149"/>
                      <a:pt x="1172" y="155"/>
                    </a:cubicBezTo>
                    <a:cubicBezTo>
                      <a:pt x="1161" y="159"/>
                      <a:pt x="1140" y="165"/>
                      <a:pt x="1140" y="165"/>
                    </a:cubicBezTo>
                    <a:cubicBezTo>
                      <a:pt x="1116" y="182"/>
                      <a:pt x="1087" y="189"/>
                      <a:pt x="1060" y="197"/>
                    </a:cubicBezTo>
                    <a:cubicBezTo>
                      <a:pt x="993" y="218"/>
                      <a:pt x="1076" y="192"/>
                      <a:pt x="1023" y="208"/>
                    </a:cubicBezTo>
                    <a:cubicBezTo>
                      <a:pt x="1017" y="210"/>
                      <a:pt x="1007" y="213"/>
                      <a:pt x="1007" y="213"/>
                    </a:cubicBezTo>
                    <a:cubicBezTo>
                      <a:pt x="999" y="219"/>
                      <a:pt x="943" y="251"/>
                      <a:pt x="943" y="251"/>
                    </a:cubicBezTo>
                    <a:cubicBezTo>
                      <a:pt x="932" y="255"/>
                      <a:pt x="911" y="261"/>
                      <a:pt x="911" y="261"/>
                    </a:cubicBezTo>
                    <a:cubicBezTo>
                      <a:pt x="891" y="275"/>
                      <a:pt x="869" y="281"/>
                      <a:pt x="847" y="288"/>
                    </a:cubicBezTo>
                    <a:cubicBezTo>
                      <a:pt x="823" y="304"/>
                      <a:pt x="804" y="324"/>
                      <a:pt x="783" y="341"/>
                    </a:cubicBezTo>
                    <a:cubicBezTo>
                      <a:pt x="754" y="364"/>
                      <a:pt x="712" y="380"/>
                      <a:pt x="687" y="405"/>
                    </a:cubicBezTo>
                    <a:cubicBezTo>
                      <a:pt x="656" y="436"/>
                      <a:pt x="639" y="466"/>
                      <a:pt x="602" y="491"/>
                    </a:cubicBezTo>
                    <a:cubicBezTo>
                      <a:pt x="594" y="510"/>
                      <a:pt x="571" y="533"/>
                      <a:pt x="554" y="544"/>
                    </a:cubicBezTo>
                    <a:cubicBezTo>
                      <a:pt x="550" y="550"/>
                      <a:pt x="547" y="556"/>
                      <a:pt x="543" y="560"/>
                    </a:cubicBezTo>
                    <a:cubicBezTo>
                      <a:pt x="538" y="565"/>
                      <a:pt x="530" y="566"/>
                      <a:pt x="527" y="571"/>
                    </a:cubicBezTo>
                    <a:cubicBezTo>
                      <a:pt x="523" y="576"/>
                      <a:pt x="524" y="583"/>
                      <a:pt x="522" y="587"/>
                    </a:cubicBezTo>
                    <a:cubicBezTo>
                      <a:pt x="503" y="620"/>
                      <a:pt x="507" y="615"/>
                      <a:pt x="484" y="629"/>
                    </a:cubicBezTo>
                    <a:cubicBezTo>
                      <a:pt x="480" y="641"/>
                      <a:pt x="468" y="650"/>
                      <a:pt x="468" y="661"/>
                    </a:cubicBezTo>
                    <a:cubicBezTo>
                      <a:pt x="468" y="668"/>
                      <a:pt x="473" y="673"/>
                      <a:pt x="479" y="677"/>
                    </a:cubicBezTo>
                    <a:cubicBezTo>
                      <a:pt x="483" y="681"/>
                      <a:pt x="499" y="688"/>
                      <a:pt x="495" y="683"/>
                    </a:cubicBezTo>
                    <a:cubicBezTo>
                      <a:pt x="476" y="665"/>
                      <a:pt x="442" y="654"/>
                      <a:pt x="479" y="667"/>
                    </a:cubicBezTo>
                    <a:cubicBezTo>
                      <a:pt x="469" y="671"/>
                      <a:pt x="453" y="674"/>
                      <a:pt x="447" y="683"/>
                    </a:cubicBezTo>
                    <a:cubicBezTo>
                      <a:pt x="431" y="708"/>
                      <a:pt x="442" y="729"/>
                      <a:pt x="404" y="741"/>
                    </a:cubicBezTo>
                    <a:cubicBezTo>
                      <a:pt x="383" y="755"/>
                      <a:pt x="383" y="765"/>
                      <a:pt x="372" y="784"/>
                    </a:cubicBezTo>
                    <a:cubicBezTo>
                      <a:pt x="347" y="828"/>
                      <a:pt x="319" y="871"/>
                      <a:pt x="292" y="912"/>
                    </a:cubicBezTo>
                    <a:cubicBezTo>
                      <a:pt x="274" y="940"/>
                      <a:pt x="259" y="965"/>
                      <a:pt x="244" y="992"/>
                    </a:cubicBezTo>
                    <a:cubicBezTo>
                      <a:pt x="237" y="1004"/>
                      <a:pt x="223" y="1024"/>
                      <a:pt x="223" y="1024"/>
                    </a:cubicBezTo>
                    <a:cubicBezTo>
                      <a:pt x="213" y="1062"/>
                      <a:pt x="190" y="1095"/>
                      <a:pt x="180" y="1131"/>
                    </a:cubicBezTo>
                    <a:cubicBezTo>
                      <a:pt x="167" y="1176"/>
                      <a:pt x="158" y="1218"/>
                      <a:pt x="138" y="1259"/>
                    </a:cubicBezTo>
                    <a:cubicBezTo>
                      <a:pt x="131" y="1273"/>
                      <a:pt x="127" y="1302"/>
                      <a:pt x="111" y="1307"/>
                    </a:cubicBezTo>
                    <a:cubicBezTo>
                      <a:pt x="73" y="1319"/>
                      <a:pt x="89" y="1314"/>
                      <a:pt x="63" y="1323"/>
                    </a:cubicBezTo>
                    <a:cubicBezTo>
                      <a:pt x="23" y="1309"/>
                      <a:pt x="23" y="1292"/>
                      <a:pt x="15" y="1253"/>
                    </a:cubicBezTo>
                    <a:cubicBezTo>
                      <a:pt x="8" y="986"/>
                      <a:pt x="0" y="715"/>
                      <a:pt x="31" y="448"/>
                    </a:cubicBezTo>
                    <a:cubicBezTo>
                      <a:pt x="38" y="299"/>
                      <a:pt x="44" y="151"/>
                      <a:pt x="47" y="0"/>
                    </a:cubicBezTo>
                    <a:cubicBezTo>
                      <a:pt x="148" y="32"/>
                      <a:pt x="227" y="34"/>
                      <a:pt x="340" y="37"/>
                    </a:cubicBezTo>
                    <a:cubicBezTo>
                      <a:pt x="591" y="63"/>
                      <a:pt x="854" y="46"/>
                      <a:pt x="1103" y="43"/>
                    </a:cubicBezTo>
                    <a:cubicBezTo>
                      <a:pt x="1222" y="33"/>
                      <a:pt x="1327" y="34"/>
                      <a:pt x="1450" y="37"/>
                    </a:cubicBezTo>
                    <a:cubicBezTo>
                      <a:pt x="1460" y="41"/>
                      <a:pt x="1475" y="39"/>
                      <a:pt x="1482" y="48"/>
                    </a:cubicBezTo>
                    <a:cubicBezTo>
                      <a:pt x="1491" y="62"/>
                      <a:pt x="1492" y="81"/>
                      <a:pt x="1498" y="96"/>
                    </a:cubicBezTo>
                    <a:cubicBezTo>
                      <a:pt x="1491" y="114"/>
                      <a:pt x="1492" y="118"/>
                      <a:pt x="1492" y="1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948" name="Oval 84">
              <a:extLst>
                <a:ext uri="{FF2B5EF4-FFF2-40B4-BE49-F238E27FC236}">
                  <a16:creationId xmlns:a16="http://schemas.microsoft.com/office/drawing/2014/main" id="{1F9F7DE4-F9D0-E583-409F-03F0F583B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" y="2441"/>
              <a:ext cx="999" cy="540"/>
            </a:xfrm>
            <a:prstGeom prst="ellipse">
              <a:avLst/>
            </a:prstGeom>
            <a:noFill/>
            <a:ln w="76200">
              <a:solidFill>
                <a:srgbClr val="FF0B34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pic>
          <p:nvPicPr>
            <p:cNvPr id="39949" name="Picture 85">
              <a:extLst>
                <a:ext uri="{FF2B5EF4-FFF2-40B4-BE49-F238E27FC236}">
                  <a16:creationId xmlns:a16="http://schemas.microsoft.com/office/drawing/2014/main" id="{1FC99A21-C2E5-F5EF-A7C4-3420F351BB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24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0" name="Picture 86">
              <a:extLst>
                <a:ext uri="{FF2B5EF4-FFF2-40B4-BE49-F238E27FC236}">
                  <a16:creationId xmlns:a16="http://schemas.microsoft.com/office/drawing/2014/main" id="{93CC31B1-C295-590D-BC7E-CD44C1ACD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367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1" name="Picture 87">
              <a:extLst>
                <a:ext uri="{FF2B5EF4-FFF2-40B4-BE49-F238E27FC236}">
                  <a16:creationId xmlns:a16="http://schemas.microsoft.com/office/drawing/2014/main" id="{0C24956E-89AC-303E-E9C6-0975C28E10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490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2" name="Picture 88">
              <a:extLst>
                <a:ext uri="{FF2B5EF4-FFF2-40B4-BE49-F238E27FC236}">
                  <a16:creationId xmlns:a16="http://schemas.microsoft.com/office/drawing/2014/main" id="{57F67586-6308-4907-0E96-FB547EA4DA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61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3" name="Picture 89">
              <a:extLst>
                <a:ext uri="{FF2B5EF4-FFF2-40B4-BE49-F238E27FC236}">
                  <a16:creationId xmlns:a16="http://schemas.microsoft.com/office/drawing/2014/main" id="{AA7D725C-77D2-043A-A63C-7BDA7D6E96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73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4" name="Picture 90">
              <a:extLst>
                <a:ext uri="{FF2B5EF4-FFF2-40B4-BE49-F238E27FC236}">
                  <a16:creationId xmlns:a16="http://schemas.microsoft.com/office/drawing/2014/main" id="{F318211D-89BA-CB7B-28E8-3B70603BC2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85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5" name="Picture 91">
              <a:extLst>
                <a:ext uri="{FF2B5EF4-FFF2-40B4-BE49-F238E27FC236}">
                  <a16:creationId xmlns:a16="http://schemas.microsoft.com/office/drawing/2014/main" id="{5EB59BFC-F600-2B5B-42A7-9E98DA26B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198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6" name="Picture 92">
              <a:extLst>
                <a:ext uri="{FF2B5EF4-FFF2-40B4-BE49-F238E27FC236}">
                  <a16:creationId xmlns:a16="http://schemas.microsoft.com/office/drawing/2014/main" id="{173AA927-4265-C973-63D3-1B90E0758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10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7" name="Picture 93">
              <a:extLst>
                <a:ext uri="{FF2B5EF4-FFF2-40B4-BE49-F238E27FC236}">
                  <a16:creationId xmlns:a16="http://schemas.microsoft.com/office/drawing/2014/main" id="{059090EC-AA25-4F22-6F16-8D84FDDC25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22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8" name="Picture 94">
              <a:extLst>
                <a:ext uri="{FF2B5EF4-FFF2-40B4-BE49-F238E27FC236}">
                  <a16:creationId xmlns:a16="http://schemas.microsoft.com/office/drawing/2014/main" id="{BBF5EB28-606E-0893-8C8A-0427A4DD8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349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59" name="Picture 95">
              <a:extLst>
                <a:ext uri="{FF2B5EF4-FFF2-40B4-BE49-F238E27FC236}">
                  <a16:creationId xmlns:a16="http://schemas.microsoft.com/office/drawing/2014/main" id="{A9E7CE62-ED3C-26FB-485A-65F4886BE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473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0" name="Picture 96">
              <a:extLst>
                <a:ext uri="{FF2B5EF4-FFF2-40B4-BE49-F238E27FC236}">
                  <a16:creationId xmlns:a16="http://schemas.microsoft.com/office/drawing/2014/main" id="{31D27576-23DE-F533-57BA-781DF5420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59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1" name="Picture 97">
              <a:extLst>
                <a:ext uri="{FF2B5EF4-FFF2-40B4-BE49-F238E27FC236}">
                  <a16:creationId xmlns:a16="http://schemas.microsoft.com/office/drawing/2014/main" id="{42733F87-BA23-C641-29C6-F1D615A229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71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2" name="Picture 98">
              <a:extLst>
                <a:ext uri="{FF2B5EF4-FFF2-40B4-BE49-F238E27FC236}">
                  <a16:creationId xmlns:a16="http://schemas.microsoft.com/office/drawing/2014/main" id="{047D237E-5915-78B7-D1FC-15B3D26A8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841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3" name="Picture 99">
              <a:extLst>
                <a:ext uri="{FF2B5EF4-FFF2-40B4-BE49-F238E27FC236}">
                  <a16:creationId xmlns:a16="http://schemas.microsoft.com/office/drawing/2014/main" id="{EFFCFF2A-0D7E-31DA-DEBC-5B52CF58D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2964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4" name="Picture 100">
              <a:extLst>
                <a:ext uri="{FF2B5EF4-FFF2-40B4-BE49-F238E27FC236}">
                  <a16:creationId xmlns:a16="http://schemas.microsoft.com/office/drawing/2014/main" id="{A4EFBCE7-21FC-CD2E-A3FD-6ADB6811ED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08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5" name="Picture 101">
              <a:extLst>
                <a:ext uri="{FF2B5EF4-FFF2-40B4-BE49-F238E27FC236}">
                  <a16:creationId xmlns:a16="http://schemas.microsoft.com/office/drawing/2014/main" id="{0EC434B6-0DFC-09D7-85AB-9F14C6F18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20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6" name="Picture 102">
              <a:extLst>
                <a:ext uri="{FF2B5EF4-FFF2-40B4-BE49-F238E27FC236}">
                  <a16:creationId xmlns:a16="http://schemas.microsoft.com/office/drawing/2014/main" id="{A51EB6C3-A4DE-7E41-A36B-CE81E3F2F1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33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7" name="Picture 103">
              <a:extLst>
                <a:ext uri="{FF2B5EF4-FFF2-40B4-BE49-F238E27FC236}">
                  <a16:creationId xmlns:a16="http://schemas.microsoft.com/office/drawing/2014/main" id="{ACA85E42-FEBD-7140-BC8A-DFF9B9CD55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45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8" name="Picture 104">
              <a:extLst>
                <a:ext uri="{FF2B5EF4-FFF2-40B4-BE49-F238E27FC236}">
                  <a16:creationId xmlns:a16="http://schemas.microsoft.com/office/drawing/2014/main" id="{9CB6ED0B-5B11-B119-0684-361B5D08F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57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69" name="Picture 105">
              <a:extLst>
                <a:ext uri="{FF2B5EF4-FFF2-40B4-BE49-F238E27FC236}">
                  <a16:creationId xmlns:a16="http://schemas.microsoft.com/office/drawing/2014/main" id="{20C14F7E-41D8-24BC-7FA8-C20E130F5D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701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0" name="Picture 106">
              <a:extLst>
                <a:ext uri="{FF2B5EF4-FFF2-40B4-BE49-F238E27FC236}">
                  <a16:creationId xmlns:a16="http://schemas.microsoft.com/office/drawing/2014/main" id="{E0B68107-1254-FD13-4A4D-0538A758D5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823"/>
              <a:ext cx="4303" cy="12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1" name="Picture 107">
              <a:extLst>
                <a:ext uri="{FF2B5EF4-FFF2-40B4-BE49-F238E27FC236}">
                  <a16:creationId xmlns:a16="http://schemas.microsoft.com/office/drawing/2014/main" id="{5A6DFCBC-8E01-3DA4-5B75-5EDEB90179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3947"/>
              <a:ext cx="4303" cy="12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2" name="Picture 108">
              <a:extLst>
                <a:ext uri="{FF2B5EF4-FFF2-40B4-BE49-F238E27FC236}">
                  <a16:creationId xmlns:a16="http://schemas.microsoft.com/office/drawing/2014/main" id="{03E0B5F3-D09E-C66F-A648-4A715687E1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069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3" name="Picture 109">
              <a:extLst>
                <a:ext uri="{FF2B5EF4-FFF2-40B4-BE49-F238E27FC236}">
                  <a16:creationId xmlns:a16="http://schemas.microsoft.com/office/drawing/2014/main" id="{55F306AA-D3BD-D715-65CC-6FA3DF809B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192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4" name="Picture 110">
              <a:extLst>
                <a:ext uri="{FF2B5EF4-FFF2-40B4-BE49-F238E27FC236}">
                  <a16:creationId xmlns:a16="http://schemas.microsoft.com/office/drawing/2014/main" id="{A5432A07-E47A-AAAC-0EAF-EB7DEED213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315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5" name="Picture 111">
              <a:extLst>
                <a:ext uri="{FF2B5EF4-FFF2-40B4-BE49-F238E27FC236}">
                  <a16:creationId xmlns:a16="http://schemas.microsoft.com/office/drawing/2014/main" id="{2BA9CFFD-F944-BC79-E732-A19B15AC1E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438"/>
              <a:ext cx="4303" cy="123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76" name="Picture 112">
              <a:extLst>
                <a:ext uri="{FF2B5EF4-FFF2-40B4-BE49-F238E27FC236}">
                  <a16:creationId xmlns:a16="http://schemas.microsoft.com/office/drawing/2014/main" id="{BC64F8F5-FBA8-D7D4-6177-C978CA781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" y="4561"/>
              <a:ext cx="4303" cy="1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rgbClr val="80808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4769" name="Text Box 113">
            <a:extLst>
              <a:ext uri="{FF2B5EF4-FFF2-40B4-BE49-F238E27FC236}">
                <a16:creationId xmlns:a16="http://schemas.microsoft.com/office/drawing/2014/main" id="{0DBD1E4D-A436-0FA3-2419-03320BF4C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63" y="1298575"/>
            <a:ext cx="7467600" cy="411638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8800" b="0">
                <a:solidFill>
                  <a:srgbClr val="FFFF00"/>
                </a:solidFill>
                <a:latin typeface="Kerala" pitchFamily="2" charset="0"/>
              </a:rPr>
              <a:t>²øá ÕÜßÏ ÎÞx¢ Ø¢ÍÕßºî çÜÞµ¢</a:t>
            </a:r>
            <a:r>
              <a:rPr lang="en-US" altLang="en-US" sz="8800">
                <a:solidFill>
                  <a:srgbClr val="FFFF00"/>
                </a:solidFill>
              </a:rPr>
              <a:t>!</a:t>
            </a:r>
            <a:endParaRPr lang="en-US" altLang="en-US" sz="7200">
              <a:solidFill>
                <a:srgbClr val="FFFF00"/>
              </a:solidFill>
            </a:endParaRPr>
          </a:p>
        </p:txBody>
      </p:sp>
      <p:sp>
        <p:nvSpPr>
          <p:cNvPr id="39943" name="Text Box 114">
            <a:extLst>
              <a:ext uri="{FF2B5EF4-FFF2-40B4-BE49-F238E27FC236}">
                <a16:creationId xmlns:a16="http://schemas.microsoft.com/office/drawing/2014/main" id="{77A0EB3D-477C-4E62-4760-D1EAF84EA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67450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69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AB636229-B7F8-52BC-00E6-F09B36802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40963" name="Line 3">
            <a:extLst>
              <a:ext uri="{FF2B5EF4-FFF2-40B4-BE49-F238E27FC236}">
                <a16:creationId xmlns:a16="http://schemas.microsoft.com/office/drawing/2014/main" id="{33B27D69-9794-3B58-367C-08C1AECAA447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Text Box 15">
            <a:extLst>
              <a:ext uri="{FF2B5EF4-FFF2-40B4-BE49-F238E27FC236}">
                <a16:creationId xmlns:a16="http://schemas.microsoft.com/office/drawing/2014/main" id="{AE4B6E4A-D441-ED88-41F5-33515EFF1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000" b="0">
              <a:solidFill>
                <a:srgbClr val="FFA27C"/>
              </a:solidFill>
            </a:endParaRPr>
          </a:p>
        </p:txBody>
      </p:sp>
      <p:sp>
        <p:nvSpPr>
          <p:cNvPr id="40965" name="Text Box 17">
            <a:extLst>
              <a:ext uri="{FF2B5EF4-FFF2-40B4-BE49-F238E27FC236}">
                <a16:creationId xmlns:a16="http://schemas.microsoft.com/office/drawing/2014/main" id="{0D98906B-F6FE-BF90-1A9D-20BFC5602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42938"/>
            <a:ext cx="41719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800" b="0">
              <a:solidFill>
                <a:schemeClr val="tx1"/>
              </a:solidFill>
            </a:endParaRPr>
          </a:p>
        </p:txBody>
      </p:sp>
      <p:sp>
        <p:nvSpPr>
          <p:cNvPr id="40966" name="Text Box 18">
            <a:extLst>
              <a:ext uri="{FF2B5EF4-FFF2-40B4-BE49-F238E27FC236}">
                <a16:creationId xmlns:a16="http://schemas.microsoft.com/office/drawing/2014/main" id="{C2A6D4CD-C73B-4A67-7573-C67EAE43D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413" y="947738"/>
            <a:ext cx="2222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7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2627" name="Text Box 19">
            <a:extLst>
              <a:ext uri="{FF2B5EF4-FFF2-40B4-BE49-F238E27FC236}">
                <a16:creationId xmlns:a16="http://schemas.microsoft.com/office/drawing/2014/main" id="{189A8C9D-9586-1753-CF2E-BED6AF37E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1279525"/>
            <a:ext cx="6570662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>
                <a:solidFill>
                  <a:srgbClr val="66FF33"/>
                </a:solidFill>
                <a:latin typeface="Kerala" pitchFamily="2" charset="0"/>
              </a:rPr>
              <a:t>ÎÜÞ¶ßÏáç¿Ïá¢ ÎJÞÏßÏáç¿Ïá¢ ÎÇcJßW</a:t>
            </a:r>
            <a:endParaRPr lang="en-US" altLang="en-US" sz="2000" i="1">
              <a:solidFill>
                <a:srgbClr val="21FF33"/>
              </a:solidFill>
            </a:endParaRPr>
          </a:p>
        </p:txBody>
      </p:sp>
      <p:sp>
        <p:nvSpPr>
          <p:cNvPr id="452628" name="Text Box 20">
            <a:extLst>
              <a:ext uri="{FF2B5EF4-FFF2-40B4-BE49-F238E27FC236}">
                <a16:creationId xmlns:a16="http://schemas.microsoft.com/office/drawing/2014/main" id="{2F217987-A881-6C3E-5F03-10802335E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6225" y="650875"/>
            <a:ext cx="4511675" cy="7620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FCC00"/>
                </a:solidFill>
                <a:latin typeface="Kerala" pitchFamily="2" charset="0"/>
              </a:rPr>
              <a:t>RÈßÖÌíÆQµÞÜ¢</a:t>
            </a:r>
            <a:endParaRPr lang="en-US" altLang="en-US" sz="3600" i="1">
              <a:solidFill>
                <a:srgbClr val="FFCC00"/>
              </a:solidFill>
            </a:endParaRPr>
          </a:p>
        </p:txBody>
      </p:sp>
      <p:sp>
        <p:nvSpPr>
          <p:cNvPr id="452629" name="Text Box 21">
            <a:extLst>
              <a:ext uri="{FF2B5EF4-FFF2-40B4-BE49-F238E27FC236}">
                <a16:creationId xmlns:a16="http://schemas.microsoft.com/office/drawing/2014/main" id="{47D46A14-AB2D-8D96-DFA6-DBA78EAC9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839913"/>
            <a:ext cx="6553200" cy="51911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ÈÞÜá ÉøÎdÉÇÞÈÎÞÏ Ø¢ÍÕÕßµÞØ¢ </a:t>
            </a:r>
            <a:r>
              <a:rPr lang="en-US" altLang="en-US" sz="2400">
                <a:solidFill>
                  <a:schemeClr val="hlink"/>
                </a:solidFill>
              </a:rPr>
              <a:t>:</a:t>
            </a:r>
            <a:endParaRPr lang="en-US" altLang="en-US" sz="2000">
              <a:solidFill>
                <a:schemeClr val="hlink"/>
              </a:solidFill>
            </a:endParaRPr>
          </a:p>
        </p:txBody>
      </p:sp>
      <p:sp>
        <p:nvSpPr>
          <p:cNvPr id="452632" name="Text Box 24">
            <a:extLst>
              <a:ext uri="{FF2B5EF4-FFF2-40B4-BE49-F238E27FC236}">
                <a16:creationId xmlns:a16="http://schemas.microsoft.com/office/drawing/2014/main" id="{55F3FCAB-34D0-2322-1534-F43D93E5A7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518150"/>
            <a:ext cx="8740775" cy="100488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FFFF00"/>
                </a:solidFill>
              </a:rPr>
              <a:t>…</a:t>
            </a:r>
            <a:r>
              <a:rPr lang="en-US" altLang="en-US" sz="2400" b="0">
                <a:solidFill>
                  <a:srgbClr val="FFFF00"/>
                </a:solidFill>
                <a:latin typeface="Kerala" pitchFamily="2" charset="0"/>
              </a:rPr>
              <a:t>¥BæÈ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¥dÌÙÞÎßçÈÞ¿áU Õ·íÆJ</a:t>
            </a:r>
            <a:r>
              <a:rPr lang="en-US" altLang="en-US" sz="2400" b="0">
                <a:solidFill>
                  <a:srgbClr val="FFFF00"/>
                </a:solidFill>
                <a:latin typeface="Kerala" pitchFamily="2" charset="0"/>
              </a:rPr>
              <a:t>ÉâVJßÏáæ¿ ø¢·dÉçÕÖÎÞÏß</a:t>
            </a:r>
            <a:r>
              <a:rPr lang="en-US" altLang="en-US" sz="2400" b="0">
                <a:solidFill>
                  <a:srgbClr val="FFFF00"/>
                </a:solidFill>
              </a:rPr>
              <a:t>…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FFFF00"/>
                </a:solidFill>
                <a:latin typeface="Kerala" pitchFamily="2" charset="0"/>
              </a:rPr>
              <a:t>ÎØßÙÞÏáæ¿ dÉÄcfÄ</a:t>
            </a:r>
            <a:r>
              <a:rPr lang="en-US" altLang="en-US" sz="2400">
                <a:solidFill>
                  <a:srgbClr val="FFFF00"/>
                </a:solidFill>
              </a:rPr>
              <a:t>, 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µVJÞÕÞÏ çÏÖá dµßØíÄá</a:t>
            </a:r>
            <a:r>
              <a:rPr lang="en-US" altLang="en-US" sz="240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52633" name="Text Box 25">
            <a:extLst>
              <a:ext uri="{FF2B5EF4-FFF2-40B4-BE49-F238E27FC236}">
                <a16:creationId xmlns:a16="http://schemas.microsoft.com/office/drawing/2014/main" id="{59709F28-A794-C4DF-7A4F-D03273280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638" y="95250"/>
            <a:ext cx="4546600" cy="69850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600">
                <a:solidFill>
                  <a:srgbClr val="FFFF00"/>
                </a:solidFill>
                <a:latin typeface="Kerala" pitchFamily="2" charset="0"/>
              </a:rPr>
              <a:t>ÉÀÈØÙÞÏß</a:t>
            </a:r>
            <a:r>
              <a:rPr lang="en-US" altLang="en-US" sz="36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#06</a:t>
            </a:r>
          </a:p>
        </p:txBody>
      </p:sp>
      <p:grpSp>
        <p:nvGrpSpPr>
          <p:cNvPr id="452663" name="Group 55">
            <a:extLst>
              <a:ext uri="{FF2B5EF4-FFF2-40B4-BE49-F238E27FC236}">
                <a16:creationId xmlns:a16="http://schemas.microsoft.com/office/drawing/2014/main" id="{69702FE3-D4D5-6A10-E6AE-8207DA83DE49}"/>
              </a:ext>
            </a:extLst>
          </p:cNvPr>
          <p:cNvGrpSpPr>
            <a:grpSpLocks/>
          </p:cNvGrpSpPr>
          <p:nvPr/>
        </p:nvGrpSpPr>
        <p:grpSpPr bwMode="auto">
          <a:xfrm>
            <a:off x="869950" y="2933700"/>
            <a:ext cx="3425825" cy="1055688"/>
            <a:chOff x="539" y="1848"/>
            <a:chExt cx="2158" cy="665"/>
          </a:xfrm>
        </p:grpSpPr>
        <p:sp>
          <p:nvSpPr>
            <p:cNvPr id="41006" name="Text Box 22">
              <a:extLst>
                <a:ext uri="{FF2B5EF4-FFF2-40B4-BE49-F238E27FC236}">
                  <a16:creationId xmlns:a16="http://schemas.microsoft.com/office/drawing/2014/main" id="{695ECF25-B0A0-D6C4-A356-07E2D370D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" y="1879"/>
              <a:ext cx="2158" cy="63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914400" indent="-4572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371600" indent="-4572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828800" indent="-4572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286000" indent="-4572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800">
                  <a:solidFill>
                    <a:schemeClr val="tx1"/>
                  </a:solidFill>
                </a:rPr>
                <a:t>1. </a:t>
              </a:r>
              <a:r>
                <a:rPr lang="en-US" altLang="en-US" sz="2000" b="0" u="sng">
                  <a:solidFill>
                    <a:srgbClr val="66FFCC"/>
                  </a:solidFill>
                  <a:latin typeface="Kerala" pitchFamily="2" charset="0"/>
                </a:rPr>
                <a:t>®dÌÞÏ</a:t>
              </a:r>
              <a:r>
                <a:rPr lang="en-US" altLang="en-US" sz="2000" b="0">
                  <a:solidFill>
                    <a:srgbClr val="66FFCC"/>
                  </a:solidFill>
                  <a:latin typeface="Kerala" pitchFamily="2" charset="0"/>
                </a:rPr>
                <a:t> </a:t>
              </a:r>
              <a:r>
                <a:rPr lang="en-US" altLang="en-US" sz="2000" b="0" u="sng">
                  <a:solidFill>
                    <a:srgbClr val="66FFCC"/>
                  </a:solidFill>
                  <a:latin typeface="Kerala" pitchFamily="2" charset="0"/>
                </a:rPr>
                <a:t>µÞçÈÞX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 (ÉÝÏ ÈßÏÎ¢) </a:t>
              </a:r>
            </a:p>
            <a:p>
              <a:pPr algn="ctr"/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    ÉâVJßµøßAæMGá.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41007" name="Text Box 28">
              <a:extLst>
                <a:ext uri="{FF2B5EF4-FFF2-40B4-BE49-F238E27FC236}">
                  <a16:creationId xmlns:a16="http://schemas.microsoft.com/office/drawing/2014/main" id="{0A5501AF-844F-8481-C5FF-5F9D5B182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8" y="1848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/>
            </a:p>
          </p:txBody>
        </p:sp>
        <p:sp>
          <p:nvSpPr>
            <p:cNvPr id="41008" name="Text Box 29">
              <a:extLst>
                <a:ext uri="{FF2B5EF4-FFF2-40B4-BE49-F238E27FC236}">
                  <a16:creationId xmlns:a16="http://schemas.microsoft.com/office/drawing/2014/main" id="{6F0E7F4A-C625-6C4D-6ED3-1D32E767DF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33" y="1856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/>
            </a:p>
          </p:txBody>
        </p:sp>
      </p:grpSp>
      <p:grpSp>
        <p:nvGrpSpPr>
          <p:cNvPr id="452664" name="Group 56">
            <a:extLst>
              <a:ext uri="{FF2B5EF4-FFF2-40B4-BE49-F238E27FC236}">
                <a16:creationId xmlns:a16="http://schemas.microsoft.com/office/drawing/2014/main" id="{3EDFE854-CE5A-B833-C477-2CF6091BAD40}"/>
              </a:ext>
            </a:extLst>
          </p:cNvPr>
          <p:cNvGrpSpPr>
            <a:grpSpLocks/>
          </p:cNvGrpSpPr>
          <p:nvPr/>
        </p:nvGrpSpPr>
        <p:grpSpPr bwMode="auto">
          <a:xfrm>
            <a:off x="639763" y="4008438"/>
            <a:ext cx="3559175" cy="1524000"/>
            <a:chOff x="492" y="2525"/>
            <a:chExt cx="2242" cy="960"/>
          </a:xfrm>
        </p:grpSpPr>
        <p:sp>
          <p:nvSpPr>
            <p:cNvPr id="41004" name="Text Box 26">
              <a:extLst>
                <a:ext uri="{FF2B5EF4-FFF2-40B4-BE49-F238E27FC236}">
                  <a16:creationId xmlns:a16="http://schemas.microsoft.com/office/drawing/2014/main" id="{0C9C6367-8059-31E8-9791-C89C3C865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" y="2525"/>
              <a:ext cx="2242" cy="96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chemeClr val="tx1"/>
                  </a:solidFill>
                </a:rPr>
                <a:t>2. 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ÉÝÏ ÈßÏÎ¢ </a:t>
              </a:r>
              <a:r>
                <a:rPr lang="en-US" altLang="en-US" sz="2000" b="0" u="sng">
                  <a:solidFill>
                    <a:srgbClr val="66FFCC"/>
                  </a:solidFill>
                  <a:latin typeface="Kerala" pitchFamily="2" charset="0"/>
                </a:rPr>
                <a:t>d·àAßçÜAí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 ÄV¼Î æºÏíÄá</a:t>
              </a:r>
              <a:endParaRPr lang="en-US" altLang="en-US" sz="2000">
                <a:solidFill>
                  <a:schemeClr val="tx1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1400">
                  <a:solidFill>
                    <a:schemeClr val="tx1"/>
                  </a:solidFill>
                </a:rPr>
                <a:t>(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æØÉíxáÕ¼ßaí__ </a:t>
              </a:r>
              <a:r>
                <a:rPr lang="en-US" altLang="en-US" sz="2000" b="0">
                  <a:solidFill>
                    <a:schemeClr val="tx1"/>
                  </a:solidFill>
                  <a:latin typeface="Times" panose="02020603050405020304" pitchFamily="18" charset="0"/>
                </a:rPr>
                <a:t>“LXX”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W</a:t>
              </a:r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 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ÈßKá¢ ®¿áAæMGÄí</a:t>
              </a:r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 </a:t>
              </a:r>
              <a:r>
                <a:rPr lang="en-US" altLang="en-US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41005" name="Text Box 30">
              <a:extLst>
                <a:ext uri="{FF2B5EF4-FFF2-40B4-BE49-F238E27FC236}">
                  <a16:creationId xmlns:a16="http://schemas.microsoft.com/office/drawing/2014/main" id="{5C923D82-8E2D-F677-DF55-E40D31A7F0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5" y="2681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/>
            </a:p>
          </p:txBody>
        </p:sp>
      </p:grpSp>
      <p:sp>
        <p:nvSpPr>
          <p:cNvPr id="452650" name="Text Box 42">
            <a:extLst>
              <a:ext uri="{FF2B5EF4-FFF2-40B4-BE49-F238E27FC236}">
                <a16:creationId xmlns:a16="http://schemas.microsoft.com/office/drawing/2014/main" id="{BE98EEB3-929B-6A80-A8A4-EB22F5195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2373313"/>
            <a:ext cx="3838575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9900"/>
                </a:solidFill>
                <a:latin typeface="Kerala" pitchFamily="2" charset="0"/>
              </a:rPr>
              <a:t>ÕºÈÉøÎÞÏ</a:t>
            </a:r>
            <a:r>
              <a:rPr lang="en-US" altLang="en-US" sz="3200">
                <a:solidFill>
                  <a:srgbClr val="FF9900"/>
                </a:solidFill>
              </a:rPr>
              <a:t>:</a:t>
            </a:r>
          </a:p>
        </p:txBody>
      </p:sp>
      <p:sp>
        <p:nvSpPr>
          <p:cNvPr id="452651" name="Text Box 43">
            <a:extLst>
              <a:ext uri="{FF2B5EF4-FFF2-40B4-BE49-F238E27FC236}">
                <a16:creationId xmlns:a16="http://schemas.microsoft.com/office/drawing/2014/main" id="{988FFE94-411C-C682-2E15-E20ABCC64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2370138"/>
            <a:ext cx="3419475" cy="5794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9900"/>
                </a:solidFill>
                <a:latin typeface="Kerala" pitchFamily="2" charset="0"/>
              </a:rPr>
              <a:t>ºøßdÄÉøÎÞÏ</a:t>
            </a:r>
            <a:r>
              <a:rPr lang="en-US" altLang="en-US" sz="2000">
                <a:solidFill>
                  <a:srgbClr val="FF9456"/>
                </a:solidFill>
              </a:rPr>
              <a:t>:</a:t>
            </a:r>
          </a:p>
        </p:txBody>
      </p:sp>
      <p:grpSp>
        <p:nvGrpSpPr>
          <p:cNvPr id="452667" name="Group 59">
            <a:extLst>
              <a:ext uri="{FF2B5EF4-FFF2-40B4-BE49-F238E27FC236}">
                <a16:creationId xmlns:a16="http://schemas.microsoft.com/office/drawing/2014/main" id="{13F8D6DB-DB13-0022-32EA-238C9EE41918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4003675"/>
            <a:ext cx="4535488" cy="1379538"/>
            <a:chOff x="2690" y="2522"/>
            <a:chExt cx="2857" cy="869"/>
          </a:xfrm>
        </p:grpSpPr>
        <p:sp>
          <p:nvSpPr>
            <p:cNvPr id="41000" name="Text Box 60">
              <a:extLst>
                <a:ext uri="{FF2B5EF4-FFF2-40B4-BE49-F238E27FC236}">
                  <a16:creationId xmlns:a16="http://schemas.microsoft.com/office/drawing/2014/main" id="{719142A9-B758-405F-227F-0B25964314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" y="2527"/>
              <a:ext cx="2857" cy="86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chemeClr val="tx1"/>
                  </a:solidFill>
                </a:rPr>
                <a:t>4. 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ÉÜØíÄàX </a:t>
              </a:r>
              <a:r>
                <a:rPr lang="en-US" altLang="en-US" sz="2000" b="0">
                  <a:solidFill>
                    <a:srgbClr val="66FFCC"/>
                  </a:solidFill>
                  <a:latin typeface="Kerala" pitchFamily="2" charset="0"/>
                </a:rPr>
                <a:t>çùÞÎß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æa ¥ÇàÈÄÏßÜÞÏß:</a:t>
              </a:r>
            </a:p>
            <a:p>
              <a:pPr algn="ctr"/>
              <a:r>
                <a:rPr lang="en-US" altLang="en-US" sz="2000" b="0">
                  <a:solidFill>
                    <a:srgbClr val="66FFCC"/>
                  </a:solidFill>
                  <a:latin typeface="Kerala" pitchFamily="2" charset="0"/>
                </a:rPr>
                <a:t>æ¿µíçÈÞ{¼ß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 Ïáæ¿Ïá¢ ÈßVgÏ</a:t>
              </a:r>
            </a:p>
            <a:p>
              <a:pPr algn="ctr"/>
              <a:r>
                <a:rPr lang="en-US" altLang="en-US" sz="2000" b="0">
                  <a:solidFill>
                    <a:srgbClr val="66FFCC"/>
                  </a:solidFill>
                  <a:latin typeface="Kerala" pitchFamily="2" charset="0"/>
                </a:rPr>
                <a:t>ØÎÞÇÞÈ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JßæaÏá¢ µÞÜ¢</a:t>
              </a:r>
            </a:p>
            <a:p>
              <a:pPr algn="ctr"/>
              <a:r>
                <a:rPr lang="en-US" altLang="en-US" sz="2400">
                  <a:solidFill>
                    <a:schemeClr val="tx1"/>
                  </a:solidFill>
                  <a:latin typeface="Kerala" pitchFamily="2" charset="0"/>
                </a:rPr>
                <a:t>(ÉÞµíØí çùÞÎÞÈ)</a:t>
              </a:r>
              <a:r>
                <a:rPr lang="en-US" altLang="en-US">
                  <a:solidFill>
                    <a:schemeClr val="tx1"/>
                  </a:solidFill>
                </a:rPr>
                <a:t>.</a:t>
              </a:r>
            </a:p>
          </p:txBody>
        </p:sp>
        <p:sp>
          <p:nvSpPr>
            <p:cNvPr id="41001" name="Text Box 61">
              <a:extLst>
                <a:ext uri="{FF2B5EF4-FFF2-40B4-BE49-F238E27FC236}">
                  <a16:creationId xmlns:a16="http://schemas.microsoft.com/office/drawing/2014/main" id="{0596620C-31FE-1318-8E4E-A3D15661B0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0" y="2522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/>
            </a:p>
          </p:txBody>
        </p:sp>
        <p:sp>
          <p:nvSpPr>
            <p:cNvPr id="41002" name="Text Box 62">
              <a:extLst>
                <a:ext uri="{FF2B5EF4-FFF2-40B4-BE49-F238E27FC236}">
                  <a16:creationId xmlns:a16="http://schemas.microsoft.com/office/drawing/2014/main" id="{1E754368-7CC1-9157-36AA-313B5343C3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2" y="2710"/>
              <a:ext cx="871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/>
            </a:p>
          </p:txBody>
        </p:sp>
        <p:sp>
          <p:nvSpPr>
            <p:cNvPr id="41003" name="Text Box 63">
              <a:extLst>
                <a:ext uri="{FF2B5EF4-FFF2-40B4-BE49-F238E27FC236}">
                  <a16:creationId xmlns:a16="http://schemas.microsoft.com/office/drawing/2014/main" id="{9C13B9DD-6A88-715B-746E-192E8DF1D5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5" y="2888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altLang="en-US" sz="1800"/>
            </a:p>
          </p:txBody>
        </p:sp>
      </p:grpSp>
      <p:grpSp>
        <p:nvGrpSpPr>
          <p:cNvPr id="452673" name="Group 65">
            <a:extLst>
              <a:ext uri="{FF2B5EF4-FFF2-40B4-BE49-F238E27FC236}">
                <a16:creationId xmlns:a16="http://schemas.microsoft.com/office/drawing/2014/main" id="{732E4E14-A916-39DE-4FCC-15CA5CDB0FE5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2657475"/>
            <a:ext cx="4248150" cy="1296988"/>
            <a:chOff x="2785" y="1674"/>
            <a:chExt cx="2676" cy="817"/>
          </a:xfrm>
        </p:grpSpPr>
        <p:grpSp>
          <p:nvGrpSpPr>
            <p:cNvPr id="40990" name="Group 66">
              <a:extLst>
                <a:ext uri="{FF2B5EF4-FFF2-40B4-BE49-F238E27FC236}">
                  <a16:creationId xmlns:a16="http://schemas.microsoft.com/office/drawing/2014/main" id="{0C833F3D-0B48-5BFC-480C-3861A9ABF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1674"/>
              <a:ext cx="2039" cy="250"/>
              <a:chOff x="3377" y="1638"/>
              <a:chExt cx="2039" cy="250"/>
            </a:xfrm>
          </p:grpSpPr>
          <p:sp>
            <p:nvSpPr>
              <p:cNvPr id="40997" name="Text Box 67">
                <a:extLst>
                  <a:ext uri="{FF2B5EF4-FFF2-40B4-BE49-F238E27FC236}">
                    <a16:creationId xmlns:a16="http://schemas.microsoft.com/office/drawing/2014/main" id="{B9F4DB0F-0263-E61F-5AC0-4288D88C7F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77" y="1657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en-US" sz="1800"/>
              </a:p>
            </p:txBody>
          </p:sp>
          <p:sp>
            <p:nvSpPr>
              <p:cNvPr id="40998" name="Text Box 68">
                <a:extLst>
                  <a:ext uri="{FF2B5EF4-FFF2-40B4-BE49-F238E27FC236}">
                    <a16:creationId xmlns:a16="http://schemas.microsoft.com/office/drawing/2014/main" id="{42EF854D-8595-0E6B-1EC6-F01D30E4AC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8" y="163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en-US" sz="1800"/>
              </a:p>
            </p:txBody>
          </p:sp>
          <p:sp>
            <p:nvSpPr>
              <p:cNvPr id="40999" name="Text Box 69">
                <a:extLst>
                  <a:ext uri="{FF2B5EF4-FFF2-40B4-BE49-F238E27FC236}">
                    <a16:creationId xmlns:a16="http://schemas.microsoft.com/office/drawing/2014/main" id="{BBCAACC4-28A5-BF79-A2D0-D44F1D3824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33" y="1648"/>
                <a:ext cx="783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endParaRPr lang="en-US" altLang="en-US" sz="1800"/>
              </a:p>
            </p:txBody>
          </p:sp>
        </p:grpSp>
        <p:grpSp>
          <p:nvGrpSpPr>
            <p:cNvPr id="40991" name="Group 70">
              <a:extLst>
                <a:ext uri="{FF2B5EF4-FFF2-40B4-BE49-F238E27FC236}">
                  <a16:creationId xmlns:a16="http://schemas.microsoft.com/office/drawing/2014/main" id="{CF465605-4C94-76DD-2116-EA07E3B7E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85" y="1816"/>
              <a:ext cx="2676" cy="675"/>
              <a:chOff x="2785" y="1816"/>
              <a:chExt cx="2676" cy="675"/>
            </a:xfrm>
          </p:grpSpPr>
          <p:sp>
            <p:nvSpPr>
              <p:cNvPr id="40992" name="Text Box 71">
                <a:extLst>
                  <a:ext uri="{FF2B5EF4-FFF2-40B4-BE49-F238E27FC236}">
                    <a16:creationId xmlns:a16="http://schemas.microsoft.com/office/drawing/2014/main" id="{718E2311-42FF-134A-89BE-2F288084F2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5" y="1857"/>
                <a:ext cx="2457" cy="63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 altLang="en-US">
                    <a:solidFill>
                      <a:schemeClr val="tx1"/>
                    </a:solidFill>
                  </a:rPr>
                  <a:t>3. </a:t>
                </a:r>
                <a:r>
                  <a:rPr lang="en-US" altLang="en-US" sz="2000" b="0" u="sng">
                    <a:solidFill>
                      <a:srgbClr val="66FFCC"/>
                    </a:solidFill>
                    <a:latin typeface="Kerala" pitchFamily="2" charset="0"/>
                  </a:rPr>
                  <a:t>ÎÙÞÈÞÏ</a:t>
                </a:r>
                <a:r>
                  <a:rPr lang="en-US" altLang="en-US" sz="2000" b="0">
                    <a:solidFill>
                      <a:srgbClr val="66FFCC"/>
                    </a:solidFill>
                    <a:latin typeface="Kerala" pitchFamily="2" charset="0"/>
                  </a:rPr>
                  <a:t> </a:t>
                </a:r>
                <a:r>
                  <a:rPr lang="en-US" altLang="en-US" sz="2000" b="0" u="sng">
                    <a:solidFill>
                      <a:srgbClr val="66FFCC"/>
                    </a:solidFill>
                    <a:latin typeface="Kerala" pitchFamily="2" charset="0"/>
                  </a:rPr>
                  <a:t>¥ÜµíØÞIV</a:t>
                </a:r>
                <a:r>
                  <a:rPr lang="en-US" altLang="en-US" sz="2000" b="0">
                    <a:solidFill>
                      <a:schemeClr val="tx1"/>
                    </a:solidFill>
                    <a:latin typeface="Kerala" pitchFamily="2" charset="0"/>
                  </a:rPr>
                  <a:t>_</a:t>
                </a:r>
              </a:p>
              <a:p>
                <a:pPr algn="ctr"/>
                <a:r>
                  <a:rPr lang="en-US" altLang="en-US" sz="2000" b="0">
                    <a:solidFill>
                      <a:schemeClr val="tx1"/>
                    </a:solidFill>
                    <a:latin typeface="Kerala" pitchFamily="2" charset="0"/>
                  </a:rPr>
                  <a:t>µàÝ¿AßÏ øÞ¼cBÜßW </a:t>
                </a:r>
              </a:p>
              <a:p>
                <a:pPr algn="ctr"/>
                <a:r>
                  <a:rPr lang="en-US" altLang="en-US" sz="2000" b="0">
                    <a:solidFill>
                      <a:schemeClr val="tx1"/>
                    </a:solidFill>
                    <a:latin typeface="Kerala" pitchFamily="2" charset="0"/>
                  </a:rPr>
                  <a:t>ÏÕÈØ¢ØíµÞø¢ È¿MßÜÞAß</a:t>
                </a:r>
              </a:p>
            </p:txBody>
          </p:sp>
          <p:grpSp>
            <p:nvGrpSpPr>
              <p:cNvPr id="40993" name="Group 72">
                <a:extLst>
                  <a:ext uri="{FF2B5EF4-FFF2-40B4-BE49-F238E27FC236}">
                    <a16:creationId xmlns:a16="http://schemas.microsoft.com/office/drawing/2014/main" id="{96847DF3-140F-EE8B-DBAC-1282688A3C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46" y="1816"/>
                <a:ext cx="2315" cy="240"/>
                <a:chOff x="3212" y="1771"/>
                <a:chExt cx="2201" cy="240"/>
              </a:xfrm>
            </p:grpSpPr>
            <p:sp>
              <p:nvSpPr>
                <p:cNvPr id="40994" name="Text Box 73">
                  <a:extLst>
                    <a:ext uri="{FF2B5EF4-FFF2-40B4-BE49-F238E27FC236}">
                      <a16:creationId xmlns:a16="http://schemas.microsoft.com/office/drawing/2014/main" id="{FC86FA24-7EEF-2E44-AAB0-DF3FA393E98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1780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altLang="en-US" sz="1800"/>
                </a:p>
              </p:txBody>
            </p:sp>
            <p:sp>
              <p:nvSpPr>
                <p:cNvPr id="40995" name="Text Box 74">
                  <a:extLst>
                    <a:ext uri="{FF2B5EF4-FFF2-40B4-BE49-F238E27FC236}">
                      <a16:creationId xmlns:a16="http://schemas.microsoft.com/office/drawing/2014/main" id="{053AB609-6D72-D9ED-6F28-CD16A9EFDB9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05" y="1779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altLang="en-US" sz="1800"/>
                </a:p>
              </p:txBody>
            </p:sp>
            <p:sp>
              <p:nvSpPr>
                <p:cNvPr id="40996" name="Text Box 75">
                  <a:extLst>
                    <a:ext uri="{FF2B5EF4-FFF2-40B4-BE49-F238E27FC236}">
                      <a16:creationId xmlns:a16="http://schemas.microsoft.com/office/drawing/2014/main" id="{5A7C8191-77F9-438D-96C1-8CA6375B5D4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30" y="1771"/>
                  <a:ext cx="783" cy="23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35921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1pPr>
                  <a:lvl2pPr marL="742950" indent="-28575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2pPr>
                  <a:lvl3pPr marL="11430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3pPr>
                  <a:lvl4pPr marL="16002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4pPr>
                  <a:lvl5pPr marL="2057400" indent="-228600"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 b="1">
                      <a:solidFill>
                        <a:srgbClr val="00DFCA"/>
                      </a:solidFill>
                      <a:latin typeface="Comic Sans MS" panose="030F0902030302020204" pitchFamily="66" charset="0"/>
                    </a:defRPr>
                  </a:lvl9pPr>
                </a:lstStyle>
                <a:p>
                  <a:pPr>
                    <a:spcBef>
                      <a:spcPct val="50000"/>
                    </a:spcBef>
                  </a:pPr>
                  <a:endParaRPr lang="en-US" altLang="en-US" sz="1800"/>
                </a:p>
              </p:txBody>
            </p:sp>
          </p:grpSp>
        </p:grpSp>
      </p:grpSp>
      <p:grpSp>
        <p:nvGrpSpPr>
          <p:cNvPr id="40978" name="Group 76">
            <a:extLst>
              <a:ext uri="{FF2B5EF4-FFF2-40B4-BE49-F238E27FC236}">
                <a16:creationId xmlns:a16="http://schemas.microsoft.com/office/drawing/2014/main" id="{30B240E5-4187-23F4-ACDF-A24F45FCA170}"/>
              </a:ext>
            </a:extLst>
          </p:cNvPr>
          <p:cNvGrpSpPr>
            <a:grpSpLocks/>
          </p:cNvGrpSpPr>
          <p:nvPr/>
        </p:nvGrpSpPr>
        <p:grpSpPr bwMode="auto">
          <a:xfrm>
            <a:off x="8074025" y="3429000"/>
            <a:ext cx="1082675" cy="657225"/>
            <a:chOff x="4980" y="2160"/>
            <a:chExt cx="682" cy="414"/>
          </a:xfrm>
        </p:grpSpPr>
        <p:grpSp>
          <p:nvGrpSpPr>
            <p:cNvPr id="40981" name="Group 77">
              <a:extLst>
                <a:ext uri="{FF2B5EF4-FFF2-40B4-BE49-F238E27FC236}">
                  <a16:creationId xmlns:a16="http://schemas.microsoft.com/office/drawing/2014/main" id="{E2673743-D70E-1A50-CBDD-D5CD10FD3A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4152" y="2783"/>
              <a:chExt cx="600" cy="332"/>
            </a:xfrm>
          </p:grpSpPr>
          <p:sp>
            <p:nvSpPr>
              <p:cNvPr id="40987" name="AutoShape 78">
                <a:extLst>
                  <a:ext uri="{FF2B5EF4-FFF2-40B4-BE49-F238E27FC236}">
                    <a16:creationId xmlns:a16="http://schemas.microsoft.com/office/drawing/2014/main" id="{C76CC1EF-0B14-1277-CE92-55AA9F842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2700" dir="162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988" name="Rectangle 79">
                <a:extLst>
                  <a:ext uri="{FF2B5EF4-FFF2-40B4-BE49-F238E27FC236}">
                    <a16:creationId xmlns:a16="http://schemas.microsoft.com/office/drawing/2014/main" id="{8C8037A4-E279-39C3-DFB6-0950733F6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2700" dir="162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0989" name="AutoShape 80">
                <a:extLst>
                  <a:ext uri="{FF2B5EF4-FFF2-40B4-BE49-F238E27FC236}">
                    <a16:creationId xmlns:a16="http://schemas.microsoft.com/office/drawing/2014/main" id="{3A16C3E2-F1E3-5364-89DA-7213D03074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" dir="162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0982" name="Line 81">
              <a:extLst>
                <a:ext uri="{FF2B5EF4-FFF2-40B4-BE49-F238E27FC236}">
                  <a16:creationId xmlns:a16="http://schemas.microsoft.com/office/drawing/2014/main" id="{6B9D279F-D17A-1C52-EC6E-0FCC53DD7F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3" name="Line 82">
              <a:extLst>
                <a:ext uri="{FF2B5EF4-FFF2-40B4-BE49-F238E27FC236}">
                  <a16:creationId xmlns:a16="http://schemas.microsoft.com/office/drawing/2014/main" id="{A3E936B7-7646-D74B-4AB8-C8D2748B83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984" name="Rectangle 83">
              <a:extLst>
                <a:ext uri="{FF2B5EF4-FFF2-40B4-BE49-F238E27FC236}">
                  <a16:creationId xmlns:a16="http://schemas.microsoft.com/office/drawing/2014/main" id="{4FA1607F-904B-7491-37DF-DD4BE04B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" y="2346"/>
              <a:ext cx="682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accent2"/>
                  </a:solidFill>
                  <a:latin typeface="Kerala" pitchFamily="2" charset="0"/>
                </a:rPr>
                <a:t>çùÞÎX ÕcÕØíÅµZ</a:t>
              </a:r>
            </a:p>
            <a:p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0985" name="Rectangle 84">
              <a:extLst>
                <a:ext uri="{FF2B5EF4-FFF2-40B4-BE49-F238E27FC236}">
                  <a16:creationId xmlns:a16="http://schemas.microsoft.com/office/drawing/2014/main" id="{28743B7F-4026-A32C-91D9-D817C5D0ED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6" y="2248"/>
              <a:ext cx="626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800" b="0">
                  <a:solidFill>
                    <a:schemeClr val="accent2"/>
                  </a:solidFill>
                  <a:latin typeface="Kerala" pitchFamily="2" charset="0"/>
                </a:rPr>
                <a:t>¥ÜµíØÞIV_d·àØí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40986" name="Rectangle 85">
              <a:extLst>
                <a:ext uri="{FF2B5EF4-FFF2-40B4-BE49-F238E27FC236}">
                  <a16:creationId xmlns:a16="http://schemas.microsoft.com/office/drawing/2014/main" id="{ED8229E2-8793-93DB-8DDA-BB4414EE63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1" y="2160"/>
              <a:ext cx="490" cy="2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900" b="0">
                  <a:solidFill>
                    <a:schemeClr val="accent2"/>
                  </a:solidFill>
                  <a:latin typeface="Kerala" pitchFamily="2" charset="0"/>
                </a:rPr>
                <a:t>ÈßÖÌíÆµÞÜ¢</a:t>
              </a:r>
            </a:p>
            <a:p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40979" name="Text Box 87">
            <a:extLst>
              <a:ext uri="{FF2B5EF4-FFF2-40B4-BE49-F238E27FC236}">
                <a16:creationId xmlns:a16="http://schemas.microsoft.com/office/drawing/2014/main" id="{F4939E64-37CB-A44B-A777-0B61A18A6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198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2696" name="Rectangle 88">
            <a:extLst>
              <a:ext uri="{FF2B5EF4-FFF2-40B4-BE49-F238E27FC236}">
                <a16:creationId xmlns:a16="http://schemas.microsoft.com/office/drawing/2014/main" id="{72CAD9C8-D90B-7A69-8857-7EFB0B779C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5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5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52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52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52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52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27" grpId="0" autoUpdateAnimBg="0"/>
      <p:bldP spid="452628" grpId="0" autoUpdateAnimBg="0"/>
      <p:bldP spid="452629" grpId="0" autoUpdateAnimBg="0"/>
      <p:bldP spid="452632" grpId="0" autoUpdateAnimBg="0"/>
      <p:bldP spid="452633" grpId="0" animBg="1" autoUpdateAnimBg="0"/>
      <p:bldP spid="452650" grpId="0" autoUpdateAnimBg="0"/>
      <p:bldP spid="45265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AutoShape 2">
            <a:extLst>
              <a:ext uri="{FF2B5EF4-FFF2-40B4-BE49-F238E27FC236}">
                <a16:creationId xmlns:a16="http://schemas.microsoft.com/office/drawing/2014/main" id="{5A42B450-9AE4-9920-E01B-07E703316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8" y="2068513"/>
            <a:ext cx="692150" cy="90328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987" name="AutoShape 3">
            <a:extLst>
              <a:ext uri="{FF2B5EF4-FFF2-40B4-BE49-F238E27FC236}">
                <a16:creationId xmlns:a16="http://schemas.microsoft.com/office/drawing/2014/main" id="{A49E3C8C-EBBB-296C-17B2-258A0DD479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988" name="Freeform 4">
            <a:extLst>
              <a:ext uri="{FF2B5EF4-FFF2-40B4-BE49-F238E27FC236}">
                <a16:creationId xmlns:a16="http://schemas.microsoft.com/office/drawing/2014/main" id="{0988F746-CE31-BBD2-3EF3-27EBED07E8EF}"/>
              </a:ext>
            </a:extLst>
          </p:cNvPr>
          <p:cNvSpPr>
            <a:spLocks/>
          </p:cNvSpPr>
          <p:nvPr/>
        </p:nvSpPr>
        <p:spPr bwMode="auto">
          <a:xfrm>
            <a:off x="6424613" y="41910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Freeform 5">
            <a:extLst>
              <a:ext uri="{FF2B5EF4-FFF2-40B4-BE49-F238E27FC236}">
                <a16:creationId xmlns:a16="http://schemas.microsoft.com/office/drawing/2014/main" id="{8A30DF27-B0F3-08EB-F6CF-BB5A6055BE6C}"/>
              </a:ext>
            </a:extLst>
          </p:cNvPr>
          <p:cNvSpPr>
            <a:spLocks/>
          </p:cNvSpPr>
          <p:nvPr/>
        </p:nvSpPr>
        <p:spPr bwMode="auto">
          <a:xfrm>
            <a:off x="6424613" y="41529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Freeform 6">
            <a:extLst>
              <a:ext uri="{FF2B5EF4-FFF2-40B4-BE49-F238E27FC236}">
                <a16:creationId xmlns:a16="http://schemas.microsoft.com/office/drawing/2014/main" id="{C8201FC1-9946-0E94-8D45-28B7638300A9}"/>
              </a:ext>
            </a:extLst>
          </p:cNvPr>
          <p:cNvSpPr>
            <a:spLocks/>
          </p:cNvSpPr>
          <p:nvPr/>
        </p:nvSpPr>
        <p:spPr bwMode="auto">
          <a:xfrm>
            <a:off x="6424613" y="4025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Freeform 7">
            <a:extLst>
              <a:ext uri="{FF2B5EF4-FFF2-40B4-BE49-F238E27FC236}">
                <a16:creationId xmlns:a16="http://schemas.microsoft.com/office/drawing/2014/main" id="{7CE8AE61-8F11-369B-8795-A2FB2B001925}"/>
              </a:ext>
            </a:extLst>
          </p:cNvPr>
          <p:cNvSpPr>
            <a:spLocks/>
          </p:cNvSpPr>
          <p:nvPr/>
        </p:nvSpPr>
        <p:spPr bwMode="auto">
          <a:xfrm>
            <a:off x="6424613" y="3987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Freeform 8">
            <a:extLst>
              <a:ext uri="{FF2B5EF4-FFF2-40B4-BE49-F238E27FC236}">
                <a16:creationId xmlns:a16="http://schemas.microsoft.com/office/drawing/2014/main" id="{BA26F66A-C803-DFAC-2BFE-D0DB13E1821C}"/>
              </a:ext>
            </a:extLst>
          </p:cNvPr>
          <p:cNvSpPr>
            <a:spLocks/>
          </p:cNvSpPr>
          <p:nvPr/>
        </p:nvSpPr>
        <p:spPr bwMode="auto">
          <a:xfrm>
            <a:off x="6424613" y="3860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Freeform 9">
            <a:extLst>
              <a:ext uri="{FF2B5EF4-FFF2-40B4-BE49-F238E27FC236}">
                <a16:creationId xmlns:a16="http://schemas.microsoft.com/office/drawing/2014/main" id="{45878178-6D92-DA73-86BB-10990BCDEE12}"/>
              </a:ext>
            </a:extLst>
          </p:cNvPr>
          <p:cNvSpPr>
            <a:spLocks/>
          </p:cNvSpPr>
          <p:nvPr/>
        </p:nvSpPr>
        <p:spPr bwMode="auto">
          <a:xfrm>
            <a:off x="6424613" y="3822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Freeform 10">
            <a:extLst>
              <a:ext uri="{FF2B5EF4-FFF2-40B4-BE49-F238E27FC236}">
                <a16:creationId xmlns:a16="http://schemas.microsoft.com/office/drawing/2014/main" id="{3B1D93DC-34C4-7FD3-A5EB-D45878C98706}"/>
              </a:ext>
            </a:extLst>
          </p:cNvPr>
          <p:cNvSpPr>
            <a:spLocks/>
          </p:cNvSpPr>
          <p:nvPr/>
        </p:nvSpPr>
        <p:spPr bwMode="auto">
          <a:xfrm>
            <a:off x="6424613" y="3695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Freeform 11">
            <a:extLst>
              <a:ext uri="{FF2B5EF4-FFF2-40B4-BE49-F238E27FC236}">
                <a16:creationId xmlns:a16="http://schemas.microsoft.com/office/drawing/2014/main" id="{8E55FFBB-FD9A-F39A-5537-514F24CB0087}"/>
              </a:ext>
            </a:extLst>
          </p:cNvPr>
          <p:cNvSpPr>
            <a:spLocks/>
          </p:cNvSpPr>
          <p:nvPr/>
        </p:nvSpPr>
        <p:spPr bwMode="auto">
          <a:xfrm>
            <a:off x="6424613" y="3657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Freeform 12">
            <a:extLst>
              <a:ext uri="{FF2B5EF4-FFF2-40B4-BE49-F238E27FC236}">
                <a16:creationId xmlns:a16="http://schemas.microsoft.com/office/drawing/2014/main" id="{F39DB43E-E706-E890-5FAD-27C1187F7102}"/>
              </a:ext>
            </a:extLst>
          </p:cNvPr>
          <p:cNvSpPr>
            <a:spLocks/>
          </p:cNvSpPr>
          <p:nvPr/>
        </p:nvSpPr>
        <p:spPr bwMode="auto">
          <a:xfrm>
            <a:off x="6424613" y="3530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Freeform 13">
            <a:extLst>
              <a:ext uri="{FF2B5EF4-FFF2-40B4-BE49-F238E27FC236}">
                <a16:creationId xmlns:a16="http://schemas.microsoft.com/office/drawing/2014/main" id="{528DBFC0-FF6E-47B3-14F5-CF3A7F063412}"/>
              </a:ext>
            </a:extLst>
          </p:cNvPr>
          <p:cNvSpPr>
            <a:spLocks/>
          </p:cNvSpPr>
          <p:nvPr/>
        </p:nvSpPr>
        <p:spPr bwMode="auto">
          <a:xfrm>
            <a:off x="6424613" y="3479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Freeform 14">
            <a:extLst>
              <a:ext uri="{FF2B5EF4-FFF2-40B4-BE49-F238E27FC236}">
                <a16:creationId xmlns:a16="http://schemas.microsoft.com/office/drawing/2014/main" id="{EFCD3BA5-FDDA-F350-AC2E-4D2A85E22BE7}"/>
              </a:ext>
            </a:extLst>
          </p:cNvPr>
          <p:cNvSpPr>
            <a:spLocks/>
          </p:cNvSpPr>
          <p:nvPr/>
        </p:nvSpPr>
        <p:spPr bwMode="auto">
          <a:xfrm>
            <a:off x="6424613" y="3352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Freeform 15">
            <a:extLst>
              <a:ext uri="{FF2B5EF4-FFF2-40B4-BE49-F238E27FC236}">
                <a16:creationId xmlns:a16="http://schemas.microsoft.com/office/drawing/2014/main" id="{7F2CD382-4FEA-47A7-B4D2-0E9A5058EC9A}"/>
              </a:ext>
            </a:extLst>
          </p:cNvPr>
          <p:cNvSpPr>
            <a:spLocks/>
          </p:cNvSpPr>
          <p:nvPr/>
        </p:nvSpPr>
        <p:spPr bwMode="auto">
          <a:xfrm>
            <a:off x="6424613" y="3314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0" name="Freeform 16">
            <a:extLst>
              <a:ext uri="{FF2B5EF4-FFF2-40B4-BE49-F238E27FC236}">
                <a16:creationId xmlns:a16="http://schemas.microsoft.com/office/drawing/2014/main" id="{269AFCE3-E651-F1A8-0F32-4DB3F11A5A7C}"/>
              </a:ext>
            </a:extLst>
          </p:cNvPr>
          <p:cNvSpPr>
            <a:spLocks/>
          </p:cNvSpPr>
          <p:nvPr/>
        </p:nvSpPr>
        <p:spPr bwMode="auto">
          <a:xfrm>
            <a:off x="6424613" y="3187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1" name="Freeform 17">
            <a:extLst>
              <a:ext uri="{FF2B5EF4-FFF2-40B4-BE49-F238E27FC236}">
                <a16:creationId xmlns:a16="http://schemas.microsoft.com/office/drawing/2014/main" id="{6020FBC2-20A9-17A9-1213-359C85663550}"/>
              </a:ext>
            </a:extLst>
          </p:cNvPr>
          <p:cNvSpPr>
            <a:spLocks/>
          </p:cNvSpPr>
          <p:nvPr/>
        </p:nvSpPr>
        <p:spPr bwMode="auto">
          <a:xfrm>
            <a:off x="6424613" y="3149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2" name="Freeform 18">
            <a:extLst>
              <a:ext uri="{FF2B5EF4-FFF2-40B4-BE49-F238E27FC236}">
                <a16:creationId xmlns:a16="http://schemas.microsoft.com/office/drawing/2014/main" id="{B92FF7CB-006B-6943-DBE6-EB6A25BDE578}"/>
              </a:ext>
            </a:extLst>
          </p:cNvPr>
          <p:cNvSpPr>
            <a:spLocks/>
          </p:cNvSpPr>
          <p:nvPr/>
        </p:nvSpPr>
        <p:spPr bwMode="auto">
          <a:xfrm>
            <a:off x="6424613" y="3022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3" name="Freeform 19">
            <a:extLst>
              <a:ext uri="{FF2B5EF4-FFF2-40B4-BE49-F238E27FC236}">
                <a16:creationId xmlns:a16="http://schemas.microsoft.com/office/drawing/2014/main" id="{CDBD39E4-A5CB-F372-C6CC-DFC1B950AC7F}"/>
              </a:ext>
            </a:extLst>
          </p:cNvPr>
          <p:cNvSpPr>
            <a:spLocks/>
          </p:cNvSpPr>
          <p:nvPr/>
        </p:nvSpPr>
        <p:spPr bwMode="auto">
          <a:xfrm>
            <a:off x="6424613" y="2984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4" name="Freeform 20">
            <a:extLst>
              <a:ext uri="{FF2B5EF4-FFF2-40B4-BE49-F238E27FC236}">
                <a16:creationId xmlns:a16="http://schemas.microsoft.com/office/drawing/2014/main" id="{7E1B7DB8-46DC-C085-5C0D-B43A36C7289D}"/>
              </a:ext>
            </a:extLst>
          </p:cNvPr>
          <p:cNvSpPr>
            <a:spLocks/>
          </p:cNvSpPr>
          <p:nvPr/>
        </p:nvSpPr>
        <p:spPr bwMode="auto">
          <a:xfrm>
            <a:off x="6424613" y="2857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5" name="Freeform 21">
            <a:extLst>
              <a:ext uri="{FF2B5EF4-FFF2-40B4-BE49-F238E27FC236}">
                <a16:creationId xmlns:a16="http://schemas.microsoft.com/office/drawing/2014/main" id="{BAECE3A4-8C99-7EA2-AAA2-241AE29E4672}"/>
              </a:ext>
            </a:extLst>
          </p:cNvPr>
          <p:cNvSpPr>
            <a:spLocks/>
          </p:cNvSpPr>
          <p:nvPr/>
        </p:nvSpPr>
        <p:spPr bwMode="auto">
          <a:xfrm>
            <a:off x="6424613" y="2819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6" name="Freeform 22">
            <a:extLst>
              <a:ext uri="{FF2B5EF4-FFF2-40B4-BE49-F238E27FC236}">
                <a16:creationId xmlns:a16="http://schemas.microsoft.com/office/drawing/2014/main" id="{E28099A9-6015-7575-5FF6-652677FDB183}"/>
              </a:ext>
            </a:extLst>
          </p:cNvPr>
          <p:cNvSpPr>
            <a:spLocks/>
          </p:cNvSpPr>
          <p:nvPr/>
        </p:nvSpPr>
        <p:spPr bwMode="auto">
          <a:xfrm>
            <a:off x="6424613" y="2692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7" name="Freeform 23">
            <a:extLst>
              <a:ext uri="{FF2B5EF4-FFF2-40B4-BE49-F238E27FC236}">
                <a16:creationId xmlns:a16="http://schemas.microsoft.com/office/drawing/2014/main" id="{F65586EC-322A-252A-2B60-2A86351F63D5}"/>
              </a:ext>
            </a:extLst>
          </p:cNvPr>
          <p:cNvSpPr>
            <a:spLocks/>
          </p:cNvSpPr>
          <p:nvPr/>
        </p:nvSpPr>
        <p:spPr bwMode="auto">
          <a:xfrm>
            <a:off x="6424613" y="2641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8" name="Freeform 24">
            <a:extLst>
              <a:ext uri="{FF2B5EF4-FFF2-40B4-BE49-F238E27FC236}">
                <a16:creationId xmlns:a16="http://schemas.microsoft.com/office/drawing/2014/main" id="{311381BB-7C35-1660-25E2-337508106576}"/>
              </a:ext>
            </a:extLst>
          </p:cNvPr>
          <p:cNvSpPr>
            <a:spLocks/>
          </p:cNvSpPr>
          <p:nvPr/>
        </p:nvSpPr>
        <p:spPr bwMode="auto">
          <a:xfrm>
            <a:off x="6424613" y="2514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09" name="Freeform 25">
            <a:extLst>
              <a:ext uri="{FF2B5EF4-FFF2-40B4-BE49-F238E27FC236}">
                <a16:creationId xmlns:a16="http://schemas.microsoft.com/office/drawing/2014/main" id="{7AD20A9D-C920-F774-D98C-6EEE3F774A0E}"/>
              </a:ext>
            </a:extLst>
          </p:cNvPr>
          <p:cNvSpPr>
            <a:spLocks/>
          </p:cNvSpPr>
          <p:nvPr/>
        </p:nvSpPr>
        <p:spPr bwMode="auto">
          <a:xfrm>
            <a:off x="6424613" y="2476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0" name="Freeform 26">
            <a:extLst>
              <a:ext uri="{FF2B5EF4-FFF2-40B4-BE49-F238E27FC236}">
                <a16:creationId xmlns:a16="http://schemas.microsoft.com/office/drawing/2014/main" id="{EAC6E04C-1FEC-0D1C-1F0E-751FA9DE14B1}"/>
              </a:ext>
            </a:extLst>
          </p:cNvPr>
          <p:cNvSpPr>
            <a:spLocks/>
          </p:cNvSpPr>
          <p:nvPr/>
        </p:nvSpPr>
        <p:spPr bwMode="auto">
          <a:xfrm>
            <a:off x="6424613" y="2349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1" name="Freeform 27">
            <a:extLst>
              <a:ext uri="{FF2B5EF4-FFF2-40B4-BE49-F238E27FC236}">
                <a16:creationId xmlns:a16="http://schemas.microsoft.com/office/drawing/2014/main" id="{8CC58248-0FB7-5766-4992-58B5BA3F2896}"/>
              </a:ext>
            </a:extLst>
          </p:cNvPr>
          <p:cNvSpPr>
            <a:spLocks/>
          </p:cNvSpPr>
          <p:nvPr/>
        </p:nvSpPr>
        <p:spPr bwMode="auto">
          <a:xfrm>
            <a:off x="6424613" y="2311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2" name="Freeform 28">
            <a:extLst>
              <a:ext uri="{FF2B5EF4-FFF2-40B4-BE49-F238E27FC236}">
                <a16:creationId xmlns:a16="http://schemas.microsoft.com/office/drawing/2014/main" id="{0A016D18-982A-B278-2361-0A8CFAD858DA}"/>
              </a:ext>
            </a:extLst>
          </p:cNvPr>
          <p:cNvSpPr>
            <a:spLocks/>
          </p:cNvSpPr>
          <p:nvPr/>
        </p:nvSpPr>
        <p:spPr bwMode="auto">
          <a:xfrm>
            <a:off x="6424613" y="2184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3" name="Freeform 29">
            <a:extLst>
              <a:ext uri="{FF2B5EF4-FFF2-40B4-BE49-F238E27FC236}">
                <a16:creationId xmlns:a16="http://schemas.microsoft.com/office/drawing/2014/main" id="{2A8EFD85-93F7-D57C-115D-26A56082C837}"/>
              </a:ext>
            </a:extLst>
          </p:cNvPr>
          <p:cNvSpPr>
            <a:spLocks/>
          </p:cNvSpPr>
          <p:nvPr/>
        </p:nvSpPr>
        <p:spPr bwMode="auto">
          <a:xfrm>
            <a:off x="6424613" y="2146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4" name="Freeform 30">
            <a:extLst>
              <a:ext uri="{FF2B5EF4-FFF2-40B4-BE49-F238E27FC236}">
                <a16:creationId xmlns:a16="http://schemas.microsoft.com/office/drawing/2014/main" id="{AF44860E-F008-1DE4-80C9-B5AF702F9494}"/>
              </a:ext>
            </a:extLst>
          </p:cNvPr>
          <p:cNvSpPr>
            <a:spLocks/>
          </p:cNvSpPr>
          <p:nvPr/>
        </p:nvSpPr>
        <p:spPr bwMode="auto">
          <a:xfrm>
            <a:off x="6424613" y="2019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5" name="Freeform 31">
            <a:extLst>
              <a:ext uri="{FF2B5EF4-FFF2-40B4-BE49-F238E27FC236}">
                <a16:creationId xmlns:a16="http://schemas.microsoft.com/office/drawing/2014/main" id="{617E9E4E-7922-8DF6-057E-1CE1DECCE80B}"/>
              </a:ext>
            </a:extLst>
          </p:cNvPr>
          <p:cNvSpPr>
            <a:spLocks/>
          </p:cNvSpPr>
          <p:nvPr/>
        </p:nvSpPr>
        <p:spPr bwMode="auto">
          <a:xfrm>
            <a:off x="6424613" y="1981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6" name="Freeform 32">
            <a:extLst>
              <a:ext uri="{FF2B5EF4-FFF2-40B4-BE49-F238E27FC236}">
                <a16:creationId xmlns:a16="http://schemas.microsoft.com/office/drawing/2014/main" id="{8553BFA4-1046-F260-A10A-E2C7FB46D9DE}"/>
              </a:ext>
            </a:extLst>
          </p:cNvPr>
          <p:cNvSpPr>
            <a:spLocks/>
          </p:cNvSpPr>
          <p:nvPr/>
        </p:nvSpPr>
        <p:spPr bwMode="auto">
          <a:xfrm>
            <a:off x="6424613" y="1854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7" name="Freeform 33">
            <a:extLst>
              <a:ext uri="{FF2B5EF4-FFF2-40B4-BE49-F238E27FC236}">
                <a16:creationId xmlns:a16="http://schemas.microsoft.com/office/drawing/2014/main" id="{202669BE-ADD5-1C09-F5BA-3A0E251FC2AF}"/>
              </a:ext>
            </a:extLst>
          </p:cNvPr>
          <p:cNvSpPr>
            <a:spLocks/>
          </p:cNvSpPr>
          <p:nvPr/>
        </p:nvSpPr>
        <p:spPr bwMode="auto">
          <a:xfrm>
            <a:off x="6424613" y="1816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8" name="Freeform 34">
            <a:extLst>
              <a:ext uri="{FF2B5EF4-FFF2-40B4-BE49-F238E27FC236}">
                <a16:creationId xmlns:a16="http://schemas.microsoft.com/office/drawing/2014/main" id="{DD1ED772-7CE6-0788-800D-482A081BEE72}"/>
              </a:ext>
            </a:extLst>
          </p:cNvPr>
          <p:cNvSpPr>
            <a:spLocks/>
          </p:cNvSpPr>
          <p:nvPr/>
        </p:nvSpPr>
        <p:spPr bwMode="auto">
          <a:xfrm>
            <a:off x="6424613" y="1689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9" name="Freeform 35">
            <a:extLst>
              <a:ext uri="{FF2B5EF4-FFF2-40B4-BE49-F238E27FC236}">
                <a16:creationId xmlns:a16="http://schemas.microsoft.com/office/drawing/2014/main" id="{C1038E99-B2C3-A3F1-BB1A-9F20CE6E1F5D}"/>
              </a:ext>
            </a:extLst>
          </p:cNvPr>
          <p:cNvSpPr>
            <a:spLocks/>
          </p:cNvSpPr>
          <p:nvPr/>
        </p:nvSpPr>
        <p:spPr bwMode="auto">
          <a:xfrm>
            <a:off x="6424613" y="16383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Freeform 36">
            <a:extLst>
              <a:ext uri="{FF2B5EF4-FFF2-40B4-BE49-F238E27FC236}">
                <a16:creationId xmlns:a16="http://schemas.microsoft.com/office/drawing/2014/main" id="{C85C20B2-4A27-71CC-9E9E-C0CE3A916990}"/>
              </a:ext>
            </a:extLst>
          </p:cNvPr>
          <p:cNvSpPr>
            <a:spLocks/>
          </p:cNvSpPr>
          <p:nvPr/>
        </p:nvSpPr>
        <p:spPr bwMode="auto">
          <a:xfrm>
            <a:off x="6424613" y="1511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Freeform 37">
            <a:extLst>
              <a:ext uri="{FF2B5EF4-FFF2-40B4-BE49-F238E27FC236}">
                <a16:creationId xmlns:a16="http://schemas.microsoft.com/office/drawing/2014/main" id="{A07D82A2-99BB-3766-BF4B-E90556F0E3F7}"/>
              </a:ext>
            </a:extLst>
          </p:cNvPr>
          <p:cNvSpPr>
            <a:spLocks/>
          </p:cNvSpPr>
          <p:nvPr/>
        </p:nvSpPr>
        <p:spPr bwMode="auto">
          <a:xfrm>
            <a:off x="6424613" y="1473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2" name="Freeform 38">
            <a:extLst>
              <a:ext uri="{FF2B5EF4-FFF2-40B4-BE49-F238E27FC236}">
                <a16:creationId xmlns:a16="http://schemas.microsoft.com/office/drawing/2014/main" id="{DA6D84A7-3CC9-0D9B-F953-CDB480652C35}"/>
              </a:ext>
            </a:extLst>
          </p:cNvPr>
          <p:cNvSpPr>
            <a:spLocks/>
          </p:cNvSpPr>
          <p:nvPr/>
        </p:nvSpPr>
        <p:spPr bwMode="auto">
          <a:xfrm>
            <a:off x="6424613" y="1346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3" name="Freeform 39">
            <a:extLst>
              <a:ext uri="{FF2B5EF4-FFF2-40B4-BE49-F238E27FC236}">
                <a16:creationId xmlns:a16="http://schemas.microsoft.com/office/drawing/2014/main" id="{81F45534-842B-48EA-C158-A7F2FB886B70}"/>
              </a:ext>
            </a:extLst>
          </p:cNvPr>
          <p:cNvSpPr>
            <a:spLocks/>
          </p:cNvSpPr>
          <p:nvPr/>
        </p:nvSpPr>
        <p:spPr bwMode="auto">
          <a:xfrm>
            <a:off x="6424613" y="13081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4" name="Freeform 40">
            <a:extLst>
              <a:ext uri="{FF2B5EF4-FFF2-40B4-BE49-F238E27FC236}">
                <a16:creationId xmlns:a16="http://schemas.microsoft.com/office/drawing/2014/main" id="{1713EDB0-2489-AC31-C3CD-2831627027E0}"/>
              </a:ext>
            </a:extLst>
          </p:cNvPr>
          <p:cNvSpPr>
            <a:spLocks/>
          </p:cNvSpPr>
          <p:nvPr/>
        </p:nvSpPr>
        <p:spPr bwMode="auto">
          <a:xfrm>
            <a:off x="6424613" y="11811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5" name="Freeform 41">
            <a:extLst>
              <a:ext uri="{FF2B5EF4-FFF2-40B4-BE49-F238E27FC236}">
                <a16:creationId xmlns:a16="http://schemas.microsoft.com/office/drawing/2014/main" id="{7FFCEB08-9AB2-4629-3C3C-E88FF6A7386D}"/>
              </a:ext>
            </a:extLst>
          </p:cNvPr>
          <p:cNvSpPr>
            <a:spLocks/>
          </p:cNvSpPr>
          <p:nvPr/>
        </p:nvSpPr>
        <p:spPr bwMode="auto">
          <a:xfrm>
            <a:off x="6424613" y="12001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6" name="Freeform 42">
            <a:extLst>
              <a:ext uri="{FF2B5EF4-FFF2-40B4-BE49-F238E27FC236}">
                <a16:creationId xmlns:a16="http://schemas.microsoft.com/office/drawing/2014/main" id="{603D8C47-2188-63EA-419B-BB8E8FADD47A}"/>
              </a:ext>
            </a:extLst>
          </p:cNvPr>
          <p:cNvSpPr>
            <a:spLocks/>
          </p:cNvSpPr>
          <p:nvPr/>
        </p:nvSpPr>
        <p:spPr bwMode="auto">
          <a:xfrm>
            <a:off x="6424613" y="10731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7" name="Freeform 43">
            <a:extLst>
              <a:ext uri="{FF2B5EF4-FFF2-40B4-BE49-F238E27FC236}">
                <a16:creationId xmlns:a16="http://schemas.microsoft.com/office/drawing/2014/main" id="{D538193E-FC3E-FD07-C059-1ED30766E53E}"/>
              </a:ext>
            </a:extLst>
          </p:cNvPr>
          <p:cNvSpPr>
            <a:spLocks/>
          </p:cNvSpPr>
          <p:nvPr/>
        </p:nvSpPr>
        <p:spPr bwMode="auto">
          <a:xfrm>
            <a:off x="6424613" y="103505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7937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7937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16"/>
                </a:lnTo>
                <a:lnTo>
                  <a:pt x="5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8" name="Freeform 44">
            <a:extLst>
              <a:ext uri="{FF2B5EF4-FFF2-40B4-BE49-F238E27FC236}">
                <a16:creationId xmlns:a16="http://schemas.microsoft.com/office/drawing/2014/main" id="{FDF264CB-D874-436F-626E-33EBA3ABBDF3}"/>
              </a:ext>
            </a:extLst>
          </p:cNvPr>
          <p:cNvSpPr>
            <a:spLocks/>
          </p:cNvSpPr>
          <p:nvPr/>
        </p:nvSpPr>
        <p:spPr bwMode="auto">
          <a:xfrm>
            <a:off x="6424613" y="9080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9" name="Freeform 45">
            <a:extLst>
              <a:ext uri="{FF2B5EF4-FFF2-40B4-BE49-F238E27FC236}">
                <a16:creationId xmlns:a16="http://schemas.microsoft.com/office/drawing/2014/main" id="{D6753A2B-C1F3-908E-0772-B98D0C28A61C}"/>
              </a:ext>
            </a:extLst>
          </p:cNvPr>
          <p:cNvSpPr>
            <a:spLocks/>
          </p:cNvSpPr>
          <p:nvPr/>
        </p:nvSpPr>
        <p:spPr bwMode="auto">
          <a:xfrm>
            <a:off x="6424613" y="85725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7937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7937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24"/>
                </a:lnTo>
                <a:lnTo>
                  <a:pt x="5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0" name="Freeform 46">
            <a:extLst>
              <a:ext uri="{FF2B5EF4-FFF2-40B4-BE49-F238E27FC236}">
                <a16:creationId xmlns:a16="http://schemas.microsoft.com/office/drawing/2014/main" id="{1A6B7485-1238-F8E8-D3B6-24E8E3987159}"/>
              </a:ext>
            </a:extLst>
          </p:cNvPr>
          <p:cNvSpPr>
            <a:spLocks/>
          </p:cNvSpPr>
          <p:nvPr/>
        </p:nvSpPr>
        <p:spPr bwMode="auto">
          <a:xfrm>
            <a:off x="6424613" y="73025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7937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7937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5" y="0"/>
                </a:lnTo>
                <a:lnTo>
                  <a:pt x="16" y="0"/>
                </a:lnTo>
                <a:lnTo>
                  <a:pt x="16" y="72"/>
                </a:lnTo>
                <a:lnTo>
                  <a:pt x="5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1" name="Freeform 47">
            <a:extLst>
              <a:ext uri="{FF2B5EF4-FFF2-40B4-BE49-F238E27FC236}">
                <a16:creationId xmlns:a16="http://schemas.microsoft.com/office/drawing/2014/main" id="{FE4ECE30-C08C-DDAF-AE41-D5AE9DABC2EC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203200 w 129"/>
              <a:gd name="T1" fmla="*/ 63500 h 41"/>
              <a:gd name="T2" fmla="*/ 0 w 129"/>
              <a:gd name="T3" fmla="*/ 63500 h 41"/>
              <a:gd name="T4" fmla="*/ 0 w 129"/>
              <a:gd name="T5" fmla="*/ 0 h 41"/>
              <a:gd name="T6" fmla="*/ 203200 w 129"/>
              <a:gd name="T7" fmla="*/ 63500 h 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032" name="Picture 48">
            <a:extLst>
              <a:ext uri="{FF2B5EF4-FFF2-40B4-BE49-F238E27FC236}">
                <a16:creationId xmlns:a16="http://schemas.microsoft.com/office/drawing/2014/main" id="{0EBB9680-DD73-B93D-1B76-6BC36D22206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033" name="Freeform 49">
            <a:extLst>
              <a:ext uri="{FF2B5EF4-FFF2-40B4-BE49-F238E27FC236}">
                <a16:creationId xmlns:a16="http://schemas.microsoft.com/office/drawing/2014/main" id="{6E1F9563-C10B-D94C-A5C0-6EA2708DF6FD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4" name="Freeform 50">
            <a:extLst>
              <a:ext uri="{FF2B5EF4-FFF2-40B4-BE49-F238E27FC236}">
                <a16:creationId xmlns:a16="http://schemas.microsoft.com/office/drawing/2014/main" id="{90206598-F5EB-2C3E-DAA4-EAFB2FB7E464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5" name="Freeform 51">
            <a:extLst>
              <a:ext uri="{FF2B5EF4-FFF2-40B4-BE49-F238E27FC236}">
                <a16:creationId xmlns:a16="http://schemas.microsoft.com/office/drawing/2014/main" id="{FD9EC607-AC04-F7C8-0B66-E96C4CD0A8A9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6" name="Freeform 52">
            <a:extLst>
              <a:ext uri="{FF2B5EF4-FFF2-40B4-BE49-F238E27FC236}">
                <a16:creationId xmlns:a16="http://schemas.microsoft.com/office/drawing/2014/main" id="{901B6CF7-4BCB-A351-C026-30DBDA6CCB59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7" name="Freeform 53">
            <a:extLst>
              <a:ext uri="{FF2B5EF4-FFF2-40B4-BE49-F238E27FC236}">
                <a16:creationId xmlns:a16="http://schemas.microsoft.com/office/drawing/2014/main" id="{99C02CB4-AB5F-F369-93AC-91085570BAB7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8" name="Freeform 54">
            <a:extLst>
              <a:ext uri="{FF2B5EF4-FFF2-40B4-BE49-F238E27FC236}">
                <a16:creationId xmlns:a16="http://schemas.microsoft.com/office/drawing/2014/main" id="{F0FF7B3D-E47A-9B4E-0221-FBAF7EF8C95F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9" name="Freeform 55">
            <a:extLst>
              <a:ext uri="{FF2B5EF4-FFF2-40B4-BE49-F238E27FC236}">
                <a16:creationId xmlns:a16="http://schemas.microsoft.com/office/drawing/2014/main" id="{0AD6290E-4A43-BB01-5896-46406387722A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0" name="Freeform 56">
            <a:extLst>
              <a:ext uri="{FF2B5EF4-FFF2-40B4-BE49-F238E27FC236}">
                <a16:creationId xmlns:a16="http://schemas.microsoft.com/office/drawing/2014/main" id="{399189CF-625B-B478-79C2-93EECA0A388C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1" name="Freeform 57">
            <a:extLst>
              <a:ext uri="{FF2B5EF4-FFF2-40B4-BE49-F238E27FC236}">
                <a16:creationId xmlns:a16="http://schemas.microsoft.com/office/drawing/2014/main" id="{3EEA4201-3983-9B8F-A30E-536A37EB2464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2" name="Freeform 58">
            <a:extLst>
              <a:ext uri="{FF2B5EF4-FFF2-40B4-BE49-F238E27FC236}">
                <a16:creationId xmlns:a16="http://schemas.microsoft.com/office/drawing/2014/main" id="{E8166512-BFA0-85B8-67C9-E0D400B246E3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3" name="Freeform 59">
            <a:extLst>
              <a:ext uri="{FF2B5EF4-FFF2-40B4-BE49-F238E27FC236}">
                <a16:creationId xmlns:a16="http://schemas.microsoft.com/office/drawing/2014/main" id="{A29CC0EC-2340-41E1-8ACB-95A767DA939D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4" name="Freeform 60">
            <a:extLst>
              <a:ext uri="{FF2B5EF4-FFF2-40B4-BE49-F238E27FC236}">
                <a16:creationId xmlns:a16="http://schemas.microsoft.com/office/drawing/2014/main" id="{28274401-9352-7C51-1A8E-535D483570F8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5" name="Freeform 61">
            <a:extLst>
              <a:ext uri="{FF2B5EF4-FFF2-40B4-BE49-F238E27FC236}">
                <a16:creationId xmlns:a16="http://schemas.microsoft.com/office/drawing/2014/main" id="{F63D4673-1AEA-AB8F-5B50-6E2F5CED9828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6" name="Freeform 62">
            <a:extLst>
              <a:ext uri="{FF2B5EF4-FFF2-40B4-BE49-F238E27FC236}">
                <a16:creationId xmlns:a16="http://schemas.microsoft.com/office/drawing/2014/main" id="{77A8B69B-67B2-A300-EC58-248F26FDE05C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7" name="Freeform 63">
            <a:extLst>
              <a:ext uri="{FF2B5EF4-FFF2-40B4-BE49-F238E27FC236}">
                <a16:creationId xmlns:a16="http://schemas.microsoft.com/office/drawing/2014/main" id="{628D42FB-814D-D482-0F1D-A5D8280232F9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8" name="Freeform 64">
            <a:extLst>
              <a:ext uri="{FF2B5EF4-FFF2-40B4-BE49-F238E27FC236}">
                <a16:creationId xmlns:a16="http://schemas.microsoft.com/office/drawing/2014/main" id="{ADF7F4EA-4BF3-A4DA-5BF5-737512847F26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49" name="Freeform 65">
            <a:extLst>
              <a:ext uri="{FF2B5EF4-FFF2-40B4-BE49-F238E27FC236}">
                <a16:creationId xmlns:a16="http://schemas.microsoft.com/office/drawing/2014/main" id="{5E1640B9-D3A7-F71B-C339-43FB6C7E37F8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0" name="Freeform 66">
            <a:extLst>
              <a:ext uri="{FF2B5EF4-FFF2-40B4-BE49-F238E27FC236}">
                <a16:creationId xmlns:a16="http://schemas.microsoft.com/office/drawing/2014/main" id="{4CEEDCF9-A106-1687-0B4E-F710C3697D83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1" name="Freeform 67">
            <a:extLst>
              <a:ext uri="{FF2B5EF4-FFF2-40B4-BE49-F238E27FC236}">
                <a16:creationId xmlns:a16="http://schemas.microsoft.com/office/drawing/2014/main" id="{98BE6314-D001-6034-18CE-C0A348EBC1C1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2" name="Freeform 68">
            <a:extLst>
              <a:ext uri="{FF2B5EF4-FFF2-40B4-BE49-F238E27FC236}">
                <a16:creationId xmlns:a16="http://schemas.microsoft.com/office/drawing/2014/main" id="{CCCA692C-0970-DC06-337B-9DD2C7666285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3" name="Freeform 69">
            <a:extLst>
              <a:ext uri="{FF2B5EF4-FFF2-40B4-BE49-F238E27FC236}">
                <a16:creationId xmlns:a16="http://schemas.microsoft.com/office/drawing/2014/main" id="{386FE189-6FAF-4A7F-4E3A-2CB81A103DFF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4" name="Freeform 70">
            <a:extLst>
              <a:ext uri="{FF2B5EF4-FFF2-40B4-BE49-F238E27FC236}">
                <a16:creationId xmlns:a16="http://schemas.microsoft.com/office/drawing/2014/main" id="{4924B5A3-D230-A687-753C-3F697A3CD8D4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5" name="Freeform 71">
            <a:extLst>
              <a:ext uri="{FF2B5EF4-FFF2-40B4-BE49-F238E27FC236}">
                <a16:creationId xmlns:a16="http://schemas.microsoft.com/office/drawing/2014/main" id="{BBF1F6CD-FDB3-9297-4ABB-FEBCF07A91DE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6" name="Freeform 72">
            <a:extLst>
              <a:ext uri="{FF2B5EF4-FFF2-40B4-BE49-F238E27FC236}">
                <a16:creationId xmlns:a16="http://schemas.microsoft.com/office/drawing/2014/main" id="{DC48FEFB-D132-E077-D36A-AE1BE3AE64BA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7" name="Freeform 73">
            <a:extLst>
              <a:ext uri="{FF2B5EF4-FFF2-40B4-BE49-F238E27FC236}">
                <a16:creationId xmlns:a16="http://schemas.microsoft.com/office/drawing/2014/main" id="{95538230-CEFF-8A80-D276-003D610E619A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8" name="Freeform 74">
            <a:extLst>
              <a:ext uri="{FF2B5EF4-FFF2-40B4-BE49-F238E27FC236}">
                <a16:creationId xmlns:a16="http://schemas.microsoft.com/office/drawing/2014/main" id="{96598DD2-5057-C9C0-67FD-FC6681E1BF6E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59" name="Freeform 75">
            <a:extLst>
              <a:ext uri="{FF2B5EF4-FFF2-40B4-BE49-F238E27FC236}">
                <a16:creationId xmlns:a16="http://schemas.microsoft.com/office/drawing/2014/main" id="{B59481AA-6656-0121-FCCC-4FAF304A761E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0" name="Freeform 76">
            <a:extLst>
              <a:ext uri="{FF2B5EF4-FFF2-40B4-BE49-F238E27FC236}">
                <a16:creationId xmlns:a16="http://schemas.microsoft.com/office/drawing/2014/main" id="{ED750383-F7A8-4DC4-7D4F-30793E8BAB86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1" name="Freeform 77">
            <a:extLst>
              <a:ext uri="{FF2B5EF4-FFF2-40B4-BE49-F238E27FC236}">
                <a16:creationId xmlns:a16="http://schemas.microsoft.com/office/drawing/2014/main" id="{7F7965DC-A30C-D98E-5C20-D5EC4DA864A6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2" name="Freeform 78">
            <a:extLst>
              <a:ext uri="{FF2B5EF4-FFF2-40B4-BE49-F238E27FC236}">
                <a16:creationId xmlns:a16="http://schemas.microsoft.com/office/drawing/2014/main" id="{C8B50824-51D8-4B34-52D0-97EA96701815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3" name="Freeform 79">
            <a:extLst>
              <a:ext uri="{FF2B5EF4-FFF2-40B4-BE49-F238E27FC236}">
                <a16:creationId xmlns:a16="http://schemas.microsoft.com/office/drawing/2014/main" id="{75EB3D30-A076-A535-157F-A45287940767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4" name="Freeform 80">
            <a:extLst>
              <a:ext uri="{FF2B5EF4-FFF2-40B4-BE49-F238E27FC236}">
                <a16:creationId xmlns:a16="http://schemas.microsoft.com/office/drawing/2014/main" id="{1FDE3A50-BE67-581D-7217-5895E900084C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5" name="Freeform 81">
            <a:extLst>
              <a:ext uri="{FF2B5EF4-FFF2-40B4-BE49-F238E27FC236}">
                <a16:creationId xmlns:a16="http://schemas.microsoft.com/office/drawing/2014/main" id="{3301EC74-6A3E-518C-972F-2D4809E0D02D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6" name="Freeform 82">
            <a:extLst>
              <a:ext uri="{FF2B5EF4-FFF2-40B4-BE49-F238E27FC236}">
                <a16:creationId xmlns:a16="http://schemas.microsoft.com/office/drawing/2014/main" id="{A7317884-A5D4-0B70-7AB5-331262FC3F88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7" name="Freeform 83">
            <a:extLst>
              <a:ext uri="{FF2B5EF4-FFF2-40B4-BE49-F238E27FC236}">
                <a16:creationId xmlns:a16="http://schemas.microsoft.com/office/drawing/2014/main" id="{66D70671-04A9-304B-CE00-D3960C2E131F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8" name="Freeform 84">
            <a:extLst>
              <a:ext uri="{FF2B5EF4-FFF2-40B4-BE49-F238E27FC236}">
                <a16:creationId xmlns:a16="http://schemas.microsoft.com/office/drawing/2014/main" id="{2F0D36AA-15F1-05AA-0CC2-FE6E00142A58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69" name="Freeform 85">
            <a:extLst>
              <a:ext uri="{FF2B5EF4-FFF2-40B4-BE49-F238E27FC236}">
                <a16:creationId xmlns:a16="http://schemas.microsoft.com/office/drawing/2014/main" id="{E03F603A-EE51-A121-85B3-6E8696D4B6A3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0" name="Freeform 86">
            <a:extLst>
              <a:ext uri="{FF2B5EF4-FFF2-40B4-BE49-F238E27FC236}">
                <a16:creationId xmlns:a16="http://schemas.microsoft.com/office/drawing/2014/main" id="{53A72EBE-98AE-1819-5FDC-1F371061F7E0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1" name="Freeform 87">
            <a:extLst>
              <a:ext uri="{FF2B5EF4-FFF2-40B4-BE49-F238E27FC236}">
                <a16:creationId xmlns:a16="http://schemas.microsoft.com/office/drawing/2014/main" id="{D305E991-B3AF-873A-4943-2D939280370D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2" name="Freeform 88">
            <a:extLst>
              <a:ext uri="{FF2B5EF4-FFF2-40B4-BE49-F238E27FC236}">
                <a16:creationId xmlns:a16="http://schemas.microsoft.com/office/drawing/2014/main" id="{FE67AF33-14AE-B1AA-0828-BFD7517EFDE9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3" name="Freeform 89">
            <a:extLst>
              <a:ext uri="{FF2B5EF4-FFF2-40B4-BE49-F238E27FC236}">
                <a16:creationId xmlns:a16="http://schemas.microsoft.com/office/drawing/2014/main" id="{CE83F22C-0C9C-3DCB-0C68-57B571EA7C26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4" name="Freeform 90">
            <a:extLst>
              <a:ext uri="{FF2B5EF4-FFF2-40B4-BE49-F238E27FC236}">
                <a16:creationId xmlns:a16="http://schemas.microsoft.com/office/drawing/2014/main" id="{8AA9C031-7AD1-7E70-A452-D5F01125B6BB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5" name="Freeform 91">
            <a:extLst>
              <a:ext uri="{FF2B5EF4-FFF2-40B4-BE49-F238E27FC236}">
                <a16:creationId xmlns:a16="http://schemas.microsoft.com/office/drawing/2014/main" id="{22CD65A2-61C8-FF9A-2371-8D8132C8884E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6" name="Freeform 92">
            <a:extLst>
              <a:ext uri="{FF2B5EF4-FFF2-40B4-BE49-F238E27FC236}">
                <a16:creationId xmlns:a16="http://schemas.microsoft.com/office/drawing/2014/main" id="{BC8BB7E6-D966-6661-DD2A-18523058D6B9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7" name="Freeform 93">
            <a:extLst>
              <a:ext uri="{FF2B5EF4-FFF2-40B4-BE49-F238E27FC236}">
                <a16:creationId xmlns:a16="http://schemas.microsoft.com/office/drawing/2014/main" id="{E30CA1BF-5EC2-A01F-31C4-F735A686B146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25400 h 17"/>
              <a:gd name="T2" fmla="*/ 0 w 17"/>
              <a:gd name="T3" fmla="*/ 0 h 17"/>
              <a:gd name="T4" fmla="*/ 17462 w 17"/>
              <a:gd name="T5" fmla="*/ 0 h 17"/>
              <a:gd name="T6" fmla="*/ 25400 w 17"/>
              <a:gd name="T7" fmla="*/ 0 h 17"/>
              <a:gd name="T8" fmla="*/ 25400 w 17"/>
              <a:gd name="T9" fmla="*/ 25400 h 17"/>
              <a:gd name="T10" fmla="*/ 17462 w 17"/>
              <a:gd name="T11" fmla="*/ 25400 h 17"/>
              <a:gd name="T12" fmla="*/ 0 w 17"/>
              <a:gd name="T13" fmla="*/ 25400 h 1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8" name="Freeform 94">
            <a:extLst>
              <a:ext uri="{FF2B5EF4-FFF2-40B4-BE49-F238E27FC236}">
                <a16:creationId xmlns:a16="http://schemas.microsoft.com/office/drawing/2014/main" id="{75B2AC62-176E-FB14-2341-0477E2997DC4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79" name="Freeform 95">
            <a:extLst>
              <a:ext uri="{FF2B5EF4-FFF2-40B4-BE49-F238E27FC236}">
                <a16:creationId xmlns:a16="http://schemas.microsoft.com/office/drawing/2014/main" id="{1ECC9F8B-FDF1-BAF8-5FAE-338CF1A442DC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38100 h 25"/>
              <a:gd name="T2" fmla="*/ 0 w 17"/>
              <a:gd name="T3" fmla="*/ 0 h 25"/>
              <a:gd name="T4" fmla="*/ 17462 w 17"/>
              <a:gd name="T5" fmla="*/ 0 h 25"/>
              <a:gd name="T6" fmla="*/ 25400 w 17"/>
              <a:gd name="T7" fmla="*/ 0 h 25"/>
              <a:gd name="T8" fmla="*/ 25400 w 17"/>
              <a:gd name="T9" fmla="*/ 38100 h 25"/>
              <a:gd name="T10" fmla="*/ 17462 w 17"/>
              <a:gd name="T11" fmla="*/ 38100 h 25"/>
              <a:gd name="T12" fmla="*/ 0 w 17"/>
              <a:gd name="T13" fmla="*/ 38100 h 2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80" name="Freeform 96">
            <a:extLst>
              <a:ext uri="{FF2B5EF4-FFF2-40B4-BE49-F238E27FC236}">
                <a16:creationId xmlns:a16="http://schemas.microsoft.com/office/drawing/2014/main" id="{401240B6-C8BE-3A4E-E75F-26020C1DCED8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114300 h 73"/>
              <a:gd name="T2" fmla="*/ 0 w 17"/>
              <a:gd name="T3" fmla="*/ 0 h 73"/>
              <a:gd name="T4" fmla="*/ 17462 w 17"/>
              <a:gd name="T5" fmla="*/ 0 h 73"/>
              <a:gd name="T6" fmla="*/ 25400 w 17"/>
              <a:gd name="T7" fmla="*/ 0 h 73"/>
              <a:gd name="T8" fmla="*/ 25400 w 17"/>
              <a:gd name="T9" fmla="*/ 114300 h 73"/>
              <a:gd name="T10" fmla="*/ 17462 w 17"/>
              <a:gd name="T11" fmla="*/ 114300 h 73"/>
              <a:gd name="T12" fmla="*/ 0 w 17"/>
              <a:gd name="T13" fmla="*/ 114300 h 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081" name="Picture 97">
            <a:extLst>
              <a:ext uri="{FF2B5EF4-FFF2-40B4-BE49-F238E27FC236}">
                <a16:creationId xmlns:a16="http://schemas.microsoft.com/office/drawing/2014/main" id="{258B2455-30CE-AB97-0902-13FF14A9CF9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082" name="Line 98">
            <a:extLst>
              <a:ext uri="{FF2B5EF4-FFF2-40B4-BE49-F238E27FC236}">
                <a16:creationId xmlns:a16="http://schemas.microsoft.com/office/drawing/2014/main" id="{E5BC2513-CA75-25BA-6E5C-E87A2272FC7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83" name="Freeform 99">
            <a:extLst>
              <a:ext uri="{FF2B5EF4-FFF2-40B4-BE49-F238E27FC236}">
                <a16:creationId xmlns:a16="http://schemas.microsoft.com/office/drawing/2014/main" id="{B0DD165F-4984-EAFB-D962-7EF039838B85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84" name="Rectangle 100">
            <a:extLst>
              <a:ext uri="{FF2B5EF4-FFF2-40B4-BE49-F238E27FC236}">
                <a16:creationId xmlns:a16="http://schemas.microsoft.com/office/drawing/2014/main" id="{22E922E9-0707-FA5E-B7BA-B3594D0A56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latin typeface="Times" panose="02020603050405020304" pitchFamily="18" charset="0"/>
              </a:rPr>
              <a:t> </a:t>
            </a:r>
          </a:p>
        </p:txBody>
      </p:sp>
      <p:sp>
        <p:nvSpPr>
          <p:cNvPr id="42085" name="Rectangle 101">
            <a:extLst>
              <a:ext uri="{FF2B5EF4-FFF2-40B4-BE49-F238E27FC236}">
                <a16:creationId xmlns:a16="http://schemas.microsoft.com/office/drawing/2014/main" id="{C34DF186-DD1E-E141-E849-A73CE575A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86" name="Rectangle 102">
            <a:extLst>
              <a:ext uri="{FF2B5EF4-FFF2-40B4-BE49-F238E27FC236}">
                <a16:creationId xmlns:a16="http://schemas.microsoft.com/office/drawing/2014/main" id="{D44605F6-8FE1-AB6D-3ECD-4719B96AB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87" name="Rectangle 103">
            <a:extLst>
              <a:ext uri="{FF2B5EF4-FFF2-40B4-BE49-F238E27FC236}">
                <a16:creationId xmlns:a16="http://schemas.microsoft.com/office/drawing/2014/main" id="{4EF03503-2B8C-4B79-55FF-91C24827B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88" name="Rectangle 104">
            <a:extLst>
              <a:ext uri="{FF2B5EF4-FFF2-40B4-BE49-F238E27FC236}">
                <a16:creationId xmlns:a16="http://schemas.microsoft.com/office/drawing/2014/main" id="{F528D4B9-0606-051E-C0E6-713568D73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000000"/>
                </a:solidFill>
                <a:latin typeface="Times" panose="02020603050405020304" pitchFamily="18" charset="0"/>
              </a:rPr>
              <a:t>S</a:t>
            </a:r>
          </a:p>
        </p:txBody>
      </p:sp>
      <p:sp>
        <p:nvSpPr>
          <p:cNvPr id="42089" name="Rectangle 105">
            <a:extLst>
              <a:ext uri="{FF2B5EF4-FFF2-40B4-BE49-F238E27FC236}">
                <a16:creationId xmlns:a16="http://schemas.microsoft.com/office/drawing/2014/main" id="{0FBAE5B4-A7CD-6D40-DF78-E9F4044C9B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(2000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42090" name="Rectangle 106">
            <a:extLst>
              <a:ext uri="{FF2B5EF4-FFF2-40B4-BE49-F238E27FC236}">
                <a16:creationId xmlns:a16="http://schemas.microsoft.com/office/drawing/2014/main" id="{8513FAB4-E335-5150-F153-789E00A1C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50" y="2268538"/>
            <a:ext cx="25114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20603050405020304" pitchFamily="18" charset="0"/>
              </a:rPr>
              <a:t>C 7 S J </a:t>
            </a:r>
          </a:p>
        </p:txBody>
      </p:sp>
      <p:sp>
        <p:nvSpPr>
          <p:cNvPr id="42091" name="Rectangle 107">
            <a:extLst>
              <a:ext uri="{FF2B5EF4-FFF2-40B4-BE49-F238E27FC236}">
                <a16:creationId xmlns:a16="http://schemas.microsoft.com/office/drawing/2014/main" id="{E72D4550-09A2-1106-390A-212061452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42092" name="Rectangle 108">
            <a:extLst>
              <a:ext uri="{FF2B5EF4-FFF2-40B4-BE49-F238E27FC236}">
                <a16:creationId xmlns:a16="http://schemas.microsoft.com/office/drawing/2014/main" id="{338C81A4-C66F-4E40-0999-E644170AD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20603050405020304" pitchFamily="18" charset="0"/>
              </a:rPr>
              <a:t>7 = 4 + 3 </a:t>
            </a:r>
          </a:p>
        </p:txBody>
      </p:sp>
      <p:sp>
        <p:nvSpPr>
          <p:cNvPr id="42093" name="Line 109">
            <a:extLst>
              <a:ext uri="{FF2B5EF4-FFF2-40B4-BE49-F238E27FC236}">
                <a16:creationId xmlns:a16="http://schemas.microsoft.com/office/drawing/2014/main" id="{3DE56CEF-BEA6-FDA0-717B-852E32F09E2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400" y="838200"/>
            <a:ext cx="406400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94" name="Rectangle 110">
            <a:extLst>
              <a:ext uri="{FF2B5EF4-FFF2-40B4-BE49-F238E27FC236}">
                <a16:creationId xmlns:a16="http://schemas.microsoft.com/office/drawing/2014/main" id="{C886A8EE-9D76-AA8D-20F9-1E1D0C6F1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95" name="Rectangle 111">
            <a:extLst>
              <a:ext uri="{FF2B5EF4-FFF2-40B4-BE49-F238E27FC236}">
                <a16:creationId xmlns:a16="http://schemas.microsoft.com/office/drawing/2014/main" id="{7BA03C02-538E-A3C3-6CD0-C861B119B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96" name="Text Box 112">
            <a:extLst>
              <a:ext uri="{FF2B5EF4-FFF2-40B4-BE49-F238E27FC236}">
                <a16:creationId xmlns:a16="http://schemas.microsoft.com/office/drawing/2014/main" id="{A2EC4451-973B-1F20-04DF-E6F9FE2645B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984750" y="2573338"/>
            <a:ext cx="2427288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EEFF4B"/>
                </a:solidFill>
                <a:latin typeface="Kerala" pitchFamily="2" charset="0"/>
              </a:rPr>
              <a:t>3 ØÎâÙBZ</a:t>
            </a:r>
          </a:p>
        </p:txBody>
      </p:sp>
      <p:sp>
        <p:nvSpPr>
          <p:cNvPr id="42097" name="Rectangle 113">
            <a:extLst>
              <a:ext uri="{FF2B5EF4-FFF2-40B4-BE49-F238E27FC236}">
                <a16:creationId xmlns:a16="http://schemas.microsoft.com/office/drawing/2014/main" id="{15C2502B-E3BB-667E-B94A-DA31B80DC8BD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98" name="Rectangle 114">
            <a:extLst>
              <a:ext uri="{FF2B5EF4-FFF2-40B4-BE49-F238E27FC236}">
                <a16:creationId xmlns:a16="http://schemas.microsoft.com/office/drawing/2014/main" id="{69790DE4-AF19-D087-DE35-14291DBFF89B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099" name="Text Box 115">
            <a:extLst>
              <a:ext uri="{FF2B5EF4-FFF2-40B4-BE49-F238E27FC236}">
                <a16:creationId xmlns:a16="http://schemas.microsoft.com/office/drawing/2014/main" id="{63F740C0-408A-5692-0C3A-0F3D6204712C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37263" y="4411663"/>
            <a:ext cx="3540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603050405020304" pitchFamily="18" charset="0"/>
              </a:rPr>
              <a:t>S</a:t>
            </a:r>
          </a:p>
        </p:txBody>
      </p:sp>
      <p:sp>
        <p:nvSpPr>
          <p:cNvPr id="42100" name="Text Box 116">
            <a:extLst>
              <a:ext uri="{FF2B5EF4-FFF2-40B4-BE49-F238E27FC236}">
                <a16:creationId xmlns:a16="http://schemas.microsoft.com/office/drawing/2014/main" id="{73F23317-619D-654C-79BB-DDBED9B8E57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016626" y="5424487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603050405020304" pitchFamily="18" charset="0"/>
              </a:rPr>
              <a:t>J</a:t>
            </a:r>
          </a:p>
        </p:txBody>
      </p:sp>
      <p:sp>
        <p:nvSpPr>
          <p:cNvPr id="42101" name="Rectangle 117">
            <a:extLst>
              <a:ext uri="{FF2B5EF4-FFF2-40B4-BE49-F238E27FC236}">
                <a16:creationId xmlns:a16="http://schemas.microsoft.com/office/drawing/2014/main" id="{4E7E3CA8-D340-F2BF-D76F-118DF0237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02" name="Text Box 118">
            <a:extLst>
              <a:ext uri="{FF2B5EF4-FFF2-40B4-BE49-F238E27FC236}">
                <a16:creationId xmlns:a16="http://schemas.microsoft.com/office/drawing/2014/main" id="{D74D8C76-62B7-B580-8353-14115DA9092C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653507" y="3821906"/>
            <a:ext cx="21018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EEFF4B"/>
                </a:solidFill>
                <a:latin typeface="Kerala" pitchFamily="2" charset="0"/>
              </a:rPr>
              <a:t>4 ÕcµíÄßµZ</a:t>
            </a:r>
          </a:p>
        </p:txBody>
      </p:sp>
      <p:sp>
        <p:nvSpPr>
          <p:cNvPr id="42103" name="Rectangle 119">
            <a:extLst>
              <a:ext uri="{FF2B5EF4-FFF2-40B4-BE49-F238E27FC236}">
                <a16:creationId xmlns:a16="http://schemas.microsoft.com/office/drawing/2014/main" id="{EB694B91-F3CD-2EA5-2FF3-922B7706A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04" name="Rectangle 120">
            <a:extLst>
              <a:ext uri="{FF2B5EF4-FFF2-40B4-BE49-F238E27FC236}">
                <a16:creationId xmlns:a16="http://schemas.microsoft.com/office/drawing/2014/main" id="{65853411-02C8-F23A-14E1-50D76A32E5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05" name="Rectangle 121">
            <a:extLst>
              <a:ext uri="{FF2B5EF4-FFF2-40B4-BE49-F238E27FC236}">
                <a16:creationId xmlns:a16="http://schemas.microsoft.com/office/drawing/2014/main" id="{4F08847D-0A17-80D4-3303-C0554E5F3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06" name="Rectangle 122">
            <a:extLst>
              <a:ext uri="{FF2B5EF4-FFF2-40B4-BE49-F238E27FC236}">
                <a16:creationId xmlns:a16="http://schemas.microsoft.com/office/drawing/2014/main" id="{3983CE8F-4EA0-52F4-78EE-3E5A3AFA7E94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32175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07" name="Text Box 123">
            <a:extLst>
              <a:ext uri="{FF2B5EF4-FFF2-40B4-BE49-F238E27FC236}">
                <a16:creationId xmlns:a16="http://schemas.microsoft.com/office/drawing/2014/main" id="{BE679A45-B67B-032C-E260-FAEA3DD01BB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20603050405020304" pitchFamily="18" charset="0"/>
              </a:rPr>
              <a:t>C</a:t>
            </a:r>
          </a:p>
        </p:txBody>
      </p:sp>
      <p:sp>
        <p:nvSpPr>
          <p:cNvPr id="42108" name="Freeform 124">
            <a:extLst>
              <a:ext uri="{FF2B5EF4-FFF2-40B4-BE49-F238E27FC236}">
                <a16:creationId xmlns:a16="http://schemas.microsoft.com/office/drawing/2014/main" id="{40CBB093-FCC0-D68D-1037-D88AF254C9C9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09" name="Freeform 125">
            <a:extLst>
              <a:ext uri="{FF2B5EF4-FFF2-40B4-BE49-F238E27FC236}">
                <a16:creationId xmlns:a16="http://schemas.microsoft.com/office/drawing/2014/main" id="{7D1DD1BF-E463-85CB-0B06-1CF9454381C8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10" name="Rectangle 126">
            <a:extLst>
              <a:ext uri="{FF2B5EF4-FFF2-40B4-BE49-F238E27FC236}">
                <a16:creationId xmlns:a16="http://schemas.microsoft.com/office/drawing/2014/main" id="{D983FADE-FFE7-D53A-8A90-CD866A4EA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0950" y="590550"/>
            <a:ext cx="193675" cy="904875"/>
          </a:xfrm>
          <a:prstGeom prst="rect">
            <a:avLst/>
          </a:prstGeom>
          <a:solidFill>
            <a:srgbClr val="54545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11" name="AutoShape 127">
            <a:extLst>
              <a:ext uri="{FF2B5EF4-FFF2-40B4-BE49-F238E27FC236}">
                <a16:creationId xmlns:a16="http://schemas.microsoft.com/office/drawing/2014/main" id="{042A1019-38A6-CC02-91C4-BDD809089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12" name="Freeform 128">
            <a:extLst>
              <a:ext uri="{FF2B5EF4-FFF2-40B4-BE49-F238E27FC236}">
                <a16:creationId xmlns:a16="http://schemas.microsoft.com/office/drawing/2014/main" id="{363AE09A-96C8-A823-ACF0-7F36ED88A0C6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13" name="Rectangle 129">
            <a:extLst>
              <a:ext uri="{FF2B5EF4-FFF2-40B4-BE49-F238E27FC236}">
                <a16:creationId xmlns:a16="http://schemas.microsoft.com/office/drawing/2014/main" id="{ACBDE874-3A1F-E2BF-50F7-64E68762D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14" name="Freeform 130">
            <a:extLst>
              <a:ext uri="{FF2B5EF4-FFF2-40B4-BE49-F238E27FC236}">
                <a16:creationId xmlns:a16="http://schemas.microsoft.com/office/drawing/2014/main" id="{36FC5394-D34F-6B44-EC42-DED0C723F453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15" name="AutoShape 131">
            <a:extLst>
              <a:ext uri="{FF2B5EF4-FFF2-40B4-BE49-F238E27FC236}">
                <a16:creationId xmlns:a16="http://schemas.microsoft.com/office/drawing/2014/main" id="{FB69AC35-B5BB-072F-883E-699668117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75" y="2052638"/>
            <a:ext cx="730250" cy="8715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16" name="Rectangle 132">
            <a:extLst>
              <a:ext uri="{FF2B5EF4-FFF2-40B4-BE49-F238E27FC236}">
                <a16:creationId xmlns:a16="http://schemas.microsoft.com/office/drawing/2014/main" id="{C90C607B-2C2A-34DD-9B41-80C2F10D15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22431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17" name="AutoShape 133">
            <a:extLst>
              <a:ext uri="{FF2B5EF4-FFF2-40B4-BE49-F238E27FC236}">
                <a16:creationId xmlns:a16="http://schemas.microsoft.com/office/drawing/2014/main" id="{BEDFECD4-E834-D9E2-745D-9B000B693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7013" y="1287463"/>
            <a:ext cx="757237" cy="282575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18" name="Rectangle 134">
            <a:extLst>
              <a:ext uri="{FF2B5EF4-FFF2-40B4-BE49-F238E27FC236}">
                <a16:creationId xmlns:a16="http://schemas.microsoft.com/office/drawing/2014/main" id="{D07BB906-5CA7-F094-186E-53FE3E0F4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19" name="AutoShape 135">
            <a:extLst>
              <a:ext uri="{FF2B5EF4-FFF2-40B4-BE49-F238E27FC236}">
                <a16:creationId xmlns:a16="http://schemas.microsoft.com/office/drawing/2014/main" id="{BD9CE370-6D9F-5278-4DD3-96F7228EC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1323975"/>
            <a:ext cx="719137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20" name="Rectangle 136">
            <a:extLst>
              <a:ext uri="{FF2B5EF4-FFF2-40B4-BE49-F238E27FC236}">
                <a16:creationId xmlns:a16="http://schemas.microsoft.com/office/drawing/2014/main" id="{E5AA9572-8948-A69B-24D9-0F7D7B9DF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21" name="AutoShape 137">
            <a:extLst>
              <a:ext uri="{FF2B5EF4-FFF2-40B4-BE49-F238E27FC236}">
                <a16:creationId xmlns:a16="http://schemas.microsoft.com/office/drawing/2014/main" id="{83CE83D9-5A31-0D96-39FA-9A32C48E06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3254375"/>
            <a:ext cx="70485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42122" name="Group 138">
            <a:extLst>
              <a:ext uri="{FF2B5EF4-FFF2-40B4-BE49-F238E27FC236}">
                <a16:creationId xmlns:a16="http://schemas.microsoft.com/office/drawing/2014/main" id="{916624B9-BDCB-F5BF-48B3-5C6DC8DD6087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42375" name="AutoShape 139">
              <a:extLst>
                <a:ext uri="{FF2B5EF4-FFF2-40B4-BE49-F238E27FC236}">
                  <a16:creationId xmlns:a16="http://schemas.microsoft.com/office/drawing/2014/main" id="{CCD88555-B19A-5C1C-E488-5501C63BC1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76" name="Rectangle 140">
              <a:extLst>
                <a:ext uri="{FF2B5EF4-FFF2-40B4-BE49-F238E27FC236}">
                  <a16:creationId xmlns:a16="http://schemas.microsoft.com/office/drawing/2014/main" id="{E8CAC251-36EA-8F23-89AD-99B22BD0A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77" name="AutoShape 141">
              <a:extLst>
                <a:ext uri="{FF2B5EF4-FFF2-40B4-BE49-F238E27FC236}">
                  <a16:creationId xmlns:a16="http://schemas.microsoft.com/office/drawing/2014/main" id="{CBD322C6-EFD5-0118-3F3A-2181FA54F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2123" name="Rectangle 142">
            <a:extLst>
              <a:ext uri="{FF2B5EF4-FFF2-40B4-BE49-F238E27FC236}">
                <a16:creationId xmlns:a16="http://schemas.microsoft.com/office/drawing/2014/main" id="{D2344A88-9689-F675-5F69-6C467F516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3313" y="42037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(1500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42124" name="Rectangle 143">
            <a:extLst>
              <a:ext uri="{FF2B5EF4-FFF2-40B4-BE49-F238E27FC236}">
                <a16:creationId xmlns:a16="http://schemas.microsoft.com/office/drawing/2014/main" id="{0622BE0D-06F0-410C-8A82-5785E742F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334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(500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42125" name="Rectangle 144">
            <a:extLst>
              <a:ext uri="{FF2B5EF4-FFF2-40B4-BE49-F238E27FC236}">
                <a16:creationId xmlns:a16="http://schemas.microsoft.com/office/drawing/2014/main" id="{C281A652-BE26-0914-5AB3-5F47C7903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896937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(1000 </a:t>
            </a:r>
            <a:r>
              <a:rPr lang="en-US" altLang="en-US" sz="1000" b="0">
                <a:solidFill>
                  <a:srgbClr val="FFFF00"/>
                </a:solidFill>
                <a:latin typeface="Kerala" pitchFamily="2" charset="0"/>
              </a:rPr>
              <a:t>Ìß.Øß.</a:t>
            </a:r>
            <a:r>
              <a:rPr lang="en-US" altLang="en-US" sz="1000">
                <a:solidFill>
                  <a:srgbClr val="FFFF00"/>
                </a:solidFill>
                <a:latin typeface="Times" panose="02020603050405020304" pitchFamily="18" charset="0"/>
              </a:rPr>
              <a:t>)</a:t>
            </a:r>
          </a:p>
        </p:txBody>
      </p:sp>
      <p:sp>
        <p:nvSpPr>
          <p:cNvPr id="42126" name="Rectangle 145">
            <a:extLst>
              <a:ext uri="{FF2B5EF4-FFF2-40B4-BE49-F238E27FC236}">
                <a16:creationId xmlns:a16="http://schemas.microsoft.com/office/drawing/2014/main" id="{121F3A15-DE4D-5316-0CE2-14B4CCD5ED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6075" y="2060575"/>
            <a:ext cx="665163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¥dÌÙÞ¢</a:t>
            </a:r>
          </a:p>
        </p:txBody>
      </p:sp>
      <p:sp>
        <p:nvSpPr>
          <p:cNvPr id="42127" name="Line 146">
            <a:extLst>
              <a:ext uri="{FF2B5EF4-FFF2-40B4-BE49-F238E27FC236}">
                <a16:creationId xmlns:a16="http://schemas.microsoft.com/office/drawing/2014/main" id="{453D8E5E-E233-1AB9-6538-7464B9B4F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28" name="Line 147">
            <a:extLst>
              <a:ext uri="{FF2B5EF4-FFF2-40B4-BE49-F238E27FC236}">
                <a16:creationId xmlns:a16="http://schemas.microsoft.com/office/drawing/2014/main" id="{19060B4F-EBA2-E676-321C-F438CA435D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29" name="Line 148">
            <a:extLst>
              <a:ext uri="{FF2B5EF4-FFF2-40B4-BE49-F238E27FC236}">
                <a16:creationId xmlns:a16="http://schemas.microsoft.com/office/drawing/2014/main" id="{C5803D3E-E9D4-6010-1355-22801ECB96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30" name="Line 149">
            <a:extLst>
              <a:ext uri="{FF2B5EF4-FFF2-40B4-BE49-F238E27FC236}">
                <a16:creationId xmlns:a16="http://schemas.microsoft.com/office/drawing/2014/main" id="{23B8AADA-4EB9-D4C3-8C5D-F147AE67E6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31" name="Line 150">
            <a:extLst>
              <a:ext uri="{FF2B5EF4-FFF2-40B4-BE49-F238E27FC236}">
                <a16:creationId xmlns:a16="http://schemas.microsoft.com/office/drawing/2014/main" id="{23BC810A-3805-76E1-29A2-F510A22FF8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32" name="Line 151">
            <a:extLst>
              <a:ext uri="{FF2B5EF4-FFF2-40B4-BE49-F238E27FC236}">
                <a16:creationId xmlns:a16="http://schemas.microsoft.com/office/drawing/2014/main" id="{42D2CBF7-E9AF-EDA2-CA1F-139CAFA1D27F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3425" y="186690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33" name="Line 152">
            <a:extLst>
              <a:ext uri="{FF2B5EF4-FFF2-40B4-BE49-F238E27FC236}">
                <a16:creationId xmlns:a16="http://schemas.microsoft.com/office/drawing/2014/main" id="{2C6A17CE-442D-B537-A298-2B18EF607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34" name="Line 153">
            <a:extLst>
              <a:ext uri="{FF2B5EF4-FFF2-40B4-BE49-F238E27FC236}">
                <a16:creationId xmlns:a16="http://schemas.microsoft.com/office/drawing/2014/main" id="{29160596-6CDF-E03E-03E0-53E271D6B0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35" name="Line 154">
            <a:extLst>
              <a:ext uri="{FF2B5EF4-FFF2-40B4-BE49-F238E27FC236}">
                <a16:creationId xmlns:a16="http://schemas.microsoft.com/office/drawing/2014/main" id="{DFD0727D-005D-72DC-3C6C-D9A2253AC91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8188" y="1684338"/>
            <a:ext cx="3175" cy="561975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36" name="Line 155">
            <a:extLst>
              <a:ext uri="{FF2B5EF4-FFF2-40B4-BE49-F238E27FC236}">
                <a16:creationId xmlns:a16="http://schemas.microsoft.com/office/drawing/2014/main" id="{B95A6732-5018-67DF-F32C-9E0B599B1AA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870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37" name="Rectangle 156">
            <a:extLst>
              <a:ext uri="{FF2B5EF4-FFF2-40B4-BE49-F238E27FC236}">
                <a16:creationId xmlns:a16="http://schemas.microsoft.com/office/drawing/2014/main" id="{4EE1F722-CE94-BD3C-97B4-39D8DE74E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2250" y="3262313"/>
            <a:ext cx="8207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dÉÕÞØµÞÜ¢</a:t>
            </a:r>
          </a:p>
        </p:txBody>
      </p:sp>
      <p:sp>
        <p:nvSpPr>
          <p:cNvPr id="42138" name="Rectangle 157">
            <a:extLst>
              <a:ext uri="{FF2B5EF4-FFF2-40B4-BE49-F238E27FC236}">
                <a16:creationId xmlns:a16="http://schemas.microsoft.com/office/drawing/2014/main" id="{73BE8015-6696-F495-5401-DCA0336C2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038" y="4394200"/>
            <a:ext cx="9128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chemeClr val="bg2"/>
                </a:solidFill>
                <a:latin typeface="Kerala" pitchFamily="2" charset="0"/>
              </a:rPr>
              <a:t>ÈßÖÌíÆ µÞÜ¢</a:t>
            </a:r>
          </a:p>
        </p:txBody>
      </p:sp>
      <p:sp>
        <p:nvSpPr>
          <p:cNvPr id="42139" name="Line 158">
            <a:extLst>
              <a:ext uri="{FF2B5EF4-FFF2-40B4-BE49-F238E27FC236}">
                <a16:creationId xmlns:a16="http://schemas.microsoft.com/office/drawing/2014/main" id="{6FB7FE38-1A6C-F2B1-DA3F-8128F2B74D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5938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40" name="Rectangle 159">
            <a:extLst>
              <a:ext uri="{FF2B5EF4-FFF2-40B4-BE49-F238E27FC236}">
                <a16:creationId xmlns:a16="http://schemas.microsoft.com/office/drawing/2014/main" id="{F1F059F2-F009-C159-9AD6-972557188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41" name="AutoShape 160">
            <a:extLst>
              <a:ext uri="{FF2B5EF4-FFF2-40B4-BE49-F238E27FC236}">
                <a16:creationId xmlns:a16="http://schemas.microsoft.com/office/drawing/2014/main" id="{5B2EECBC-E803-AC79-FC2F-6EAB61F06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42" name="Rectangle 161">
            <a:extLst>
              <a:ext uri="{FF2B5EF4-FFF2-40B4-BE49-F238E27FC236}">
                <a16:creationId xmlns:a16="http://schemas.microsoft.com/office/drawing/2014/main" id="{7B276249-37E1-448D-5570-7B4ABA5F7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5715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400" b="0">
                <a:solidFill>
                  <a:schemeClr val="bg2"/>
                </a:solidFill>
                <a:latin typeface="Kerala" pitchFamily="2" charset="0"/>
              </a:rPr>
              <a:t>çÏÖá</a:t>
            </a:r>
          </a:p>
        </p:txBody>
      </p:sp>
      <p:sp>
        <p:nvSpPr>
          <p:cNvPr id="42143" name="Line 162">
            <a:extLst>
              <a:ext uri="{FF2B5EF4-FFF2-40B4-BE49-F238E27FC236}">
                <a16:creationId xmlns:a16="http://schemas.microsoft.com/office/drawing/2014/main" id="{D8605A89-9166-02DD-E9A3-01928F9137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44" name="Line 163">
            <a:extLst>
              <a:ext uri="{FF2B5EF4-FFF2-40B4-BE49-F238E27FC236}">
                <a16:creationId xmlns:a16="http://schemas.microsoft.com/office/drawing/2014/main" id="{FF0C425B-BB05-77CE-7836-6C13900E1DB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8801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45" name="Line 164">
            <a:extLst>
              <a:ext uri="{FF2B5EF4-FFF2-40B4-BE49-F238E27FC236}">
                <a16:creationId xmlns:a16="http://schemas.microsoft.com/office/drawing/2014/main" id="{CEFDD04E-D734-2AD4-FCFB-1AA04A590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46" name="Line 165">
            <a:extLst>
              <a:ext uri="{FF2B5EF4-FFF2-40B4-BE49-F238E27FC236}">
                <a16:creationId xmlns:a16="http://schemas.microsoft.com/office/drawing/2014/main" id="{BF124F58-EFF9-5236-233C-866B9771A5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47" name="AutoShape 166">
            <a:extLst>
              <a:ext uri="{FF2B5EF4-FFF2-40B4-BE49-F238E27FC236}">
                <a16:creationId xmlns:a16="http://schemas.microsoft.com/office/drawing/2014/main" id="{9C1A8F11-0BA8-EB40-8CC8-45B736FD6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581025"/>
            <a:ext cx="730250" cy="249238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48" name="Rectangle 167">
            <a:extLst>
              <a:ext uri="{FF2B5EF4-FFF2-40B4-BE49-F238E27FC236}">
                <a16:creationId xmlns:a16="http://schemas.microsoft.com/office/drawing/2014/main" id="{327867DB-058B-408A-C154-29979B154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741363"/>
            <a:ext cx="952500" cy="44291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49" name="AutoShape 168">
            <a:extLst>
              <a:ext uri="{FF2B5EF4-FFF2-40B4-BE49-F238E27FC236}">
                <a16:creationId xmlns:a16="http://schemas.microsoft.com/office/drawing/2014/main" id="{A8F63E4F-8FE3-9A87-8290-2942862EA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525" y="647700"/>
            <a:ext cx="692150" cy="2508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50" name="Rectangle 169">
            <a:extLst>
              <a:ext uri="{FF2B5EF4-FFF2-40B4-BE49-F238E27FC236}">
                <a16:creationId xmlns:a16="http://schemas.microsoft.com/office/drawing/2014/main" id="{F0EC0093-12B5-AF3D-493E-809F80ED2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9238" y="561975"/>
            <a:ext cx="815975" cy="2714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¥øÞ¼µÄb¢</a:t>
            </a:r>
          </a:p>
        </p:txBody>
      </p:sp>
      <p:sp>
        <p:nvSpPr>
          <p:cNvPr id="42151" name="Line 170">
            <a:extLst>
              <a:ext uri="{FF2B5EF4-FFF2-40B4-BE49-F238E27FC236}">
                <a16:creationId xmlns:a16="http://schemas.microsoft.com/office/drawing/2014/main" id="{CBE49842-0AD6-9CAE-EA11-9605A690CDD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0988" y="111760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52" name="Line 171">
            <a:extLst>
              <a:ext uri="{FF2B5EF4-FFF2-40B4-BE49-F238E27FC236}">
                <a16:creationId xmlns:a16="http://schemas.microsoft.com/office/drawing/2014/main" id="{2BE2C7B4-34C1-FCD1-0D67-F912D798F89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30988" y="928688"/>
            <a:ext cx="8636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53" name="Rectangle 172">
            <a:extLst>
              <a:ext uri="{FF2B5EF4-FFF2-40B4-BE49-F238E27FC236}">
                <a16:creationId xmlns:a16="http://schemas.microsoft.com/office/drawing/2014/main" id="{05528FAB-5E25-BA1B-A77E-B55EB9D6A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6825"/>
            <a:ext cx="773112" cy="27146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bg2"/>
                </a:solidFill>
                <a:latin typeface="Kerala" pitchFamily="2" charset="0"/>
              </a:rPr>
              <a:t>øÞ¼ÍøÃ¢</a:t>
            </a:r>
            <a:endParaRPr lang="en-US" altLang="en-US" sz="900">
              <a:solidFill>
                <a:schemeClr val="bg2"/>
              </a:solidFill>
              <a:latin typeface="Chicago" charset="0"/>
            </a:endParaRPr>
          </a:p>
        </p:txBody>
      </p:sp>
      <p:sp>
        <p:nvSpPr>
          <p:cNvPr id="42154" name="Line 173">
            <a:extLst>
              <a:ext uri="{FF2B5EF4-FFF2-40B4-BE49-F238E27FC236}">
                <a16:creationId xmlns:a16="http://schemas.microsoft.com/office/drawing/2014/main" id="{2B4746BF-E502-53B5-BB67-2FF06BB7FB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613025"/>
            <a:ext cx="83185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55" name="Line 174">
            <a:extLst>
              <a:ext uri="{FF2B5EF4-FFF2-40B4-BE49-F238E27FC236}">
                <a16:creationId xmlns:a16="http://schemas.microsoft.com/office/drawing/2014/main" id="{7D6712FC-3979-2C6A-6E3D-1766B410D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2438" y="280987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56" name="Line 175">
            <a:extLst>
              <a:ext uri="{FF2B5EF4-FFF2-40B4-BE49-F238E27FC236}">
                <a16:creationId xmlns:a16="http://schemas.microsoft.com/office/drawing/2014/main" id="{0D9230A8-4D5E-265A-5533-69791E1EA00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9263" y="24225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57" name="Line 176">
            <a:extLst>
              <a:ext uri="{FF2B5EF4-FFF2-40B4-BE49-F238E27FC236}">
                <a16:creationId xmlns:a16="http://schemas.microsoft.com/office/drawing/2014/main" id="{159EFC07-2B6F-DBC0-C7D2-FE938B2DF6B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6088" y="2997200"/>
            <a:ext cx="838200" cy="31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58" name="Line 177">
            <a:extLst>
              <a:ext uri="{FF2B5EF4-FFF2-40B4-BE49-F238E27FC236}">
                <a16:creationId xmlns:a16="http://schemas.microsoft.com/office/drawing/2014/main" id="{AA0D1483-9A1C-9EB8-DABA-2DC2D90069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2913" y="3182938"/>
            <a:ext cx="846137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59" name="Line 178">
            <a:extLst>
              <a:ext uri="{FF2B5EF4-FFF2-40B4-BE49-F238E27FC236}">
                <a16:creationId xmlns:a16="http://schemas.microsoft.com/office/drawing/2014/main" id="{0FBBF329-E422-D636-8DB6-6F78B197B46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2160" name="Group 179">
            <a:extLst>
              <a:ext uri="{FF2B5EF4-FFF2-40B4-BE49-F238E27FC236}">
                <a16:creationId xmlns:a16="http://schemas.microsoft.com/office/drawing/2014/main" id="{1D40443A-70A9-9D1B-5B27-1D62107B2764}"/>
              </a:ext>
            </a:extLst>
          </p:cNvPr>
          <p:cNvGrpSpPr>
            <a:grpSpLocks/>
          </p:cNvGrpSpPr>
          <p:nvPr/>
        </p:nvGrpSpPr>
        <p:grpSpPr bwMode="auto">
          <a:xfrm>
            <a:off x="4187825" y="563563"/>
            <a:ext cx="952500" cy="1316037"/>
            <a:chOff x="2663" y="408"/>
            <a:chExt cx="600" cy="716"/>
          </a:xfrm>
        </p:grpSpPr>
        <p:sp>
          <p:nvSpPr>
            <p:cNvPr id="42372" name="AutoShape 180">
              <a:extLst>
                <a:ext uri="{FF2B5EF4-FFF2-40B4-BE49-F238E27FC236}">
                  <a16:creationId xmlns:a16="http://schemas.microsoft.com/office/drawing/2014/main" id="{9DD8B209-F24A-8154-731A-1BCD982C5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4" y="408"/>
              <a:ext cx="460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73" name="Rectangle 181">
              <a:extLst>
                <a:ext uri="{FF2B5EF4-FFF2-40B4-BE49-F238E27FC236}">
                  <a16:creationId xmlns:a16="http://schemas.microsoft.com/office/drawing/2014/main" id="{CDDC2C3A-F289-BBAF-162D-03B1575B06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3" y="508"/>
              <a:ext cx="600" cy="616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374" name="AutoShape 182">
              <a:extLst>
                <a:ext uri="{FF2B5EF4-FFF2-40B4-BE49-F238E27FC236}">
                  <a16:creationId xmlns:a16="http://schemas.microsoft.com/office/drawing/2014/main" id="{B2E2B074-EDE9-6BFC-6D7A-0DAD773907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420"/>
              <a:ext cx="436" cy="59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2161" name="Line 183">
            <a:extLst>
              <a:ext uri="{FF2B5EF4-FFF2-40B4-BE49-F238E27FC236}">
                <a16:creationId xmlns:a16="http://schemas.microsoft.com/office/drawing/2014/main" id="{B20F2801-4089-55B6-EE08-CA153273D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62" name="Line 184">
            <a:extLst>
              <a:ext uri="{FF2B5EF4-FFF2-40B4-BE49-F238E27FC236}">
                <a16:creationId xmlns:a16="http://schemas.microsoft.com/office/drawing/2014/main" id="{40A0DBC4-C6F8-F829-1650-B3725FB35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63" name="Line 185">
            <a:extLst>
              <a:ext uri="{FF2B5EF4-FFF2-40B4-BE49-F238E27FC236}">
                <a16:creationId xmlns:a16="http://schemas.microsoft.com/office/drawing/2014/main" id="{98AB1503-17D8-85C3-612C-1DFCC2D93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64" name="Line 186">
            <a:extLst>
              <a:ext uri="{FF2B5EF4-FFF2-40B4-BE49-F238E27FC236}">
                <a16:creationId xmlns:a16="http://schemas.microsoft.com/office/drawing/2014/main" id="{21A2354A-D110-551A-7A43-3A68D53556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65" name="Line 187">
            <a:extLst>
              <a:ext uri="{FF2B5EF4-FFF2-40B4-BE49-F238E27FC236}">
                <a16:creationId xmlns:a16="http://schemas.microsoft.com/office/drawing/2014/main" id="{F972475B-0912-DA4F-018E-22A665E0F51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66" name="Line 188">
            <a:extLst>
              <a:ext uri="{FF2B5EF4-FFF2-40B4-BE49-F238E27FC236}">
                <a16:creationId xmlns:a16="http://schemas.microsoft.com/office/drawing/2014/main" id="{54D3D131-D2F1-C18B-8952-47D179FF1BF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67" name="Rectangle 189">
            <a:extLst>
              <a:ext uri="{FF2B5EF4-FFF2-40B4-BE49-F238E27FC236}">
                <a16:creationId xmlns:a16="http://schemas.microsoft.com/office/drawing/2014/main" id="{67BBD40F-0D7A-79D1-8644-D3A1F9531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854075"/>
            <a:ext cx="8477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¥Æc ÉÞÉ¢</a:t>
            </a:r>
          </a:p>
        </p:txBody>
      </p:sp>
      <p:sp>
        <p:nvSpPr>
          <p:cNvPr id="42168" name="Rectangle 190">
            <a:extLst>
              <a:ext uri="{FF2B5EF4-FFF2-40B4-BE49-F238E27FC236}">
                <a16:creationId xmlns:a16="http://schemas.microsoft.com/office/drawing/2014/main" id="{A8E9BF40-2974-DED4-641D-4BAA3AB38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0" y="996950"/>
            <a:ext cx="10572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ØáÕßçÖ×¢</a:t>
            </a:r>
          </a:p>
        </p:txBody>
      </p:sp>
      <p:sp>
        <p:nvSpPr>
          <p:cNvPr id="42169" name="Rectangle 191">
            <a:extLst>
              <a:ext uri="{FF2B5EF4-FFF2-40B4-BE49-F238E27FC236}">
                <a16:creationId xmlns:a16="http://schemas.microsoft.com/office/drawing/2014/main" id="{DF5C4094-040F-ADCE-9DAA-77850F6AFE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1171575"/>
            <a:ext cx="9112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µá¿á¢Ì¢</a:t>
            </a:r>
          </a:p>
        </p:txBody>
      </p:sp>
      <p:sp>
        <p:nvSpPr>
          <p:cNvPr id="42170" name="Rectangle 192">
            <a:extLst>
              <a:ext uri="{FF2B5EF4-FFF2-40B4-BE49-F238E27FC236}">
                <a16:creationId xmlns:a16="http://schemas.microsoft.com/office/drawing/2014/main" id="{AF891B0D-8201-4139-1B0D-F4BAD2506C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1346200"/>
            <a:ext cx="11207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¦Æc µáÜÉÞÄµX</a:t>
            </a:r>
          </a:p>
        </p:txBody>
      </p:sp>
      <p:sp>
        <p:nvSpPr>
          <p:cNvPr id="42171" name="Rectangle 193">
            <a:extLst>
              <a:ext uri="{FF2B5EF4-FFF2-40B4-BE49-F238E27FC236}">
                <a16:creationId xmlns:a16="http://schemas.microsoft.com/office/drawing/2014/main" id="{24181AD7-4B0C-EB36-A312-110A19B2A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108108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dÉ{ÏÕá¢ ÎÝÕßÜïá¢</a:t>
            </a:r>
          </a:p>
        </p:txBody>
      </p:sp>
      <p:sp>
        <p:nvSpPr>
          <p:cNvPr id="42172" name="Rectangle 194">
            <a:extLst>
              <a:ext uri="{FF2B5EF4-FFF2-40B4-BE49-F238E27FC236}">
                <a16:creationId xmlns:a16="http://schemas.microsoft.com/office/drawing/2014/main" id="{340D7542-0B34-C6B6-5B1B-E018AE8563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9563" y="1644650"/>
            <a:ext cx="11207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ÌÞçÌW ç·ÞÉáø¢</a:t>
            </a:r>
          </a:p>
        </p:txBody>
      </p:sp>
      <p:sp>
        <p:nvSpPr>
          <p:cNvPr id="42173" name="Rectangle 195">
            <a:extLst>
              <a:ext uri="{FF2B5EF4-FFF2-40B4-BE49-F238E27FC236}">
                <a16:creationId xmlns:a16="http://schemas.microsoft.com/office/drawing/2014/main" id="{CCA4CF95-0E6B-1386-44B9-CE92AC43B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Øã×í¿ßMí</a:t>
            </a:r>
          </a:p>
        </p:txBody>
      </p:sp>
      <p:sp>
        <p:nvSpPr>
          <p:cNvPr id="42174" name="Rectangle 196">
            <a:extLst>
              <a:ext uri="{FF2B5EF4-FFF2-40B4-BE49-F238E27FC236}">
                <a16:creationId xmlns:a16="http://schemas.microsoft.com/office/drawing/2014/main" id="{AF6C7F7D-CCB6-3CAD-538E-B644222B9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842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¦ÆÕá¢ ÙÕîÏá¢</a:t>
            </a:r>
          </a:p>
        </p:txBody>
      </p:sp>
      <p:sp>
        <p:nvSpPr>
          <p:cNvPr id="42175" name="Line 197">
            <a:extLst>
              <a:ext uri="{FF2B5EF4-FFF2-40B4-BE49-F238E27FC236}">
                <a16:creationId xmlns:a16="http://schemas.microsoft.com/office/drawing/2014/main" id="{54F65E31-4258-D541-4EF4-9094545A0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76" name="Line 198">
            <a:extLst>
              <a:ext uri="{FF2B5EF4-FFF2-40B4-BE49-F238E27FC236}">
                <a16:creationId xmlns:a16="http://schemas.microsoft.com/office/drawing/2014/main" id="{48353B26-7CD8-8D48-0317-831BA18D99B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36671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77" name="Line 199">
            <a:extLst>
              <a:ext uri="{FF2B5EF4-FFF2-40B4-BE49-F238E27FC236}">
                <a16:creationId xmlns:a16="http://schemas.microsoft.com/office/drawing/2014/main" id="{A0255985-6A8C-092C-F2DC-854AED253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9088" y="5740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78" name="Line 200">
            <a:extLst>
              <a:ext uri="{FF2B5EF4-FFF2-40B4-BE49-F238E27FC236}">
                <a16:creationId xmlns:a16="http://schemas.microsoft.com/office/drawing/2014/main" id="{8BFF623B-CA63-E6E4-8923-B2DEC66E02F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3688" y="56007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79" name="Line 201">
            <a:extLst>
              <a:ext uri="{FF2B5EF4-FFF2-40B4-BE49-F238E27FC236}">
                <a16:creationId xmlns:a16="http://schemas.microsoft.com/office/drawing/2014/main" id="{30B1C19C-D22E-0630-D404-E4AEB4F793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8736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80" name="Line 202">
            <a:extLst>
              <a:ext uri="{FF2B5EF4-FFF2-40B4-BE49-F238E27FC236}">
                <a16:creationId xmlns:a16="http://schemas.microsoft.com/office/drawing/2014/main" id="{4E4F2428-BDD3-F263-E128-4C51F54941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7212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3" name="Text Box 203">
            <a:extLst>
              <a:ext uri="{FF2B5EF4-FFF2-40B4-BE49-F238E27FC236}">
                <a16:creationId xmlns:a16="http://schemas.microsoft.com/office/drawing/2014/main" id="{971D1E41-73CA-F959-F786-FD8568219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2525" y="6164263"/>
            <a:ext cx="1524000" cy="44608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id-ID" altLang="en-US" sz="20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2182" name="Text Box 204">
            <a:extLst>
              <a:ext uri="{FF2B5EF4-FFF2-40B4-BE49-F238E27FC236}">
                <a16:creationId xmlns:a16="http://schemas.microsoft.com/office/drawing/2014/main" id="{CEE56EEA-13AD-29FC-F34E-1DF563E63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9113" y="-28575"/>
            <a:ext cx="2908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©ÜíÉJß </a:t>
            </a:r>
            <a:r>
              <a:rPr lang="en-US" altLang="en-US">
                <a:solidFill>
                  <a:schemeClr val="tx1"/>
                </a:solidFill>
              </a:rPr>
              <a:t>-  </a:t>
            </a: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®ØíçÅV</a:t>
            </a:r>
          </a:p>
        </p:txBody>
      </p:sp>
      <p:sp>
        <p:nvSpPr>
          <p:cNvPr id="42183" name="Text Box 205">
            <a:extLst>
              <a:ext uri="{FF2B5EF4-FFF2-40B4-BE49-F238E27FC236}">
                <a16:creationId xmlns:a16="http://schemas.microsoft.com/office/drawing/2014/main" id="{E07F4BBC-352B-BF28-DBE1-D8937FA52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90488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42184" name="Text Box 206">
            <a:extLst>
              <a:ext uri="{FF2B5EF4-FFF2-40B4-BE49-F238E27FC236}">
                <a16:creationId xmlns:a16="http://schemas.microsoft.com/office/drawing/2014/main" id="{A440314E-7191-1CA2-6C52-56B4C312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5238" y="619442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sp>
        <p:nvSpPr>
          <p:cNvPr id="532687" name="Rectangle 207">
            <a:extLst>
              <a:ext uri="{FF2B5EF4-FFF2-40B4-BE49-F238E27FC236}">
                <a16:creationId xmlns:a16="http://schemas.microsoft.com/office/drawing/2014/main" id="{B9FB7E8E-18D3-BF05-05C3-1054CE33C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652462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33</a:t>
            </a:r>
          </a:p>
        </p:txBody>
      </p:sp>
      <p:grpSp>
        <p:nvGrpSpPr>
          <p:cNvPr id="42186" name="Group 208">
            <a:extLst>
              <a:ext uri="{FF2B5EF4-FFF2-40B4-BE49-F238E27FC236}">
                <a16:creationId xmlns:a16="http://schemas.microsoft.com/office/drawing/2014/main" id="{4F7A2711-3266-01D5-C0F2-BDD93DBB3154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44613"/>
            <a:ext cx="2894012" cy="4368800"/>
            <a:chOff x="3247" y="847"/>
            <a:chExt cx="1823" cy="2752"/>
          </a:xfrm>
        </p:grpSpPr>
        <p:grpSp>
          <p:nvGrpSpPr>
            <p:cNvPr id="42320" name="Group 209">
              <a:extLst>
                <a:ext uri="{FF2B5EF4-FFF2-40B4-BE49-F238E27FC236}">
                  <a16:creationId xmlns:a16="http://schemas.microsoft.com/office/drawing/2014/main" id="{8EBCF3C0-F56B-82E4-D1B2-32CBCA44C4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42360" name="Group 210">
                <a:extLst>
                  <a:ext uri="{FF2B5EF4-FFF2-40B4-BE49-F238E27FC236}">
                    <a16:creationId xmlns:a16="http://schemas.microsoft.com/office/drawing/2014/main" id="{8E203389-81F8-09EC-D8FD-DF9C87ACA14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2362" name="Group 211">
                  <a:extLst>
                    <a:ext uri="{FF2B5EF4-FFF2-40B4-BE49-F238E27FC236}">
                      <a16:creationId xmlns:a16="http://schemas.microsoft.com/office/drawing/2014/main" id="{C08EEF28-028C-25F4-1199-74AB7421E6E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2368" name="Group 212">
                    <a:extLst>
                      <a:ext uri="{FF2B5EF4-FFF2-40B4-BE49-F238E27FC236}">
                        <a16:creationId xmlns:a16="http://schemas.microsoft.com/office/drawing/2014/main" id="{EDE1C3BB-89C2-510B-3790-DE6919446FF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2370" name="Freeform 213">
                      <a:extLst>
                        <a:ext uri="{FF2B5EF4-FFF2-40B4-BE49-F238E27FC236}">
                          <a16:creationId xmlns:a16="http://schemas.microsoft.com/office/drawing/2014/main" id="{50251B6E-F044-1BBC-987E-523069A20E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71" name="Freeform 214">
                      <a:extLst>
                        <a:ext uri="{FF2B5EF4-FFF2-40B4-BE49-F238E27FC236}">
                          <a16:creationId xmlns:a16="http://schemas.microsoft.com/office/drawing/2014/main" id="{CAD976BC-4A9E-E9A5-64E6-596D69CE03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2369" name="Picture 215">
                    <a:extLst>
                      <a:ext uri="{FF2B5EF4-FFF2-40B4-BE49-F238E27FC236}">
                        <a16:creationId xmlns:a16="http://schemas.microsoft.com/office/drawing/2014/main" id="{3858B03C-A301-9A4A-F1EA-D7CC6415560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2363" name="Freeform 216">
                  <a:extLst>
                    <a:ext uri="{FF2B5EF4-FFF2-40B4-BE49-F238E27FC236}">
                      <a16:creationId xmlns:a16="http://schemas.microsoft.com/office/drawing/2014/main" id="{0772FBD6-029F-E391-6608-FB88BC628F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64" name="Freeform 217">
                  <a:extLst>
                    <a:ext uri="{FF2B5EF4-FFF2-40B4-BE49-F238E27FC236}">
                      <a16:creationId xmlns:a16="http://schemas.microsoft.com/office/drawing/2014/main" id="{81DC799D-7BB3-5A60-47BF-87370A9392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65" name="Freeform 218">
                  <a:extLst>
                    <a:ext uri="{FF2B5EF4-FFF2-40B4-BE49-F238E27FC236}">
                      <a16:creationId xmlns:a16="http://schemas.microsoft.com/office/drawing/2014/main" id="{38FEA23C-8775-E07F-6144-488E19F98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66" name="Freeform 219">
                  <a:extLst>
                    <a:ext uri="{FF2B5EF4-FFF2-40B4-BE49-F238E27FC236}">
                      <a16:creationId xmlns:a16="http://schemas.microsoft.com/office/drawing/2014/main" id="{05828053-38FE-B14E-EE7E-D6443E2D6E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67" name="Freeform 220">
                  <a:extLst>
                    <a:ext uri="{FF2B5EF4-FFF2-40B4-BE49-F238E27FC236}">
                      <a16:creationId xmlns:a16="http://schemas.microsoft.com/office/drawing/2014/main" id="{ECE0AA11-2451-839C-BC50-5A58D6B3FC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361" name="Rectangle 221">
                <a:extLst>
                  <a:ext uri="{FF2B5EF4-FFF2-40B4-BE49-F238E27FC236}">
                    <a16:creationId xmlns:a16="http://schemas.microsoft.com/office/drawing/2014/main" id="{15AB4251-DB40-48A2-B8FA-8BC177D759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321" name="Group 222">
              <a:extLst>
                <a:ext uri="{FF2B5EF4-FFF2-40B4-BE49-F238E27FC236}">
                  <a16:creationId xmlns:a16="http://schemas.microsoft.com/office/drawing/2014/main" id="{6090107F-1BDE-AC26-35EA-06073F8776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42348" name="Group 223">
                <a:extLst>
                  <a:ext uri="{FF2B5EF4-FFF2-40B4-BE49-F238E27FC236}">
                    <a16:creationId xmlns:a16="http://schemas.microsoft.com/office/drawing/2014/main" id="{6793EA99-A528-1DAB-E555-E900F25862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2350" name="Group 224">
                  <a:extLst>
                    <a:ext uri="{FF2B5EF4-FFF2-40B4-BE49-F238E27FC236}">
                      <a16:creationId xmlns:a16="http://schemas.microsoft.com/office/drawing/2014/main" id="{58208331-D337-BEAF-FDBC-95533EDD72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2356" name="Group 225">
                    <a:extLst>
                      <a:ext uri="{FF2B5EF4-FFF2-40B4-BE49-F238E27FC236}">
                        <a16:creationId xmlns:a16="http://schemas.microsoft.com/office/drawing/2014/main" id="{36C3406B-A688-44FA-4A37-1CA0C297BBE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2358" name="Freeform 226">
                      <a:extLst>
                        <a:ext uri="{FF2B5EF4-FFF2-40B4-BE49-F238E27FC236}">
                          <a16:creationId xmlns:a16="http://schemas.microsoft.com/office/drawing/2014/main" id="{22488E79-7964-3836-9CE0-01AE57D894F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59" name="Freeform 227">
                      <a:extLst>
                        <a:ext uri="{FF2B5EF4-FFF2-40B4-BE49-F238E27FC236}">
                          <a16:creationId xmlns:a16="http://schemas.microsoft.com/office/drawing/2014/main" id="{966B47B9-8781-A1C1-442A-188FFDBED80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2357" name="Picture 228">
                    <a:extLst>
                      <a:ext uri="{FF2B5EF4-FFF2-40B4-BE49-F238E27FC236}">
                        <a16:creationId xmlns:a16="http://schemas.microsoft.com/office/drawing/2014/main" id="{68CCD0C2-7F78-10EB-61DB-19B4D7FB9AEB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2351" name="Freeform 229">
                  <a:extLst>
                    <a:ext uri="{FF2B5EF4-FFF2-40B4-BE49-F238E27FC236}">
                      <a16:creationId xmlns:a16="http://schemas.microsoft.com/office/drawing/2014/main" id="{172195CB-287D-16DD-178C-4BA1A9B52E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52" name="Freeform 230">
                  <a:extLst>
                    <a:ext uri="{FF2B5EF4-FFF2-40B4-BE49-F238E27FC236}">
                      <a16:creationId xmlns:a16="http://schemas.microsoft.com/office/drawing/2014/main" id="{A2E329DF-AAFD-D883-4321-BDD421A5C1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53" name="Freeform 231">
                  <a:extLst>
                    <a:ext uri="{FF2B5EF4-FFF2-40B4-BE49-F238E27FC236}">
                      <a16:creationId xmlns:a16="http://schemas.microsoft.com/office/drawing/2014/main" id="{D8A5B36F-2C6A-5E43-CBFE-DF37EECCE8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54" name="Freeform 232">
                  <a:extLst>
                    <a:ext uri="{FF2B5EF4-FFF2-40B4-BE49-F238E27FC236}">
                      <a16:creationId xmlns:a16="http://schemas.microsoft.com/office/drawing/2014/main" id="{A148AF8B-97EE-EAA3-5A89-C1ADAF84FF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55" name="Freeform 233">
                  <a:extLst>
                    <a:ext uri="{FF2B5EF4-FFF2-40B4-BE49-F238E27FC236}">
                      <a16:creationId xmlns:a16="http://schemas.microsoft.com/office/drawing/2014/main" id="{AEE4991D-DFB2-4BEB-F8E1-DC38BD1665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349" name="Rectangle 234">
                <a:extLst>
                  <a:ext uri="{FF2B5EF4-FFF2-40B4-BE49-F238E27FC236}">
                    <a16:creationId xmlns:a16="http://schemas.microsoft.com/office/drawing/2014/main" id="{CB0E8499-A140-63AC-5B14-3124665DF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322" name="Group 235">
              <a:extLst>
                <a:ext uri="{FF2B5EF4-FFF2-40B4-BE49-F238E27FC236}">
                  <a16:creationId xmlns:a16="http://schemas.microsoft.com/office/drawing/2014/main" id="{1C81703C-9A85-0251-52A4-3043D5AFEA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42336" name="Group 236">
                <a:extLst>
                  <a:ext uri="{FF2B5EF4-FFF2-40B4-BE49-F238E27FC236}">
                    <a16:creationId xmlns:a16="http://schemas.microsoft.com/office/drawing/2014/main" id="{DBD47B87-054D-E221-C18F-2AB8875E46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2338" name="Group 237">
                  <a:extLst>
                    <a:ext uri="{FF2B5EF4-FFF2-40B4-BE49-F238E27FC236}">
                      <a16:creationId xmlns:a16="http://schemas.microsoft.com/office/drawing/2014/main" id="{094168B6-0BEA-56FA-226C-D50EAB3E773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2344" name="Group 238">
                    <a:extLst>
                      <a:ext uri="{FF2B5EF4-FFF2-40B4-BE49-F238E27FC236}">
                        <a16:creationId xmlns:a16="http://schemas.microsoft.com/office/drawing/2014/main" id="{A77DA0B0-9AD7-FD92-AFCD-E25DABCF88A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2346" name="Freeform 239">
                      <a:extLst>
                        <a:ext uri="{FF2B5EF4-FFF2-40B4-BE49-F238E27FC236}">
                          <a16:creationId xmlns:a16="http://schemas.microsoft.com/office/drawing/2014/main" id="{7C73992B-8DCC-AFE5-BB8E-98F890CFD89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47" name="Freeform 240">
                      <a:extLst>
                        <a:ext uri="{FF2B5EF4-FFF2-40B4-BE49-F238E27FC236}">
                          <a16:creationId xmlns:a16="http://schemas.microsoft.com/office/drawing/2014/main" id="{F5B85A3B-9348-AC70-A20B-4DB37519DE8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2345" name="Picture 241">
                    <a:extLst>
                      <a:ext uri="{FF2B5EF4-FFF2-40B4-BE49-F238E27FC236}">
                        <a16:creationId xmlns:a16="http://schemas.microsoft.com/office/drawing/2014/main" id="{B1F168C1-0F90-5399-8079-AB14E34ACFD5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2339" name="Freeform 242">
                  <a:extLst>
                    <a:ext uri="{FF2B5EF4-FFF2-40B4-BE49-F238E27FC236}">
                      <a16:creationId xmlns:a16="http://schemas.microsoft.com/office/drawing/2014/main" id="{E8CAA709-423C-35F3-C153-5E4F9530AA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40" name="Freeform 243">
                  <a:extLst>
                    <a:ext uri="{FF2B5EF4-FFF2-40B4-BE49-F238E27FC236}">
                      <a16:creationId xmlns:a16="http://schemas.microsoft.com/office/drawing/2014/main" id="{281E3561-B24C-2F3B-D106-E3D1F1FC44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41" name="Freeform 244">
                  <a:extLst>
                    <a:ext uri="{FF2B5EF4-FFF2-40B4-BE49-F238E27FC236}">
                      <a16:creationId xmlns:a16="http://schemas.microsoft.com/office/drawing/2014/main" id="{35CD510D-AFE3-1056-1645-BDDF71EC03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42" name="Freeform 245">
                  <a:extLst>
                    <a:ext uri="{FF2B5EF4-FFF2-40B4-BE49-F238E27FC236}">
                      <a16:creationId xmlns:a16="http://schemas.microsoft.com/office/drawing/2014/main" id="{B201CA9A-88FD-0201-2D32-C78A91C043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43" name="Freeform 246">
                  <a:extLst>
                    <a:ext uri="{FF2B5EF4-FFF2-40B4-BE49-F238E27FC236}">
                      <a16:creationId xmlns:a16="http://schemas.microsoft.com/office/drawing/2014/main" id="{A35DD74A-A261-EE51-E514-7FA445712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337" name="Rectangle 247">
                <a:extLst>
                  <a:ext uri="{FF2B5EF4-FFF2-40B4-BE49-F238E27FC236}">
                    <a16:creationId xmlns:a16="http://schemas.microsoft.com/office/drawing/2014/main" id="{A34167A1-7DEB-55FB-4E00-00E8CB4623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323" name="Group 248">
              <a:extLst>
                <a:ext uri="{FF2B5EF4-FFF2-40B4-BE49-F238E27FC236}">
                  <a16:creationId xmlns:a16="http://schemas.microsoft.com/office/drawing/2014/main" id="{9C3E009A-E95B-8B79-83C6-357509465F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42324" name="Group 249">
                <a:extLst>
                  <a:ext uri="{FF2B5EF4-FFF2-40B4-BE49-F238E27FC236}">
                    <a16:creationId xmlns:a16="http://schemas.microsoft.com/office/drawing/2014/main" id="{B996BADA-32B9-3866-3ECB-6D68028F4D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2326" name="Group 250">
                  <a:extLst>
                    <a:ext uri="{FF2B5EF4-FFF2-40B4-BE49-F238E27FC236}">
                      <a16:creationId xmlns:a16="http://schemas.microsoft.com/office/drawing/2014/main" id="{C6D2F1DE-6C54-0E49-610B-E2AF4CDEA01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2332" name="Group 251">
                    <a:extLst>
                      <a:ext uri="{FF2B5EF4-FFF2-40B4-BE49-F238E27FC236}">
                        <a16:creationId xmlns:a16="http://schemas.microsoft.com/office/drawing/2014/main" id="{20CF6944-B58D-1228-449F-61BEFCE5D5B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2334" name="Freeform 252">
                      <a:extLst>
                        <a:ext uri="{FF2B5EF4-FFF2-40B4-BE49-F238E27FC236}">
                          <a16:creationId xmlns:a16="http://schemas.microsoft.com/office/drawing/2014/main" id="{3F487581-B3FF-5BE3-6CC5-0E59E1BC97D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35" name="Freeform 253">
                      <a:extLst>
                        <a:ext uri="{FF2B5EF4-FFF2-40B4-BE49-F238E27FC236}">
                          <a16:creationId xmlns:a16="http://schemas.microsoft.com/office/drawing/2014/main" id="{E11E386D-D2BF-231F-9EFF-608FD8979B1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2333" name="Picture 254">
                    <a:extLst>
                      <a:ext uri="{FF2B5EF4-FFF2-40B4-BE49-F238E27FC236}">
                        <a16:creationId xmlns:a16="http://schemas.microsoft.com/office/drawing/2014/main" id="{2C8E693C-6C05-074F-B7FD-C190C15D10EB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2327" name="Freeform 255">
                  <a:extLst>
                    <a:ext uri="{FF2B5EF4-FFF2-40B4-BE49-F238E27FC236}">
                      <a16:creationId xmlns:a16="http://schemas.microsoft.com/office/drawing/2014/main" id="{087CAAA5-DA4D-B5CB-6C01-E53E8103F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28" name="Freeform 256">
                  <a:extLst>
                    <a:ext uri="{FF2B5EF4-FFF2-40B4-BE49-F238E27FC236}">
                      <a16:creationId xmlns:a16="http://schemas.microsoft.com/office/drawing/2014/main" id="{BD2740D2-A724-B33B-BC14-0685FE1CE2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29" name="Freeform 257">
                  <a:extLst>
                    <a:ext uri="{FF2B5EF4-FFF2-40B4-BE49-F238E27FC236}">
                      <a16:creationId xmlns:a16="http://schemas.microsoft.com/office/drawing/2014/main" id="{CA7F7657-A6CF-9D0E-D65C-F3880CA669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30" name="Freeform 258">
                  <a:extLst>
                    <a:ext uri="{FF2B5EF4-FFF2-40B4-BE49-F238E27FC236}">
                      <a16:creationId xmlns:a16="http://schemas.microsoft.com/office/drawing/2014/main" id="{DF75FDF2-EEC0-F77B-996A-FD238B80C6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31" name="Freeform 259">
                  <a:extLst>
                    <a:ext uri="{FF2B5EF4-FFF2-40B4-BE49-F238E27FC236}">
                      <a16:creationId xmlns:a16="http://schemas.microsoft.com/office/drawing/2014/main" id="{79962BFA-851C-2483-7EE9-6D853E10E0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325" name="Rectangle 260">
                <a:extLst>
                  <a:ext uri="{FF2B5EF4-FFF2-40B4-BE49-F238E27FC236}">
                    <a16:creationId xmlns:a16="http://schemas.microsoft.com/office/drawing/2014/main" id="{D7486608-6747-8944-4ECA-CC529EFF22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42187" name="Freeform 261">
            <a:extLst>
              <a:ext uri="{FF2B5EF4-FFF2-40B4-BE49-F238E27FC236}">
                <a16:creationId xmlns:a16="http://schemas.microsoft.com/office/drawing/2014/main" id="{22F60C00-511D-8A18-BB97-25D1B919AC8A}"/>
              </a:ext>
            </a:extLst>
          </p:cNvPr>
          <p:cNvSpPr>
            <a:spLocks/>
          </p:cNvSpPr>
          <p:nvPr/>
        </p:nvSpPr>
        <p:spPr bwMode="auto">
          <a:xfrm>
            <a:off x="2638425" y="2260600"/>
            <a:ext cx="204788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88" name="Freeform 262">
            <a:extLst>
              <a:ext uri="{FF2B5EF4-FFF2-40B4-BE49-F238E27FC236}">
                <a16:creationId xmlns:a16="http://schemas.microsoft.com/office/drawing/2014/main" id="{461A0532-4F4B-FBF6-3EF8-A2D35B5F6B97}"/>
              </a:ext>
            </a:extLst>
          </p:cNvPr>
          <p:cNvSpPr>
            <a:spLocks/>
          </p:cNvSpPr>
          <p:nvPr/>
        </p:nvSpPr>
        <p:spPr bwMode="auto">
          <a:xfrm>
            <a:off x="2520950" y="3673475"/>
            <a:ext cx="204788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89" name="Rectangle 263">
            <a:extLst>
              <a:ext uri="{FF2B5EF4-FFF2-40B4-BE49-F238E27FC236}">
                <a16:creationId xmlns:a16="http://schemas.microsoft.com/office/drawing/2014/main" id="{6B4CB010-31F5-DAC7-8DF3-A2FB035DC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8100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90" name="Freeform 264">
            <a:extLst>
              <a:ext uri="{FF2B5EF4-FFF2-40B4-BE49-F238E27FC236}">
                <a16:creationId xmlns:a16="http://schemas.microsoft.com/office/drawing/2014/main" id="{FA5C56FD-92FA-2CBF-AC68-0BA3BC43DE71}"/>
              </a:ext>
            </a:extLst>
          </p:cNvPr>
          <p:cNvSpPr>
            <a:spLocks/>
          </p:cNvSpPr>
          <p:nvPr/>
        </p:nvSpPr>
        <p:spPr bwMode="auto">
          <a:xfrm>
            <a:off x="2516188" y="3633788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91" name="AutoShape 265">
            <a:extLst>
              <a:ext uri="{FF2B5EF4-FFF2-40B4-BE49-F238E27FC236}">
                <a16:creationId xmlns:a16="http://schemas.microsoft.com/office/drawing/2014/main" id="{8B5190E6-8453-86AE-8C9E-AB5C65055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95675"/>
            <a:ext cx="730250" cy="290513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92" name="Rectangle 266">
            <a:extLst>
              <a:ext uri="{FF2B5EF4-FFF2-40B4-BE49-F238E27FC236}">
                <a16:creationId xmlns:a16="http://schemas.microsoft.com/office/drawing/2014/main" id="{71131C1A-7AE1-5179-C356-63203B4CB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3554413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93" name="Rectangle 267">
            <a:extLst>
              <a:ext uri="{FF2B5EF4-FFF2-40B4-BE49-F238E27FC236}">
                <a16:creationId xmlns:a16="http://schemas.microsoft.com/office/drawing/2014/main" id="{349F0A5A-94FB-CC0E-7E86-DB5E6232A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4363" y="383063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94" name="AutoShape 268">
            <a:extLst>
              <a:ext uri="{FF2B5EF4-FFF2-40B4-BE49-F238E27FC236}">
                <a16:creationId xmlns:a16="http://schemas.microsoft.com/office/drawing/2014/main" id="{83658B62-AA6B-2171-E9C5-3B4D58390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3438525"/>
            <a:ext cx="688975" cy="29051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95" name="Rectangle 269">
            <a:extLst>
              <a:ext uri="{FF2B5EF4-FFF2-40B4-BE49-F238E27FC236}">
                <a16:creationId xmlns:a16="http://schemas.microsoft.com/office/drawing/2014/main" id="{080D9905-4089-C5E0-CCCF-16C068A5FC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0863" y="5100638"/>
            <a:ext cx="295275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42196" name="AutoShape 270">
            <a:extLst>
              <a:ext uri="{FF2B5EF4-FFF2-40B4-BE49-F238E27FC236}">
                <a16:creationId xmlns:a16="http://schemas.microsoft.com/office/drawing/2014/main" id="{BB578088-072F-A2F5-9A2F-216529610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43230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97" name="Rectangle 271">
            <a:extLst>
              <a:ext uri="{FF2B5EF4-FFF2-40B4-BE49-F238E27FC236}">
                <a16:creationId xmlns:a16="http://schemas.microsoft.com/office/drawing/2014/main" id="{C20FED3A-B7D1-653C-7B30-7A5FC8C0F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0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98" name="AutoShape 272">
            <a:extLst>
              <a:ext uri="{FF2B5EF4-FFF2-40B4-BE49-F238E27FC236}">
                <a16:creationId xmlns:a16="http://schemas.microsoft.com/office/drawing/2014/main" id="{D7486DE4-F7E7-6D55-D148-E3E912733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199" name="Freeform 273">
            <a:extLst>
              <a:ext uri="{FF2B5EF4-FFF2-40B4-BE49-F238E27FC236}">
                <a16:creationId xmlns:a16="http://schemas.microsoft.com/office/drawing/2014/main" id="{F41D9647-D610-BAD7-2528-2C54DF9AB61F}"/>
              </a:ext>
            </a:extLst>
          </p:cNvPr>
          <p:cNvSpPr>
            <a:spLocks/>
          </p:cNvSpPr>
          <p:nvPr/>
        </p:nvSpPr>
        <p:spPr bwMode="auto">
          <a:xfrm>
            <a:off x="2524125" y="5892800"/>
            <a:ext cx="204788" cy="77788"/>
          </a:xfrm>
          <a:custGeom>
            <a:avLst/>
            <a:gdLst>
              <a:gd name="T0" fmla="*/ 203200 w 129"/>
              <a:gd name="T1" fmla="*/ 76200 h 49"/>
              <a:gd name="T2" fmla="*/ 0 w 129"/>
              <a:gd name="T3" fmla="*/ 76200 h 49"/>
              <a:gd name="T4" fmla="*/ 0 w 129"/>
              <a:gd name="T5" fmla="*/ 0 h 49"/>
              <a:gd name="T6" fmla="*/ 203200 w 129"/>
              <a:gd name="T7" fmla="*/ 76200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200" name="Freeform 274">
            <a:extLst>
              <a:ext uri="{FF2B5EF4-FFF2-40B4-BE49-F238E27FC236}">
                <a16:creationId xmlns:a16="http://schemas.microsoft.com/office/drawing/2014/main" id="{50DB54D1-E1CB-3939-D722-F14059F8E8D3}"/>
              </a:ext>
            </a:extLst>
          </p:cNvPr>
          <p:cNvSpPr>
            <a:spLocks/>
          </p:cNvSpPr>
          <p:nvPr/>
        </p:nvSpPr>
        <p:spPr bwMode="auto">
          <a:xfrm>
            <a:off x="2519363" y="5853113"/>
            <a:ext cx="234950" cy="120650"/>
          </a:xfrm>
          <a:custGeom>
            <a:avLst/>
            <a:gdLst>
              <a:gd name="T0" fmla="*/ 233129 w 129"/>
              <a:gd name="T1" fmla="*/ 118188 h 49"/>
              <a:gd name="T2" fmla="*/ 0 w 129"/>
              <a:gd name="T3" fmla="*/ 118188 h 49"/>
              <a:gd name="T4" fmla="*/ 0 w 129"/>
              <a:gd name="T5" fmla="*/ 0 h 49"/>
              <a:gd name="T6" fmla="*/ 233129 w 129"/>
              <a:gd name="T7" fmla="*/ 118188 h 4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201" name="AutoShape 275">
            <a:extLst>
              <a:ext uri="{FF2B5EF4-FFF2-40B4-BE49-F238E27FC236}">
                <a16:creationId xmlns:a16="http://schemas.microsoft.com/office/drawing/2014/main" id="{7930D253-5E80-1368-2CFA-EF360E20A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5837238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202" name="Rectangle 276">
            <a:extLst>
              <a:ext uri="{FF2B5EF4-FFF2-40B4-BE49-F238E27FC236}">
                <a16:creationId xmlns:a16="http://schemas.microsoft.com/office/drawing/2014/main" id="{819C99A5-94E3-F06E-805C-840720A8E3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58261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203" name="Rectangle 277">
            <a:extLst>
              <a:ext uri="{FF2B5EF4-FFF2-40B4-BE49-F238E27FC236}">
                <a16:creationId xmlns:a16="http://schemas.microsoft.com/office/drawing/2014/main" id="{876FA681-46B5-6244-73BD-1D28B0E55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3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204" name="AutoShape 278">
            <a:extLst>
              <a:ext uri="{FF2B5EF4-FFF2-40B4-BE49-F238E27FC236}">
                <a16:creationId xmlns:a16="http://schemas.microsoft.com/office/drawing/2014/main" id="{06E5D8FE-42FE-9FF2-287A-E473A5F51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9738" y="5703888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205" name="Rectangle 279">
            <a:extLst>
              <a:ext uri="{FF2B5EF4-FFF2-40B4-BE49-F238E27FC236}">
                <a16:creationId xmlns:a16="http://schemas.microsoft.com/office/drawing/2014/main" id="{030FF4E3-C768-7D40-A6D1-BB541490E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0" y="2633663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2206" name="Rectangle 280">
            <a:extLst>
              <a:ext uri="{FF2B5EF4-FFF2-40B4-BE49-F238E27FC236}">
                <a16:creationId xmlns:a16="http://schemas.microsoft.com/office/drawing/2014/main" id="{5333D13A-C056-9B7C-1E07-F38F3FBF9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11413"/>
            <a:ext cx="660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L - S - B</a:t>
            </a:r>
          </a:p>
        </p:txBody>
      </p:sp>
      <p:sp>
        <p:nvSpPr>
          <p:cNvPr id="42207" name="Rectangle 281">
            <a:extLst>
              <a:ext uri="{FF2B5EF4-FFF2-40B4-BE49-F238E27FC236}">
                <a16:creationId xmlns:a16="http://schemas.microsoft.com/office/drawing/2014/main" id="{170EAA16-C07D-6AFD-05DF-F35C65130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2792413"/>
            <a:ext cx="447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J - E</a:t>
            </a:r>
          </a:p>
        </p:txBody>
      </p:sp>
      <p:sp>
        <p:nvSpPr>
          <p:cNvPr id="42208" name="Rectangle 282">
            <a:extLst>
              <a:ext uri="{FF2B5EF4-FFF2-40B4-BE49-F238E27FC236}">
                <a16:creationId xmlns:a16="http://schemas.microsoft.com/office/drawing/2014/main" id="{EC1E5287-7F92-3546-FEEE-36E2E3B6F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2984500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42209" name="Rectangle 283">
            <a:extLst>
              <a:ext uri="{FF2B5EF4-FFF2-40B4-BE49-F238E27FC236}">
                <a16:creationId xmlns:a16="http://schemas.microsoft.com/office/drawing/2014/main" id="{FCB57CED-E46A-8931-9657-B8EBD56EF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7038" y="2198688"/>
            <a:ext cx="433387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Õß{ß</a:t>
            </a:r>
          </a:p>
        </p:txBody>
      </p:sp>
      <p:sp>
        <p:nvSpPr>
          <p:cNvPr id="42210" name="Rectangle 284">
            <a:extLst>
              <a:ext uri="{FF2B5EF4-FFF2-40B4-BE49-F238E27FC236}">
                <a16:creationId xmlns:a16="http://schemas.microsoft.com/office/drawing/2014/main" id="{43019F54-FA61-22BE-77BA-0C81C0938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075" y="2605088"/>
            <a:ext cx="3635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I - I</a:t>
            </a:r>
          </a:p>
        </p:txBody>
      </p:sp>
      <p:sp>
        <p:nvSpPr>
          <p:cNvPr id="42211" name="Line 285">
            <a:extLst>
              <a:ext uri="{FF2B5EF4-FFF2-40B4-BE49-F238E27FC236}">
                <a16:creationId xmlns:a16="http://schemas.microsoft.com/office/drawing/2014/main" id="{F73329EF-9BC9-A47B-8E42-121098825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22763" y="3790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12" name="Line 286">
            <a:extLst>
              <a:ext uri="{FF2B5EF4-FFF2-40B4-BE49-F238E27FC236}">
                <a16:creationId xmlns:a16="http://schemas.microsoft.com/office/drawing/2014/main" id="{5372A51B-15BA-DD20-7458-A44BF9EB4E41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9588" y="3976688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13" name="Rectangle 287">
            <a:extLst>
              <a:ext uri="{FF2B5EF4-FFF2-40B4-BE49-F238E27FC236}">
                <a16:creationId xmlns:a16="http://schemas.microsoft.com/office/drawing/2014/main" id="{CE38DA82-493A-4299-DA77-C9ABDD5AD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486150"/>
            <a:ext cx="78422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çÏÞæØËí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214" name="Rectangle 288">
            <a:extLst>
              <a:ext uri="{FF2B5EF4-FFF2-40B4-BE49-F238E27FC236}">
                <a16:creationId xmlns:a16="http://schemas.microsoft.com/office/drawing/2014/main" id="{59E38766-0370-3EDE-B06A-B04B06DA5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4500" y="3636963"/>
            <a:ext cx="7556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¥¿ßÎJ¢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2215" name="Rectangle 289">
            <a:extLst>
              <a:ext uri="{FF2B5EF4-FFF2-40B4-BE49-F238E27FC236}">
                <a16:creationId xmlns:a16="http://schemas.microsoft.com/office/drawing/2014/main" id="{C9C7BF86-4D60-B759-0AE0-75C9ED852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3805238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42216" name="Line 290">
            <a:extLst>
              <a:ext uri="{FF2B5EF4-FFF2-40B4-BE49-F238E27FC236}">
                <a16:creationId xmlns:a16="http://schemas.microsoft.com/office/drawing/2014/main" id="{C76668C2-55C6-7C6C-D09E-DD28CAD908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45831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17" name="Line 291">
            <a:extLst>
              <a:ext uri="{FF2B5EF4-FFF2-40B4-BE49-F238E27FC236}">
                <a16:creationId xmlns:a16="http://schemas.microsoft.com/office/drawing/2014/main" id="{54C7F409-D5AE-2CA4-E77A-D871B9A126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47609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18" name="Line 292">
            <a:extLst>
              <a:ext uri="{FF2B5EF4-FFF2-40B4-BE49-F238E27FC236}">
                <a16:creationId xmlns:a16="http://schemas.microsoft.com/office/drawing/2014/main" id="{10E6C175-FC63-9019-FC57-BDE13AA7274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49387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19" name="Line 293">
            <a:extLst>
              <a:ext uri="{FF2B5EF4-FFF2-40B4-BE49-F238E27FC236}">
                <a16:creationId xmlns:a16="http://schemas.microsoft.com/office/drawing/2014/main" id="{A0F677B0-5533-04A6-DEEE-A02D297E9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2275" y="51165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20" name="Line 294">
            <a:extLst>
              <a:ext uri="{FF2B5EF4-FFF2-40B4-BE49-F238E27FC236}">
                <a16:creationId xmlns:a16="http://schemas.microsoft.com/office/drawing/2014/main" id="{A4F0E071-C4D1-DBDE-C6AD-9C1BEF152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4975" y="5294313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21" name="Rectangle 295">
            <a:extLst>
              <a:ext uri="{FF2B5EF4-FFF2-40B4-BE49-F238E27FC236}">
                <a16:creationId xmlns:a16="http://schemas.microsoft.com/office/drawing/2014/main" id="{6F9B7DB8-9183-10FC-DCFE-DF27AAF24F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4244975"/>
            <a:ext cx="5746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42222" name="Rectangle 296">
            <a:extLst>
              <a:ext uri="{FF2B5EF4-FFF2-40B4-BE49-F238E27FC236}">
                <a16:creationId xmlns:a16="http://schemas.microsoft.com/office/drawing/2014/main" id="{707171B6-9419-84E9-19B4-459E9B571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92613" y="4572000"/>
            <a:ext cx="56356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ØßÈÞÏí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2223" name="Rectangle 297">
            <a:extLst>
              <a:ext uri="{FF2B5EF4-FFF2-40B4-BE49-F238E27FC236}">
                <a16:creationId xmlns:a16="http://schemas.microsoft.com/office/drawing/2014/main" id="{62FC6A81-407F-7AC3-BCBC-C9436E498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4778375"/>
            <a:ext cx="6445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M - C - C</a:t>
            </a:r>
          </a:p>
        </p:txBody>
      </p:sp>
      <p:sp>
        <p:nvSpPr>
          <p:cNvPr id="42224" name="Rectangle 298">
            <a:extLst>
              <a:ext uri="{FF2B5EF4-FFF2-40B4-BE49-F238E27FC236}">
                <a16:creationId xmlns:a16="http://schemas.microsoft.com/office/drawing/2014/main" id="{1669568C-8B80-33BF-13B5-D8DFBC9F5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0" y="4976813"/>
            <a:ext cx="91440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µÞçÆÖí ÌVK</a:t>
            </a:r>
          </a:p>
        </p:txBody>
      </p:sp>
      <p:sp>
        <p:nvSpPr>
          <p:cNvPr id="42225" name="Rectangle 299">
            <a:extLst>
              <a:ext uri="{FF2B5EF4-FFF2-40B4-BE49-F238E27FC236}">
                <a16:creationId xmlns:a16="http://schemas.microsoft.com/office/drawing/2014/main" id="{3FC521CD-9B0D-2007-1D0F-ADE51019C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6913" y="5126038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42226" name="Rectangle 300">
            <a:extLst>
              <a:ext uri="{FF2B5EF4-FFF2-40B4-BE49-F238E27FC236}">
                <a16:creationId xmlns:a16="http://schemas.microsoft.com/office/drawing/2014/main" id="{E0F15758-FF9C-0925-C3BA-6D0B1233A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6888" y="5246688"/>
            <a:ext cx="8588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dÉØ¢·BZ</a:t>
            </a:r>
          </a:p>
        </p:txBody>
      </p:sp>
      <p:sp>
        <p:nvSpPr>
          <p:cNvPr id="42227" name="Line 301">
            <a:extLst>
              <a:ext uri="{FF2B5EF4-FFF2-40B4-BE49-F238E27FC236}">
                <a16:creationId xmlns:a16="http://schemas.microsoft.com/office/drawing/2014/main" id="{D52FA4C9-575B-F742-884A-717F540A26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5925" y="547211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28" name="Rectangle 302">
            <a:extLst>
              <a:ext uri="{FF2B5EF4-FFF2-40B4-BE49-F238E27FC236}">
                <a16:creationId xmlns:a16="http://schemas.microsoft.com/office/drawing/2014/main" id="{D35CFDEE-77FB-4FC7-C9E6-CF48DD4D8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9275" y="4414838"/>
            <a:ext cx="638175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ÉáùMÞ¿í</a:t>
            </a:r>
            <a:endParaRPr lang="en-US" altLang="en-US" sz="12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2229" name="Line 303">
            <a:extLst>
              <a:ext uri="{FF2B5EF4-FFF2-40B4-BE49-F238E27FC236}">
                <a16:creationId xmlns:a16="http://schemas.microsoft.com/office/drawing/2014/main" id="{F7DCC367-CEEE-D0B6-6A44-A8F7F2C7D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6725" y="6015038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30" name="Line 304">
            <a:extLst>
              <a:ext uri="{FF2B5EF4-FFF2-40B4-BE49-F238E27FC236}">
                <a16:creationId xmlns:a16="http://schemas.microsoft.com/office/drawing/2014/main" id="{19F81928-4230-AB01-FEFC-D83E0A3EA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41800" y="6240463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31" name="Rectangle 305">
            <a:extLst>
              <a:ext uri="{FF2B5EF4-FFF2-40B4-BE49-F238E27FC236}">
                <a16:creationId xmlns:a16="http://schemas.microsoft.com/office/drawing/2014/main" id="{77D320F3-3E86-90E8-A071-A6C602E4C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5651500"/>
            <a:ext cx="684213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 b="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42232" name="Rectangle 306">
            <a:extLst>
              <a:ext uri="{FF2B5EF4-FFF2-40B4-BE49-F238E27FC236}">
                <a16:creationId xmlns:a16="http://schemas.microsoft.com/office/drawing/2014/main" id="{DFC4B03B-97D6-E21B-96B9-38891D291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0700" y="5832475"/>
            <a:ext cx="91281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æÏøßçÙÞ/ÙÞÏß</a:t>
            </a:r>
          </a:p>
        </p:txBody>
      </p:sp>
      <p:sp>
        <p:nvSpPr>
          <p:cNvPr id="42233" name="Rectangle 307">
            <a:extLst>
              <a:ext uri="{FF2B5EF4-FFF2-40B4-BE49-F238E27FC236}">
                <a16:creationId xmlns:a16="http://schemas.microsoft.com/office/drawing/2014/main" id="{C9D2BE54-51CF-F5E2-3141-571C7D3DA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6057900"/>
            <a:ext cx="10556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çÆÖ¢ ÕßÍ¼ßAæMGá</a:t>
            </a:r>
          </a:p>
        </p:txBody>
      </p:sp>
      <p:sp>
        <p:nvSpPr>
          <p:cNvPr id="42234" name="Rectangle 308">
            <a:extLst>
              <a:ext uri="{FF2B5EF4-FFF2-40B4-BE49-F238E27FC236}">
                <a16:creationId xmlns:a16="http://schemas.microsoft.com/office/drawing/2014/main" id="{B98FE87A-2BAE-7191-D344-C82123A96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731838"/>
            <a:ext cx="84613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chemeClr val="bg2"/>
                </a:solidFill>
                <a:latin typeface="Kerala" pitchFamily="2" charset="0"/>
              </a:rPr>
              <a:t>ÈcÞÏÞÇßÉzÞV</a:t>
            </a:r>
          </a:p>
        </p:txBody>
      </p:sp>
      <p:sp>
        <p:nvSpPr>
          <p:cNvPr id="42235" name="Rectangle 309">
            <a:extLst>
              <a:ext uri="{FF2B5EF4-FFF2-40B4-BE49-F238E27FC236}">
                <a16:creationId xmlns:a16="http://schemas.microsoft.com/office/drawing/2014/main" id="{A022C59F-6332-661A-2EB4-972781204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8313" y="938213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42236" name="Rectangle 310">
            <a:extLst>
              <a:ext uri="{FF2B5EF4-FFF2-40B4-BE49-F238E27FC236}">
                <a16:creationId xmlns:a16="http://schemas.microsoft.com/office/drawing/2014/main" id="{1262C5C6-4A1E-305A-A0BD-30F15BFD1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143125"/>
            <a:ext cx="752475" cy="2111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42237" name="Rectangle 311">
            <a:extLst>
              <a:ext uri="{FF2B5EF4-FFF2-40B4-BE49-F238E27FC236}">
                <a16:creationId xmlns:a16="http://schemas.microsoft.com/office/drawing/2014/main" id="{6A8F704F-EE43-2EFE-235B-FA3DADB8F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2498725"/>
            <a:ext cx="8921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20-J         20-R</a:t>
            </a:r>
          </a:p>
        </p:txBody>
      </p:sp>
      <p:sp>
        <p:nvSpPr>
          <p:cNvPr id="42238" name="Rectangle 312">
            <a:extLst>
              <a:ext uri="{FF2B5EF4-FFF2-40B4-BE49-F238E27FC236}">
                <a16:creationId xmlns:a16="http://schemas.microsoft.com/office/drawing/2014/main" id="{BE14D4F1-9F4E-AC11-52D3-D80520845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913" y="2854325"/>
            <a:ext cx="1087437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¥ÛâVåÌÞçÌW</a:t>
            </a:r>
          </a:p>
        </p:txBody>
      </p:sp>
      <p:sp>
        <p:nvSpPr>
          <p:cNvPr id="42239" name="Rectangle 313">
            <a:extLst>
              <a:ext uri="{FF2B5EF4-FFF2-40B4-BE49-F238E27FC236}">
                <a16:creationId xmlns:a16="http://schemas.microsoft.com/office/drawing/2014/main" id="{1237234B-1B3E-0D6C-9463-E3DA52D67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88" y="1800225"/>
            <a:ext cx="938212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æÄAíå Õ¿Aí</a:t>
            </a:r>
          </a:p>
        </p:txBody>
      </p:sp>
      <p:sp>
        <p:nvSpPr>
          <p:cNvPr id="42240" name="Rectangle 314">
            <a:extLst>
              <a:ext uri="{FF2B5EF4-FFF2-40B4-BE49-F238E27FC236}">
                <a16:creationId xmlns:a16="http://schemas.microsoft.com/office/drawing/2014/main" id="{CF5F3F7D-A43D-72D4-1A54-C7C768B2E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1441450"/>
            <a:ext cx="619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S - D - S</a:t>
            </a:r>
          </a:p>
        </p:txBody>
      </p:sp>
      <p:sp>
        <p:nvSpPr>
          <p:cNvPr id="532795" name="Rectangle 315">
            <a:extLst>
              <a:ext uri="{FF2B5EF4-FFF2-40B4-BE49-F238E27FC236}">
                <a16:creationId xmlns:a16="http://schemas.microsoft.com/office/drawing/2014/main" id="{242557D6-9809-3076-8073-78D40C53B3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213" y="1552575"/>
            <a:ext cx="1036637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 ••• </a:t>
            </a:r>
            <a:r>
              <a:rPr lang="en-US" altLang="en-US" sz="1400" b="0">
                <a:solidFill>
                  <a:srgbClr val="000000"/>
                </a:solidFill>
                <a:latin typeface="Kerala" panose="020B0604020202020204" pitchFamily="2" charset="0"/>
              </a:rPr>
              <a:t>ÕßÍ¼È</a:t>
            </a:r>
            <a:r>
              <a:rPr lang="en-US" altLang="en-US" sz="900" b="0">
                <a:solidFill>
                  <a:srgbClr val="000000"/>
                </a:solidFill>
                <a:latin typeface="Kerala" panose="020B0604020202020204" pitchFamily="2" charset="0"/>
              </a:rPr>
              <a:t>¢</a:t>
            </a:r>
            <a:r>
              <a:rPr lang="en-US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anose="020B0604020202020204" pitchFamily="34" charset="0"/>
              </a:rPr>
              <a:t>••• </a:t>
            </a:r>
          </a:p>
        </p:txBody>
      </p:sp>
      <p:sp>
        <p:nvSpPr>
          <p:cNvPr id="42242" name="Rectangle 316">
            <a:extLst>
              <a:ext uri="{FF2B5EF4-FFF2-40B4-BE49-F238E27FC236}">
                <a16:creationId xmlns:a16="http://schemas.microsoft.com/office/drawing/2014/main" id="{7639CAA8-E523-A5CE-E5EA-C4AC3C492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9713" y="1978025"/>
            <a:ext cx="6080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rgbClr val="000000"/>
                </a:solidFill>
                <a:latin typeface="Kerala" pitchFamily="2" charset="0"/>
              </a:rPr>
              <a:t>æÏÙâÆå</a:t>
            </a:r>
          </a:p>
        </p:txBody>
      </p:sp>
      <p:sp>
        <p:nvSpPr>
          <p:cNvPr id="42243" name="Rectangle 317">
            <a:extLst>
              <a:ext uri="{FF2B5EF4-FFF2-40B4-BE49-F238E27FC236}">
                <a16:creationId xmlns:a16="http://schemas.microsoft.com/office/drawing/2014/main" id="{2DA0104D-5D90-B42F-24AE-65861493B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2689225"/>
            <a:ext cx="866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200           350</a:t>
            </a:r>
          </a:p>
        </p:txBody>
      </p:sp>
      <p:sp>
        <p:nvSpPr>
          <p:cNvPr id="42244" name="Rectangle 318">
            <a:extLst>
              <a:ext uri="{FF2B5EF4-FFF2-40B4-BE49-F238E27FC236}">
                <a16:creationId xmlns:a16="http://schemas.microsoft.com/office/drawing/2014/main" id="{71975086-7F34-197F-4A50-40F5495D88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3375" y="2308225"/>
            <a:ext cx="8270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dÉÕÞºµzÞV</a:t>
            </a:r>
          </a:p>
        </p:txBody>
      </p:sp>
      <p:sp>
        <p:nvSpPr>
          <p:cNvPr id="42245" name="Rectangle 319">
            <a:extLst>
              <a:ext uri="{FF2B5EF4-FFF2-40B4-BE49-F238E27FC236}">
                <a16:creationId xmlns:a16="http://schemas.microsoft.com/office/drawing/2014/main" id="{54D69644-D61C-ACCD-8EFE-481CBD734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88" y="1978025"/>
            <a:ext cx="7127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000000"/>
                </a:solidFill>
                <a:latin typeface="Kerala" pitchFamily="2" charset="0"/>
              </a:rPr>
              <a:t>ÏßdØÞçÏW</a:t>
            </a:r>
          </a:p>
        </p:txBody>
      </p:sp>
      <p:sp>
        <p:nvSpPr>
          <p:cNvPr id="42246" name="Line 320">
            <a:extLst>
              <a:ext uri="{FF2B5EF4-FFF2-40B4-BE49-F238E27FC236}">
                <a16:creationId xmlns:a16="http://schemas.microsoft.com/office/drawing/2014/main" id="{2D61203E-ECFB-34BA-A913-7C90132BF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305050"/>
            <a:ext cx="876300" cy="12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47" name="Rectangle 321">
            <a:extLst>
              <a:ext uri="{FF2B5EF4-FFF2-40B4-BE49-F238E27FC236}">
                <a16:creationId xmlns:a16="http://schemas.microsoft.com/office/drawing/2014/main" id="{CE5B4A3A-2B64-349E-A5FA-FEC933E5E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79850"/>
            <a:ext cx="1212850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700">
                <a:solidFill>
                  <a:schemeClr val="bg2"/>
                </a:solidFill>
                <a:latin typeface="Helvetica" pitchFamily="2" charset="0"/>
              </a:rPr>
              <a:t>100 </a:t>
            </a:r>
            <a:r>
              <a:rPr lang="en-US" altLang="en-US" sz="700" b="0">
                <a:solidFill>
                  <a:schemeClr val="bg2"/>
                </a:solidFill>
                <a:latin typeface="Kerala" pitchFamily="2" charset="0"/>
              </a:rPr>
              <a:t>ÕV×BZ</a:t>
            </a:r>
            <a:r>
              <a:rPr lang="en-US" altLang="en-US" sz="700">
                <a:solidFill>
                  <a:schemeClr val="bg2"/>
                </a:solidFill>
                <a:latin typeface="Helvetica" pitchFamily="2" charset="0"/>
              </a:rPr>
              <a:t>/ 50,000</a:t>
            </a:r>
          </a:p>
        </p:txBody>
      </p:sp>
      <p:sp>
        <p:nvSpPr>
          <p:cNvPr id="42248" name="Rectangle 322">
            <a:extLst>
              <a:ext uri="{FF2B5EF4-FFF2-40B4-BE49-F238E27FC236}">
                <a16:creationId xmlns:a16="http://schemas.microsoft.com/office/drawing/2014/main" id="{FA0CA621-6F6B-6072-8FF5-7E25D4040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3476625"/>
            <a:ext cx="952500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70 </a:t>
            </a:r>
            <a:r>
              <a:rPr lang="en-US" altLang="en-US" sz="1200" b="0">
                <a:solidFill>
                  <a:srgbClr val="000000"/>
                </a:solidFill>
                <a:latin typeface="Kerala" pitchFamily="2" charset="0"/>
              </a:rPr>
              <a:t>ÕV×BZ</a:t>
            </a:r>
          </a:p>
        </p:txBody>
      </p:sp>
      <p:sp>
        <p:nvSpPr>
          <p:cNvPr id="42249" name="Rectangle 323">
            <a:extLst>
              <a:ext uri="{FF2B5EF4-FFF2-40B4-BE49-F238E27FC236}">
                <a16:creationId xmlns:a16="http://schemas.microsoft.com/office/drawing/2014/main" id="{4792D214-9F72-8A5B-DA43-33B6BB366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654425"/>
            <a:ext cx="1047750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 </a:t>
            </a:r>
            <a:r>
              <a:rPr lang="en-US" altLang="en-US" sz="1000" b="0">
                <a:solidFill>
                  <a:srgbClr val="000000"/>
                </a:solidFill>
                <a:latin typeface="Kerala" pitchFamily="2" charset="0"/>
              </a:rPr>
              <a:t>Î¿A ÏÞdÄµZ</a:t>
            </a:r>
          </a:p>
        </p:txBody>
      </p:sp>
      <p:sp>
        <p:nvSpPr>
          <p:cNvPr id="42250" name="Rectangle 324">
            <a:extLst>
              <a:ext uri="{FF2B5EF4-FFF2-40B4-BE49-F238E27FC236}">
                <a16:creationId xmlns:a16="http://schemas.microsoft.com/office/drawing/2014/main" id="{9BA2E52F-205E-5EDB-53AE-B2EFB2EB6C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4032250"/>
            <a:ext cx="831850" cy="241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Z - E - N</a:t>
            </a:r>
          </a:p>
        </p:txBody>
      </p:sp>
      <p:sp>
        <p:nvSpPr>
          <p:cNvPr id="42251" name="Line 325">
            <a:extLst>
              <a:ext uri="{FF2B5EF4-FFF2-40B4-BE49-F238E27FC236}">
                <a16:creationId xmlns:a16="http://schemas.microsoft.com/office/drawing/2014/main" id="{DA0B7F98-E846-7562-860B-72F07F8E237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0608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52" name="Line 326">
            <a:extLst>
              <a:ext uri="{FF2B5EF4-FFF2-40B4-BE49-F238E27FC236}">
                <a16:creationId xmlns:a16="http://schemas.microsoft.com/office/drawing/2014/main" id="{BDA919D0-BBB9-36AB-A7DE-70FC920D44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4251325"/>
            <a:ext cx="863600" cy="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53" name="Text Box 327">
            <a:extLst>
              <a:ext uri="{FF2B5EF4-FFF2-40B4-BE49-F238E27FC236}">
                <a16:creationId xmlns:a16="http://schemas.microsoft.com/office/drawing/2014/main" id="{7A2F3222-1E24-729C-E841-6A31F82145C9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804319" y="3877469"/>
            <a:ext cx="1966912" cy="495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32808" name="Rectangle 328">
            <a:extLst>
              <a:ext uri="{FF2B5EF4-FFF2-40B4-BE49-F238E27FC236}">
                <a16:creationId xmlns:a16="http://schemas.microsoft.com/office/drawing/2014/main" id="{0198E20A-71EA-78DF-A4B8-2AAC648D1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09" name="Rectangle 329">
            <a:extLst>
              <a:ext uri="{FF2B5EF4-FFF2-40B4-BE49-F238E27FC236}">
                <a16:creationId xmlns:a16="http://schemas.microsoft.com/office/drawing/2014/main" id="{321B6E24-692D-D405-7838-C313744534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10" name="Rectangle 330">
            <a:extLst>
              <a:ext uri="{FF2B5EF4-FFF2-40B4-BE49-F238E27FC236}">
                <a16:creationId xmlns:a16="http://schemas.microsoft.com/office/drawing/2014/main" id="{A91E6C08-1201-5BB4-1171-F90772A18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11" name="Oval 331">
            <a:extLst>
              <a:ext uri="{FF2B5EF4-FFF2-40B4-BE49-F238E27FC236}">
                <a16:creationId xmlns:a16="http://schemas.microsoft.com/office/drawing/2014/main" id="{5358D461-0A9D-ADE1-B817-C48429FE8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12" name="Oval 332">
            <a:extLst>
              <a:ext uri="{FF2B5EF4-FFF2-40B4-BE49-F238E27FC236}">
                <a16:creationId xmlns:a16="http://schemas.microsoft.com/office/drawing/2014/main" id="{4C6A7E2D-B8D3-75D9-DC14-39686C9CF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13" name="Oval 333">
            <a:extLst>
              <a:ext uri="{FF2B5EF4-FFF2-40B4-BE49-F238E27FC236}">
                <a16:creationId xmlns:a16="http://schemas.microsoft.com/office/drawing/2014/main" id="{AE7563C8-8E65-0131-568D-A60305D78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14" name="Oval 334">
            <a:extLst>
              <a:ext uri="{FF2B5EF4-FFF2-40B4-BE49-F238E27FC236}">
                <a16:creationId xmlns:a16="http://schemas.microsoft.com/office/drawing/2014/main" id="{2152F64D-4D41-B948-68D5-59CE14EAE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42261" name="Group 335">
            <a:extLst>
              <a:ext uri="{FF2B5EF4-FFF2-40B4-BE49-F238E27FC236}">
                <a16:creationId xmlns:a16="http://schemas.microsoft.com/office/drawing/2014/main" id="{ED9BAC3E-89BE-EAB0-96FB-8329D30E3320}"/>
              </a:ext>
            </a:extLst>
          </p:cNvPr>
          <p:cNvGrpSpPr>
            <a:grpSpLocks/>
          </p:cNvGrpSpPr>
          <p:nvPr/>
        </p:nvGrpSpPr>
        <p:grpSpPr bwMode="auto">
          <a:xfrm>
            <a:off x="5184775" y="1360488"/>
            <a:ext cx="2894013" cy="4484687"/>
            <a:chOff x="3247" y="839"/>
            <a:chExt cx="1823" cy="2825"/>
          </a:xfrm>
        </p:grpSpPr>
        <p:grpSp>
          <p:nvGrpSpPr>
            <p:cNvPr id="42268" name="Group 336">
              <a:extLst>
                <a:ext uri="{FF2B5EF4-FFF2-40B4-BE49-F238E27FC236}">
                  <a16:creationId xmlns:a16="http://schemas.microsoft.com/office/drawing/2014/main" id="{FB4A00A1-DF4B-07AF-45CC-7A41562C8D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42308" name="Group 337">
                <a:extLst>
                  <a:ext uri="{FF2B5EF4-FFF2-40B4-BE49-F238E27FC236}">
                    <a16:creationId xmlns:a16="http://schemas.microsoft.com/office/drawing/2014/main" id="{02FBCE15-43E8-9E6A-4B2D-4F075665A1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2310" name="Group 338">
                  <a:extLst>
                    <a:ext uri="{FF2B5EF4-FFF2-40B4-BE49-F238E27FC236}">
                      <a16:creationId xmlns:a16="http://schemas.microsoft.com/office/drawing/2014/main" id="{598B94E8-B2EC-4415-B782-A36C170DC0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2316" name="Group 339">
                    <a:extLst>
                      <a:ext uri="{FF2B5EF4-FFF2-40B4-BE49-F238E27FC236}">
                        <a16:creationId xmlns:a16="http://schemas.microsoft.com/office/drawing/2014/main" id="{77B2F25B-A76F-14D8-3F20-D40501165AE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2318" name="Freeform 340">
                      <a:extLst>
                        <a:ext uri="{FF2B5EF4-FFF2-40B4-BE49-F238E27FC236}">
                          <a16:creationId xmlns:a16="http://schemas.microsoft.com/office/drawing/2014/main" id="{E456838D-BE3B-A95C-B48C-A45729A779B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19" name="Freeform 341">
                      <a:extLst>
                        <a:ext uri="{FF2B5EF4-FFF2-40B4-BE49-F238E27FC236}">
                          <a16:creationId xmlns:a16="http://schemas.microsoft.com/office/drawing/2014/main" id="{4E8F8003-1685-8B36-D231-F2C0E0C89A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2317" name="Picture 342">
                    <a:extLst>
                      <a:ext uri="{FF2B5EF4-FFF2-40B4-BE49-F238E27FC236}">
                        <a16:creationId xmlns:a16="http://schemas.microsoft.com/office/drawing/2014/main" id="{0AE90169-5890-2811-BE7B-E32EEC164265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2311" name="Freeform 343">
                  <a:extLst>
                    <a:ext uri="{FF2B5EF4-FFF2-40B4-BE49-F238E27FC236}">
                      <a16:creationId xmlns:a16="http://schemas.microsoft.com/office/drawing/2014/main" id="{B980E8C1-EAB7-E409-2F1D-7824D1037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12" name="Freeform 344">
                  <a:extLst>
                    <a:ext uri="{FF2B5EF4-FFF2-40B4-BE49-F238E27FC236}">
                      <a16:creationId xmlns:a16="http://schemas.microsoft.com/office/drawing/2014/main" id="{32A6E072-69A2-979D-706A-ACF9337543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13" name="Freeform 345">
                  <a:extLst>
                    <a:ext uri="{FF2B5EF4-FFF2-40B4-BE49-F238E27FC236}">
                      <a16:creationId xmlns:a16="http://schemas.microsoft.com/office/drawing/2014/main" id="{2F7081AF-672E-0D83-9FF7-8CC21084B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14" name="Freeform 346">
                  <a:extLst>
                    <a:ext uri="{FF2B5EF4-FFF2-40B4-BE49-F238E27FC236}">
                      <a16:creationId xmlns:a16="http://schemas.microsoft.com/office/drawing/2014/main" id="{B191A98B-DA17-91C7-C118-51DA496F16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15" name="Freeform 347">
                  <a:extLst>
                    <a:ext uri="{FF2B5EF4-FFF2-40B4-BE49-F238E27FC236}">
                      <a16:creationId xmlns:a16="http://schemas.microsoft.com/office/drawing/2014/main" id="{F97A5E27-0374-58FC-B0C5-B9382F955D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309" name="Rectangle 348">
                <a:extLst>
                  <a:ext uri="{FF2B5EF4-FFF2-40B4-BE49-F238E27FC236}">
                    <a16:creationId xmlns:a16="http://schemas.microsoft.com/office/drawing/2014/main" id="{619F89E3-4365-049E-5BC5-03B9BEC7C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AC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269" name="Group 349">
              <a:extLst>
                <a:ext uri="{FF2B5EF4-FFF2-40B4-BE49-F238E27FC236}">
                  <a16:creationId xmlns:a16="http://schemas.microsoft.com/office/drawing/2014/main" id="{F36528B3-44B8-979E-AAC2-B33BCBB0DA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42296" name="Group 350">
                <a:extLst>
                  <a:ext uri="{FF2B5EF4-FFF2-40B4-BE49-F238E27FC236}">
                    <a16:creationId xmlns:a16="http://schemas.microsoft.com/office/drawing/2014/main" id="{F6800F8B-B78A-6435-818C-074D18CA94C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2298" name="Group 351">
                  <a:extLst>
                    <a:ext uri="{FF2B5EF4-FFF2-40B4-BE49-F238E27FC236}">
                      <a16:creationId xmlns:a16="http://schemas.microsoft.com/office/drawing/2014/main" id="{D85C2447-02DE-0CD0-93AD-EDCE927126B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2304" name="Group 352">
                    <a:extLst>
                      <a:ext uri="{FF2B5EF4-FFF2-40B4-BE49-F238E27FC236}">
                        <a16:creationId xmlns:a16="http://schemas.microsoft.com/office/drawing/2014/main" id="{DFAC95D2-1383-8B46-8F93-A65A269D0BD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2306" name="Freeform 353">
                      <a:extLst>
                        <a:ext uri="{FF2B5EF4-FFF2-40B4-BE49-F238E27FC236}">
                          <a16:creationId xmlns:a16="http://schemas.microsoft.com/office/drawing/2014/main" id="{B1453929-7236-3E28-5782-EB0815EB12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07" name="Freeform 354">
                      <a:extLst>
                        <a:ext uri="{FF2B5EF4-FFF2-40B4-BE49-F238E27FC236}">
                          <a16:creationId xmlns:a16="http://schemas.microsoft.com/office/drawing/2014/main" id="{12975888-BAE8-3B7C-8BF2-4FE7E117C55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2305" name="Picture 355">
                    <a:extLst>
                      <a:ext uri="{FF2B5EF4-FFF2-40B4-BE49-F238E27FC236}">
                        <a16:creationId xmlns:a16="http://schemas.microsoft.com/office/drawing/2014/main" id="{59E708D7-72B5-1CA9-0EFB-1E95C802E6C9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2299" name="Freeform 356">
                  <a:extLst>
                    <a:ext uri="{FF2B5EF4-FFF2-40B4-BE49-F238E27FC236}">
                      <a16:creationId xmlns:a16="http://schemas.microsoft.com/office/drawing/2014/main" id="{61F6D8B8-5D3B-4292-ED57-373A8815C8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00" name="Freeform 357">
                  <a:extLst>
                    <a:ext uri="{FF2B5EF4-FFF2-40B4-BE49-F238E27FC236}">
                      <a16:creationId xmlns:a16="http://schemas.microsoft.com/office/drawing/2014/main" id="{F102786B-A528-2CD9-A70B-9A18D33CDE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01" name="Freeform 358">
                  <a:extLst>
                    <a:ext uri="{FF2B5EF4-FFF2-40B4-BE49-F238E27FC236}">
                      <a16:creationId xmlns:a16="http://schemas.microsoft.com/office/drawing/2014/main" id="{E996CA76-B922-5D6B-EC20-7C647FF932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02" name="Freeform 359">
                  <a:extLst>
                    <a:ext uri="{FF2B5EF4-FFF2-40B4-BE49-F238E27FC236}">
                      <a16:creationId xmlns:a16="http://schemas.microsoft.com/office/drawing/2014/main" id="{8503B4AB-12BA-9755-D227-992FCD4154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03" name="Freeform 360">
                  <a:extLst>
                    <a:ext uri="{FF2B5EF4-FFF2-40B4-BE49-F238E27FC236}">
                      <a16:creationId xmlns:a16="http://schemas.microsoft.com/office/drawing/2014/main" id="{EE3DF812-2449-32F8-8CAB-D0DFA79074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297" name="Rectangle 361">
                <a:extLst>
                  <a:ext uri="{FF2B5EF4-FFF2-40B4-BE49-F238E27FC236}">
                    <a16:creationId xmlns:a16="http://schemas.microsoft.com/office/drawing/2014/main" id="{3CF05E14-F692-02C4-81FA-61A074B02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16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LC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270" name="Group 362">
              <a:extLst>
                <a:ext uri="{FF2B5EF4-FFF2-40B4-BE49-F238E27FC236}">
                  <a16:creationId xmlns:a16="http://schemas.microsoft.com/office/drawing/2014/main" id="{F0491579-7876-8B95-600E-BD7D8CACAB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42284" name="Group 363">
                <a:extLst>
                  <a:ext uri="{FF2B5EF4-FFF2-40B4-BE49-F238E27FC236}">
                    <a16:creationId xmlns:a16="http://schemas.microsoft.com/office/drawing/2014/main" id="{7E6FDE0B-94A8-B983-8763-DD88A827409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2286" name="Group 364">
                  <a:extLst>
                    <a:ext uri="{FF2B5EF4-FFF2-40B4-BE49-F238E27FC236}">
                      <a16:creationId xmlns:a16="http://schemas.microsoft.com/office/drawing/2014/main" id="{9C240CD4-7D4F-D5C8-E27C-A5DAD2638A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2292" name="Group 365">
                    <a:extLst>
                      <a:ext uri="{FF2B5EF4-FFF2-40B4-BE49-F238E27FC236}">
                        <a16:creationId xmlns:a16="http://schemas.microsoft.com/office/drawing/2014/main" id="{FE067FD4-A5AA-0102-AEA7-EFF33E802C6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2294" name="Freeform 366">
                      <a:extLst>
                        <a:ext uri="{FF2B5EF4-FFF2-40B4-BE49-F238E27FC236}">
                          <a16:creationId xmlns:a16="http://schemas.microsoft.com/office/drawing/2014/main" id="{4859FD3F-3DE2-DFD9-BC31-54400D91FE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95" name="Freeform 367">
                      <a:extLst>
                        <a:ext uri="{FF2B5EF4-FFF2-40B4-BE49-F238E27FC236}">
                          <a16:creationId xmlns:a16="http://schemas.microsoft.com/office/drawing/2014/main" id="{B09B91F0-657E-E8A7-8FBB-67FEE0CB4B6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2293" name="Picture 368">
                    <a:extLst>
                      <a:ext uri="{FF2B5EF4-FFF2-40B4-BE49-F238E27FC236}">
                        <a16:creationId xmlns:a16="http://schemas.microsoft.com/office/drawing/2014/main" id="{9EB40198-7DF4-571C-C409-AEE56CB400EB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2287" name="Freeform 369">
                  <a:extLst>
                    <a:ext uri="{FF2B5EF4-FFF2-40B4-BE49-F238E27FC236}">
                      <a16:creationId xmlns:a16="http://schemas.microsoft.com/office/drawing/2014/main" id="{55C55D49-C1A2-4DFC-16CD-BBD0F780FC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88" name="Freeform 370">
                  <a:extLst>
                    <a:ext uri="{FF2B5EF4-FFF2-40B4-BE49-F238E27FC236}">
                      <a16:creationId xmlns:a16="http://schemas.microsoft.com/office/drawing/2014/main" id="{99138F9B-8B1C-C46F-641C-E8C1D12217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89" name="Freeform 371">
                  <a:extLst>
                    <a:ext uri="{FF2B5EF4-FFF2-40B4-BE49-F238E27FC236}">
                      <a16:creationId xmlns:a16="http://schemas.microsoft.com/office/drawing/2014/main" id="{762CA330-4EC0-29B1-6FF0-BDE627DF11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90" name="Freeform 372">
                  <a:extLst>
                    <a:ext uri="{FF2B5EF4-FFF2-40B4-BE49-F238E27FC236}">
                      <a16:creationId xmlns:a16="http://schemas.microsoft.com/office/drawing/2014/main" id="{2D7CD6C2-9614-7CB0-7C99-CF5710805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91" name="Freeform 373">
                  <a:extLst>
                    <a:ext uri="{FF2B5EF4-FFF2-40B4-BE49-F238E27FC236}">
                      <a16:creationId xmlns:a16="http://schemas.microsoft.com/office/drawing/2014/main" id="{5F98CB39-E6D9-FCB8-F56C-BA4BDDF90C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285" name="Rectangle 374">
                <a:extLst>
                  <a:ext uri="{FF2B5EF4-FFF2-40B4-BE49-F238E27FC236}">
                    <a16:creationId xmlns:a16="http://schemas.microsoft.com/office/drawing/2014/main" id="{49708876-72C0-5531-E2BE-098E08F15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DC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42271" name="Group 375">
              <a:extLst>
                <a:ext uri="{FF2B5EF4-FFF2-40B4-BE49-F238E27FC236}">
                  <a16:creationId xmlns:a16="http://schemas.microsoft.com/office/drawing/2014/main" id="{B87A8919-5B9F-35B2-5D34-49C3177452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42272" name="Group 376">
                <a:extLst>
                  <a:ext uri="{FF2B5EF4-FFF2-40B4-BE49-F238E27FC236}">
                    <a16:creationId xmlns:a16="http://schemas.microsoft.com/office/drawing/2014/main" id="{B7409DF0-47FC-A7F4-7C1E-943F04979D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42274" name="Group 377">
                  <a:extLst>
                    <a:ext uri="{FF2B5EF4-FFF2-40B4-BE49-F238E27FC236}">
                      <a16:creationId xmlns:a16="http://schemas.microsoft.com/office/drawing/2014/main" id="{E0906AA2-73B4-E859-5534-9183B7A2CB2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42280" name="Group 378">
                    <a:extLst>
                      <a:ext uri="{FF2B5EF4-FFF2-40B4-BE49-F238E27FC236}">
                        <a16:creationId xmlns:a16="http://schemas.microsoft.com/office/drawing/2014/main" id="{C8B5B7D5-1E4A-328C-DA8F-8BFE2E77DA7B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2282" name="Freeform 379">
                      <a:extLst>
                        <a:ext uri="{FF2B5EF4-FFF2-40B4-BE49-F238E27FC236}">
                          <a16:creationId xmlns:a16="http://schemas.microsoft.com/office/drawing/2014/main" id="{6E0EEB90-750D-F0EA-EBD2-DC32DD57928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28 w 592"/>
                        <a:gd name="T1" fmla="*/ 256 h 90"/>
                        <a:gd name="T2" fmla="*/ 76 w 592"/>
                        <a:gd name="T3" fmla="*/ 125 h 90"/>
                        <a:gd name="T4" fmla="*/ 118 w 592"/>
                        <a:gd name="T5" fmla="*/ 102 h 90"/>
                        <a:gd name="T6" fmla="*/ 159 w 592"/>
                        <a:gd name="T7" fmla="*/ 91 h 90"/>
                        <a:gd name="T8" fmla="*/ 388 w 592"/>
                        <a:gd name="T9" fmla="*/ 97 h 90"/>
                        <a:gd name="T10" fmla="*/ 526 w 592"/>
                        <a:gd name="T11" fmla="*/ 114 h 90"/>
                        <a:gd name="T12" fmla="*/ 589 w 592"/>
                        <a:gd name="T13" fmla="*/ 131 h 90"/>
                        <a:gd name="T14" fmla="*/ 824 w 592"/>
                        <a:gd name="T15" fmla="*/ 148 h 90"/>
                        <a:gd name="T16" fmla="*/ 1170 w 592"/>
                        <a:gd name="T17" fmla="*/ 125 h 90"/>
                        <a:gd name="T18" fmla="*/ 1634 w 592"/>
                        <a:gd name="T19" fmla="*/ 46 h 90"/>
                        <a:gd name="T20" fmla="*/ 1801 w 592"/>
                        <a:gd name="T21" fmla="*/ 0 h 90"/>
                        <a:gd name="T22" fmla="*/ 1981 w 592"/>
                        <a:gd name="T23" fmla="*/ 6 h 90"/>
                        <a:gd name="T24" fmla="*/ 2043 w 592"/>
                        <a:gd name="T25" fmla="*/ 85 h 90"/>
                        <a:gd name="T26" fmla="*/ 2050 w 592"/>
                        <a:gd name="T27" fmla="*/ 102 h 90"/>
                        <a:gd name="T28" fmla="*/ 2015 w 592"/>
                        <a:gd name="T29" fmla="*/ 171 h 90"/>
                        <a:gd name="T30" fmla="*/ 2022 w 592"/>
                        <a:gd name="T31" fmla="*/ 188 h 90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83" name="Freeform 380">
                      <a:extLst>
                        <a:ext uri="{FF2B5EF4-FFF2-40B4-BE49-F238E27FC236}">
                          <a16:creationId xmlns:a16="http://schemas.microsoft.com/office/drawing/2014/main" id="{916A9DC0-A710-D12F-4566-DEF2C80722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2074 w 599"/>
                        <a:gd name="T1" fmla="*/ 0 h 432"/>
                        <a:gd name="T2" fmla="*/ 2060 w 599"/>
                        <a:gd name="T3" fmla="*/ 17 h 432"/>
                        <a:gd name="T4" fmla="*/ 2039 w 599"/>
                        <a:gd name="T5" fmla="*/ 28 h 432"/>
                        <a:gd name="T6" fmla="*/ 2026 w 599"/>
                        <a:gd name="T7" fmla="*/ 68 h 432"/>
                        <a:gd name="T8" fmla="*/ 1929 w 599"/>
                        <a:gd name="T9" fmla="*/ 262 h 432"/>
                        <a:gd name="T10" fmla="*/ 1818 w 599"/>
                        <a:gd name="T11" fmla="*/ 593 h 432"/>
                        <a:gd name="T12" fmla="*/ 1783 w 599"/>
                        <a:gd name="T13" fmla="*/ 758 h 432"/>
                        <a:gd name="T14" fmla="*/ 1749 w 599"/>
                        <a:gd name="T15" fmla="*/ 997 h 432"/>
                        <a:gd name="T16" fmla="*/ 1714 w 599"/>
                        <a:gd name="T17" fmla="*/ 1146 h 432"/>
                        <a:gd name="T18" fmla="*/ 1596 w 599"/>
                        <a:gd name="T19" fmla="*/ 1203 h 432"/>
                        <a:gd name="T20" fmla="*/ 1499 w 599"/>
                        <a:gd name="T21" fmla="*/ 1180 h 432"/>
                        <a:gd name="T22" fmla="*/ 1458 w 599"/>
                        <a:gd name="T23" fmla="*/ 1168 h 432"/>
                        <a:gd name="T24" fmla="*/ 1472 w 599"/>
                        <a:gd name="T25" fmla="*/ 1003 h 432"/>
                        <a:gd name="T26" fmla="*/ 1492 w 599"/>
                        <a:gd name="T27" fmla="*/ 963 h 432"/>
                        <a:gd name="T28" fmla="*/ 1402 w 599"/>
                        <a:gd name="T29" fmla="*/ 935 h 432"/>
                        <a:gd name="T30" fmla="*/ 1201 w 599"/>
                        <a:gd name="T31" fmla="*/ 900 h 432"/>
                        <a:gd name="T32" fmla="*/ 391 w 599"/>
                        <a:gd name="T33" fmla="*/ 1026 h 432"/>
                        <a:gd name="T34" fmla="*/ 357 w 599"/>
                        <a:gd name="T35" fmla="*/ 1049 h 432"/>
                        <a:gd name="T36" fmla="*/ 301 w 599"/>
                        <a:gd name="T37" fmla="*/ 1117 h 432"/>
                        <a:gd name="T38" fmla="*/ 184 w 599"/>
                        <a:gd name="T39" fmla="*/ 1231 h 432"/>
                        <a:gd name="T40" fmla="*/ 100 w 599"/>
                        <a:gd name="T41" fmla="*/ 1203 h 432"/>
                        <a:gd name="T42" fmla="*/ 59 w 599"/>
                        <a:gd name="T43" fmla="*/ 1180 h 432"/>
                        <a:gd name="T44" fmla="*/ 24 w 599"/>
                        <a:gd name="T45" fmla="*/ 1134 h 432"/>
                        <a:gd name="T46" fmla="*/ 38 w 599"/>
                        <a:gd name="T47" fmla="*/ 1060 h 432"/>
                        <a:gd name="T48" fmla="*/ 59 w 599"/>
                        <a:gd name="T49" fmla="*/ 952 h 432"/>
                        <a:gd name="T50" fmla="*/ 93 w 599"/>
                        <a:gd name="T51" fmla="*/ 747 h 432"/>
                        <a:gd name="T52" fmla="*/ 100 w 599"/>
                        <a:gd name="T53" fmla="*/ 536 h 432"/>
                        <a:gd name="T54" fmla="*/ 107 w 599"/>
                        <a:gd name="T55" fmla="*/ 359 h 432"/>
                        <a:gd name="T56" fmla="*/ 100 w 599"/>
                        <a:gd name="T57" fmla="*/ 234 h 432"/>
                        <a:gd name="T58" fmla="*/ 73 w 599"/>
                        <a:gd name="T59" fmla="*/ 85 h 432"/>
                        <a:gd name="T60" fmla="*/ 66 w 599"/>
                        <a:gd name="T61" fmla="*/ 40 h 432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42281" name="Picture 381">
                    <a:extLst>
                      <a:ext uri="{FF2B5EF4-FFF2-40B4-BE49-F238E27FC236}">
                        <a16:creationId xmlns:a16="http://schemas.microsoft.com/office/drawing/2014/main" id="{1E9DB89A-456C-0E01-0FAC-778ACA9A1385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2275" name="Freeform 382">
                  <a:extLst>
                    <a:ext uri="{FF2B5EF4-FFF2-40B4-BE49-F238E27FC236}">
                      <a16:creationId xmlns:a16="http://schemas.microsoft.com/office/drawing/2014/main" id="{95F6631A-E66A-A5E2-28A9-006BEB8757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5 w 85"/>
                    <a:gd name="T1" fmla="*/ 133 h 318"/>
                    <a:gd name="T2" fmla="*/ 66 w 85"/>
                    <a:gd name="T3" fmla="*/ 60 h 318"/>
                    <a:gd name="T4" fmla="*/ 49 w 85"/>
                    <a:gd name="T5" fmla="*/ 37 h 318"/>
                    <a:gd name="T6" fmla="*/ 57 w 85"/>
                    <a:gd name="T7" fmla="*/ 60 h 318"/>
                    <a:gd name="T8" fmla="*/ 66 w 85"/>
                    <a:gd name="T9" fmla="*/ 24 h 318"/>
                    <a:gd name="T10" fmla="*/ 39 w 85"/>
                    <a:gd name="T11" fmla="*/ 9 h 318"/>
                    <a:gd name="T12" fmla="*/ 39 w 85"/>
                    <a:gd name="T13" fmla="*/ 37 h 318"/>
                    <a:gd name="T14" fmla="*/ 49 w 85"/>
                    <a:gd name="T15" fmla="*/ 163 h 318"/>
                    <a:gd name="T16" fmla="*/ 31 w 85"/>
                    <a:gd name="T17" fmla="*/ 140 h 318"/>
                    <a:gd name="T18" fmla="*/ 39 w 85"/>
                    <a:gd name="T19" fmla="*/ 111 h 318"/>
                    <a:gd name="T20" fmla="*/ 49 w 85"/>
                    <a:gd name="T21" fmla="*/ 140 h 318"/>
                    <a:gd name="T22" fmla="*/ 39 w 85"/>
                    <a:gd name="T23" fmla="*/ 89 h 318"/>
                    <a:gd name="T24" fmla="*/ 49 w 85"/>
                    <a:gd name="T25" fmla="*/ 133 h 318"/>
                    <a:gd name="T26" fmla="*/ 39 w 85"/>
                    <a:gd name="T27" fmla="*/ 104 h 318"/>
                    <a:gd name="T28" fmla="*/ 49 w 85"/>
                    <a:gd name="T29" fmla="*/ 125 h 318"/>
                    <a:gd name="T30" fmla="*/ 57 w 85"/>
                    <a:gd name="T31" fmla="*/ 148 h 318"/>
                    <a:gd name="T32" fmla="*/ 75 w 85"/>
                    <a:gd name="T33" fmla="*/ 177 h 318"/>
                    <a:gd name="T34" fmla="*/ 83 w 85"/>
                    <a:gd name="T35" fmla="*/ 199 h 318"/>
                    <a:gd name="T36" fmla="*/ 75 w 85"/>
                    <a:gd name="T37" fmla="*/ 243 h 318"/>
                    <a:gd name="T38" fmla="*/ 66 w 85"/>
                    <a:gd name="T39" fmla="*/ 236 h 318"/>
                    <a:gd name="T40" fmla="*/ 57 w 85"/>
                    <a:gd name="T41" fmla="*/ 273 h 318"/>
                    <a:gd name="T42" fmla="*/ 39 w 85"/>
                    <a:gd name="T43" fmla="*/ 251 h 318"/>
                    <a:gd name="T44" fmla="*/ 31 w 85"/>
                    <a:gd name="T45" fmla="*/ 177 h 318"/>
                    <a:gd name="T46" fmla="*/ 23 w 85"/>
                    <a:gd name="T47" fmla="*/ 214 h 318"/>
                    <a:gd name="T48" fmla="*/ 5 w 85"/>
                    <a:gd name="T49" fmla="*/ 185 h 318"/>
                    <a:gd name="T50" fmla="*/ 39 w 85"/>
                    <a:gd name="T51" fmla="*/ 125 h 318"/>
                    <a:gd name="T52" fmla="*/ 66 w 85"/>
                    <a:gd name="T53" fmla="*/ 148 h 318"/>
                    <a:gd name="T54" fmla="*/ 75 w 85"/>
                    <a:gd name="T55" fmla="*/ 192 h 318"/>
                    <a:gd name="T56" fmla="*/ 66 w 85"/>
                    <a:gd name="T57" fmla="*/ 163 h 318"/>
                    <a:gd name="T58" fmla="*/ 66 w 85"/>
                    <a:gd name="T59" fmla="*/ 9 h 318"/>
                    <a:gd name="T60" fmla="*/ 49 w 85"/>
                    <a:gd name="T61" fmla="*/ 30 h 318"/>
                    <a:gd name="T62" fmla="*/ 23 w 85"/>
                    <a:gd name="T63" fmla="*/ 37 h 318"/>
                    <a:gd name="T64" fmla="*/ 39 w 85"/>
                    <a:gd name="T65" fmla="*/ 82 h 318"/>
                    <a:gd name="T66" fmla="*/ 57 w 85"/>
                    <a:gd name="T67" fmla="*/ 118 h 318"/>
                    <a:gd name="T68" fmla="*/ 75 w 85"/>
                    <a:gd name="T69" fmla="*/ 133 h 31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76" name="Freeform 383">
                  <a:extLst>
                    <a:ext uri="{FF2B5EF4-FFF2-40B4-BE49-F238E27FC236}">
                      <a16:creationId xmlns:a16="http://schemas.microsoft.com/office/drawing/2014/main" id="{98538EB5-D1E8-CCD2-8BE8-C002C4F476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6 w 105"/>
                    <a:gd name="T3" fmla="*/ 4 h 354"/>
                    <a:gd name="T4" fmla="*/ 76 w 105"/>
                    <a:gd name="T5" fmla="*/ 25 h 354"/>
                    <a:gd name="T6" fmla="*/ 87 w 105"/>
                    <a:gd name="T7" fmla="*/ 53 h 354"/>
                    <a:gd name="T8" fmla="*/ 87 w 105"/>
                    <a:gd name="T9" fmla="*/ 127 h 354"/>
                    <a:gd name="T10" fmla="*/ 101 w 105"/>
                    <a:gd name="T11" fmla="*/ 147 h 354"/>
                    <a:gd name="T12" fmla="*/ 101 w 105"/>
                    <a:gd name="T13" fmla="*/ 209 h 354"/>
                    <a:gd name="T14" fmla="*/ 87 w 105"/>
                    <a:gd name="T15" fmla="*/ 293 h 354"/>
                    <a:gd name="T16" fmla="*/ 71 w 105"/>
                    <a:gd name="T17" fmla="*/ 309 h 354"/>
                    <a:gd name="T18" fmla="*/ 15 w 105"/>
                    <a:gd name="T19" fmla="*/ 279 h 354"/>
                    <a:gd name="T20" fmla="*/ 12 w 105"/>
                    <a:gd name="T21" fmla="*/ 246 h 354"/>
                    <a:gd name="T22" fmla="*/ 15 w 105"/>
                    <a:gd name="T23" fmla="*/ 214 h 354"/>
                    <a:gd name="T24" fmla="*/ 9 w 105"/>
                    <a:gd name="T25" fmla="*/ 86 h 354"/>
                    <a:gd name="T26" fmla="*/ 21 w 105"/>
                    <a:gd name="T27" fmla="*/ 39 h 354"/>
                    <a:gd name="T28" fmla="*/ 6 w 105"/>
                    <a:gd name="T29" fmla="*/ 11 h 354"/>
                    <a:gd name="T30" fmla="*/ 1 w 105"/>
                    <a:gd name="T31" fmla="*/ 0 h 35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77" name="Freeform 384">
                  <a:extLst>
                    <a:ext uri="{FF2B5EF4-FFF2-40B4-BE49-F238E27FC236}">
                      <a16:creationId xmlns:a16="http://schemas.microsoft.com/office/drawing/2014/main" id="{3C751D35-710A-9613-7F47-FE8D44031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7 w 149"/>
                    <a:gd name="T1" fmla="*/ 17 h 376"/>
                    <a:gd name="T2" fmla="*/ 138 w 149"/>
                    <a:gd name="T3" fmla="*/ 90 h 376"/>
                    <a:gd name="T4" fmla="*/ 130 w 149"/>
                    <a:gd name="T5" fmla="*/ 113 h 376"/>
                    <a:gd name="T6" fmla="*/ 127 w 149"/>
                    <a:gd name="T7" fmla="*/ 122 h 376"/>
                    <a:gd name="T8" fmla="*/ 108 w 149"/>
                    <a:gd name="T9" fmla="*/ 213 h 376"/>
                    <a:gd name="T10" fmla="*/ 85 w 149"/>
                    <a:gd name="T11" fmla="*/ 274 h 376"/>
                    <a:gd name="T12" fmla="*/ 69 w 149"/>
                    <a:gd name="T13" fmla="*/ 316 h 376"/>
                    <a:gd name="T14" fmla="*/ 58 w 149"/>
                    <a:gd name="T15" fmla="*/ 318 h 376"/>
                    <a:gd name="T16" fmla="*/ 19 w 149"/>
                    <a:gd name="T17" fmla="*/ 323 h 376"/>
                    <a:gd name="T18" fmla="*/ 2 w 149"/>
                    <a:gd name="T19" fmla="*/ 306 h 376"/>
                    <a:gd name="T20" fmla="*/ 5 w 149"/>
                    <a:gd name="T21" fmla="*/ 276 h 376"/>
                    <a:gd name="T22" fmla="*/ 8 w 149"/>
                    <a:gd name="T23" fmla="*/ 192 h 376"/>
                    <a:gd name="T24" fmla="*/ 22 w 149"/>
                    <a:gd name="T25" fmla="*/ 174 h 376"/>
                    <a:gd name="T26" fmla="*/ 35 w 149"/>
                    <a:gd name="T27" fmla="*/ 92 h 376"/>
                    <a:gd name="T28" fmla="*/ 44 w 149"/>
                    <a:gd name="T29" fmla="*/ 65 h 376"/>
                    <a:gd name="T30" fmla="*/ 83 w 149"/>
                    <a:gd name="T31" fmla="*/ 16 h 376"/>
                    <a:gd name="T32" fmla="*/ 127 w 149"/>
                    <a:gd name="T33" fmla="*/ 16 h 376"/>
                    <a:gd name="T34" fmla="*/ 147 w 149"/>
                    <a:gd name="T35" fmla="*/ 17 h 37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78" name="Freeform 385">
                  <a:extLst>
                    <a:ext uri="{FF2B5EF4-FFF2-40B4-BE49-F238E27FC236}">
                      <a16:creationId xmlns:a16="http://schemas.microsoft.com/office/drawing/2014/main" id="{898361F7-E3E4-2877-4577-C0FFA9230A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7 w 96"/>
                    <a:gd name="T1" fmla="*/ 424 h 504"/>
                    <a:gd name="T2" fmla="*/ 63 w 96"/>
                    <a:gd name="T3" fmla="*/ 431 h 504"/>
                    <a:gd name="T4" fmla="*/ 74 w 96"/>
                    <a:gd name="T5" fmla="*/ 394 h 504"/>
                    <a:gd name="T6" fmla="*/ 74 w 96"/>
                    <a:gd name="T7" fmla="*/ 282 h 504"/>
                    <a:gd name="T8" fmla="*/ 91 w 96"/>
                    <a:gd name="T9" fmla="*/ 187 h 504"/>
                    <a:gd name="T10" fmla="*/ 99 w 96"/>
                    <a:gd name="T11" fmla="*/ 152 h 504"/>
                    <a:gd name="T12" fmla="*/ 91 w 96"/>
                    <a:gd name="T13" fmla="*/ 45 h 504"/>
                    <a:gd name="T14" fmla="*/ 79 w 96"/>
                    <a:gd name="T15" fmla="*/ 5 h 504"/>
                    <a:gd name="T16" fmla="*/ 30 w 96"/>
                    <a:gd name="T17" fmla="*/ 22 h 504"/>
                    <a:gd name="T18" fmla="*/ 27 w 96"/>
                    <a:gd name="T19" fmla="*/ 106 h 504"/>
                    <a:gd name="T20" fmla="*/ 33 w 96"/>
                    <a:gd name="T21" fmla="*/ 317 h 504"/>
                    <a:gd name="T22" fmla="*/ 41 w 96"/>
                    <a:gd name="T23" fmla="*/ 354 h 504"/>
                    <a:gd name="T24" fmla="*/ 25 w 96"/>
                    <a:gd name="T25" fmla="*/ 413 h 504"/>
                    <a:gd name="T26" fmla="*/ 27 w 96"/>
                    <a:gd name="T27" fmla="*/ 424 h 50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79" name="Freeform 386">
                  <a:extLst>
                    <a:ext uri="{FF2B5EF4-FFF2-40B4-BE49-F238E27FC236}">
                      <a16:creationId xmlns:a16="http://schemas.microsoft.com/office/drawing/2014/main" id="{4FF09502-5772-0B67-5B24-755E9B25C5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33 h 410"/>
                    <a:gd name="T2" fmla="*/ 42 w 150"/>
                    <a:gd name="T3" fmla="*/ 358 h 410"/>
                    <a:gd name="T4" fmla="*/ 83 w 150"/>
                    <a:gd name="T5" fmla="*/ 351 h 410"/>
                    <a:gd name="T6" fmla="*/ 97 w 150"/>
                    <a:gd name="T7" fmla="*/ 316 h 410"/>
                    <a:gd name="T8" fmla="*/ 119 w 150"/>
                    <a:gd name="T9" fmla="*/ 244 h 410"/>
                    <a:gd name="T10" fmla="*/ 133 w 150"/>
                    <a:gd name="T11" fmla="*/ 189 h 410"/>
                    <a:gd name="T12" fmla="*/ 141 w 150"/>
                    <a:gd name="T13" fmla="*/ 168 h 410"/>
                    <a:gd name="T14" fmla="*/ 144 w 150"/>
                    <a:gd name="T15" fmla="*/ 102 h 410"/>
                    <a:gd name="T16" fmla="*/ 150 w 150"/>
                    <a:gd name="T17" fmla="*/ 88 h 410"/>
                    <a:gd name="T18" fmla="*/ 152 w 150"/>
                    <a:gd name="T19" fmla="*/ 42 h 410"/>
                    <a:gd name="T20" fmla="*/ 135 w 150"/>
                    <a:gd name="T21" fmla="*/ 0 h 410"/>
                    <a:gd name="T22" fmla="*/ 97 w 150"/>
                    <a:gd name="T23" fmla="*/ 11 h 410"/>
                    <a:gd name="T24" fmla="*/ 80 w 150"/>
                    <a:gd name="T25" fmla="*/ 46 h 410"/>
                    <a:gd name="T26" fmla="*/ 69 w 150"/>
                    <a:gd name="T27" fmla="*/ 120 h 410"/>
                    <a:gd name="T28" fmla="*/ 60 w 150"/>
                    <a:gd name="T29" fmla="*/ 141 h 410"/>
                    <a:gd name="T30" fmla="*/ 44 w 150"/>
                    <a:gd name="T31" fmla="*/ 189 h 410"/>
                    <a:gd name="T32" fmla="*/ 42 w 150"/>
                    <a:gd name="T33" fmla="*/ 197 h 410"/>
                    <a:gd name="T34" fmla="*/ 35 w 150"/>
                    <a:gd name="T35" fmla="*/ 203 h 410"/>
                    <a:gd name="T36" fmla="*/ 33 w 150"/>
                    <a:gd name="T37" fmla="*/ 218 h 410"/>
                    <a:gd name="T38" fmla="*/ 30 w 150"/>
                    <a:gd name="T39" fmla="*/ 225 h 410"/>
                    <a:gd name="T40" fmla="*/ 17 w 150"/>
                    <a:gd name="T41" fmla="*/ 305 h 410"/>
                    <a:gd name="T42" fmla="*/ 10 w 150"/>
                    <a:gd name="T43" fmla="*/ 333 h 410"/>
                    <a:gd name="T44" fmla="*/ 2 w 150"/>
                    <a:gd name="T45" fmla="*/ 337 h 410"/>
                    <a:gd name="T46" fmla="*/ 5 w 150"/>
                    <a:gd name="T47" fmla="*/ 333 h 41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2273" name="Rectangle 387">
                <a:extLst>
                  <a:ext uri="{FF2B5EF4-FFF2-40B4-BE49-F238E27FC236}">
                    <a16:creationId xmlns:a16="http://schemas.microsoft.com/office/drawing/2014/main" id="{AB98A1D9-74B2-D2D8-3D2E-EACC920F3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20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NC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532869" name="Text Box 389">
            <a:extLst>
              <a:ext uri="{FF2B5EF4-FFF2-40B4-BE49-F238E27FC236}">
                <a16:creationId xmlns:a16="http://schemas.microsoft.com/office/drawing/2014/main" id="{902396DE-C5B5-D80D-0CFD-7AA9CD82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AC</a:t>
            </a:r>
            <a:endParaRPr lang="en-US" altLang="en-US" i="1"/>
          </a:p>
        </p:txBody>
      </p:sp>
      <p:sp>
        <p:nvSpPr>
          <p:cNvPr id="532870" name="Text Box 390">
            <a:extLst>
              <a:ext uri="{FF2B5EF4-FFF2-40B4-BE49-F238E27FC236}">
                <a16:creationId xmlns:a16="http://schemas.microsoft.com/office/drawing/2014/main" id="{FF0DBBFB-7141-D49A-C033-FDCE6CD50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LC</a:t>
            </a:r>
            <a:endParaRPr lang="en-US" altLang="en-US" i="1"/>
          </a:p>
        </p:txBody>
      </p:sp>
      <p:sp>
        <p:nvSpPr>
          <p:cNvPr id="532871" name="Text Box 391">
            <a:extLst>
              <a:ext uri="{FF2B5EF4-FFF2-40B4-BE49-F238E27FC236}">
                <a16:creationId xmlns:a16="http://schemas.microsoft.com/office/drawing/2014/main" id="{7524A8CF-F2E4-9A15-9526-A2257BF9B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DC</a:t>
            </a:r>
            <a:endParaRPr lang="en-US" altLang="en-US" i="1"/>
          </a:p>
        </p:txBody>
      </p:sp>
      <p:sp>
        <p:nvSpPr>
          <p:cNvPr id="532872" name="Text Box 392">
            <a:extLst>
              <a:ext uri="{FF2B5EF4-FFF2-40B4-BE49-F238E27FC236}">
                <a16:creationId xmlns:a16="http://schemas.microsoft.com/office/drawing/2014/main" id="{686FD889-B722-4A1F-1F8B-FA4802DE3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NC</a:t>
            </a:r>
            <a:endParaRPr lang="en-US" altLang="en-US" i="1"/>
          </a:p>
        </p:txBody>
      </p:sp>
      <p:sp>
        <p:nvSpPr>
          <p:cNvPr id="532873" name="Rectangle 393">
            <a:extLst>
              <a:ext uri="{FF2B5EF4-FFF2-40B4-BE49-F238E27FC236}">
                <a16:creationId xmlns:a16="http://schemas.microsoft.com/office/drawing/2014/main" id="{CA5C9298-1CED-71C8-D0F9-C6055F2CE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43400"/>
            <a:ext cx="1625600" cy="636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874" name="Rectangle 394">
            <a:extLst>
              <a:ext uri="{FF2B5EF4-FFF2-40B4-BE49-F238E27FC236}">
                <a16:creationId xmlns:a16="http://schemas.microsoft.com/office/drawing/2014/main" id="{735322D2-7DB1-58D5-6240-34863E5E6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3988" y="5067300"/>
            <a:ext cx="1625600" cy="13589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2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2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2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2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2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32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32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2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2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2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2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32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2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2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2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2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2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2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2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32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2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2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2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2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2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2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28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28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32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2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2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2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2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2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2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2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2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32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2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2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2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32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2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2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0" fill="hold"/>
                                        <p:tgtEl>
                                          <p:spTgt spid="532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532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869" grpId="0" autoUpdateAnimBg="0"/>
      <p:bldP spid="532870" grpId="0" autoUpdateAnimBg="0"/>
      <p:bldP spid="532871" grpId="0" autoUpdateAnimBg="0"/>
      <p:bldP spid="532872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41053098-6280-EF2D-37F4-AEC5595D1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7496" name="Rectangle 8">
            <a:extLst>
              <a:ext uri="{FF2B5EF4-FFF2-40B4-BE49-F238E27FC236}">
                <a16:creationId xmlns:a16="http://schemas.microsoft.com/office/drawing/2014/main" id="{EECE5E63-54D9-9C31-BEA6-56E804E9C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5775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44036" name="Text Box 9">
            <a:extLst>
              <a:ext uri="{FF2B5EF4-FFF2-40B4-BE49-F238E27FC236}">
                <a16:creationId xmlns:a16="http://schemas.microsoft.com/office/drawing/2014/main" id="{FD42CFA4-EC9E-E438-484A-73DE4F0D9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447498" name="Rectangle 10">
            <a:extLst>
              <a:ext uri="{FF2B5EF4-FFF2-40B4-BE49-F238E27FC236}">
                <a16:creationId xmlns:a16="http://schemas.microsoft.com/office/drawing/2014/main" id="{1C30D2D4-99D8-4A8C-D106-9B1C7B8D4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7.2.03e.</a:t>
            </a:r>
          </a:p>
        </p:txBody>
      </p:sp>
    </p:spTree>
  </p:cSld>
  <p:clrMapOvr>
    <a:masterClrMapping/>
  </p:clrMapOvr>
  <p:transition>
    <p:wheel spokes="0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D4615288-7E5F-733F-339E-EE49E1B92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97325" name="Text Box 13">
            <a:extLst>
              <a:ext uri="{FF2B5EF4-FFF2-40B4-BE49-F238E27FC236}">
                <a16:creationId xmlns:a16="http://schemas.microsoft.com/office/drawing/2014/main" id="{4B98C22F-0A86-82AA-304E-AD4CE5509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976813"/>
            <a:ext cx="8721725" cy="82391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800">
                <a:solidFill>
                  <a:srgbClr val="0099CC"/>
                </a:solidFill>
              </a:rPr>
              <a:t>(</a:t>
            </a:r>
            <a:r>
              <a:rPr lang="en-US" altLang="en-US" sz="4800" b="0">
                <a:solidFill>
                  <a:srgbClr val="0066FF"/>
                </a:solidFill>
                <a:latin typeface="Arial" panose="020B0604020202020204" pitchFamily="34" charset="0"/>
              </a:rPr>
              <a:t>O.T</a:t>
            </a:r>
            <a:r>
              <a:rPr lang="en-US" altLang="en-US" sz="4800">
                <a:solidFill>
                  <a:srgbClr val="FFFF00"/>
                </a:solidFill>
              </a:rPr>
              <a:t>)</a:t>
            </a:r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¯µçÆÖ¢</a:t>
            </a: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600">
                <a:solidFill>
                  <a:srgbClr val="FFFF00"/>
                </a:solidFill>
              </a:rPr>
              <a:t>400 </a:t>
            </a:r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ÕV×BZ</a:t>
            </a:r>
            <a:r>
              <a:rPr lang="en-US" altLang="en-US" sz="3600">
                <a:solidFill>
                  <a:srgbClr val="FFFF00"/>
                </a:solidFill>
              </a:rPr>
              <a:t> </a:t>
            </a:r>
            <a:r>
              <a:rPr lang="en-US" altLang="en-US" sz="4800">
                <a:solidFill>
                  <a:srgbClr val="66FF33"/>
                </a:solidFill>
              </a:rPr>
              <a:t>(N.T)</a:t>
            </a:r>
          </a:p>
        </p:txBody>
      </p:sp>
      <p:sp>
        <p:nvSpPr>
          <p:cNvPr id="397326" name="AutoShape 14">
            <a:extLst>
              <a:ext uri="{FF2B5EF4-FFF2-40B4-BE49-F238E27FC236}">
                <a16:creationId xmlns:a16="http://schemas.microsoft.com/office/drawing/2014/main" id="{FB9323D3-AF9B-21CC-1BEA-3BD53CBE6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9221" name="Rectangle 2">
            <a:extLst>
              <a:ext uri="{FF2B5EF4-FFF2-40B4-BE49-F238E27FC236}">
                <a16:creationId xmlns:a16="http://schemas.microsoft.com/office/drawing/2014/main" id="{E106A167-411B-368A-26E6-10592E1FC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2316163"/>
            <a:ext cx="5597525" cy="2054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12900" b="0">
                <a:solidFill>
                  <a:srgbClr val="FAFD00"/>
                </a:solidFill>
                <a:latin typeface="Times" panose="02020603050405020304" pitchFamily="18" charset="0"/>
              </a:rPr>
              <a:t>C 7     J </a:t>
            </a:r>
          </a:p>
        </p:txBody>
      </p:sp>
      <p:sp>
        <p:nvSpPr>
          <p:cNvPr id="397321" name="Rectangle 9">
            <a:extLst>
              <a:ext uri="{FF2B5EF4-FFF2-40B4-BE49-F238E27FC236}">
                <a16:creationId xmlns:a16="http://schemas.microsoft.com/office/drawing/2014/main" id="{63AF42C5-E0A6-1033-F624-85CA167A4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0" y="1389063"/>
            <a:ext cx="1963738" cy="3932237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5200" b="0">
                <a:solidFill>
                  <a:srgbClr val="51DC00"/>
                </a:solidFill>
                <a:latin typeface="Times" panose="02020603050405020304" pitchFamily="18" charset="0"/>
              </a:rPr>
              <a:t>S</a:t>
            </a:r>
          </a:p>
        </p:txBody>
      </p:sp>
      <p:sp>
        <p:nvSpPr>
          <p:cNvPr id="397322" name="AutoShape 10">
            <a:extLst>
              <a:ext uri="{FF2B5EF4-FFF2-40B4-BE49-F238E27FC236}">
                <a16:creationId xmlns:a16="http://schemas.microsoft.com/office/drawing/2014/main" id="{07D45BB7-0CAE-E9B2-60BD-49E06F98D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838" y="1006475"/>
            <a:ext cx="4343400" cy="4610100"/>
          </a:xfrm>
          <a:custGeom>
            <a:avLst/>
            <a:gdLst>
              <a:gd name="T0" fmla="*/ 2171700 w 21600"/>
              <a:gd name="T1" fmla="*/ 0 h 21600"/>
              <a:gd name="T2" fmla="*/ 636027 w 21600"/>
              <a:gd name="T3" fmla="*/ 675081 h 21600"/>
              <a:gd name="T4" fmla="*/ 0 w 21600"/>
              <a:gd name="T5" fmla="*/ 2305050 h 21600"/>
              <a:gd name="T6" fmla="*/ 636027 w 21600"/>
              <a:gd name="T7" fmla="*/ 3935019 h 21600"/>
              <a:gd name="T8" fmla="*/ 2171700 w 21600"/>
              <a:gd name="T9" fmla="*/ 4610100 h 21600"/>
              <a:gd name="T10" fmla="*/ 3707373 w 21600"/>
              <a:gd name="T11" fmla="*/ 3935019 h 21600"/>
              <a:gd name="T12" fmla="*/ 4343400 w 21600"/>
              <a:gd name="T13" fmla="*/ 2305050 h 21600"/>
              <a:gd name="T14" fmla="*/ 3707373 w 21600"/>
              <a:gd name="T15" fmla="*/ 67508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899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4" name="Line 4">
            <a:extLst>
              <a:ext uri="{FF2B5EF4-FFF2-40B4-BE49-F238E27FC236}">
                <a16:creationId xmlns:a16="http://schemas.microsoft.com/office/drawing/2014/main" id="{7F6760AC-AE7C-D5C9-3C4A-E027E6ECFD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1413" y="3259138"/>
            <a:ext cx="511175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Rectangle 16">
            <a:extLst>
              <a:ext uri="{FF2B5EF4-FFF2-40B4-BE49-F238E27FC236}">
                <a16:creationId xmlns:a16="http://schemas.microsoft.com/office/drawing/2014/main" id="{0576F70A-F13B-3A56-E3F7-AC4888CB5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9226" name="Line 17">
            <a:extLst>
              <a:ext uri="{FF2B5EF4-FFF2-40B4-BE49-F238E27FC236}">
                <a16:creationId xmlns:a16="http://schemas.microsoft.com/office/drawing/2014/main" id="{A822100A-BFB1-6EE4-016E-4DDFE1093423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Text Box 18">
            <a:extLst>
              <a:ext uri="{FF2B5EF4-FFF2-40B4-BE49-F238E27FC236}">
                <a16:creationId xmlns:a16="http://schemas.microsoft.com/office/drawing/2014/main" id="{96607EC8-8973-B10B-5A10-DF035F43D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9228" name="Text Box 21">
            <a:extLst>
              <a:ext uri="{FF2B5EF4-FFF2-40B4-BE49-F238E27FC236}">
                <a16:creationId xmlns:a16="http://schemas.microsoft.com/office/drawing/2014/main" id="{D6D9A096-1D1C-E94B-418F-976CB9242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7334" name="Rectangle 22">
            <a:extLst>
              <a:ext uri="{FF2B5EF4-FFF2-40B4-BE49-F238E27FC236}">
                <a16:creationId xmlns:a16="http://schemas.microsoft.com/office/drawing/2014/main" id="{71C2AB64-E639-C8C7-F46F-F60E50289D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9230" name="Text Box 23">
            <a:extLst>
              <a:ext uri="{FF2B5EF4-FFF2-40B4-BE49-F238E27FC236}">
                <a16:creationId xmlns:a16="http://schemas.microsoft.com/office/drawing/2014/main" id="{BA80BE34-C293-D203-4C0C-93CDCAF9D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3850" y="6194425"/>
            <a:ext cx="2273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>
            <a:extLst>
              <a:ext uri="{FF2B5EF4-FFF2-40B4-BE49-F238E27FC236}">
                <a16:creationId xmlns:a16="http://schemas.microsoft.com/office/drawing/2014/main" id="{73935007-F82F-13BB-E7A1-98C8B2B69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56679" name="Rectangle 7">
            <a:extLst>
              <a:ext uri="{FF2B5EF4-FFF2-40B4-BE49-F238E27FC236}">
                <a16:creationId xmlns:a16="http://schemas.microsoft.com/office/drawing/2014/main" id="{7911ABFF-F3A5-C719-2734-B752DA676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75" y="17463"/>
            <a:ext cx="3959225" cy="5175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400" b="0">
                <a:solidFill>
                  <a:schemeClr val="tx1"/>
                </a:solidFill>
                <a:latin typeface="Kerala" panose="020B0604020202020204" pitchFamily="2" charset="0"/>
              </a:rPr>
              <a:t>ÎÜÞ¶ßÏáç¿Ïá¢ ÎJÞÏßÏáç¿Ïá¢ ÎÇcJßW</a:t>
            </a:r>
          </a:p>
          <a:p>
            <a:pPr>
              <a:defRPr/>
            </a:pPr>
            <a:endParaRPr lang="en-US" altLang="en-US" sz="14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1268" name="Group 87">
            <a:extLst>
              <a:ext uri="{FF2B5EF4-FFF2-40B4-BE49-F238E27FC236}">
                <a16:creationId xmlns:a16="http://schemas.microsoft.com/office/drawing/2014/main" id="{B2DB2EB8-3224-5050-3DC1-FA5D9A159DA5}"/>
              </a:ext>
            </a:extLst>
          </p:cNvPr>
          <p:cNvGrpSpPr>
            <a:grpSpLocks/>
          </p:cNvGrpSpPr>
          <p:nvPr/>
        </p:nvGrpSpPr>
        <p:grpSpPr bwMode="auto">
          <a:xfrm rot="-115698">
            <a:off x="2376488" y="1174750"/>
            <a:ext cx="5262562" cy="4445000"/>
            <a:chOff x="1308" y="772"/>
            <a:chExt cx="3315" cy="2800"/>
          </a:xfrm>
        </p:grpSpPr>
        <p:grpSp>
          <p:nvGrpSpPr>
            <p:cNvPr id="11282" name="Group 88">
              <a:extLst>
                <a:ext uri="{FF2B5EF4-FFF2-40B4-BE49-F238E27FC236}">
                  <a16:creationId xmlns:a16="http://schemas.microsoft.com/office/drawing/2014/main" id="{DEB42627-4470-727C-751D-FCFBD493C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11339" name="Rectangle 89">
                <a:extLst>
                  <a:ext uri="{FF2B5EF4-FFF2-40B4-BE49-F238E27FC236}">
                    <a16:creationId xmlns:a16="http://schemas.microsoft.com/office/drawing/2014/main" id="{70EA90B2-7230-90AC-4529-F534192064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40" name="AutoShape 90">
                <a:extLst>
                  <a:ext uri="{FF2B5EF4-FFF2-40B4-BE49-F238E27FC236}">
                    <a16:creationId xmlns:a16="http://schemas.microsoft.com/office/drawing/2014/main" id="{4D430D5A-AB02-7F44-2032-624B8DB937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41" name="Rectangle 91">
                <a:extLst>
                  <a:ext uri="{FF2B5EF4-FFF2-40B4-BE49-F238E27FC236}">
                    <a16:creationId xmlns:a16="http://schemas.microsoft.com/office/drawing/2014/main" id="{562CEE03-BEF1-7551-CC81-5B3EEDEFB6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764" name="Rectangle 92">
                <a:extLst>
                  <a:ext uri="{FF2B5EF4-FFF2-40B4-BE49-F238E27FC236}">
                    <a16:creationId xmlns:a16="http://schemas.microsoft.com/office/drawing/2014/main" id="{B17C24DF-AB3F-98B0-BDE5-217A1AEF9B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1" y="2078"/>
                <a:ext cx="627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1343" name="Line 93">
                <a:extLst>
                  <a:ext uri="{FF2B5EF4-FFF2-40B4-BE49-F238E27FC236}">
                    <a16:creationId xmlns:a16="http://schemas.microsoft.com/office/drawing/2014/main" id="{522312E5-7CC1-578B-FEA9-BC0C51C155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3" name="Group 94">
              <a:extLst>
                <a:ext uri="{FF2B5EF4-FFF2-40B4-BE49-F238E27FC236}">
                  <a16:creationId xmlns:a16="http://schemas.microsoft.com/office/drawing/2014/main" id="{09D0AB4A-D80F-716D-B86B-D0102EDE6F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11334" name="Rectangle 95">
                <a:extLst>
                  <a:ext uri="{FF2B5EF4-FFF2-40B4-BE49-F238E27FC236}">
                    <a16:creationId xmlns:a16="http://schemas.microsoft.com/office/drawing/2014/main" id="{95CC19D7-50D1-2394-9334-8FB0653413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35" name="AutoShape 96">
                <a:extLst>
                  <a:ext uri="{FF2B5EF4-FFF2-40B4-BE49-F238E27FC236}">
                    <a16:creationId xmlns:a16="http://schemas.microsoft.com/office/drawing/2014/main" id="{437D1D6A-AEE6-5040-E968-07C3B0174A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36" name="Rectangle 97">
                <a:extLst>
                  <a:ext uri="{FF2B5EF4-FFF2-40B4-BE49-F238E27FC236}">
                    <a16:creationId xmlns:a16="http://schemas.microsoft.com/office/drawing/2014/main" id="{48875B06-1566-FDC2-3B2B-0FCF18AC55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770" name="Rectangle 98">
                <a:extLst>
                  <a:ext uri="{FF2B5EF4-FFF2-40B4-BE49-F238E27FC236}">
                    <a16:creationId xmlns:a16="http://schemas.microsoft.com/office/drawing/2014/main" id="{A234D2ED-F604-7A00-3F84-FC49E464B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1" y="2077"/>
                <a:ext cx="668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1338" name="Line 99">
                <a:extLst>
                  <a:ext uri="{FF2B5EF4-FFF2-40B4-BE49-F238E27FC236}">
                    <a16:creationId xmlns:a16="http://schemas.microsoft.com/office/drawing/2014/main" id="{A0D63E67-B8BA-F7D9-9F01-67FB89174C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4" name="Group 100">
              <a:extLst>
                <a:ext uri="{FF2B5EF4-FFF2-40B4-BE49-F238E27FC236}">
                  <a16:creationId xmlns:a16="http://schemas.microsoft.com/office/drawing/2014/main" id="{627D9585-F974-0095-E104-48A3D40932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11329" name="Rectangle 101">
                <a:extLst>
                  <a:ext uri="{FF2B5EF4-FFF2-40B4-BE49-F238E27FC236}">
                    <a16:creationId xmlns:a16="http://schemas.microsoft.com/office/drawing/2014/main" id="{D2043DA1-DBB5-0AE7-3566-812667BCD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30" name="AutoShape 102">
                <a:extLst>
                  <a:ext uri="{FF2B5EF4-FFF2-40B4-BE49-F238E27FC236}">
                    <a16:creationId xmlns:a16="http://schemas.microsoft.com/office/drawing/2014/main" id="{EC7ADF67-A364-44EA-A047-B64C82A5F1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31" name="Rectangle 103">
                <a:extLst>
                  <a:ext uri="{FF2B5EF4-FFF2-40B4-BE49-F238E27FC236}">
                    <a16:creationId xmlns:a16="http://schemas.microsoft.com/office/drawing/2014/main" id="{79B28BC7-E13B-A89A-B5B8-01A1564EB2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776" name="Rectangle 104">
                <a:extLst>
                  <a:ext uri="{FF2B5EF4-FFF2-40B4-BE49-F238E27FC236}">
                    <a16:creationId xmlns:a16="http://schemas.microsoft.com/office/drawing/2014/main" id="{B80D65E7-5475-06A4-E9DF-CF7DF35E5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2077"/>
                <a:ext cx="606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1333" name="Line 105">
                <a:extLst>
                  <a:ext uri="{FF2B5EF4-FFF2-40B4-BE49-F238E27FC236}">
                    <a16:creationId xmlns:a16="http://schemas.microsoft.com/office/drawing/2014/main" id="{4EB0BE62-1778-540D-E5B9-4B5714C93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5" name="Group 106">
              <a:extLst>
                <a:ext uri="{FF2B5EF4-FFF2-40B4-BE49-F238E27FC236}">
                  <a16:creationId xmlns:a16="http://schemas.microsoft.com/office/drawing/2014/main" id="{BC6E651E-300A-C154-9E2F-99C601A07C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11324" name="Rectangle 107">
                <a:extLst>
                  <a:ext uri="{FF2B5EF4-FFF2-40B4-BE49-F238E27FC236}">
                    <a16:creationId xmlns:a16="http://schemas.microsoft.com/office/drawing/2014/main" id="{DCF76CA2-3E6D-E331-7976-AD64D8A2DD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25" name="AutoShape 108">
                <a:extLst>
                  <a:ext uri="{FF2B5EF4-FFF2-40B4-BE49-F238E27FC236}">
                    <a16:creationId xmlns:a16="http://schemas.microsoft.com/office/drawing/2014/main" id="{6F1259C7-CE45-F554-8711-B49859958E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26" name="Rectangle 109">
                <a:extLst>
                  <a:ext uri="{FF2B5EF4-FFF2-40B4-BE49-F238E27FC236}">
                    <a16:creationId xmlns:a16="http://schemas.microsoft.com/office/drawing/2014/main" id="{8B440F25-860F-B92F-1ABD-D24DF7730E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782" name="Rectangle 110">
                <a:extLst>
                  <a:ext uri="{FF2B5EF4-FFF2-40B4-BE49-F238E27FC236}">
                    <a16:creationId xmlns:a16="http://schemas.microsoft.com/office/drawing/2014/main" id="{46A4B961-7CDE-1193-A1BD-D76955D36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8" y="2077"/>
                <a:ext cx="492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1328" name="Line 111">
                <a:extLst>
                  <a:ext uri="{FF2B5EF4-FFF2-40B4-BE49-F238E27FC236}">
                    <a16:creationId xmlns:a16="http://schemas.microsoft.com/office/drawing/2014/main" id="{1972228A-8888-1095-3E5E-2F580AFEF6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6" name="Group 112">
              <a:extLst>
                <a:ext uri="{FF2B5EF4-FFF2-40B4-BE49-F238E27FC236}">
                  <a16:creationId xmlns:a16="http://schemas.microsoft.com/office/drawing/2014/main" id="{7D32173D-82C2-D4B3-5AAC-44D0B6C7E6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" y="1604"/>
              <a:ext cx="1741" cy="846"/>
              <a:chOff x="2412" y="2052"/>
              <a:chExt cx="1741" cy="846"/>
            </a:xfrm>
          </p:grpSpPr>
          <p:sp>
            <p:nvSpPr>
              <p:cNvPr id="11319" name="Rectangle 113">
                <a:extLst>
                  <a:ext uri="{FF2B5EF4-FFF2-40B4-BE49-F238E27FC236}">
                    <a16:creationId xmlns:a16="http://schemas.microsoft.com/office/drawing/2014/main" id="{4970D879-6CF2-9699-2297-AAE59CF7D9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20" name="AutoShape 114">
                <a:extLst>
                  <a:ext uri="{FF2B5EF4-FFF2-40B4-BE49-F238E27FC236}">
                    <a16:creationId xmlns:a16="http://schemas.microsoft.com/office/drawing/2014/main" id="{4321912A-C3A5-EE9A-9C1B-9D04F2584E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21" name="Rectangle 115">
                <a:extLst>
                  <a:ext uri="{FF2B5EF4-FFF2-40B4-BE49-F238E27FC236}">
                    <a16:creationId xmlns:a16="http://schemas.microsoft.com/office/drawing/2014/main" id="{B37C7CC0-3243-7AAE-4D18-C02084AE1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788" name="Rectangle 116">
                <a:extLst>
                  <a:ext uri="{FF2B5EF4-FFF2-40B4-BE49-F238E27FC236}">
                    <a16:creationId xmlns:a16="http://schemas.microsoft.com/office/drawing/2014/main" id="{AA62543C-6490-6137-C08D-F2F68F5F9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9" y="2077"/>
                <a:ext cx="592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1323" name="Line 117">
                <a:extLst>
                  <a:ext uri="{FF2B5EF4-FFF2-40B4-BE49-F238E27FC236}">
                    <a16:creationId xmlns:a16="http://schemas.microsoft.com/office/drawing/2014/main" id="{1383F38A-0EDA-F7CD-11CC-9B3B846BD3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7" name="Group 118">
              <a:extLst>
                <a:ext uri="{FF2B5EF4-FFF2-40B4-BE49-F238E27FC236}">
                  <a16:creationId xmlns:a16="http://schemas.microsoft.com/office/drawing/2014/main" id="{4B030082-948A-7890-179A-733D4D2AB6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1796"/>
              <a:ext cx="1741" cy="846"/>
              <a:chOff x="2412" y="2052"/>
              <a:chExt cx="1741" cy="846"/>
            </a:xfrm>
          </p:grpSpPr>
          <p:sp>
            <p:nvSpPr>
              <p:cNvPr id="11314" name="Rectangle 119">
                <a:extLst>
                  <a:ext uri="{FF2B5EF4-FFF2-40B4-BE49-F238E27FC236}">
                    <a16:creationId xmlns:a16="http://schemas.microsoft.com/office/drawing/2014/main" id="{BE84795B-8E5B-4171-73B7-FB7A87A926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15" name="AutoShape 120">
                <a:extLst>
                  <a:ext uri="{FF2B5EF4-FFF2-40B4-BE49-F238E27FC236}">
                    <a16:creationId xmlns:a16="http://schemas.microsoft.com/office/drawing/2014/main" id="{A1F163B0-CB7E-66CB-3F42-E91D4702E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16" name="Rectangle 121">
                <a:extLst>
                  <a:ext uri="{FF2B5EF4-FFF2-40B4-BE49-F238E27FC236}">
                    <a16:creationId xmlns:a16="http://schemas.microsoft.com/office/drawing/2014/main" id="{4302F322-E048-57C6-5C43-22FC910930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794" name="Rectangle 122">
                <a:extLst>
                  <a:ext uri="{FF2B5EF4-FFF2-40B4-BE49-F238E27FC236}">
                    <a16:creationId xmlns:a16="http://schemas.microsoft.com/office/drawing/2014/main" id="{ABFC6022-66FF-A131-082A-4CC7D092C5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3" y="2077"/>
                <a:ext cx="784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¥øÞ¼µÄb¢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1318" name="Line 123">
                <a:extLst>
                  <a:ext uri="{FF2B5EF4-FFF2-40B4-BE49-F238E27FC236}">
                    <a16:creationId xmlns:a16="http://schemas.microsoft.com/office/drawing/2014/main" id="{546A1308-9D43-69A9-A5DD-4F9FEB301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8" name="Group 124">
              <a:extLst>
                <a:ext uri="{FF2B5EF4-FFF2-40B4-BE49-F238E27FC236}">
                  <a16:creationId xmlns:a16="http://schemas.microsoft.com/office/drawing/2014/main" id="{27CCF237-F1D9-198A-8114-1FBE856D63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1996"/>
              <a:ext cx="1741" cy="846"/>
              <a:chOff x="2412" y="2052"/>
              <a:chExt cx="1741" cy="846"/>
            </a:xfrm>
          </p:grpSpPr>
          <p:sp>
            <p:nvSpPr>
              <p:cNvPr id="11309" name="Rectangle 125">
                <a:extLst>
                  <a:ext uri="{FF2B5EF4-FFF2-40B4-BE49-F238E27FC236}">
                    <a16:creationId xmlns:a16="http://schemas.microsoft.com/office/drawing/2014/main" id="{E36FFA51-31EE-48B7-3962-B4730EBF9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10" name="AutoShape 126">
                <a:extLst>
                  <a:ext uri="{FF2B5EF4-FFF2-40B4-BE49-F238E27FC236}">
                    <a16:creationId xmlns:a16="http://schemas.microsoft.com/office/drawing/2014/main" id="{D23EBD05-4EC4-6632-A8B4-8B9C1811A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11" name="Rectangle 127">
                <a:extLst>
                  <a:ext uri="{FF2B5EF4-FFF2-40B4-BE49-F238E27FC236}">
                    <a16:creationId xmlns:a16="http://schemas.microsoft.com/office/drawing/2014/main" id="{B67D4AED-248F-BA18-8913-8F4CD447F1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800" name="Rectangle 128">
                <a:extLst>
                  <a:ext uri="{FF2B5EF4-FFF2-40B4-BE49-F238E27FC236}">
                    <a16:creationId xmlns:a16="http://schemas.microsoft.com/office/drawing/2014/main" id="{107F9E24-64B0-DF66-7979-EEAFA36857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5" y="2077"/>
                <a:ext cx="679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øÞ¼ÍøÃ¢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1313" name="Line 129">
                <a:extLst>
                  <a:ext uri="{FF2B5EF4-FFF2-40B4-BE49-F238E27FC236}">
                    <a16:creationId xmlns:a16="http://schemas.microsoft.com/office/drawing/2014/main" id="{9F100319-2F59-B292-CD15-21AB9DCC89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89" name="Group 130">
              <a:extLst>
                <a:ext uri="{FF2B5EF4-FFF2-40B4-BE49-F238E27FC236}">
                  <a16:creationId xmlns:a16="http://schemas.microsoft.com/office/drawing/2014/main" id="{54012568-C413-5A00-E9D7-A496A787F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00" y="2220"/>
              <a:ext cx="1741" cy="846"/>
              <a:chOff x="2412" y="2052"/>
              <a:chExt cx="1741" cy="846"/>
            </a:xfrm>
          </p:grpSpPr>
          <p:sp>
            <p:nvSpPr>
              <p:cNvPr id="11304" name="Rectangle 131">
                <a:extLst>
                  <a:ext uri="{FF2B5EF4-FFF2-40B4-BE49-F238E27FC236}">
                    <a16:creationId xmlns:a16="http://schemas.microsoft.com/office/drawing/2014/main" id="{4B4E67BD-47F8-C46B-66A7-59344DA3C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5" name="AutoShape 132">
                <a:extLst>
                  <a:ext uri="{FF2B5EF4-FFF2-40B4-BE49-F238E27FC236}">
                    <a16:creationId xmlns:a16="http://schemas.microsoft.com/office/drawing/2014/main" id="{CD5777DF-6C97-EC55-8ADA-B70370912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6" name="Rectangle 133">
                <a:extLst>
                  <a:ext uri="{FF2B5EF4-FFF2-40B4-BE49-F238E27FC236}">
                    <a16:creationId xmlns:a16="http://schemas.microsoft.com/office/drawing/2014/main" id="{73BAFD92-0E44-5B5D-0DD6-BAF966067D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806" name="Rectangle 134">
                <a:extLst>
                  <a:ext uri="{FF2B5EF4-FFF2-40B4-BE49-F238E27FC236}">
                    <a16:creationId xmlns:a16="http://schemas.microsoft.com/office/drawing/2014/main" id="{6740DDBB-5A35-A965-B77A-4CB5389F05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2" y="2078"/>
                <a:ext cx="845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dÉÕÞØµÞÜ¢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1308" name="Line 135">
                <a:extLst>
                  <a:ext uri="{FF2B5EF4-FFF2-40B4-BE49-F238E27FC236}">
                    <a16:creationId xmlns:a16="http://schemas.microsoft.com/office/drawing/2014/main" id="{D18CFD92-12AC-CC0E-8E07-7DDC93AEB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90" name="Group 136">
              <a:extLst>
                <a:ext uri="{FF2B5EF4-FFF2-40B4-BE49-F238E27FC236}">
                  <a16:creationId xmlns:a16="http://schemas.microsoft.com/office/drawing/2014/main" id="{523EB448-AE09-8CE7-FFFB-02A6DB4F8F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92" y="2431"/>
              <a:ext cx="1739" cy="840"/>
              <a:chOff x="2652" y="2271"/>
              <a:chExt cx="1739" cy="840"/>
            </a:xfrm>
          </p:grpSpPr>
          <p:sp>
            <p:nvSpPr>
              <p:cNvPr id="11300" name="Rectangle 137">
                <a:extLst>
                  <a:ext uri="{FF2B5EF4-FFF2-40B4-BE49-F238E27FC236}">
                    <a16:creationId xmlns:a16="http://schemas.microsoft.com/office/drawing/2014/main" id="{A2112E50-F5CC-1741-7E98-61516E271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1" name="AutoShape 138">
                <a:extLst>
                  <a:ext uri="{FF2B5EF4-FFF2-40B4-BE49-F238E27FC236}">
                    <a16:creationId xmlns:a16="http://schemas.microsoft.com/office/drawing/2014/main" id="{93E23526-3977-5C8B-7840-162F450DB3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302" name="Rectangle 139">
                <a:extLst>
                  <a:ext uri="{FF2B5EF4-FFF2-40B4-BE49-F238E27FC236}">
                    <a16:creationId xmlns:a16="http://schemas.microsoft.com/office/drawing/2014/main" id="{DF95B527-480E-6980-2A72-CCF18659DC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6812" name="Rectangle 140">
                <a:extLst>
                  <a:ext uri="{FF2B5EF4-FFF2-40B4-BE49-F238E27FC236}">
                    <a16:creationId xmlns:a16="http://schemas.microsoft.com/office/drawing/2014/main" id="{A96752A5-0ACE-0C1D-B43E-A25DD1478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0" y="2296"/>
                <a:ext cx="947" cy="1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 b="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ÈßÖÌíÆ µÞÜ¢</a:t>
                </a:r>
                <a:endParaRPr lang="en-US" alt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11291" name="Group 141">
              <a:extLst>
                <a:ext uri="{FF2B5EF4-FFF2-40B4-BE49-F238E27FC236}">
                  <a16:creationId xmlns:a16="http://schemas.microsoft.com/office/drawing/2014/main" id="{D45298DE-1389-5C76-607F-23DFF4BEFE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3" y="2640"/>
              <a:ext cx="1740" cy="932"/>
              <a:chOff x="3948" y="107"/>
              <a:chExt cx="1740" cy="932"/>
            </a:xfrm>
          </p:grpSpPr>
          <p:sp>
            <p:nvSpPr>
              <p:cNvPr id="11292" name="Rectangle 142">
                <a:extLst>
                  <a:ext uri="{FF2B5EF4-FFF2-40B4-BE49-F238E27FC236}">
                    <a16:creationId xmlns:a16="http://schemas.microsoft.com/office/drawing/2014/main" id="{C2551947-2FB1-9ED3-15B9-E6BE2440FB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93" name="AutoShape 143">
                <a:extLst>
                  <a:ext uri="{FF2B5EF4-FFF2-40B4-BE49-F238E27FC236}">
                    <a16:creationId xmlns:a16="http://schemas.microsoft.com/office/drawing/2014/main" id="{52907EA5-7746-AA5D-D042-9F5C33417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294" name="Rectangle 144">
                <a:extLst>
                  <a:ext uri="{FF2B5EF4-FFF2-40B4-BE49-F238E27FC236}">
                    <a16:creationId xmlns:a16="http://schemas.microsoft.com/office/drawing/2014/main" id="{A0319B68-3EBA-16CF-6CF5-203D270363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11295" name="Group 145">
                <a:extLst>
                  <a:ext uri="{FF2B5EF4-FFF2-40B4-BE49-F238E27FC236}">
                    <a16:creationId xmlns:a16="http://schemas.microsoft.com/office/drawing/2014/main" id="{6F3DA1A3-3581-F75D-B299-B58FFFFC0F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58" y="130"/>
                <a:ext cx="630" cy="283"/>
                <a:chOff x="3082" y="3101"/>
                <a:chExt cx="493" cy="235"/>
              </a:xfrm>
            </p:grpSpPr>
            <p:sp>
              <p:nvSpPr>
                <p:cNvPr id="156818" name="Rectangle 146">
                  <a:extLst>
                    <a:ext uri="{FF2B5EF4-FFF2-40B4-BE49-F238E27FC236}">
                      <a16:creationId xmlns:a16="http://schemas.microsoft.com/office/drawing/2014/main" id="{C0083BE9-15E4-172C-0A50-9E1026A706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1" y="3111"/>
                  <a:ext cx="146" cy="22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800">
                      <a:solidFill>
                        <a:srgbClr val="790015"/>
                      </a:solidFill>
                      <a:latin typeface="Helvetica" panose="020B0604020202020204" pitchFamily="34" charset="0"/>
                    </a:rPr>
                    <a:t>   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156819" name="Rectangle 147">
                  <a:extLst>
                    <a:ext uri="{FF2B5EF4-FFF2-40B4-BE49-F238E27FC236}">
                      <a16:creationId xmlns:a16="http://schemas.microsoft.com/office/drawing/2014/main" id="{B5742153-F0B6-DE30-3E8C-148E2A1157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5" y="3099"/>
                  <a:ext cx="398" cy="2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900" b="0">
                      <a:solidFill>
                        <a:schemeClr val="accent1"/>
                      </a:solidFill>
                      <a:latin typeface="Kerala" panose="020B0604020202020204" pitchFamily="2" charset="0"/>
                    </a:rPr>
                    <a:t>çÏÖá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</p:grpSp>
          <p:sp>
            <p:nvSpPr>
              <p:cNvPr id="11296" name="Line 148">
                <a:extLst>
                  <a:ext uri="{FF2B5EF4-FFF2-40B4-BE49-F238E27FC236}">
                    <a16:creationId xmlns:a16="http://schemas.microsoft.com/office/drawing/2014/main" id="{5DE7C7F4-ADE0-B6FE-17CF-37CB5C186F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7" name="Line 149">
                <a:extLst>
                  <a:ext uri="{FF2B5EF4-FFF2-40B4-BE49-F238E27FC236}">
                    <a16:creationId xmlns:a16="http://schemas.microsoft.com/office/drawing/2014/main" id="{FD8F4A16-07DC-0E94-96B2-70B2D258D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69" name="Text Box 8">
            <a:extLst>
              <a:ext uri="{FF2B5EF4-FFF2-40B4-BE49-F238E27FC236}">
                <a16:creationId xmlns:a16="http://schemas.microsoft.com/office/drawing/2014/main" id="{787D2F79-6CE9-39E9-453C-0D38F21B5D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6684" name="Rectangle 12">
            <a:extLst>
              <a:ext uri="{FF2B5EF4-FFF2-40B4-BE49-F238E27FC236}">
                <a16:creationId xmlns:a16="http://schemas.microsoft.com/office/drawing/2014/main" id="{8BAAF996-EF48-576A-4E78-DE448291D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11271" name="Text Box 13">
            <a:extLst>
              <a:ext uri="{FF2B5EF4-FFF2-40B4-BE49-F238E27FC236}">
                <a16:creationId xmlns:a16="http://schemas.microsoft.com/office/drawing/2014/main" id="{76E2E977-CA8D-532B-FE8B-F52FCA569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156686" name="Rectangle 14">
            <a:extLst>
              <a:ext uri="{FF2B5EF4-FFF2-40B4-BE49-F238E27FC236}">
                <a16:creationId xmlns:a16="http://schemas.microsoft.com/office/drawing/2014/main" id="{816F24FE-91DB-3C42-A76A-3D1A3FB1E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342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7.2.03e.</a:t>
            </a:r>
          </a:p>
        </p:txBody>
      </p:sp>
      <p:sp>
        <p:nvSpPr>
          <p:cNvPr id="11273" name="Text Box 15">
            <a:extLst>
              <a:ext uri="{FF2B5EF4-FFF2-40B4-BE49-F238E27FC236}">
                <a16:creationId xmlns:a16="http://schemas.microsoft.com/office/drawing/2014/main" id="{E32991C6-7031-FF11-34EA-DC97E60B9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6194425"/>
            <a:ext cx="2079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38-39</a:t>
            </a:r>
          </a:p>
        </p:txBody>
      </p:sp>
      <p:grpSp>
        <p:nvGrpSpPr>
          <p:cNvPr id="156694" name="Group 22">
            <a:extLst>
              <a:ext uri="{FF2B5EF4-FFF2-40B4-BE49-F238E27FC236}">
                <a16:creationId xmlns:a16="http://schemas.microsoft.com/office/drawing/2014/main" id="{5A58D49C-DF94-08CC-5CF3-55D82006124B}"/>
              </a:ext>
            </a:extLst>
          </p:cNvPr>
          <p:cNvGrpSpPr>
            <a:grpSpLocks/>
          </p:cNvGrpSpPr>
          <p:nvPr/>
        </p:nvGrpSpPr>
        <p:grpSpPr bwMode="auto">
          <a:xfrm>
            <a:off x="1717675" y="585788"/>
            <a:ext cx="4311650" cy="3143250"/>
            <a:chOff x="1082" y="369"/>
            <a:chExt cx="2716" cy="1980"/>
          </a:xfrm>
        </p:grpSpPr>
        <p:sp>
          <p:nvSpPr>
            <p:cNvPr id="11280" name="Text Box 16">
              <a:extLst>
                <a:ext uri="{FF2B5EF4-FFF2-40B4-BE49-F238E27FC236}">
                  <a16:creationId xmlns:a16="http://schemas.microsoft.com/office/drawing/2014/main" id="{C5C9E28C-4A7A-6A06-5B1E-6190B4C15E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369"/>
              <a:ext cx="2297" cy="40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 b="0">
                  <a:solidFill>
                    <a:schemeClr val="tx1"/>
                  </a:solidFill>
                  <a:latin typeface="Kerala" pitchFamily="2" charset="0"/>
                </a:rPr>
                <a:t>ÉÝÏ ÈßÏÎ¢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11281" name="AutoShape 19">
              <a:extLst>
                <a:ext uri="{FF2B5EF4-FFF2-40B4-BE49-F238E27FC236}">
                  <a16:creationId xmlns:a16="http://schemas.microsoft.com/office/drawing/2014/main" id="{79330025-3086-3AE8-A915-D4A8EA98D90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dist="91581" dir="202140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195"/>
                    </a:srgbClr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156695" name="Group 23">
            <a:extLst>
              <a:ext uri="{FF2B5EF4-FFF2-40B4-BE49-F238E27FC236}">
                <a16:creationId xmlns:a16="http://schemas.microsoft.com/office/drawing/2014/main" id="{D35B549A-F42A-8C35-5902-56EF08C75045}"/>
              </a:ext>
            </a:extLst>
          </p:cNvPr>
          <p:cNvGrpSpPr>
            <a:grpSpLocks/>
          </p:cNvGrpSpPr>
          <p:nvPr/>
        </p:nvGrpSpPr>
        <p:grpSpPr bwMode="auto">
          <a:xfrm>
            <a:off x="4486275" y="4127500"/>
            <a:ext cx="3646488" cy="1852613"/>
            <a:chOff x="2826" y="2600"/>
            <a:chExt cx="2297" cy="1167"/>
          </a:xfrm>
        </p:grpSpPr>
        <p:sp>
          <p:nvSpPr>
            <p:cNvPr id="11278" name="Text Box 17">
              <a:extLst>
                <a:ext uri="{FF2B5EF4-FFF2-40B4-BE49-F238E27FC236}">
                  <a16:creationId xmlns:a16="http://schemas.microsoft.com/office/drawing/2014/main" id="{FCFA6905-3544-FA9A-C2CA-07F0F1C067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36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 b="0">
                  <a:solidFill>
                    <a:schemeClr val="tx1"/>
                  </a:solidFill>
                  <a:latin typeface="Kerala" pitchFamily="2" charset="0"/>
                </a:rPr>
                <a:t>ÉáÄßÏ ÈßÏÎ¢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  <p:sp>
          <p:nvSpPr>
            <p:cNvPr id="11279" name="Rectangle 20">
              <a:extLst>
                <a:ext uri="{FF2B5EF4-FFF2-40B4-BE49-F238E27FC236}">
                  <a16:creationId xmlns:a16="http://schemas.microsoft.com/office/drawing/2014/main" id="{3A47C727-A367-C11B-2703-ADD1E92E1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1276" name="Text Box 21">
            <a:extLst>
              <a:ext uri="{FF2B5EF4-FFF2-40B4-BE49-F238E27FC236}">
                <a16:creationId xmlns:a16="http://schemas.microsoft.com/office/drawing/2014/main" id="{60B3F288-7DBA-CC55-49ED-062161A54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2385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  <a:endParaRPr lang="en-US" altLang="en-US" sz="18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6675" name="AutoShape 3">
            <a:extLst>
              <a:ext uri="{FF2B5EF4-FFF2-40B4-BE49-F238E27FC236}">
                <a16:creationId xmlns:a16="http://schemas.microsoft.com/office/drawing/2014/main" id="{0BB4BDD0-3A7E-8055-416B-E8AAC59A18C1}"/>
              </a:ext>
            </a:extLst>
          </p:cNvPr>
          <p:cNvSpPr>
            <a:spLocks noChangeArrowheads="1"/>
          </p:cNvSpPr>
          <p:nvPr/>
        </p:nvSpPr>
        <p:spPr bwMode="auto">
          <a:xfrm rot="-1440000">
            <a:off x="3343275" y="3948113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4C00"/>
              </a:gs>
              <a:gs pos="50000">
                <a:srgbClr val="00FF00"/>
              </a:gs>
              <a:gs pos="100000">
                <a:srgbClr val="004C00"/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F1300C3-4731-4BB0-8639-08069E031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B8F1D09E-305B-E6D2-5720-B64678BFFB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7538" y="1676400"/>
            <a:ext cx="2897187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 b="0">
                <a:solidFill>
                  <a:srgbClr val="996633"/>
                </a:solidFill>
                <a:latin typeface="Kerala" pitchFamily="2" charset="0"/>
              </a:rPr>
              <a:t>¥ÜµíØÞIV_d·àAáµÞøX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2292" name="AutoShape 5">
            <a:extLst>
              <a:ext uri="{FF2B5EF4-FFF2-40B4-BE49-F238E27FC236}">
                <a16:creationId xmlns:a16="http://schemas.microsoft.com/office/drawing/2014/main" id="{58B5DCE9-A983-2917-6674-F1140B3C0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25" y="990600"/>
            <a:ext cx="1676400" cy="366713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3" name="Rectangle 6">
            <a:extLst>
              <a:ext uri="{FF2B5EF4-FFF2-40B4-BE49-F238E27FC236}">
                <a16:creationId xmlns:a16="http://schemas.microsoft.com/office/drawing/2014/main" id="{1B5FC470-2634-BD9B-0CDB-23A90F835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3413" y="949325"/>
            <a:ext cx="1639887" cy="42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100" b="0">
                <a:solidFill>
                  <a:srgbClr val="996633"/>
                </a:solidFill>
                <a:latin typeface="Kerala" pitchFamily="2" charset="0"/>
              </a:rPr>
              <a:t>ÈßÖÌíÆµÞÜ</a:t>
            </a:r>
            <a:r>
              <a:rPr lang="en-US" altLang="en-US" sz="2200" b="0">
                <a:solidFill>
                  <a:srgbClr val="996633"/>
                </a:solidFill>
                <a:latin typeface="Kerala" pitchFamily="2" charset="0"/>
              </a:rPr>
              <a:t>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2294" name="Rectangle 7">
            <a:extLst>
              <a:ext uri="{FF2B5EF4-FFF2-40B4-BE49-F238E27FC236}">
                <a16:creationId xmlns:a16="http://schemas.microsoft.com/office/drawing/2014/main" id="{8D5D96C8-F7A7-245F-0276-E91740034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5" name="Rectangle 8">
            <a:extLst>
              <a:ext uri="{FF2B5EF4-FFF2-40B4-BE49-F238E27FC236}">
                <a16:creationId xmlns:a16="http://schemas.microsoft.com/office/drawing/2014/main" id="{ABC20F85-C445-264E-DBB2-00C8B7ECF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6" name="Line 9">
            <a:extLst>
              <a:ext uri="{FF2B5EF4-FFF2-40B4-BE49-F238E27FC236}">
                <a16:creationId xmlns:a16="http://schemas.microsoft.com/office/drawing/2014/main" id="{874BB33F-F4C0-485D-CA64-E72CEFF50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Rectangle 10">
            <a:extLst>
              <a:ext uri="{FF2B5EF4-FFF2-40B4-BE49-F238E27FC236}">
                <a16:creationId xmlns:a16="http://schemas.microsoft.com/office/drawing/2014/main" id="{2FFD8924-AEE1-B6F8-5501-1BC2D55F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2298" name="Line 11">
            <a:extLst>
              <a:ext uri="{FF2B5EF4-FFF2-40B4-BE49-F238E27FC236}">
                <a16:creationId xmlns:a16="http://schemas.microsoft.com/office/drawing/2014/main" id="{7F8D4089-7DE8-5394-CDB7-6F4FAE350B7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Line 13">
            <a:extLst>
              <a:ext uri="{FF2B5EF4-FFF2-40B4-BE49-F238E27FC236}">
                <a16:creationId xmlns:a16="http://schemas.microsoft.com/office/drawing/2014/main" id="{83036049-0FD5-B0EA-3BD7-E9649AF720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2300" name="Group 17">
            <a:extLst>
              <a:ext uri="{FF2B5EF4-FFF2-40B4-BE49-F238E27FC236}">
                <a16:creationId xmlns:a16="http://schemas.microsoft.com/office/drawing/2014/main" id="{48895E58-EB55-C9B2-0F80-5EECC9EE0424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12314" name="Rectangle 14">
              <a:extLst>
                <a:ext uri="{FF2B5EF4-FFF2-40B4-BE49-F238E27FC236}">
                  <a16:creationId xmlns:a16="http://schemas.microsoft.com/office/drawing/2014/main" id="{82BA8C39-E518-9821-982B-EBDDC58D1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3200">
                  <a:solidFill>
                    <a:schemeClr val="tx2"/>
                  </a:solidFill>
                  <a:latin typeface="Times" panose="02020603050405020304" pitchFamily="18" charset="0"/>
                </a:rPr>
                <a:t>O.T </a:t>
              </a:r>
              <a:r>
                <a:rPr lang="en-US" altLang="en-US" sz="6600" b="0">
                  <a:solidFill>
                    <a:srgbClr val="7FFF00"/>
                  </a:solidFill>
                  <a:latin typeface="Times" panose="02020603050405020304" pitchFamily="18" charset="0"/>
                </a:rPr>
                <a:t>S </a:t>
              </a:r>
              <a:r>
                <a:rPr lang="en-US" altLang="en-US" sz="3200">
                  <a:solidFill>
                    <a:schemeClr val="tx2"/>
                  </a:solidFill>
                  <a:latin typeface="Times" panose="02020603050405020304" pitchFamily="18" charset="0"/>
                </a:rPr>
                <a:t>N.T</a:t>
              </a:r>
            </a:p>
          </p:txBody>
        </p:sp>
        <p:sp>
          <p:nvSpPr>
            <p:cNvPr id="12315" name="AutoShape 15">
              <a:extLst>
                <a:ext uri="{FF2B5EF4-FFF2-40B4-BE49-F238E27FC236}">
                  <a16:creationId xmlns:a16="http://schemas.microsoft.com/office/drawing/2014/main" id="{6BD06C37-AE30-9D61-52AC-D03D100205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87760" name="Rectangle 16">
            <a:extLst>
              <a:ext uri="{FF2B5EF4-FFF2-40B4-BE49-F238E27FC236}">
                <a16:creationId xmlns:a16="http://schemas.microsoft.com/office/drawing/2014/main" id="{B5CFEC1F-6E9E-FA8D-75F4-CB8A1B19B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208212" cy="5159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20603050405020304" pitchFamily="18" charset="0"/>
              </a:rPr>
              <a:t>ca. 500 </a:t>
            </a:r>
            <a:r>
              <a:rPr lang="en-US" altLang="en-US" sz="2800" b="0">
                <a:solidFill>
                  <a:srgbClr val="FFFF00"/>
                </a:solidFill>
                <a:latin typeface="Kerala" pitchFamily="2" charset="0"/>
              </a:rPr>
              <a:t>Ìß.Øß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2302" name="Text Box 37">
            <a:extLst>
              <a:ext uri="{FF2B5EF4-FFF2-40B4-BE49-F238E27FC236}">
                <a16:creationId xmlns:a16="http://schemas.microsoft.com/office/drawing/2014/main" id="{06841DE9-217A-6C9A-9448-6B494AF74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2303" name="AutoShape 39">
            <a:extLst>
              <a:ext uri="{FF2B5EF4-FFF2-40B4-BE49-F238E27FC236}">
                <a16:creationId xmlns:a16="http://schemas.microsoft.com/office/drawing/2014/main" id="{5AF0EA53-22D9-7F5F-97F0-88F1FA5D6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4" name="Rectangle 40">
            <a:extLst>
              <a:ext uri="{FF2B5EF4-FFF2-40B4-BE49-F238E27FC236}">
                <a16:creationId xmlns:a16="http://schemas.microsoft.com/office/drawing/2014/main" id="{F644A304-DC31-64FE-01FF-F6362BF85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5" name="AutoShape 41">
            <a:extLst>
              <a:ext uri="{FF2B5EF4-FFF2-40B4-BE49-F238E27FC236}">
                <a16:creationId xmlns:a16="http://schemas.microsoft.com/office/drawing/2014/main" id="{CBF5514B-F675-29DE-5434-07A440211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6" name="Line 42">
            <a:extLst>
              <a:ext uri="{FF2B5EF4-FFF2-40B4-BE49-F238E27FC236}">
                <a16:creationId xmlns:a16="http://schemas.microsoft.com/office/drawing/2014/main" id="{AB868605-8ED8-0908-C190-EA1E7A05308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7" name="Line 43">
            <a:extLst>
              <a:ext uri="{FF2B5EF4-FFF2-40B4-BE49-F238E27FC236}">
                <a16:creationId xmlns:a16="http://schemas.microsoft.com/office/drawing/2014/main" id="{90BF03C3-AFF5-A379-412A-8C0ADCE2E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Rectangle 44">
            <a:extLst>
              <a:ext uri="{FF2B5EF4-FFF2-40B4-BE49-F238E27FC236}">
                <a16:creationId xmlns:a16="http://schemas.microsoft.com/office/drawing/2014/main" id="{EE0AB8F4-5793-D639-0263-4315D31239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1064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¥ÜµíØÞIV_d·àAí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2309" name="Rectangle 45">
            <a:extLst>
              <a:ext uri="{FF2B5EF4-FFF2-40B4-BE49-F238E27FC236}">
                <a16:creationId xmlns:a16="http://schemas.microsoft.com/office/drawing/2014/main" id="{F11936D4-5244-4413-7988-9CE9315FB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ÈßÖÌíÆµÞÜ¢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2310" name="Text Box 46">
            <a:extLst>
              <a:ext uri="{FF2B5EF4-FFF2-40B4-BE49-F238E27FC236}">
                <a16:creationId xmlns:a16="http://schemas.microsoft.com/office/drawing/2014/main" id="{D82AD57A-3CC3-EC36-4E5D-EB7467859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7794" name="Rectangle 50">
            <a:extLst>
              <a:ext uri="{FF2B5EF4-FFF2-40B4-BE49-F238E27FC236}">
                <a16:creationId xmlns:a16="http://schemas.microsoft.com/office/drawing/2014/main" id="{D4506090-FBA8-98E7-A28E-B2DE7A989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05</a:t>
            </a:r>
          </a:p>
        </p:txBody>
      </p:sp>
      <p:sp>
        <p:nvSpPr>
          <p:cNvPr id="12312" name="Text Box 51">
            <a:extLst>
              <a:ext uri="{FF2B5EF4-FFF2-40B4-BE49-F238E27FC236}">
                <a16:creationId xmlns:a16="http://schemas.microsoft.com/office/drawing/2014/main" id="{7AC7CBE7-86B6-BA76-77BA-791C20CEC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7513" y="6194425"/>
            <a:ext cx="208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 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38-39</a:t>
            </a:r>
          </a:p>
        </p:txBody>
      </p:sp>
      <p:sp>
        <p:nvSpPr>
          <p:cNvPr id="12313" name="Text Box 52">
            <a:extLst>
              <a:ext uri="{FF2B5EF4-FFF2-40B4-BE49-F238E27FC236}">
                <a16:creationId xmlns:a16="http://schemas.microsoft.com/office/drawing/2014/main" id="{DD1D6041-57C7-B0B3-6B24-ECC9CF50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DAADE72-85DA-D599-37CC-8244A526B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3315" name="Line 3">
            <a:extLst>
              <a:ext uri="{FF2B5EF4-FFF2-40B4-BE49-F238E27FC236}">
                <a16:creationId xmlns:a16="http://schemas.microsoft.com/office/drawing/2014/main" id="{E2162D76-7221-B078-DEB4-23D5581A1E8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16" name="Group 35">
            <a:extLst>
              <a:ext uri="{FF2B5EF4-FFF2-40B4-BE49-F238E27FC236}">
                <a16:creationId xmlns:a16="http://schemas.microsoft.com/office/drawing/2014/main" id="{7DDE714A-F5CB-397D-A590-92ABB1AF75ED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13328" name="Picture 13">
              <a:extLst>
                <a:ext uri="{FF2B5EF4-FFF2-40B4-BE49-F238E27FC236}">
                  <a16:creationId xmlns:a16="http://schemas.microsoft.com/office/drawing/2014/main" id="{65ED8E54-FD4C-8CA3-6272-5C9AFCD241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9" name="Rectangle 26">
              <a:extLst>
                <a:ext uri="{FF2B5EF4-FFF2-40B4-BE49-F238E27FC236}">
                  <a16:creationId xmlns:a16="http://schemas.microsoft.com/office/drawing/2014/main" id="{350C7320-B04C-B23F-D65C-7BE5FD60CB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13330" name="Rectangle 34">
              <a:extLst>
                <a:ext uri="{FF2B5EF4-FFF2-40B4-BE49-F238E27FC236}">
                  <a16:creationId xmlns:a16="http://schemas.microsoft.com/office/drawing/2014/main" id="{BA395438-A52A-3A80-2453-9EBCC3CA5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/>
            </a:p>
          </p:txBody>
        </p:sp>
      </p:grpSp>
      <p:sp>
        <p:nvSpPr>
          <p:cNvPr id="422926" name="Text Box 14">
            <a:extLst>
              <a:ext uri="{FF2B5EF4-FFF2-40B4-BE49-F238E27FC236}">
                <a16:creationId xmlns:a16="http://schemas.microsoft.com/office/drawing/2014/main" id="{C422CA7E-81A8-DE97-E51C-3A289215C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5897563"/>
            <a:ext cx="4686300" cy="579437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FFFF66"/>
                </a:solidFill>
                <a:latin typeface="Kerala" pitchFamily="2" charset="0"/>
              </a:rPr>
              <a:t>ÎÙÞÈÞÏ</a:t>
            </a:r>
            <a:r>
              <a:rPr lang="en-US" altLang="en-US" sz="2800" b="0">
                <a:solidFill>
                  <a:srgbClr val="FFFF66"/>
                </a:solidFill>
                <a:latin typeface="Kerala" pitchFamily="2" charset="0"/>
              </a:rPr>
              <a:t> </a:t>
            </a:r>
            <a:r>
              <a:rPr lang="en-US" altLang="en-US" sz="3200">
                <a:solidFill>
                  <a:srgbClr val="FFFF66"/>
                </a:solidFill>
                <a:latin typeface="Kerala" pitchFamily="2" charset="0"/>
              </a:rPr>
              <a:t>¥ÜµíØÞIV</a:t>
            </a:r>
            <a:endParaRPr lang="en-US" altLang="en-US" sz="2800" b="0">
              <a:solidFill>
                <a:srgbClr val="FFFF66"/>
              </a:solidFill>
              <a:latin typeface="Kerala" pitchFamily="2" charset="0"/>
            </a:endParaRPr>
          </a:p>
        </p:txBody>
      </p:sp>
      <p:sp>
        <p:nvSpPr>
          <p:cNvPr id="13318" name="AutoShape 36">
            <a:extLst>
              <a:ext uri="{FF2B5EF4-FFF2-40B4-BE49-F238E27FC236}">
                <a16:creationId xmlns:a16="http://schemas.microsoft.com/office/drawing/2014/main" id="{CC8AADD1-2795-A081-FAE1-D936F0D87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9" name="Rectangle 37">
            <a:extLst>
              <a:ext uri="{FF2B5EF4-FFF2-40B4-BE49-F238E27FC236}">
                <a16:creationId xmlns:a16="http://schemas.microsoft.com/office/drawing/2014/main" id="{0EA83068-8587-EFDF-DE70-4DC632CCC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0" name="AutoShape 38">
            <a:extLst>
              <a:ext uri="{FF2B5EF4-FFF2-40B4-BE49-F238E27FC236}">
                <a16:creationId xmlns:a16="http://schemas.microsoft.com/office/drawing/2014/main" id="{6B5351F9-9757-D3F3-16CA-705E98D75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1" name="Line 39">
            <a:extLst>
              <a:ext uri="{FF2B5EF4-FFF2-40B4-BE49-F238E27FC236}">
                <a16:creationId xmlns:a16="http://schemas.microsoft.com/office/drawing/2014/main" id="{19FA7567-983C-992A-D6F6-88689110B0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Line 40">
            <a:extLst>
              <a:ext uri="{FF2B5EF4-FFF2-40B4-BE49-F238E27FC236}">
                <a16:creationId xmlns:a16="http://schemas.microsoft.com/office/drawing/2014/main" id="{F930A69F-DF00-8E8D-9500-6142E51C8F0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Rectangle 41">
            <a:extLst>
              <a:ext uri="{FF2B5EF4-FFF2-40B4-BE49-F238E27FC236}">
                <a16:creationId xmlns:a16="http://schemas.microsoft.com/office/drawing/2014/main" id="{40243A43-058D-3407-2449-78B495CF5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3324" name="Rectangle 42">
            <a:extLst>
              <a:ext uri="{FF2B5EF4-FFF2-40B4-BE49-F238E27FC236}">
                <a16:creationId xmlns:a16="http://schemas.microsoft.com/office/drawing/2014/main" id="{994C25FB-3E12-6D87-3017-961D4AF41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778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ÈßÖÌíÆµÞÜ</a:t>
            </a:r>
            <a:r>
              <a:rPr lang="en-US" altLang="en-US" sz="900" b="0">
                <a:solidFill>
                  <a:schemeClr val="tx1"/>
                </a:solidFill>
                <a:latin typeface="Kerala" pitchFamily="2" charset="0"/>
              </a:rPr>
              <a:t>¢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3325" name="Text Box 43">
            <a:extLst>
              <a:ext uri="{FF2B5EF4-FFF2-40B4-BE49-F238E27FC236}">
                <a16:creationId xmlns:a16="http://schemas.microsoft.com/office/drawing/2014/main" id="{51971711-73B5-31E5-701D-45404B9EC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59" name="Rectangle 47">
            <a:extLst>
              <a:ext uri="{FF2B5EF4-FFF2-40B4-BE49-F238E27FC236}">
                <a16:creationId xmlns:a16="http://schemas.microsoft.com/office/drawing/2014/main" id="{3D302838-F5C0-C27F-A1D9-EBDF4F197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13327" name="Text Box 48">
            <a:extLst>
              <a:ext uri="{FF2B5EF4-FFF2-40B4-BE49-F238E27FC236}">
                <a16:creationId xmlns:a16="http://schemas.microsoft.com/office/drawing/2014/main" id="{F1CA9516-FB57-B0D3-4DE2-5F5F8D880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70625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CAF6DA8F-33FD-F3A1-C2CF-4C65D5E43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4339" name="Line 4">
            <a:extLst>
              <a:ext uri="{FF2B5EF4-FFF2-40B4-BE49-F238E27FC236}">
                <a16:creationId xmlns:a16="http://schemas.microsoft.com/office/drawing/2014/main" id="{9422A959-3754-B1E8-C92E-51DF9AE22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8">
            <a:extLst>
              <a:ext uri="{FF2B5EF4-FFF2-40B4-BE49-F238E27FC236}">
                <a16:creationId xmlns:a16="http://schemas.microsoft.com/office/drawing/2014/main" id="{B21BBE59-827B-D34E-DACB-2B486A9D6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22913" r="44141" b="26820"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Text Box 9">
            <a:extLst>
              <a:ext uri="{FF2B5EF4-FFF2-40B4-BE49-F238E27FC236}">
                <a16:creationId xmlns:a16="http://schemas.microsoft.com/office/drawing/2014/main" id="{579DF541-763F-D5BB-20A9-1000FDCB8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482600"/>
            <a:ext cx="4686300" cy="64135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ÎÙÞÈÞÏ</a:t>
            </a: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600" b="0">
                <a:solidFill>
                  <a:srgbClr val="FFFF00"/>
                </a:solidFill>
                <a:latin typeface="Kerala" pitchFamily="2" charset="0"/>
              </a:rPr>
              <a:t>¥ÜµíØÞIV</a:t>
            </a:r>
            <a:endParaRPr lang="en-US" altLang="en-US" sz="3200" b="0">
              <a:solidFill>
                <a:srgbClr val="FFFF00"/>
              </a:solidFill>
              <a:latin typeface="Kerala" pitchFamily="2" charset="0"/>
            </a:endParaRPr>
          </a:p>
        </p:txBody>
      </p:sp>
      <p:grpSp>
        <p:nvGrpSpPr>
          <p:cNvPr id="421903" name="Group 15">
            <a:extLst>
              <a:ext uri="{FF2B5EF4-FFF2-40B4-BE49-F238E27FC236}">
                <a16:creationId xmlns:a16="http://schemas.microsoft.com/office/drawing/2014/main" id="{ED9E558E-BFFA-147A-0AA3-6BCE9BDD3F86}"/>
              </a:ext>
            </a:extLst>
          </p:cNvPr>
          <p:cNvGrpSpPr>
            <a:grpSpLocks/>
          </p:cNvGrpSpPr>
          <p:nvPr/>
        </p:nvGrpSpPr>
        <p:grpSpPr bwMode="auto">
          <a:xfrm>
            <a:off x="623888" y="1628775"/>
            <a:ext cx="2363787" cy="3270250"/>
            <a:chOff x="393" y="1138"/>
            <a:chExt cx="1489" cy="2060"/>
          </a:xfrm>
        </p:grpSpPr>
        <p:pic>
          <p:nvPicPr>
            <p:cNvPr id="14356" name="Picture 6">
              <a:extLst>
                <a:ext uri="{FF2B5EF4-FFF2-40B4-BE49-F238E27FC236}">
                  <a16:creationId xmlns:a16="http://schemas.microsoft.com/office/drawing/2014/main" id="{B0779D9D-F5F6-7113-9CAB-094A49B34F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23175" r="56836" b="53645"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57" name="Text Box 10">
              <a:extLst>
                <a:ext uri="{FF2B5EF4-FFF2-40B4-BE49-F238E27FC236}">
                  <a16:creationId xmlns:a16="http://schemas.microsoft.com/office/drawing/2014/main" id="{5E47D75F-BC2F-EAF9-5A6B-18BFAF766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460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400" b="0">
                  <a:solidFill>
                    <a:srgbClr val="FFFF00"/>
                  </a:solidFill>
                  <a:latin typeface="Kerala" pitchFamily="2" charset="0"/>
                </a:rPr>
                <a:t>¥øßØíçxÞGßW, ¥ÜµíØÞIùßæa ¥icÞÉµX</a:t>
              </a:r>
              <a:endParaRPr lang="en-US" altLang="en-US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grpSp>
        <p:nvGrpSpPr>
          <p:cNvPr id="421904" name="Group 16">
            <a:extLst>
              <a:ext uri="{FF2B5EF4-FFF2-40B4-BE49-F238E27FC236}">
                <a16:creationId xmlns:a16="http://schemas.microsoft.com/office/drawing/2014/main" id="{44008200-E04F-DC4F-BA37-884960217468}"/>
              </a:ext>
            </a:extLst>
          </p:cNvPr>
          <p:cNvGrpSpPr>
            <a:grpSpLocks/>
          </p:cNvGrpSpPr>
          <p:nvPr/>
        </p:nvGrpSpPr>
        <p:grpSpPr bwMode="auto">
          <a:xfrm>
            <a:off x="5692775" y="1889125"/>
            <a:ext cx="2873375" cy="4167188"/>
            <a:chOff x="3586" y="1358"/>
            <a:chExt cx="1810" cy="2625"/>
          </a:xfrm>
        </p:grpSpPr>
        <p:pic>
          <p:nvPicPr>
            <p:cNvPr id="14354" name="Picture 7">
              <a:extLst>
                <a:ext uri="{FF2B5EF4-FFF2-40B4-BE49-F238E27FC236}">
                  <a16:creationId xmlns:a16="http://schemas.microsoft.com/office/drawing/2014/main" id="{4907FB3B-CBBB-111E-7834-0167FB98B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23438" r="21289" b="7031"/>
            <a:stretch>
              <a:fillRect/>
            </a:stretch>
          </p:blipFill>
          <p:spPr bwMode="auto">
            <a:xfrm>
              <a:off x="3586" y="2160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55" name="Text Box 11">
              <a:extLst>
                <a:ext uri="{FF2B5EF4-FFF2-40B4-BE49-F238E27FC236}">
                  <a16:creationId xmlns:a16="http://schemas.microsoft.com/office/drawing/2014/main" id="{CAA365F4-B245-933B-271D-A259A74FA8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8" y="1358"/>
              <a:ext cx="852" cy="595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r">
                <a:spcBef>
                  <a:spcPct val="50000"/>
                </a:spcBef>
              </a:pPr>
              <a:r>
                <a:rPr lang="en-US" altLang="en-US" sz="1400">
                  <a:solidFill>
                    <a:srgbClr val="EEFF4B"/>
                  </a:solidFill>
                </a:rPr>
                <a:t>                       </a:t>
              </a:r>
              <a:r>
                <a:rPr lang="en-US" altLang="en-US" sz="1200" b="0">
                  <a:solidFill>
                    <a:srgbClr val="FFFF00"/>
                  </a:solidFill>
                  <a:latin typeface="Kerala" pitchFamily="2" charset="0"/>
                </a:rPr>
                <a:t>ÌâçØËÜØí</a:t>
              </a:r>
            </a:p>
            <a:p>
              <a:pPr algn="r">
                <a:spcBef>
                  <a:spcPct val="50000"/>
                </a:spcBef>
              </a:pPr>
              <a:r>
                <a:rPr lang="en-US" altLang="en-US" sz="1200" b="0">
                  <a:solidFill>
                    <a:srgbClr val="FFFF00"/>
                  </a:solidFill>
                  <a:latin typeface="Kerala" pitchFamily="2" charset="0"/>
                </a:rPr>
                <a:t>¥ÜµíØÞIùßæa ÉøßÖàÜÈJßW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14344" name="AutoShape 29">
            <a:extLst>
              <a:ext uri="{FF2B5EF4-FFF2-40B4-BE49-F238E27FC236}">
                <a16:creationId xmlns:a16="http://schemas.microsoft.com/office/drawing/2014/main" id="{649D17C8-F53F-DD65-971C-D947BE83A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5" name="Rectangle 30">
            <a:extLst>
              <a:ext uri="{FF2B5EF4-FFF2-40B4-BE49-F238E27FC236}">
                <a16:creationId xmlns:a16="http://schemas.microsoft.com/office/drawing/2014/main" id="{F1A29155-6E4C-59B4-5426-57C17C701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6" name="AutoShape 31">
            <a:extLst>
              <a:ext uri="{FF2B5EF4-FFF2-40B4-BE49-F238E27FC236}">
                <a16:creationId xmlns:a16="http://schemas.microsoft.com/office/drawing/2014/main" id="{07C276E5-9B72-FA51-39F8-3FD7DAF0E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7" name="Line 32">
            <a:extLst>
              <a:ext uri="{FF2B5EF4-FFF2-40B4-BE49-F238E27FC236}">
                <a16:creationId xmlns:a16="http://schemas.microsoft.com/office/drawing/2014/main" id="{A6A6459C-4C0D-81A0-2C37-3DD8CEADD57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8" name="Line 33">
            <a:extLst>
              <a:ext uri="{FF2B5EF4-FFF2-40B4-BE49-F238E27FC236}">
                <a16:creationId xmlns:a16="http://schemas.microsoft.com/office/drawing/2014/main" id="{A715ABE0-0CE1-FF40-D429-A4F460F9FBA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9" name="Rectangle 34">
            <a:extLst>
              <a:ext uri="{FF2B5EF4-FFF2-40B4-BE49-F238E27FC236}">
                <a16:creationId xmlns:a16="http://schemas.microsoft.com/office/drawing/2014/main" id="{D52A48D1-8A04-C8ED-FB8C-EE3DF68F0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4350" name="Rectangle 35">
            <a:extLst>
              <a:ext uri="{FF2B5EF4-FFF2-40B4-BE49-F238E27FC236}">
                <a16:creationId xmlns:a16="http://schemas.microsoft.com/office/drawing/2014/main" id="{D16A7237-F354-D5BB-1ED3-836C65760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812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ÈßÖÌíÆµÞÜ¢¢</a:t>
            </a:r>
          </a:p>
        </p:txBody>
      </p:sp>
      <p:sp>
        <p:nvSpPr>
          <p:cNvPr id="14351" name="Text Box 36">
            <a:extLst>
              <a:ext uri="{FF2B5EF4-FFF2-40B4-BE49-F238E27FC236}">
                <a16:creationId xmlns:a16="http://schemas.microsoft.com/office/drawing/2014/main" id="{687DF5EF-E57A-1F15-2319-F7392478A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28" name="Rectangle 40">
            <a:extLst>
              <a:ext uri="{FF2B5EF4-FFF2-40B4-BE49-F238E27FC236}">
                <a16:creationId xmlns:a16="http://schemas.microsoft.com/office/drawing/2014/main" id="{958D73DB-610F-F268-3973-A86D7FF7F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07</a:t>
            </a:r>
          </a:p>
        </p:txBody>
      </p:sp>
      <p:sp>
        <p:nvSpPr>
          <p:cNvPr id="14353" name="Text Box 41">
            <a:extLst>
              <a:ext uri="{FF2B5EF4-FFF2-40B4-BE49-F238E27FC236}">
                <a16:creationId xmlns:a16="http://schemas.microsoft.com/office/drawing/2014/main" id="{1684E02C-9AC1-685B-D630-250472AA6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2438" y="6270625"/>
            <a:ext cx="2012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E10A4A3-2EAA-FD09-F14A-584E095245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3" name="AutoShape 4">
            <a:extLst>
              <a:ext uri="{FF2B5EF4-FFF2-40B4-BE49-F238E27FC236}">
                <a16:creationId xmlns:a16="http://schemas.microsoft.com/office/drawing/2014/main" id="{AA7A66EE-09B6-897F-05DF-6CA92689D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CDD7CFF7-99D9-BA65-4FD5-5CE193892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bg2"/>
                </a:solidFill>
                <a:latin typeface="Times" panose="02020603050405020304" pitchFamily="18" charset="0"/>
              </a:rPr>
              <a:t>   SILENCE</a:t>
            </a:r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509A9E3F-A3DF-B8D5-2E50-9FE8E1069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6" name="Rectangle 7">
            <a:extLst>
              <a:ext uri="{FF2B5EF4-FFF2-40B4-BE49-F238E27FC236}">
                <a16:creationId xmlns:a16="http://schemas.microsoft.com/office/drawing/2014/main" id="{236615A9-FC89-BD91-B707-34C587B2F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7" name="Line 8">
            <a:extLst>
              <a:ext uri="{FF2B5EF4-FFF2-40B4-BE49-F238E27FC236}">
                <a16:creationId xmlns:a16="http://schemas.microsoft.com/office/drawing/2014/main" id="{C3F352E7-975F-DB53-EBB6-D2C17D9A7B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10">
            <a:extLst>
              <a:ext uri="{FF2B5EF4-FFF2-40B4-BE49-F238E27FC236}">
                <a16:creationId xmlns:a16="http://schemas.microsoft.com/office/drawing/2014/main" id="{CF25F0E7-872D-277E-EE64-A71C7911B0A5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2">
            <a:extLst>
              <a:ext uri="{FF2B5EF4-FFF2-40B4-BE49-F238E27FC236}">
                <a16:creationId xmlns:a16="http://schemas.microsoft.com/office/drawing/2014/main" id="{31875586-23BC-4C7A-FA03-70ED6F01C7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70" name="Group 13">
            <a:extLst>
              <a:ext uri="{FF2B5EF4-FFF2-40B4-BE49-F238E27FC236}">
                <a16:creationId xmlns:a16="http://schemas.microsoft.com/office/drawing/2014/main" id="{6301628F-AD50-A30A-5A18-4C223900A833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15415" name="Rectangle 14">
              <a:extLst>
                <a:ext uri="{FF2B5EF4-FFF2-40B4-BE49-F238E27FC236}">
                  <a16:creationId xmlns:a16="http://schemas.microsoft.com/office/drawing/2014/main" id="{A182E794-BB57-76C6-94E2-4BBB5C36BF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3600" b="0">
                  <a:solidFill>
                    <a:schemeClr val="tx2"/>
                  </a:solidFill>
                  <a:latin typeface="Times" panose="02020603050405020304" pitchFamily="18" charset="0"/>
                </a:rPr>
                <a:t>OT  </a:t>
              </a:r>
              <a:r>
                <a:rPr lang="en-US" altLang="en-US" sz="6600" b="0">
                  <a:solidFill>
                    <a:srgbClr val="7FFF00"/>
                  </a:solidFill>
                  <a:latin typeface="Times" panose="02020603050405020304" pitchFamily="18" charset="0"/>
                </a:rPr>
                <a:t>S </a:t>
              </a:r>
              <a:r>
                <a:rPr lang="en-US" altLang="en-US" sz="3600" b="0">
                  <a:solidFill>
                    <a:schemeClr val="tx2"/>
                  </a:solidFill>
                  <a:latin typeface="Times" panose="02020603050405020304" pitchFamily="18" charset="0"/>
                </a:rPr>
                <a:t>NT</a:t>
              </a:r>
            </a:p>
          </p:txBody>
        </p:sp>
        <p:sp>
          <p:nvSpPr>
            <p:cNvPr id="15416" name="AutoShape 15">
              <a:extLst>
                <a:ext uri="{FF2B5EF4-FFF2-40B4-BE49-F238E27FC236}">
                  <a16:creationId xmlns:a16="http://schemas.microsoft.com/office/drawing/2014/main" id="{25A794E7-441B-661C-0FFF-0666700C93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5371" name="Rectangle 16">
            <a:extLst>
              <a:ext uri="{FF2B5EF4-FFF2-40B4-BE49-F238E27FC236}">
                <a16:creationId xmlns:a16="http://schemas.microsoft.com/office/drawing/2014/main" id="{FD7939F7-4DDE-31C0-E47B-F8F77DD2A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20603050405020304" pitchFamily="18" charset="0"/>
              </a:rPr>
              <a:t>ca. 500 B.C</a:t>
            </a:r>
            <a:r>
              <a:rPr lang="en-US" altLang="en-US" sz="2800" b="0">
                <a:solidFill>
                  <a:srgbClr val="FAFD00"/>
                </a:solidFill>
                <a:latin typeface="Times" panose="02020603050405020304" pitchFamily="18" charset="0"/>
              </a:rPr>
              <a:t>.</a:t>
            </a:r>
          </a:p>
        </p:txBody>
      </p:sp>
      <p:sp>
        <p:nvSpPr>
          <p:cNvPr id="15372" name="Text Box 25">
            <a:extLst>
              <a:ext uri="{FF2B5EF4-FFF2-40B4-BE49-F238E27FC236}">
                <a16:creationId xmlns:a16="http://schemas.microsoft.com/office/drawing/2014/main" id="{2095AD43-5024-30CE-7443-46B353B92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15373" name="Picture 27">
            <a:extLst>
              <a:ext uri="{FF2B5EF4-FFF2-40B4-BE49-F238E27FC236}">
                <a16:creationId xmlns:a16="http://schemas.microsoft.com/office/drawing/2014/main" id="{AC7B4426-8726-F23E-1999-1692ED488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800100" y="581025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74" name="Text Box 28">
            <a:extLst>
              <a:ext uri="{FF2B5EF4-FFF2-40B4-BE49-F238E27FC236}">
                <a16:creationId xmlns:a16="http://schemas.microsoft.com/office/drawing/2014/main" id="{D54AC951-CCAC-90D0-B9F2-D1DD8D359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¦dËßA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5375" name="Text Box 29">
            <a:extLst>
              <a:ext uri="{FF2B5EF4-FFF2-40B4-BE49-F238E27FC236}">
                <a16:creationId xmlns:a16="http://schemas.microsoft.com/office/drawing/2014/main" id="{3BEB3AC2-E800-0821-12F5-4788FF5C0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>
                <a:solidFill>
                  <a:srgbClr val="0066FF"/>
                </a:solidFill>
                <a:latin typeface="Kerala" pitchFamily="2" charset="0"/>
              </a:rPr>
              <a:t>¥çùÌc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5376" name="Text Box 31">
            <a:extLst>
              <a:ext uri="{FF2B5EF4-FFF2-40B4-BE49-F238E27FC236}">
                <a16:creationId xmlns:a16="http://schemas.microsoft.com/office/drawing/2014/main" id="{87F4D10D-3224-E6D7-6E8D-A477CD5E4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0">
                <a:solidFill>
                  <a:srgbClr val="0066FF"/>
                </a:solidFill>
                <a:latin typeface="Kerala" pitchFamily="2" charset="0"/>
              </a:rPr>
              <a:t>¯×c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5377" name="Text Box 37">
            <a:extLst>
              <a:ext uri="{FF2B5EF4-FFF2-40B4-BE49-F238E27FC236}">
                <a16:creationId xmlns:a16="http://schemas.microsoft.com/office/drawing/2014/main" id="{BC2E0AC5-DA2C-D1B6-207D-04CA73B976CB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88975" y="3246438"/>
            <a:ext cx="210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chemeClr val="tx1"/>
                </a:solidFill>
                <a:latin typeface="Kerala" pitchFamily="2" charset="0"/>
              </a:rPr>
              <a:t>ÎicÇøÃß µ¿W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5378" name="Freeform 40">
            <a:extLst>
              <a:ext uri="{FF2B5EF4-FFF2-40B4-BE49-F238E27FC236}">
                <a16:creationId xmlns:a16="http://schemas.microsoft.com/office/drawing/2014/main" id="{5359A47E-AE87-FAB5-A1E3-38623FABB0C4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254000 h 187"/>
              <a:gd name="T2" fmla="*/ 228600 w 888"/>
              <a:gd name="T3" fmla="*/ 266700 h 187"/>
              <a:gd name="T4" fmla="*/ 304800 w 888"/>
              <a:gd name="T5" fmla="*/ 292100 h 187"/>
              <a:gd name="T6" fmla="*/ 596900 w 888"/>
              <a:gd name="T7" fmla="*/ 266700 h 187"/>
              <a:gd name="T8" fmla="*/ 863600 w 888"/>
              <a:gd name="T9" fmla="*/ 152400 h 187"/>
              <a:gd name="T10" fmla="*/ 1016000 w 888"/>
              <a:gd name="T11" fmla="*/ 139700 h 187"/>
              <a:gd name="T12" fmla="*/ 1219200 w 888"/>
              <a:gd name="T13" fmla="*/ 12700 h 187"/>
              <a:gd name="T14" fmla="*/ 1409700 w 888"/>
              <a:gd name="T15" fmla="*/ 38100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Freeform 41">
            <a:extLst>
              <a:ext uri="{FF2B5EF4-FFF2-40B4-BE49-F238E27FC236}">
                <a16:creationId xmlns:a16="http://schemas.microsoft.com/office/drawing/2014/main" id="{CA261CE5-F406-6BBE-F0E3-6BF7DC3BE7A4}"/>
              </a:ext>
            </a:extLst>
          </p:cNvPr>
          <p:cNvSpPr>
            <a:spLocks/>
          </p:cNvSpPr>
          <p:nvPr/>
        </p:nvSpPr>
        <p:spPr bwMode="auto">
          <a:xfrm>
            <a:off x="3767138" y="1735138"/>
            <a:ext cx="1193800" cy="522287"/>
          </a:xfrm>
          <a:custGeom>
            <a:avLst/>
            <a:gdLst>
              <a:gd name="T0" fmla="*/ 0 w 752"/>
              <a:gd name="T1" fmla="*/ 26987 h 329"/>
              <a:gd name="T2" fmla="*/ 279400 w 752"/>
              <a:gd name="T3" fmla="*/ 52387 h 329"/>
              <a:gd name="T4" fmla="*/ 317500 w 752"/>
              <a:gd name="T5" fmla="*/ 77787 h 329"/>
              <a:gd name="T6" fmla="*/ 482600 w 752"/>
              <a:gd name="T7" fmla="*/ 103187 h 329"/>
              <a:gd name="T8" fmla="*/ 660400 w 752"/>
              <a:gd name="T9" fmla="*/ 255587 h 329"/>
              <a:gd name="T10" fmla="*/ 952500 w 752"/>
              <a:gd name="T11" fmla="*/ 331787 h 329"/>
              <a:gd name="T12" fmla="*/ 1193800 w 752"/>
              <a:gd name="T13" fmla="*/ 522287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Freeform 44">
            <a:extLst>
              <a:ext uri="{FF2B5EF4-FFF2-40B4-BE49-F238E27FC236}">
                <a16:creationId xmlns:a16="http://schemas.microsoft.com/office/drawing/2014/main" id="{3154581C-7132-A2CC-2A10-A3C2CC16E12C}"/>
              </a:ext>
            </a:extLst>
          </p:cNvPr>
          <p:cNvSpPr>
            <a:spLocks/>
          </p:cNvSpPr>
          <p:nvPr/>
        </p:nvSpPr>
        <p:spPr bwMode="auto">
          <a:xfrm>
            <a:off x="5289550" y="1266825"/>
            <a:ext cx="3048000" cy="3906838"/>
          </a:xfrm>
          <a:custGeom>
            <a:avLst/>
            <a:gdLst>
              <a:gd name="T0" fmla="*/ 0 w 1920"/>
              <a:gd name="T1" fmla="*/ 1023938 h 2461"/>
              <a:gd name="T2" fmla="*/ 254000 w 1920"/>
              <a:gd name="T3" fmla="*/ 1023938 h 2461"/>
              <a:gd name="T4" fmla="*/ 571500 w 1920"/>
              <a:gd name="T5" fmla="*/ 922338 h 2461"/>
              <a:gd name="T6" fmla="*/ 622300 w 1920"/>
              <a:gd name="T7" fmla="*/ 884238 h 2461"/>
              <a:gd name="T8" fmla="*/ 698500 w 1920"/>
              <a:gd name="T9" fmla="*/ 833438 h 2461"/>
              <a:gd name="T10" fmla="*/ 825500 w 1920"/>
              <a:gd name="T11" fmla="*/ 681038 h 2461"/>
              <a:gd name="T12" fmla="*/ 914400 w 1920"/>
              <a:gd name="T13" fmla="*/ 515938 h 2461"/>
              <a:gd name="T14" fmla="*/ 1041400 w 1920"/>
              <a:gd name="T15" fmla="*/ 325438 h 2461"/>
              <a:gd name="T16" fmla="*/ 1130300 w 1920"/>
              <a:gd name="T17" fmla="*/ 223838 h 2461"/>
              <a:gd name="T18" fmla="*/ 1181100 w 1920"/>
              <a:gd name="T19" fmla="*/ 160338 h 2461"/>
              <a:gd name="T20" fmla="*/ 1346200 w 1920"/>
              <a:gd name="T21" fmla="*/ 46038 h 2461"/>
              <a:gd name="T22" fmla="*/ 1447800 w 1920"/>
              <a:gd name="T23" fmla="*/ 20638 h 2461"/>
              <a:gd name="T24" fmla="*/ 1790700 w 1920"/>
              <a:gd name="T25" fmla="*/ 46038 h 2461"/>
              <a:gd name="T26" fmla="*/ 1955800 w 1920"/>
              <a:gd name="T27" fmla="*/ 261938 h 2461"/>
              <a:gd name="T28" fmla="*/ 2146300 w 1920"/>
              <a:gd name="T29" fmla="*/ 477838 h 2461"/>
              <a:gd name="T30" fmla="*/ 2184400 w 1920"/>
              <a:gd name="T31" fmla="*/ 515938 h 2461"/>
              <a:gd name="T32" fmla="*/ 2527300 w 1920"/>
              <a:gd name="T33" fmla="*/ 630238 h 2461"/>
              <a:gd name="T34" fmla="*/ 2616200 w 1920"/>
              <a:gd name="T35" fmla="*/ 769938 h 2461"/>
              <a:gd name="T36" fmla="*/ 2641600 w 1920"/>
              <a:gd name="T37" fmla="*/ 909638 h 2461"/>
              <a:gd name="T38" fmla="*/ 2692400 w 1920"/>
              <a:gd name="T39" fmla="*/ 985838 h 2461"/>
              <a:gd name="T40" fmla="*/ 2717800 w 1920"/>
              <a:gd name="T41" fmla="*/ 1062038 h 2461"/>
              <a:gd name="T42" fmla="*/ 2730500 w 1920"/>
              <a:gd name="T43" fmla="*/ 1404938 h 2461"/>
              <a:gd name="T44" fmla="*/ 2819400 w 1920"/>
              <a:gd name="T45" fmla="*/ 1493838 h 2461"/>
              <a:gd name="T46" fmla="*/ 2882900 w 1920"/>
              <a:gd name="T47" fmla="*/ 1608138 h 2461"/>
              <a:gd name="T48" fmla="*/ 2971800 w 1920"/>
              <a:gd name="T49" fmla="*/ 1976438 h 2461"/>
              <a:gd name="T50" fmla="*/ 3022600 w 1920"/>
              <a:gd name="T51" fmla="*/ 2065338 h 2461"/>
              <a:gd name="T52" fmla="*/ 3048000 w 1920"/>
              <a:gd name="T53" fmla="*/ 2141538 h 2461"/>
              <a:gd name="T54" fmla="*/ 2921000 w 1920"/>
              <a:gd name="T55" fmla="*/ 2484438 h 2461"/>
              <a:gd name="T56" fmla="*/ 2870200 w 1920"/>
              <a:gd name="T57" fmla="*/ 2560638 h 2461"/>
              <a:gd name="T58" fmla="*/ 2717800 w 1920"/>
              <a:gd name="T59" fmla="*/ 2636838 h 2461"/>
              <a:gd name="T60" fmla="*/ 2603500 w 1920"/>
              <a:gd name="T61" fmla="*/ 2687638 h 2461"/>
              <a:gd name="T62" fmla="*/ 2514600 w 1920"/>
              <a:gd name="T63" fmla="*/ 2763838 h 2461"/>
              <a:gd name="T64" fmla="*/ 2489200 w 1920"/>
              <a:gd name="T65" fmla="*/ 2801938 h 2461"/>
              <a:gd name="T66" fmla="*/ 2451100 w 1920"/>
              <a:gd name="T67" fmla="*/ 2827338 h 2461"/>
              <a:gd name="T68" fmla="*/ 2438400 w 1920"/>
              <a:gd name="T69" fmla="*/ 2865438 h 2461"/>
              <a:gd name="T70" fmla="*/ 2362200 w 1920"/>
              <a:gd name="T71" fmla="*/ 3017838 h 2461"/>
              <a:gd name="T72" fmla="*/ 2260600 w 1920"/>
              <a:gd name="T73" fmla="*/ 3475038 h 2461"/>
              <a:gd name="T74" fmla="*/ 2247900 w 1920"/>
              <a:gd name="T75" fmla="*/ 3513138 h 2461"/>
              <a:gd name="T76" fmla="*/ 2222500 w 1920"/>
              <a:gd name="T77" fmla="*/ 3551238 h 2461"/>
              <a:gd name="T78" fmla="*/ 2197100 w 1920"/>
              <a:gd name="T79" fmla="*/ 3627438 h 2461"/>
              <a:gd name="T80" fmla="*/ 2209800 w 1920"/>
              <a:gd name="T81" fmla="*/ 3906838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Freeform 45">
            <a:extLst>
              <a:ext uri="{FF2B5EF4-FFF2-40B4-BE49-F238E27FC236}">
                <a16:creationId xmlns:a16="http://schemas.microsoft.com/office/drawing/2014/main" id="{AFE9DE0A-A650-A1B2-D217-07D389467CF6}"/>
              </a:ext>
            </a:extLst>
          </p:cNvPr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114300 w 1248"/>
              <a:gd name="T3" fmla="*/ 50800 h 1104"/>
              <a:gd name="T4" fmla="*/ 215900 w 1248"/>
              <a:gd name="T5" fmla="*/ 152400 h 1104"/>
              <a:gd name="T6" fmla="*/ 292100 w 1248"/>
              <a:gd name="T7" fmla="*/ 304800 h 1104"/>
              <a:gd name="T8" fmla="*/ 342900 w 1248"/>
              <a:gd name="T9" fmla="*/ 381000 h 1104"/>
              <a:gd name="T10" fmla="*/ 393700 w 1248"/>
              <a:gd name="T11" fmla="*/ 495300 h 1104"/>
              <a:gd name="T12" fmla="*/ 596900 w 1248"/>
              <a:gd name="T13" fmla="*/ 762000 h 1104"/>
              <a:gd name="T14" fmla="*/ 647700 w 1248"/>
              <a:gd name="T15" fmla="*/ 914400 h 1104"/>
              <a:gd name="T16" fmla="*/ 660400 w 1248"/>
              <a:gd name="T17" fmla="*/ 952500 h 1104"/>
              <a:gd name="T18" fmla="*/ 774700 w 1248"/>
              <a:gd name="T19" fmla="*/ 1028700 h 1104"/>
              <a:gd name="T20" fmla="*/ 812800 w 1248"/>
              <a:gd name="T21" fmla="*/ 1066800 h 1104"/>
              <a:gd name="T22" fmla="*/ 939800 w 1248"/>
              <a:gd name="T23" fmla="*/ 1130300 h 1104"/>
              <a:gd name="T24" fmla="*/ 1066800 w 1248"/>
              <a:gd name="T25" fmla="*/ 1219200 h 1104"/>
              <a:gd name="T26" fmla="*/ 1295400 w 1248"/>
              <a:gd name="T27" fmla="*/ 1511300 h 1104"/>
              <a:gd name="T28" fmla="*/ 1714500 w 1248"/>
              <a:gd name="T29" fmla="*/ 1752600 h 1104"/>
              <a:gd name="T30" fmla="*/ 1981200 w 1248"/>
              <a:gd name="T31" fmla="*/ 1739900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82" name="Freeform 46">
            <a:extLst>
              <a:ext uri="{FF2B5EF4-FFF2-40B4-BE49-F238E27FC236}">
                <a16:creationId xmlns:a16="http://schemas.microsoft.com/office/drawing/2014/main" id="{242C5363-2298-F747-7762-67F7EA98F324}"/>
              </a:ext>
            </a:extLst>
          </p:cNvPr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>
              <a:gd name="T0" fmla="*/ 0 w 1464"/>
              <a:gd name="T1" fmla="*/ 749300 h 600"/>
              <a:gd name="T2" fmla="*/ 381000 w 1464"/>
              <a:gd name="T3" fmla="*/ 660400 h 600"/>
              <a:gd name="T4" fmla="*/ 495300 w 1464"/>
              <a:gd name="T5" fmla="*/ 622300 h 600"/>
              <a:gd name="T6" fmla="*/ 647700 w 1464"/>
              <a:gd name="T7" fmla="*/ 533400 h 600"/>
              <a:gd name="T8" fmla="*/ 762000 w 1464"/>
              <a:gd name="T9" fmla="*/ 419100 h 600"/>
              <a:gd name="T10" fmla="*/ 838200 w 1464"/>
              <a:gd name="T11" fmla="*/ 292100 h 600"/>
              <a:gd name="T12" fmla="*/ 876300 w 1464"/>
              <a:gd name="T13" fmla="*/ 215900 h 600"/>
              <a:gd name="T14" fmla="*/ 1041400 w 1464"/>
              <a:gd name="T15" fmla="*/ 114300 h 600"/>
              <a:gd name="T16" fmla="*/ 1206500 w 1464"/>
              <a:gd name="T17" fmla="*/ 0 h 600"/>
              <a:gd name="T18" fmla="*/ 1409700 w 1464"/>
              <a:gd name="T19" fmla="*/ 38100 h 600"/>
              <a:gd name="T20" fmla="*/ 1524000 w 1464"/>
              <a:gd name="T21" fmla="*/ 177800 h 600"/>
              <a:gd name="T22" fmla="*/ 1765300 w 1464"/>
              <a:gd name="T23" fmla="*/ 508000 h 600"/>
              <a:gd name="T24" fmla="*/ 1816100 w 1464"/>
              <a:gd name="T25" fmla="*/ 571500 h 600"/>
              <a:gd name="T26" fmla="*/ 1905000 w 1464"/>
              <a:gd name="T27" fmla="*/ 723900 h 600"/>
              <a:gd name="T28" fmla="*/ 2095500 w 1464"/>
              <a:gd name="T29" fmla="*/ 850900 h 600"/>
              <a:gd name="T30" fmla="*/ 2247900 w 1464"/>
              <a:gd name="T31" fmla="*/ 927100 h 600"/>
              <a:gd name="T32" fmla="*/ 2324100 w 1464"/>
              <a:gd name="T33" fmla="*/ 9525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322" name="Group 98">
            <a:extLst>
              <a:ext uri="{FF2B5EF4-FFF2-40B4-BE49-F238E27FC236}">
                <a16:creationId xmlns:a16="http://schemas.microsoft.com/office/drawing/2014/main" id="{168D9AB9-D605-8B3B-4A99-23FD1932F465}"/>
              </a:ext>
            </a:extLst>
          </p:cNvPr>
          <p:cNvGrpSpPr>
            <a:grpSpLocks/>
          </p:cNvGrpSpPr>
          <p:nvPr/>
        </p:nvGrpSpPr>
        <p:grpSpPr bwMode="auto">
          <a:xfrm>
            <a:off x="4316413" y="3049588"/>
            <a:ext cx="4610100" cy="3070225"/>
            <a:chOff x="395" y="607"/>
            <a:chExt cx="2874" cy="1934"/>
          </a:xfrm>
        </p:grpSpPr>
        <p:pic>
          <p:nvPicPr>
            <p:cNvPr id="15413" name="Picture 99">
              <a:extLst>
                <a:ext uri="{FF2B5EF4-FFF2-40B4-BE49-F238E27FC236}">
                  <a16:creationId xmlns:a16="http://schemas.microsoft.com/office/drawing/2014/main" id="{AB579644-6FE8-B21C-2EEC-29A7F6C28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414" name="Text Box 100">
              <a:extLst>
                <a:ext uri="{FF2B5EF4-FFF2-40B4-BE49-F238E27FC236}">
                  <a16:creationId xmlns:a16="http://schemas.microsoft.com/office/drawing/2014/main" id="{AEDFF06B-5CFF-BEAA-D334-CAEE4A5ED8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1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0">
                  <a:solidFill>
                    <a:srgbClr val="FFFF00"/>
                  </a:solidFill>
                  <a:latin typeface="Kerala" pitchFamily="2" charset="0"/>
                </a:rPr>
                <a:t>ÉáøÞÄÈ ËßÜßMßÏ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436274" name="AutoShape 50">
            <a:extLst>
              <a:ext uri="{FF2B5EF4-FFF2-40B4-BE49-F238E27FC236}">
                <a16:creationId xmlns:a16="http://schemas.microsoft.com/office/drawing/2014/main" id="{5637439B-E8BA-47DC-FFE4-F0A9B5456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6275" name="AutoShape 51">
            <a:extLst>
              <a:ext uri="{FF2B5EF4-FFF2-40B4-BE49-F238E27FC236}">
                <a16:creationId xmlns:a16="http://schemas.microsoft.com/office/drawing/2014/main" id="{9011DDD0-3394-5521-EBE0-529758F46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6276" name="AutoShape 52">
            <a:extLst>
              <a:ext uri="{FF2B5EF4-FFF2-40B4-BE49-F238E27FC236}">
                <a16:creationId xmlns:a16="http://schemas.microsoft.com/office/drawing/2014/main" id="{55877107-9F7A-C7FF-5439-B924732545A9}"/>
              </a:ext>
            </a:extLst>
          </p:cNvPr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solidFill>
            <a:srgbClr val="FFFF00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6277" name="Line 53">
            <a:extLst>
              <a:ext uri="{FF2B5EF4-FFF2-40B4-BE49-F238E27FC236}">
                <a16:creationId xmlns:a16="http://schemas.microsoft.com/office/drawing/2014/main" id="{8735D938-8DB7-852A-360F-85BD197E62A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09725" y="1933575"/>
            <a:ext cx="2667000" cy="26543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8" name="Line 54">
            <a:extLst>
              <a:ext uri="{FF2B5EF4-FFF2-40B4-BE49-F238E27FC236}">
                <a16:creationId xmlns:a16="http://schemas.microsoft.com/office/drawing/2014/main" id="{8EE1AE1D-C803-0B4E-30DC-FBE3235CB1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283" name="Group 59">
            <a:extLst>
              <a:ext uri="{FF2B5EF4-FFF2-40B4-BE49-F238E27FC236}">
                <a16:creationId xmlns:a16="http://schemas.microsoft.com/office/drawing/2014/main" id="{EBED3A29-ACA5-81AC-0E56-2F04E8F53E75}"/>
              </a:ext>
            </a:extLst>
          </p:cNvPr>
          <p:cNvGrpSpPr>
            <a:grpSpLocks/>
          </p:cNvGrpSpPr>
          <p:nvPr/>
        </p:nvGrpSpPr>
        <p:grpSpPr bwMode="auto">
          <a:xfrm>
            <a:off x="3282950" y="4262438"/>
            <a:ext cx="4273550" cy="1752600"/>
            <a:chOff x="2153" y="2416"/>
            <a:chExt cx="2928" cy="1104"/>
          </a:xfrm>
        </p:grpSpPr>
        <p:sp>
          <p:nvSpPr>
            <p:cNvPr id="15411" name="Text Box 60">
              <a:extLst>
                <a:ext uri="{FF2B5EF4-FFF2-40B4-BE49-F238E27FC236}">
                  <a16:creationId xmlns:a16="http://schemas.microsoft.com/office/drawing/2014/main" id="{53106174-EB20-F281-8650-D4B2942192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2" y="2424"/>
              <a:ext cx="2919" cy="1027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>
                  <a:solidFill>
                    <a:schemeClr val="bg1"/>
                  </a:solidFill>
                </a:rPr>
                <a:t>“HELLENISM”… GREEK CUSTOMS &amp; “STREET GREEK”</a:t>
              </a:r>
            </a:p>
          </p:txBody>
        </p:sp>
        <p:sp>
          <p:nvSpPr>
            <p:cNvPr id="15412" name="Text Box 61">
              <a:extLst>
                <a:ext uri="{FF2B5EF4-FFF2-40B4-BE49-F238E27FC236}">
                  <a16:creationId xmlns:a16="http://schemas.microsoft.com/office/drawing/2014/main" id="{8BD91494-D899-69B2-78A3-2DF2F06B84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3" y="2416"/>
              <a:ext cx="2919" cy="1104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200">
                  <a:solidFill>
                    <a:schemeClr val="tx1"/>
                  </a:solidFill>
                </a:rPr>
                <a:t>“</a:t>
              </a:r>
              <a:r>
                <a:rPr lang="en-US" altLang="en-US" sz="3200">
                  <a:solidFill>
                    <a:schemeClr val="tx1"/>
                  </a:solidFill>
                  <a:latin typeface="Kerala" pitchFamily="2" charset="0"/>
                </a:rPr>
                <a:t>ÏÕÈÍÞ×ÞèÖÜß</a:t>
              </a:r>
              <a:r>
                <a:rPr lang="en-US" altLang="en-US" sz="3200">
                  <a:solidFill>
                    <a:schemeClr val="tx1"/>
                  </a:solidFill>
                </a:rPr>
                <a:t>”…                </a:t>
              </a:r>
              <a:r>
                <a:rPr lang="en-US" altLang="en-US" sz="4000">
                  <a:solidFill>
                    <a:schemeClr val="tx1"/>
                  </a:solidFill>
                </a:rPr>
                <a:t> </a:t>
              </a:r>
              <a:r>
                <a:rPr lang="en-US" altLang="en-US" sz="3200">
                  <a:solidFill>
                    <a:schemeClr val="tx1"/>
                  </a:solidFill>
                  <a:latin typeface="Kerala" pitchFamily="2" charset="0"/>
                </a:rPr>
                <a:t>d·àAá Ø¢ØíµÞø¢</a:t>
              </a:r>
              <a:r>
                <a:rPr lang="en-US" altLang="en-US" sz="3200" b="0">
                  <a:solidFill>
                    <a:schemeClr val="tx1"/>
                  </a:solidFill>
                  <a:latin typeface="Kerala" pitchFamily="2" charset="0"/>
                </a:rPr>
                <a:t> </a:t>
              </a:r>
              <a:r>
                <a:rPr lang="en-US" altLang="en-US" sz="3200">
                  <a:solidFill>
                    <a:schemeClr val="tx1"/>
                  </a:solidFill>
                </a:rPr>
                <a:t>&amp; </a:t>
              </a:r>
              <a:r>
                <a:rPr lang="en-US" altLang="en-US" sz="4000">
                  <a:solidFill>
                    <a:schemeClr val="tx1"/>
                  </a:solidFill>
                </a:rPr>
                <a:t>“</a:t>
              </a:r>
              <a:r>
                <a:rPr lang="en-US" altLang="en-US" sz="3200">
                  <a:solidFill>
                    <a:schemeClr val="tx1"/>
                  </a:solidFill>
                  <a:latin typeface="Kerala" pitchFamily="2" charset="0"/>
                </a:rPr>
                <a:t>d·àAá Ø¢ØÞøÍÞ×</a:t>
              </a:r>
              <a:r>
                <a:rPr lang="en-US" altLang="en-US" sz="4000">
                  <a:solidFill>
                    <a:schemeClr val="tx1"/>
                  </a:solidFill>
                </a:rPr>
                <a:t>”</a:t>
              </a:r>
            </a:p>
          </p:txBody>
        </p:sp>
      </p:grpSp>
      <p:grpSp>
        <p:nvGrpSpPr>
          <p:cNvPr id="436327" name="Group 103">
            <a:extLst>
              <a:ext uri="{FF2B5EF4-FFF2-40B4-BE49-F238E27FC236}">
                <a16:creationId xmlns:a16="http://schemas.microsoft.com/office/drawing/2014/main" id="{31CFE09B-CB8E-AA8D-D7A8-5CD0D0DBE908}"/>
              </a:ext>
            </a:extLst>
          </p:cNvPr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15409" name="Oval 49">
              <a:extLst>
                <a:ext uri="{FF2B5EF4-FFF2-40B4-BE49-F238E27FC236}">
                  <a16:creationId xmlns:a16="http://schemas.microsoft.com/office/drawing/2014/main" id="{D4BC2035-C33F-DCA1-6EF5-FBE3BF1243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10" name="Oval 48">
              <a:extLst>
                <a:ext uri="{FF2B5EF4-FFF2-40B4-BE49-F238E27FC236}">
                  <a16:creationId xmlns:a16="http://schemas.microsoft.com/office/drawing/2014/main" id="{8150D942-CE26-D17A-D9EC-C92BFBF1D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5391" name="Text Box 81">
            <a:extLst>
              <a:ext uri="{FF2B5EF4-FFF2-40B4-BE49-F238E27FC236}">
                <a16:creationId xmlns:a16="http://schemas.microsoft.com/office/drawing/2014/main" id="{AE40B3C8-BE9A-EF8F-E2C6-59ED646E7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392" name="Text Box 87">
            <a:extLst>
              <a:ext uri="{FF2B5EF4-FFF2-40B4-BE49-F238E27FC236}">
                <a16:creationId xmlns:a16="http://schemas.microsoft.com/office/drawing/2014/main" id="{9A2F46AF-F5FD-FA8F-B15F-25037FDFA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230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6316" name="Rectangle 92">
            <a:extLst>
              <a:ext uri="{FF2B5EF4-FFF2-40B4-BE49-F238E27FC236}">
                <a16:creationId xmlns:a16="http://schemas.microsoft.com/office/drawing/2014/main" id="{6F1498F6-EFA0-7409-4D9F-6E07C6707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08</a:t>
            </a:r>
          </a:p>
        </p:txBody>
      </p:sp>
      <p:sp>
        <p:nvSpPr>
          <p:cNvPr id="15394" name="Text Box 93">
            <a:extLst>
              <a:ext uri="{FF2B5EF4-FFF2-40B4-BE49-F238E27FC236}">
                <a16:creationId xmlns:a16="http://schemas.microsoft.com/office/drawing/2014/main" id="{F1555047-06CC-4E07-2081-4447030A1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0850" y="6194425"/>
            <a:ext cx="2016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ÙÞaí ÌáAí çÉ¼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í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15395" name="AutoShape 74">
            <a:extLst>
              <a:ext uri="{FF2B5EF4-FFF2-40B4-BE49-F238E27FC236}">
                <a16:creationId xmlns:a16="http://schemas.microsoft.com/office/drawing/2014/main" id="{9CB607C2-EEC1-0CC9-6736-89F1E8AE5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96" name="Rectangle 75">
            <a:extLst>
              <a:ext uri="{FF2B5EF4-FFF2-40B4-BE49-F238E27FC236}">
                <a16:creationId xmlns:a16="http://schemas.microsoft.com/office/drawing/2014/main" id="{89EF5E2C-BB3E-9C43-D04E-107172821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97" name="AutoShape 76">
            <a:extLst>
              <a:ext uri="{FF2B5EF4-FFF2-40B4-BE49-F238E27FC236}">
                <a16:creationId xmlns:a16="http://schemas.microsoft.com/office/drawing/2014/main" id="{34DA13DD-92B4-60D4-8581-2D03653C2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98" name="Line 77">
            <a:extLst>
              <a:ext uri="{FF2B5EF4-FFF2-40B4-BE49-F238E27FC236}">
                <a16:creationId xmlns:a16="http://schemas.microsoft.com/office/drawing/2014/main" id="{49C51FA2-A831-24BA-5641-375B1FC36BF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9" name="Line 78">
            <a:extLst>
              <a:ext uri="{FF2B5EF4-FFF2-40B4-BE49-F238E27FC236}">
                <a16:creationId xmlns:a16="http://schemas.microsoft.com/office/drawing/2014/main" id="{E54CA7EA-A646-BB4F-A9C8-9097B860A55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400" name="Rectangle 79">
            <a:extLst>
              <a:ext uri="{FF2B5EF4-FFF2-40B4-BE49-F238E27FC236}">
                <a16:creationId xmlns:a16="http://schemas.microsoft.com/office/drawing/2014/main" id="{0D603803-B54F-98F7-2CF1-40D1598B1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1150" y="3568700"/>
            <a:ext cx="1098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 b="0">
                <a:solidFill>
                  <a:srgbClr val="B35A17"/>
                </a:solidFill>
                <a:latin typeface="Kerala" pitchFamily="2" charset="0"/>
              </a:rPr>
              <a:t>¥ÜµíØÞIV_d·àØí</a:t>
            </a:r>
            <a:endParaRPr lang="en-US" altLang="en-US" sz="2400" b="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15401" name="Rectangle 80">
            <a:extLst>
              <a:ext uri="{FF2B5EF4-FFF2-40B4-BE49-F238E27FC236}">
                <a16:creationId xmlns:a16="http://schemas.microsoft.com/office/drawing/2014/main" id="{108B9FA4-0C29-37C4-D922-2EBC12D45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0838" y="3429000"/>
            <a:ext cx="7810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b="0">
                <a:solidFill>
                  <a:srgbClr val="B35A17"/>
                </a:solidFill>
                <a:latin typeface="Kerala" pitchFamily="2" charset="0"/>
              </a:rPr>
              <a:t>ÈßÖÌíÆµÞÜ¢</a:t>
            </a:r>
            <a:r>
              <a:rPr lang="en-US" altLang="en-US" sz="800">
                <a:solidFill>
                  <a:srgbClr val="B35A17"/>
                </a:solidFill>
                <a:latin typeface="Chicago" charset="0"/>
              </a:rPr>
              <a:t>E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grpSp>
        <p:nvGrpSpPr>
          <p:cNvPr id="436308" name="Group 84">
            <a:extLst>
              <a:ext uri="{FF2B5EF4-FFF2-40B4-BE49-F238E27FC236}">
                <a16:creationId xmlns:a16="http://schemas.microsoft.com/office/drawing/2014/main" id="{CBF073CC-41D8-1994-27DB-B567375A7D2E}"/>
              </a:ext>
            </a:extLst>
          </p:cNvPr>
          <p:cNvGrpSpPr>
            <a:grpSpLocks/>
          </p:cNvGrpSpPr>
          <p:nvPr/>
        </p:nvGrpSpPr>
        <p:grpSpPr bwMode="auto">
          <a:xfrm>
            <a:off x="2232025" y="682625"/>
            <a:ext cx="4738688" cy="1020763"/>
            <a:chOff x="1413" y="407"/>
            <a:chExt cx="2978" cy="643"/>
          </a:xfrm>
        </p:grpSpPr>
        <p:sp>
          <p:nvSpPr>
            <p:cNvPr id="15407" name="Rectangle 56">
              <a:extLst>
                <a:ext uri="{FF2B5EF4-FFF2-40B4-BE49-F238E27FC236}">
                  <a16:creationId xmlns:a16="http://schemas.microsoft.com/office/drawing/2014/main" id="{808E9B92-A6C7-A6DB-1812-EF97ED6BF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3" y="407"/>
              <a:ext cx="2978" cy="643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3200" b="0">
                  <a:solidFill>
                    <a:schemeClr val="tx1"/>
                  </a:solidFill>
                  <a:latin typeface="Kerala" pitchFamily="2" charset="0"/>
                </a:rPr>
                <a:t>ÎAçÆÞÈc</a:t>
              </a:r>
              <a:r>
                <a:rPr lang="en-US" altLang="en-US" sz="2400">
                  <a:solidFill>
                    <a:schemeClr val="bg1"/>
                  </a:solidFill>
                </a:rPr>
                <a:t>: </a:t>
              </a:r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¥ÜµíØÞIùßæa </a:t>
              </a:r>
              <a:r>
                <a:rPr lang="en-US" altLang="en-US" sz="2400" b="0">
                  <a:solidFill>
                    <a:schemeClr val="tx1"/>
                  </a:solidFill>
                  <a:latin typeface="Kerala" pitchFamily="2" charset="0"/>
                </a:rPr>
                <a:t>¼zØíÅÜ¢</a:t>
              </a:r>
            </a:p>
          </p:txBody>
        </p:sp>
        <p:sp>
          <p:nvSpPr>
            <p:cNvPr id="15408" name="Rectangle 57">
              <a:extLst>
                <a:ext uri="{FF2B5EF4-FFF2-40B4-BE49-F238E27FC236}">
                  <a16:creationId xmlns:a16="http://schemas.microsoft.com/office/drawing/2014/main" id="{00F90C0C-2B44-DC6E-7FB2-C2D1A3447E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6" y="429"/>
              <a:ext cx="2875" cy="365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32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sp>
        <p:nvSpPr>
          <p:cNvPr id="436326" name="Oval 102">
            <a:extLst>
              <a:ext uri="{FF2B5EF4-FFF2-40B4-BE49-F238E27FC236}">
                <a16:creationId xmlns:a16="http://schemas.microsoft.com/office/drawing/2014/main" id="{B4A97083-7E9B-32F1-1972-93BF04322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418138"/>
            <a:ext cx="4078288" cy="879475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436328" name="Group 104">
            <a:extLst>
              <a:ext uri="{FF2B5EF4-FFF2-40B4-BE49-F238E27FC236}">
                <a16:creationId xmlns:a16="http://schemas.microsoft.com/office/drawing/2014/main" id="{F461F64C-3A35-716A-7481-D14F89BF9A84}"/>
              </a:ext>
            </a:extLst>
          </p:cNvPr>
          <p:cNvGrpSpPr>
            <a:grpSpLocks/>
          </p:cNvGrpSpPr>
          <p:nvPr/>
        </p:nvGrpSpPr>
        <p:grpSpPr bwMode="auto">
          <a:xfrm>
            <a:off x="2813050" y="3189288"/>
            <a:ext cx="1976438" cy="660400"/>
            <a:chOff x="4307" y="335"/>
            <a:chExt cx="1245" cy="416"/>
          </a:xfrm>
        </p:grpSpPr>
        <p:sp>
          <p:nvSpPr>
            <p:cNvPr id="15405" name="Rectangle 69">
              <a:extLst>
                <a:ext uri="{FF2B5EF4-FFF2-40B4-BE49-F238E27FC236}">
                  <a16:creationId xmlns:a16="http://schemas.microsoft.com/office/drawing/2014/main" id="{B607495A-6822-D209-3C20-34202C386B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5" y="335"/>
              <a:ext cx="1209" cy="336"/>
            </a:xfrm>
            <a:prstGeom prst="rect">
              <a:avLst/>
            </a:prstGeom>
            <a:solidFill>
              <a:srgbClr val="0033CC"/>
            </a:soli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15406" name="Rectangle 70">
              <a:extLst>
                <a:ext uri="{FF2B5EF4-FFF2-40B4-BE49-F238E27FC236}">
                  <a16:creationId xmlns:a16="http://schemas.microsoft.com/office/drawing/2014/main" id="{6187FC81-E26D-127C-FFA9-835FDE45D5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7" y="347"/>
              <a:ext cx="1245" cy="404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3600" b="0">
                  <a:solidFill>
                    <a:schemeClr val="tx1"/>
                  </a:solidFill>
                  <a:latin typeface="Kerala" pitchFamily="2" charset="0"/>
                </a:rPr>
                <a:t>ÉÜØñàX</a:t>
              </a:r>
              <a:endParaRPr lang="en-US" altLang="en-US" sz="2400" b="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6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6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6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63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Rome pics sr\Ostia\Ostia theater from top.jpg"/>
  <p:tag name="PHOTO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Rome pics sr\Palatine Hill\Palatine Hill from northeast.jpg"/>
  <p:tag name="PHOTO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0Todd Sites\0 Adds\8 Greece Rome\Rome Krewson\sr\Rome Arch of Titus at night, wk 030802.jpg"/>
  <p:tag name="PHOTO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8 Greece Rome Krewson\Rome\sr\Pompei street with elevated stepping stones, wk 031001.jpg"/>
  <p:tag name="PHOTO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Rome pics sr\Forum\Temple of the Divus Romulus.jpg"/>
  <p:tag name="PHOTO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Rome pics sr\Forum\Forum with Temples of Saturn and Vespasian.jpg"/>
  <p:tag name="PHOTO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Rome pics sr\Forum\Forum Arch of Severus, Temple of Saturn.jpg"/>
  <p:tag name="PHOTO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8 Greece Rome Krewson\Rome\sr\Forum Arch of Severus, Arch of Titus in distance, wk 030901.jpg"/>
  <p:tag name="PHOTO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9241</TotalTime>
  <Pages>52</Pages>
  <Words>2376</Words>
  <Application>Microsoft Macintosh PowerPoint</Application>
  <PresentationFormat>On-screen Show (4:3)</PresentationFormat>
  <Paragraphs>627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Comic Sans MS</vt:lpstr>
      <vt:lpstr>Arial</vt:lpstr>
      <vt:lpstr>Times</vt:lpstr>
      <vt:lpstr>Monotype Sorts</vt:lpstr>
      <vt:lpstr>Kerala</vt:lpstr>
      <vt:lpstr>Chicago</vt:lpstr>
      <vt:lpstr>B VAG Rounded Bold</vt:lpstr>
      <vt:lpstr>Kosher-Normal</vt:lpstr>
      <vt:lpstr>Helvetica</vt:lpstr>
      <vt:lpstr>courier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433</cp:revision>
  <cp:lastPrinted>2003-05-28T21:54:29Z</cp:lastPrinted>
  <dcterms:created xsi:type="dcterms:W3CDTF">1999-07-29T18:12:04Z</dcterms:created>
  <dcterms:modified xsi:type="dcterms:W3CDTF">2024-11-30T20:37:34Z</dcterms:modified>
</cp:coreProperties>
</file>