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74"/>
  </p:notesMasterIdLst>
  <p:handoutMasterIdLst>
    <p:handoutMasterId r:id="rId75"/>
  </p:handoutMasterIdLst>
  <p:sldIdLst>
    <p:sldId id="788" r:id="rId2"/>
    <p:sldId id="774" r:id="rId3"/>
    <p:sldId id="714" r:id="rId4"/>
    <p:sldId id="715" r:id="rId5"/>
    <p:sldId id="775" r:id="rId6"/>
    <p:sldId id="776" r:id="rId7"/>
    <p:sldId id="706" r:id="rId8"/>
    <p:sldId id="756" r:id="rId9"/>
    <p:sldId id="757" r:id="rId10"/>
    <p:sldId id="758" r:id="rId11"/>
    <p:sldId id="759" r:id="rId12"/>
    <p:sldId id="764" r:id="rId13"/>
    <p:sldId id="760" r:id="rId14"/>
    <p:sldId id="763" r:id="rId15"/>
    <p:sldId id="762" r:id="rId16"/>
    <p:sldId id="777" r:id="rId17"/>
    <p:sldId id="642" r:id="rId18"/>
    <p:sldId id="641" r:id="rId19"/>
    <p:sldId id="778" r:id="rId20"/>
    <p:sldId id="644" r:id="rId21"/>
    <p:sldId id="765" r:id="rId22"/>
    <p:sldId id="724" r:id="rId23"/>
    <p:sldId id="725" r:id="rId24"/>
    <p:sldId id="723" r:id="rId25"/>
    <p:sldId id="646" r:id="rId26"/>
    <p:sldId id="647" r:id="rId27"/>
    <p:sldId id="752" r:id="rId28"/>
    <p:sldId id="753" r:id="rId29"/>
    <p:sldId id="769" r:id="rId30"/>
    <p:sldId id="768" r:id="rId31"/>
    <p:sldId id="770" r:id="rId32"/>
    <p:sldId id="648" r:id="rId33"/>
    <p:sldId id="771" r:id="rId34"/>
    <p:sldId id="787" r:id="rId35"/>
    <p:sldId id="650" r:id="rId36"/>
    <p:sldId id="651" r:id="rId37"/>
    <p:sldId id="737" r:id="rId38"/>
    <p:sldId id="727" r:id="rId39"/>
    <p:sldId id="652" r:id="rId40"/>
    <p:sldId id="729" r:id="rId41"/>
    <p:sldId id="726" r:id="rId42"/>
    <p:sldId id="653" r:id="rId43"/>
    <p:sldId id="654" r:id="rId44"/>
    <p:sldId id="745" r:id="rId45"/>
    <p:sldId id="730" r:id="rId46"/>
    <p:sldId id="655" r:id="rId47"/>
    <p:sldId id="656" r:id="rId48"/>
    <p:sldId id="657" r:id="rId49"/>
    <p:sldId id="658" r:id="rId50"/>
    <p:sldId id="783" r:id="rId51"/>
    <p:sldId id="784" r:id="rId52"/>
    <p:sldId id="661" r:id="rId53"/>
    <p:sldId id="785" r:id="rId54"/>
    <p:sldId id="663" r:id="rId55"/>
    <p:sldId id="779" r:id="rId56"/>
    <p:sldId id="773" r:id="rId57"/>
    <p:sldId id="667" r:id="rId58"/>
    <p:sldId id="666" r:id="rId59"/>
    <p:sldId id="781" r:id="rId60"/>
    <p:sldId id="668" r:id="rId61"/>
    <p:sldId id="670" r:id="rId62"/>
    <p:sldId id="786" r:id="rId63"/>
    <p:sldId id="671" r:id="rId64"/>
    <p:sldId id="672" r:id="rId65"/>
    <p:sldId id="673" r:id="rId66"/>
    <p:sldId id="734" r:id="rId67"/>
    <p:sldId id="733" r:id="rId68"/>
    <p:sldId id="735" r:id="rId69"/>
    <p:sldId id="674" r:id="rId70"/>
    <p:sldId id="782" r:id="rId71"/>
    <p:sldId id="780" r:id="rId72"/>
    <p:sldId id="750" r:id="rId73"/>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rgbClr val="00DFCA"/>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a:solidFill>
          <a:srgbClr val="00DFCA"/>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a:solidFill>
          <a:srgbClr val="00DFCA"/>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a:solidFill>
          <a:srgbClr val="00DFCA"/>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a:solidFill>
          <a:srgbClr val="00DFCA"/>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000" kern="1200">
        <a:solidFill>
          <a:srgbClr val="00DFCA"/>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000" kern="1200">
        <a:solidFill>
          <a:srgbClr val="00DFCA"/>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000" kern="1200">
        <a:solidFill>
          <a:srgbClr val="00DFCA"/>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000" kern="1200">
        <a:solidFill>
          <a:srgbClr val="00DFCA"/>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343">
          <p15:clr>
            <a:srgbClr val="A4A3A4"/>
          </p15:clr>
        </p15:guide>
        <p15:guide id="2" orient="horz" pos="160">
          <p15:clr>
            <a:srgbClr val="A4A3A4"/>
          </p15:clr>
        </p15:guide>
        <p15:guide id="3" orient="horz" pos="4229">
          <p15:clr>
            <a:srgbClr val="A4A3A4"/>
          </p15:clr>
        </p15:guide>
        <p15:guide id="4" orient="horz" pos="4168">
          <p15:clr>
            <a:srgbClr val="A4A3A4"/>
          </p15:clr>
        </p15:guide>
        <p15:guide id="5" orient="horz" pos="2618">
          <p15:clr>
            <a:srgbClr val="A4A3A4"/>
          </p15:clr>
        </p15:guide>
        <p15:guide id="6" orient="horz" pos="1936">
          <p15:clr>
            <a:srgbClr val="A4A3A4"/>
          </p15:clr>
        </p15:guide>
        <p15:guide id="7" orient="horz">
          <p15:clr>
            <a:srgbClr val="A4A3A4"/>
          </p15:clr>
        </p15:guide>
        <p15:guide id="8" orient="horz" pos="1048">
          <p15:clr>
            <a:srgbClr val="A4A3A4"/>
          </p15:clr>
        </p15:guide>
        <p15:guide id="9" pos="2885">
          <p15:clr>
            <a:srgbClr val="A4A3A4"/>
          </p15:clr>
        </p15:guide>
        <p15:guide id="10" pos="5153">
          <p15:clr>
            <a:srgbClr val="A4A3A4"/>
          </p15:clr>
        </p15:guide>
        <p15:guide id="11" pos="480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94694"/>
  </p:normalViewPr>
  <p:slideViewPr>
    <p:cSldViewPr snapToGrid="0">
      <p:cViewPr varScale="1">
        <p:scale>
          <a:sx n="121" d="100"/>
          <a:sy n="121" d="100"/>
        </p:scale>
        <p:origin x="696" y="176"/>
      </p:cViewPr>
      <p:guideLst>
        <p:guide orient="horz" pos="3343"/>
        <p:guide orient="horz" pos="160"/>
        <p:guide orient="horz" pos="4229"/>
        <p:guide orient="horz" pos="4168"/>
        <p:guide orient="horz" pos="2618"/>
        <p:guide orient="horz" pos="1936"/>
        <p:guide orient="horz"/>
        <p:guide orient="horz" pos="1048"/>
        <p:guide pos="2885"/>
        <p:guide pos="5153"/>
        <p:guide pos="480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104F1F1-4EB4-9F23-4451-F6404213E707}"/>
              </a:ext>
            </a:extLst>
          </p:cNvPr>
          <p:cNvSpPr>
            <a:spLocks noChangeArrowheads="1"/>
          </p:cNvSpPr>
          <p:nvPr/>
        </p:nvSpPr>
        <p:spPr bwMode="auto">
          <a:xfrm>
            <a:off x="6400800" y="8750300"/>
            <a:ext cx="387350" cy="301625"/>
          </a:xfrm>
          <a:prstGeom prst="rect">
            <a:avLst/>
          </a:prstGeom>
          <a:noFill/>
          <a:ln>
            <a:noFill/>
          </a:ln>
        </p:spPr>
        <p:txBody>
          <a:bodyPr wrap="none" lIns="90487" tIns="44450" rIns="90487" bIns="44450"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r">
              <a:defRPr/>
            </a:pPr>
            <a:fld id="{6134C648-A775-2144-8804-B61D6BB6C068}" type="slidenum">
              <a:rPr lang="en-US" altLang="en-US" sz="1400" smtClean="0">
                <a:solidFill>
                  <a:schemeClr val="tx1"/>
                </a:solidFill>
                <a:latin typeface="Times" panose="02020603050405020304" pitchFamily="18" charset="0"/>
              </a:rPr>
              <a:pPr algn="r">
                <a:defRPr/>
              </a:pPr>
              <a:t>‹#›</a:t>
            </a:fld>
            <a:endParaRPr lang="en-US" altLang="en-US" sz="1400">
              <a:solidFill>
                <a:schemeClr val="tx1"/>
              </a:solidFill>
              <a:latin typeface="Times" panose="02020603050405020304"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D80AE8-CC8B-8EDD-BF1B-3C813F9F4D94}"/>
              </a:ext>
            </a:extLst>
          </p:cNvPr>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a:extLst>
              <a:ext uri="{FF2B5EF4-FFF2-40B4-BE49-F238E27FC236}">
                <a16:creationId xmlns:a16="http://schemas.microsoft.com/office/drawing/2014/main" id="{B4429E66-F35B-063B-96C9-81047740F24C}"/>
              </a:ext>
            </a:extLst>
          </p:cNvPr>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a:extLst>
              <a:ext uri="{FF2B5EF4-FFF2-40B4-BE49-F238E27FC236}">
                <a16:creationId xmlns:a16="http://schemas.microsoft.com/office/drawing/2014/main" id="{904C3F8E-650B-73AF-E740-C2F419816CC6}"/>
              </a:ext>
            </a:extLst>
          </p:cNvPr>
          <p:cNvSpPr>
            <a:spLocks noChangeArrowheads="1"/>
          </p:cNvSpPr>
          <p:nvPr/>
        </p:nvSpPr>
        <p:spPr bwMode="auto">
          <a:xfrm>
            <a:off x="6400800" y="8750300"/>
            <a:ext cx="387350" cy="301625"/>
          </a:xfrm>
          <a:prstGeom prst="rect">
            <a:avLst/>
          </a:prstGeom>
          <a:noFill/>
          <a:ln>
            <a:noFill/>
          </a:ln>
        </p:spPr>
        <p:txBody>
          <a:bodyPr wrap="none" lIns="90487" tIns="44450" rIns="90487" bIns="44450"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r">
              <a:defRPr/>
            </a:pPr>
            <a:fld id="{0864C09C-9684-5440-BE05-C5F91D1F3EF9}" type="slidenum">
              <a:rPr lang="en-US" altLang="en-US" sz="1400" smtClean="0">
                <a:solidFill>
                  <a:schemeClr val="tx1"/>
                </a:solidFill>
                <a:latin typeface="Times" panose="02020603050405020304" pitchFamily="18" charset="0"/>
              </a:rPr>
              <a:pPr algn="r">
                <a:defRPr/>
              </a:pPr>
              <a:t>‹#›</a:t>
            </a:fld>
            <a:endParaRPr lang="en-US" altLang="en-US" sz="1400">
              <a:solidFill>
                <a:schemeClr val="tx1"/>
              </a:solidFill>
              <a:latin typeface="Times" panose="02020603050405020304" pitchFamily="18"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A9225954-F2E0-01EC-537D-FEAFA54F3F5D}"/>
              </a:ext>
            </a:extLst>
          </p:cNvPr>
          <p:cNvSpPr>
            <a:spLocks noGrp="1" noRot="1" noChangeAspect="1" noChangeArrowheads="1" noTextEdit="1"/>
          </p:cNvSpPr>
          <p:nvPr>
            <p:ph type="sldImg"/>
          </p:nvPr>
        </p:nvSpPr>
        <p:spPr>
          <a:xfrm>
            <a:off x="1150938" y="692150"/>
            <a:ext cx="4556125" cy="3416300"/>
          </a:xfrm>
          <a:ln/>
        </p:spPr>
      </p:sp>
      <p:sp>
        <p:nvSpPr>
          <p:cNvPr id="6147" name="Notes Placeholder 2">
            <a:extLst>
              <a:ext uri="{FF2B5EF4-FFF2-40B4-BE49-F238E27FC236}">
                <a16:creationId xmlns:a16="http://schemas.microsoft.com/office/drawing/2014/main" id="{21A230CC-D188-D500-4FF0-E30CA23579A3}"/>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panose="02020603050405020304" pitchFamily="18" charset="0"/>
                <a:ea typeface="ＭＳ Ｐゴシック" panose="020B0600070205080204" pitchFamily="34" charset="-128"/>
              </a:rPr>
              <a:t>Slide 33 needs translating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6BCF0F6-DA6F-2498-4E72-829A10404CD5}"/>
              </a:ext>
            </a:extLst>
          </p:cNvPr>
          <p:cNvSpPr>
            <a:spLocks noChangeArrowheads="1" noTextEdit="1"/>
          </p:cNvSpPr>
          <p:nvPr>
            <p:ph type="sldImg"/>
          </p:nvPr>
        </p:nvSpPr>
        <p:spPr>
          <a:xfrm>
            <a:off x="1150938" y="692150"/>
            <a:ext cx="4556125" cy="3416300"/>
          </a:xfrm>
          <a:ln/>
        </p:spPr>
      </p:sp>
      <p:sp>
        <p:nvSpPr>
          <p:cNvPr id="39939" name="Rectangle 3">
            <a:extLst>
              <a:ext uri="{FF2B5EF4-FFF2-40B4-BE49-F238E27FC236}">
                <a16:creationId xmlns:a16="http://schemas.microsoft.com/office/drawing/2014/main" id="{B885CCE7-3B55-EEF0-43A0-6FFC502A979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20603050405020304" pitchFamily="18" charset="0"/>
                <a:ea typeface="ＭＳ Ｐゴシック" panose="020B0600070205080204" pitchFamily="34" charset="-128"/>
              </a:rPr>
              <a:t>Here is the octagonal shrine as you would approach it from the south, leaving the famed Al Aqsa Mosque, also held by Islam to be one of its most holy sites.</a:t>
            </a:r>
          </a:p>
          <a:p>
            <a:r>
              <a:rPr lang="en-US" altLang="en-US" b="1">
                <a:latin typeface="Times" panose="02020603050405020304" pitchFamily="18" charset="0"/>
                <a:ea typeface="ＭＳ Ｐゴシック" panose="020B0600070205080204" pitchFamily="34" charset="-128"/>
              </a:rPr>
              <a:t>////  Inside the Dome, looking downward, is </a:t>
            </a:r>
            <a:r>
              <a:rPr lang="ja-JP" altLang="en-US" b="1">
                <a:latin typeface="Times" panose="02020603050405020304" pitchFamily="18" charset="0"/>
                <a:ea typeface="ＭＳ Ｐゴシック" panose="020B0600070205080204" pitchFamily="34" charset="-128"/>
              </a:rPr>
              <a:t>“</a:t>
            </a:r>
            <a:r>
              <a:rPr lang="en-US" altLang="ja-JP" b="1">
                <a:latin typeface="Times" panose="02020603050405020304" pitchFamily="18" charset="0"/>
                <a:ea typeface="ＭＳ Ｐゴシック" panose="020B0600070205080204" pitchFamily="34" charset="-128"/>
              </a:rPr>
              <a:t>The Rock</a:t>
            </a:r>
            <a:r>
              <a:rPr lang="ja-JP" altLang="en-US" b="1">
                <a:latin typeface="Times" panose="02020603050405020304" pitchFamily="18" charset="0"/>
                <a:ea typeface="ＭＳ Ｐゴシック" panose="020B0600070205080204" pitchFamily="34" charset="-128"/>
              </a:rPr>
              <a:t>”</a:t>
            </a:r>
            <a:r>
              <a:rPr lang="en-US" altLang="ja-JP" b="1">
                <a:latin typeface="Times" panose="02020603050405020304" pitchFamily="18" charset="0"/>
                <a:ea typeface="ＭＳ Ｐゴシック" panose="020B0600070205080204" pitchFamily="34" charset="-128"/>
              </a:rPr>
              <a:t> from which Mohammed is said to have gone to the “Seventh Heaven” on a ladder.  The building is covered throughout with hundreds of colorful carpets, its ancient roof supported by a multitude of stone columns.</a:t>
            </a:r>
            <a:endParaRPr lang="en-US" altLang="en-US" b="1">
              <a:latin typeface="Times"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1935906-1FC6-B9A6-B3F0-876A6A308C3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id-ID" altLang="en-US">
              <a:latin typeface="Times" panose="02020603050405020304" pitchFamily="18" charset="0"/>
              <a:ea typeface="ＭＳ Ｐゴシック" panose="020B0600070205080204" pitchFamily="34" charset="-128"/>
            </a:endParaRPr>
          </a:p>
        </p:txBody>
      </p:sp>
      <p:sp>
        <p:nvSpPr>
          <p:cNvPr id="67587" name="Rectangle 3">
            <a:extLst>
              <a:ext uri="{FF2B5EF4-FFF2-40B4-BE49-F238E27FC236}">
                <a16:creationId xmlns:a16="http://schemas.microsoft.com/office/drawing/2014/main" id="{892401FE-AF1A-DE51-230B-08E043C39CFB}"/>
              </a:ext>
            </a:extLst>
          </p:cNvPr>
          <p:cNvSpPr>
            <a:spLocks noChangeArrowheads="1" noTextEdit="1"/>
          </p:cNvSpPr>
          <p:nvPr>
            <p:ph type="sldImg"/>
          </p:nvPr>
        </p:nvSpPr>
        <p:spPr>
          <a:xfrm>
            <a:off x="1150938" y="692150"/>
            <a:ext cx="4556125" cy="3416300"/>
          </a:xfrm>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3462424"/>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940190"/>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1258949"/>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475657"/>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67967552"/>
      </p:ext>
    </p:extLst>
  </p:cSld>
  <p:clrMapOvr>
    <a:masterClrMapping/>
  </p:clrMapOvr>
  <p:transitio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935339"/>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101471"/>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67914768"/>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53656"/>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94642483"/>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7824133"/>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1D04829F-74E3-CC9C-26B0-D98DB39CBA27}"/>
              </a:ext>
            </a:extLst>
          </p:cNvPr>
          <p:cNvGrpSpPr>
            <a:grpSpLocks/>
          </p:cNvGrpSpPr>
          <p:nvPr/>
        </p:nvGrpSpPr>
        <p:grpSpPr bwMode="auto">
          <a:xfrm>
            <a:off x="0" y="0"/>
            <a:ext cx="9132888" cy="6845300"/>
            <a:chOff x="0" y="0"/>
            <a:chExt cx="5753" cy="4312"/>
          </a:xfrm>
        </p:grpSpPr>
        <p:sp>
          <p:nvSpPr>
            <p:cNvPr id="1029" name="Rectangle 2">
              <a:extLst>
                <a:ext uri="{FF2B5EF4-FFF2-40B4-BE49-F238E27FC236}">
                  <a16:creationId xmlns:a16="http://schemas.microsoft.com/office/drawing/2014/main" id="{33CF9055-5FB0-56D4-6820-AB84C68CAE3B}"/>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p:spPr>
          <p:txBody>
            <a:bodyPr wrap="none" anchor="ct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grpSp>
          <p:nvGrpSpPr>
            <p:cNvPr id="1030" name="Group 26">
              <a:extLst>
                <a:ext uri="{FF2B5EF4-FFF2-40B4-BE49-F238E27FC236}">
                  <a16:creationId xmlns:a16="http://schemas.microsoft.com/office/drawing/2014/main" id="{321F000A-26EE-0672-BA9C-4CED01DE7A21}"/>
                </a:ext>
              </a:extLst>
            </p:cNvPr>
            <p:cNvGrpSpPr>
              <a:grpSpLocks/>
            </p:cNvGrpSpPr>
            <p:nvPr/>
          </p:nvGrpSpPr>
          <p:grpSpPr bwMode="auto">
            <a:xfrm>
              <a:off x="246" y="204"/>
              <a:ext cx="5271" cy="3889"/>
              <a:chOff x="246" y="204"/>
              <a:chExt cx="5271" cy="3889"/>
            </a:xfrm>
          </p:grpSpPr>
          <p:sp>
            <p:nvSpPr>
              <p:cNvPr id="2" name="Rectangle 3">
                <a:extLst>
                  <a:ext uri="{FF2B5EF4-FFF2-40B4-BE49-F238E27FC236}">
                    <a16:creationId xmlns:a16="http://schemas.microsoft.com/office/drawing/2014/main" id="{E4190603-45A7-175B-C3A4-3D690C716514}"/>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charset="0"/>
                  <a:ea typeface="+mn-ea"/>
                </a:endParaRPr>
              </a:p>
            </p:txBody>
          </p:sp>
          <p:sp>
            <p:nvSpPr>
              <p:cNvPr id="1036" name="Freeform 4">
                <a:extLst>
                  <a:ext uri="{FF2B5EF4-FFF2-40B4-BE49-F238E27FC236}">
                    <a16:creationId xmlns:a16="http://schemas.microsoft.com/office/drawing/2014/main" id="{514FA7AC-FAA0-45F2-8D92-9C79A443DA7D}"/>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a:extLst>
                  <a:ext uri="{FF2B5EF4-FFF2-40B4-BE49-F238E27FC236}">
                    <a16:creationId xmlns:a16="http://schemas.microsoft.com/office/drawing/2014/main" id="{28AE91F3-8548-FCC1-D270-460F501F6886}"/>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a:extLst>
                  <a:ext uri="{FF2B5EF4-FFF2-40B4-BE49-F238E27FC236}">
                    <a16:creationId xmlns:a16="http://schemas.microsoft.com/office/drawing/2014/main" id="{44B54C53-208D-C873-0A44-1B5666BD4477}"/>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a:extLst>
                  <a:ext uri="{FF2B5EF4-FFF2-40B4-BE49-F238E27FC236}">
                    <a16:creationId xmlns:a16="http://schemas.microsoft.com/office/drawing/2014/main" id="{22A5E118-5422-F9AC-B3FD-4261CCF91A16}"/>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a:extLst>
                  <a:ext uri="{FF2B5EF4-FFF2-40B4-BE49-F238E27FC236}">
                    <a16:creationId xmlns:a16="http://schemas.microsoft.com/office/drawing/2014/main" id="{B956F84F-2173-793B-8EDE-35ED5F4DCF4B}"/>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a:extLst>
                  <a:ext uri="{FF2B5EF4-FFF2-40B4-BE49-F238E27FC236}">
                    <a16:creationId xmlns:a16="http://schemas.microsoft.com/office/drawing/2014/main" id="{5E85AA16-75D4-999E-770E-8FDE4305748A}"/>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a:extLst>
                  <a:ext uri="{FF2B5EF4-FFF2-40B4-BE49-F238E27FC236}">
                    <a16:creationId xmlns:a16="http://schemas.microsoft.com/office/drawing/2014/main" id="{B2FB723E-6DD9-B26B-10E2-06B9562C6978}"/>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a:extLst>
                  <a:ext uri="{FF2B5EF4-FFF2-40B4-BE49-F238E27FC236}">
                    <a16:creationId xmlns:a16="http://schemas.microsoft.com/office/drawing/2014/main" id="{E3B9F4CD-E5C6-090B-A879-2CAC50F078F2}"/>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a:extLst>
                  <a:ext uri="{FF2B5EF4-FFF2-40B4-BE49-F238E27FC236}">
                    <a16:creationId xmlns:a16="http://schemas.microsoft.com/office/drawing/2014/main" id="{4331ECAF-32F3-EA39-22CD-7B77AC3F3D29}"/>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a:extLst>
                  <a:ext uri="{FF2B5EF4-FFF2-40B4-BE49-F238E27FC236}">
                    <a16:creationId xmlns:a16="http://schemas.microsoft.com/office/drawing/2014/main" id="{9FBBA678-D3E1-8AC3-AA1E-DA0500ECE306}"/>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a:extLst>
                  <a:ext uri="{FF2B5EF4-FFF2-40B4-BE49-F238E27FC236}">
                    <a16:creationId xmlns:a16="http://schemas.microsoft.com/office/drawing/2014/main" id="{6640B91E-9ECC-644A-BB87-BBA2ADFE5EC1}"/>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a:extLst>
                  <a:ext uri="{FF2B5EF4-FFF2-40B4-BE49-F238E27FC236}">
                    <a16:creationId xmlns:a16="http://schemas.microsoft.com/office/drawing/2014/main" id="{77F73533-F7A3-B09F-C4CE-0EB840C38688}"/>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a:extLst>
                  <a:ext uri="{FF2B5EF4-FFF2-40B4-BE49-F238E27FC236}">
                    <a16:creationId xmlns:a16="http://schemas.microsoft.com/office/drawing/2014/main" id="{6460B74E-BEBC-2D9B-2A35-F5435F9D2ACD}"/>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a:extLst>
                  <a:ext uri="{FF2B5EF4-FFF2-40B4-BE49-F238E27FC236}">
                    <a16:creationId xmlns:a16="http://schemas.microsoft.com/office/drawing/2014/main" id="{724AEE84-6F9E-B771-91E4-DD2D8292827C}"/>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a:extLst>
                  <a:ext uri="{FF2B5EF4-FFF2-40B4-BE49-F238E27FC236}">
                    <a16:creationId xmlns:a16="http://schemas.microsoft.com/office/drawing/2014/main" id="{1C562DB4-219A-600C-BAF2-3131C277D9B0}"/>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a:extLst>
                  <a:ext uri="{FF2B5EF4-FFF2-40B4-BE49-F238E27FC236}">
                    <a16:creationId xmlns:a16="http://schemas.microsoft.com/office/drawing/2014/main" id="{34F85B64-8FC0-A8C9-183B-E397FE0A8049}"/>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a:extLst>
                  <a:ext uri="{FF2B5EF4-FFF2-40B4-BE49-F238E27FC236}">
                    <a16:creationId xmlns:a16="http://schemas.microsoft.com/office/drawing/2014/main" id="{C3783E03-B504-C9D3-0241-1DAE38E84754}"/>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a:extLst>
                  <a:ext uri="{FF2B5EF4-FFF2-40B4-BE49-F238E27FC236}">
                    <a16:creationId xmlns:a16="http://schemas.microsoft.com/office/drawing/2014/main" id="{6918757E-6C00-8309-D041-97B772F3EEF2}"/>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a:extLst>
                  <a:ext uri="{FF2B5EF4-FFF2-40B4-BE49-F238E27FC236}">
                    <a16:creationId xmlns:a16="http://schemas.microsoft.com/office/drawing/2014/main" id="{90F8DFA4-EACF-7A2A-6EB2-904E859CE15A}"/>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a:extLst>
                  <a:ext uri="{FF2B5EF4-FFF2-40B4-BE49-F238E27FC236}">
                    <a16:creationId xmlns:a16="http://schemas.microsoft.com/office/drawing/2014/main" id="{97FA3EAD-C35D-120E-F0CE-981294D33E10}"/>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a:extLst>
                  <a:ext uri="{FF2B5EF4-FFF2-40B4-BE49-F238E27FC236}">
                    <a16:creationId xmlns:a16="http://schemas.microsoft.com/office/drawing/2014/main" id="{69C61672-86B1-5A56-EA30-04C233B7886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a:extLst>
                  <a:ext uri="{FF2B5EF4-FFF2-40B4-BE49-F238E27FC236}">
                    <a16:creationId xmlns:a16="http://schemas.microsoft.com/office/drawing/2014/main" id="{AA7D55AB-1CF9-42D4-C862-A87D1283D55B}"/>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a:extLst>
                <a:ext uri="{FF2B5EF4-FFF2-40B4-BE49-F238E27FC236}">
                  <a16:creationId xmlns:a16="http://schemas.microsoft.com/office/drawing/2014/main" id="{E5EF61FD-FDB0-D80F-9805-7EF93F11C2AB}"/>
                </a:ext>
              </a:extLst>
            </p:cNvPr>
            <p:cNvGrpSpPr>
              <a:grpSpLocks/>
            </p:cNvGrpSpPr>
            <p:nvPr/>
          </p:nvGrpSpPr>
          <p:grpSpPr bwMode="auto">
            <a:xfrm>
              <a:off x="0" y="0"/>
              <a:ext cx="1246" cy="1232"/>
              <a:chOff x="0" y="0"/>
              <a:chExt cx="1246" cy="1232"/>
            </a:xfrm>
          </p:grpSpPr>
          <p:sp>
            <p:nvSpPr>
              <p:cNvPr id="1032" name="Rectangle 27">
                <a:extLst>
                  <a:ext uri="{FF2B5EF4-FFF2-40B4-BE49-F238E27FC236}">
                    <a16:creationId xmlns:a16="http://schemas.microsoft.com/office/drawing/2014/main" id="{E2D7C64C-A1C3-BE16-3FE8-638C45BD33E6}"/>
                  </a:ext>
                </a:extLst>
              </p:cNvPr>
              <p:cNvSpPr>
                <a:spLocks noChangeArrowheads="1"/>
              </p:cNvSpPr>
              <p:nvPr/>
            </p:nvSpPr>
            <p:spPr bwMode="auto">
              <a:xfrm>
                <a:off x="0" y="0"/>
                <a:ext cx="1246" cy="1232"/>
              </a:xfrm>
              <a:prstGeom prst="rect">
                <a:avLst/>
              </a:prstGeom>
              <a:solidFill>
                <a:schemeClr val="bg2"/>
              </a:solidFill>
              <a:ln>
                <a:noFill/>
              </a:ln>
            </p:spPr>
            <p:txBody>
              <a:bodyPr wrap="none" anchor="ct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sp>
            <p:nvSpPr>
              <p:cNvPr id="1033" name="Rectangle 28">
                <a:extLst>
                  <a:ext uri="{FF2B5EF4-FFF2-40B4-BE49-F238E27FC236}">
                    <a16:creationId xmlns:a16="http://schemas.microsoft.com/office/drawing/2014/main" id="{D2E7768A-2550-E32D-4A65-C4E1910FA7CE}"/>
                  </a:ext>
                </a:extLst>
              </p:cNvPr>
              <p:cNvSpPr>
                <a:spLocks noChangeArrowheads="1"/>
              </p:cNvSpPr>
              <p:nvPr/>
            </p:nvSpPr>
            <p:spPr bwMode="auto">
              <a:xfrm>
                <a:off x="246" y="202"/>
                <a:ext cx="1000" cy="1030"/>
              </a:xfrm>
              <a:prstGeom prst="rect">
                <a:avLst/>
              </a:prstGeom>
              <a:solidFill>
                <a:srgbClr val="474747"/>
              </a:solidFill>
              <a:ln>
                <a:noFill/>
              </a:ln>
            </p:spPr>
            <p:txBody>
              <a:bodyPr wrap="none" anchor="ct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sp>
            <p:nvSpPr>
              <p:cNvPr id="1034" name="Rectangle 29">
                <a:extLst>
                  <a:ext uri="{FF2B5EF4-FFF2-40B4-BE49-F238E27FC236}">
                    <a16:creationId xmlns:a16="http://schemas.microsoft.com/office/drawing/2014/main" id="{7D354320-7037-048F-3831-F97283074900}"/>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p:spPr>
            <p:txBody>
              <a:bodyPr wrap="none" anchor="ct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grpSp>
      </p:grpSp>
      <p:sp>
        <p:nvSpPr>
          <p:cNvPr id="1027" name="Text Box 35">
            <a:extLst>
              <a:ext uri="{FF2B5EF4-FFF2-40B4-BE49-F238E27FC236}">
                <a16:creationId xmlns:a16="http://schemas.microsoft.com/office/drawing/2014/main" id="{F37AE900-2C62-086A-7AAF-A7187E08F57A}"/>
              </a:ext>
            </a:extLst>
          </p:cNvPr>
          <p:cNvSpPr txBox="1">
            <a:spLocks noChangeArrowheads="1"/>
          </p:cNvSpPr>
          <p:nvPr userDrawn="1"/>
        </p:nvSpPr>
        <p:spPr bwMode="auto">
          <a:xfrm>
            <a:off x="465138" y="6577013"/>
            <a:ext cx="915987" cy="228600"/>
          </a:xfrm>
          <a:prstGeom prst="rect">
            <a:avLst/>
          </a:prstGeom>
          <a:noFill/>
          <a:ln>
            <a:noFill/>
          </a:ln>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b="1">
                <a:solidFill>
                  <a:srgbClr val="FFFFFF"/>
                </a:solidFill>
                <a:latin typeface="Arial" panose="020B0604020202020204" pitchFamily="34" charset="0"/>
              </a:rPr>
              <a:t>©2003 TBBMI</a:t>
            </a:r>
          </a:p>
        </p:txBody>
      </p:sp>
      <p:sp>
        <p:nvSpPr>
          <p:cNvPr id="1060" name="Rectangle 36">
            <a:extLst>
              <a:ext uri="{FF2B5EF4-FFF2-40B4-BE49-F238E27FC236}">
                <a16:creationId xmlns:a16="http://schemas.microsoft.com/office/drawing/2014/main" id="{767FC662-05B1-319A-5258-C324950EDA41}"/>
              </a:ext>
            </a:extLst>
          </p:cNvPr>
          <p:cNvSpPr>
            <a:spLocks noChangeArrowheads="1"/>
          </p:cNvSpPr>
          <p:nvPr userDrawn="1"/>
        </p:nvSpPr>
        <p:spPr bwMode="auto">
          <a:xfrm>
            <a:off x="7539038" y="6532563"/>
            <a:ext cx="736600"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7.5.03d.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emf"/><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17.emf"/><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2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A9D5A14B-A2A6-476E-3AA5-EF04FC79EB10}"/>
              </a:ext>
            </a:extLst>
          </p:cNvPr>
          <p:cNvGrpSpPr>
            <a:grpSpLocks/>
          </p:cNvGrpSpPr>
          <p:nvPr/>
        </p:nvGrpSpPr>
        <p:grpSpPr bwMode="auto">
          <a:xfrm>
            <a:off x="2141538" y="788988"/>
            <a:ext cx="5281612" cy="5100637"/>
            <a:chOff x="1349" y="497"/>
            <a:chExt cx="3327" cy="3213"/>
          </a:xfrm>
        </p:grpSpPr>
        <p:sp>
          <p:nvSpPr>
            <p:cNvPr id="4104" name="Oval 3">
              <a:extLst>
                <a:ext uri="{FF2B5EF4-FFF2-40B4-BE49-F238E27FC236}">
                  <a16:creationId xmlns:a16="http://schemas.microsoft.com/office/drawing/2014/main" id="{846EE4B3-1F41-F815-C491-D6C29AB5F66C}"/>
                </a:ext>
              </a:extLst>
            </p:cNvPr>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5" name="Freeform 4">
              <a:extLst>
                <a:ext uri="{FF2B5EF4-FFF2-40B4-BE49-F238E27FC236}">
                  <a16:creationId xmlns:a16="http://schemas.microsoft.com/office/drawing/2014/main" id="{059AC543-CB15-E6D3-D753-5998FB2113C3}"/>
                </a:ext>
              </a:extLst>
            </p:cNvPr>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6" name="Freeform 5">
              <a:extLst>
                <a:ext uri="{FF2B5EF4-FFF2-40B4-BE49-F238E27FC236}">
                  <a16:creationId xmlns:a16="http://schemas.microsoft.com/office/drawing/2014/main" id="{0CE2CE54-48CA-4064-EFB3-28577AA3EDCD}"/>
                </a:ext>
              </a:extLst>
            </p:cNvPr>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a:extLst>
              <a:ext uri="{FF2B5EF4-FFF2-40B4-BE49-F238E27FC236}">
                <a16:creationId xmlns:a16="http://schemas.microsoft.com/office/drawing/2014/main" id="{86B5556A-8DC1-7AA3-DF62-AACF0265CEBC}"/>
              </a:ext>
            </a:extLst>
          </p:cNvPr>
          <p:cNvSpPr>
            <a:spLocks/>
          </p:cNvSpPr>
          <p:nvPr/>
        </p:nvSpPr>
        <p:spPr bwMode="auto">
          <a:xfrm>
            <a:off x="4651375" y="990600"/>
            <a:ext cx="2540000" cy="232727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711" name="Text Box 7">
            <a:extLst>
              <a:ext uri="{FF2B5EF4-FFF2-40B4-BE49-F238E27FC236}">
                <a16:creationId xmlns:a16="http://schemas.microsoft.com/office/drawing/2014/main" id="{AC01C709-D2B1-DC58-C1CF-AA0FE2BD866F}"/>
              </a:ext>
            </a:extLst>
          </p:cNvPr>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a:solidFill>
                  <a:srgbClr val="FA0532"/>
                </a:solidFill>
                <a:latin typeface="Times" charset="0"/>
                <a:ea typeface="+mn-ea"/>
              </a:rPr>
              <a:t>R</a:t>
            </a:r>
          </a:p>
        </p:txBody>
      </p:sp>
      <p:sp>
        <p:nvSpPr>
          <p:cNvPr id="584712" name="Rectangle 8">
            <a:extLst>
              <a:ext uri="{FF2B5EF4-FFF2-40B4-BE49-F238E27FC236}">
                <a16:creationId xmlns:a16="http://schemas.microsoft.com/office/drawing/2014/main" id="{05F186A1-8008-3A98-EAC0-2E5CBCDF113D}"/>
              </a:ext>
            </a:extLst>
          </p:cNvPr>
          <p:cNvSpPr>
            <a:spLocks noChangeArrowheads="1"/>
          </p:cNvSpPr>
          <p:nvPr/>
        </p:nvSpPr>
        <p:spPr bwMode="auto">
          <a:xfrm>
            <a:off x="2159000" y="2584450"/>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charset="0"/>
                <a:ea typeface="+mn-ea"/>
              </a:rPr>
              <a:t>A</a:t>
            </a:r>
            <a:r>
              <a:rPr lang="en-US" sz="14200">
                <a:solidFill>
                  <a:srgbClr val="FA0532"/>
                </a:solidFill>
                <a:latin typeface="Times" charset="0"/>
                <a:ea typeface="+mn-ea"/>
              </a:rPr>
              <a:t>    </a:t>
            </a:r>
            <a:r>
              <a:rPr lang="en-US" sz="14200">
                <a:solidFill>
                  <a:srgbClr val="51DC00"/>
                </a:solidFill>
                <a:latin typeface="Times" charset="0"/>
                <a:ea typeface="+mn-ea"/>
              </a:rPr>
              <a:t> </a:t>
            </a:r>
            <a:r>
              <a:rPr lang="en-US" sz="14200">
                <a:solidFill>
                  <a:srgbClr val="FAFD00"/>
                </a:solidFill>
                <a:latin typeface="Times" charset="0"/>
                <a:ea typeface="+mn-ea"/>
              </a:rPr>
              <a:t>C</a:t>
            </a:r>
          </a:p>
        </p:txBody>
      </p:sp>
      <p:sp>
        <p:nvSpPr>
          <p:cNvPr id="584713" name="Rectangle 9">
            <a:extLst>
              <a:ext uri="{FF2B5EF4-FFF2-40B4-BE49-F238E27FC236}">
                <a16:creationId xmlns:a16="http://schemas.microsoft.com/office/drawing/2014/main" id="{CF9CC95A-9620-11BE-CFA9-C5D4BA9C133D}"/>
              </a:ext>
            </a:extLst>
          </p:cNvPr>
          <p:cNvSpPr>
            <a:spLocks noChangeArrowheads="1"/>
          </p:cNvSpPr>
          <p:nvPr/>
        </p:nvSpPr>
        <p:spPr bwMode="auto">
          <a:xfrm>
            <a:off x="2457450" y="4598988"/>
            <a:ext cx="44100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ja-JP" altLang="en-US" sz="6000" i="1">
                <a:solidFill>
                  <a:srgbClr val="00FF00"/>
                </a:solidFill>
                <a:latin typeface="Kerala" panose="020B0604020202020204" pitchFamily="2" charset="0"/>
              </a:rPr>
              <a:t>“</a:t>
            </a:r>
            <a:r>
              <a:rPr lang="en-US" altLang="ja-JP" sz="6000">
                <a:solidFill>
                  <a:srgbClr val="00FF00"/>
                </a:solidFill>
                <a:latin typeface="Kerala" panose="020B0604020202020204" pitchFamily="2" charset="0"/>
              </a:rPr>
              <a:t>øÞ¼ÍøÃ¢</a:t>
            </a:r>
            <a:r>
              <a:rPr lang="ja-JP" altLang="en-US" sz="6000" i="1">
                <a:solidFill>
                  <a:srgbClr val="00FF00"/>
                </a:solidFill>
                <a:latin typeface="Kerala" panose="020B0604020202020204" pitchFamily="2" charset="0"/>
              </a:rPr>
              <a:t>”</a:t>
            </a:r>
            <a:endParaRPr lang="en-US" altLang="en-US" sz="6000" i="1">
              <a:solidFill>
                <a:srgbClr val="00FF00"/>
              </a:solidFill>
              <a:latin typeface="Kerala" panose="020B0604020202020204" pitchFamily="2" charset="0"/>
            </a:endParaRPr>
          </a:p>
        </p:txBody>
      </p:sp>
      <p:sp>
        <p:nvSpPr>
          <p:cNvPr id="584715" name="Rectangle 11">
            <a:extLst>
              <a:ext uri="{FF2B5EF4-FFF2-40B4-BE49-F238E27FC236}">
                <a16:creationId xmlns:a16="http://schemas.microsoft.com/office/drawing/2014/main" id="{27734947-624B-F339-C08B-169B97D161AB}"/>
              </a:ext>
            </a:extLst>
          </p:cNvPr>
          <p:cNvSpPr>
            <a:spLocks noChangeArrowheads="1"/>
          </p:cNvSpPr>
          <p:nvPr/>
        </p:nvSpPr>
        <p:spPr bwMode="auto">
          <a:xfrm>
            <a:off x="8083550" y="6540500"/>
            <a:ext cx="339725" cy="268288"/>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dissolve">
                                      <p:cBhvr>
                                        <p:cTn id="12" dur="500"/>
                                        <p:tgtEl>
                                          <p:spTgt spid="58471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dissolve">
                                      <p:cBhvr>
                                        <p:cTn id="23" dur="5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utoUpdateAnimBg="0"/>
      <p:bldP spid="584712" grpId="0" autoUpdateAnimBg="0"/>
      <p:bldP spid="58471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a:extLst>
              <a:ext uri="{FF2B5EF4-FFF2-40B4-BE49-F238E27FC236}">
                <a16:creationId xmlns:a16="http://schemas.microsoft.com/office/drawing/2014/main" id="{1A6CDCA0-7C67-2CEC-62D7-0947892738A5}"/>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4339" name="AutoShape 3">
            <a:extLst>
              <a:ext uri="{FF2B5EF4-FFF2-40B4-BE49-F238E27FC236}">
                <a16:creationId xmlns:a16="http://schemas.microsoft.com/office/drawing/2014/main" id="{2FCE0F99-6C17-5AC9-CBD4-9346369E3E8A}"/>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0" name="Rectangle 4">
            <a:extLst>
              <a:ext uri="{FF2B5EF4-FFF2-40B4-BE49-F238E27FC236}">
                <a16:creationId xmlns:a16="http://schemas.microsoft.com/office/drawing/2014/main" id="{6FD3C6F1-B7D2-339B-E0EF-244606D0D0F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1" name="Rectangle 5">
            <a:extLst>
              <a:ext uri="{FF2B5EF4-FFF2-40B4-BE49-F238E27FC236}">
                <a16:creationId xmlns:a16="http://schemas.microsoft.com/office/drawing/2014/main" id="{2F4F375E-678D-F50A-52C1-12C5E9BD34C0}"/>
              </a:ext>
            </a:extLst>
          </p:cNvPr>
          <p:cNvSpPr>
            <a:spLocks noChangeArrowheads="1"/>
          </p:cNvSpPr>
          <p:nvPr/>
        </p:nvSpPr>
        <p:spPr bwMode="auto">
          <a:xfrm>
            <a:off x="3179763" y="1011238"/>
            <a:ext cx="15906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2"/>
                </a:solidFill>
                <a:latin typeface="Kerala" pitchFamily="2" charset="0"/>
              </a:rPr>
              <a:t>¥øÞ¼µÄb¢</a:t>
            </a:r>
          </a:p>
        </p:txBody>
      </p:sp>
      <p:sp>
        <p:nvSpPr>
          <p:cNvPr id="580614" name="Rectangle 6">
            <a:extLst>
              <a:ext uri="{FF2B5EF4-FFF2-40B4-BE49-F238E27FC236}">
                <a16:creationId xmlns:a16="http://schemas.microsoft.com/office/drawing/2014/main" id="{3552A282-53CC-1DF8-0166-EC82CC3CB59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rPr>
              <a:t>7</a:t>
            </a:r>
          </a:p>
        </p:txBody>
      </p:sp>
      <p:sp>
        <p:nvSpPr>
          <p:cNvPr id="580615" name="Line 7">
            <a:extLst>
              <a:ext uri="{FF2B5EF4-FFF2-40B4-BE49-F238E27FC236}">
                <a16:creationId xmlns:a16="http://schemas.microsoft.com/office/drawing/2014/main" id="{2B22121E-73AA-907F-3EE3-BB0C2B706AC0}"/>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4344" name="Freeform 8">
            <a:extLst>
              <a:ext uri="{FF2B5EF4-FFF2-40B4-BE49-F238E27FC236}">
                <a16:creationId xmlns:a16="http://schemas.microsoft.com/office/drawing/2014/main" id="{87523CD7-7022-2234-D6B9-0A206A6BF90C}"/>
              </a:ext>
            </a:extLst>
          </p:cNvPr>
          <p:cNvSpPr>
            <a:spLocks/>
          </p:cNvSpPr>
          <p:nvPr/>
        </p:nvSpPr>
        <p:spPr bwMode="auto">
          <a:xfrm>
            <a:off x="1885950" y="41910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5" name="Rectangle 9">
            <a:extLst>
              <a:ext uri="{FF2B5EF4-FFF2-40B4-BE49-F238E27FC236}">
                <a16:creationId xmlns:a16="http://schemas.microsoft.com/office/drawing/2014/main" id="{682BBFFA-1824-5B8E-6552-91EF102101D5}"/>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6" name="Rectangle 10">
            <a:extLst>
              <a:ext uri="{FF2B5EF4-FFF2-40B4-BE49-F238E27FC236}">
                <a16:creationId xmlns:a16="http://schemas.microsoft.com/office/drawing/2014/main" id="{BF1EDD63-169D-EA9E-F9F8-59AD4BFAB73F}"/>
              </a:ext>
            </a:extLst>
          </p:cNvPr>
          <p:cNvSpPr>
            <a:spLocks noChangeArrowheads="1"/>
          </p:cNvSpPr>
          <p:nvPr/>
        </p:nvSpPr>
        <p:spPr bwMode="auto">
          <a:xfrm>
            <a:off x="3886200" y="1765300"/>
            <a:ext cx="19542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2"/>
                </a:solidFill>
                <a:latin typeface="Kerala" pitchFamily="2" charset="0"/>
              </a:rPr>
              <a:t>ÈcÞÏÞÇßÉzÞV</a:t>
            </a:r>
          </a:p>
        </p:txBody>
      </p:sp>
      <p:sp>
        <p:nvSpPr>
          <p:cNvPr id="14347" name="Rectangle 11">
            <a:extLst>
              <a:ext uri="{FF2B5EF4-FFF2-40B4-BE49-F238E27FC236}">
                <a16:creationId xmlns:a16="http://schemas.microsoft.com/office/drawing/2014/main" id="{CBA7F389-34A1-0F34-5C16-AAEF8D1E902C}"/>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8" name="Line 12">
            <a:extLst>
              <a:ext uri="{FF2B5EF4-FFF2-40B4-BE49-F238E27FC236}">
                <a16:creationId xmlns:a16="http://schemas.microsoft.com/office/drawing/2014/main" id="{5ED9F7C3-4708-888C-7381-8EB3F876A98E}"/>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9" name="Line 13">
            <a:extLst>
              <a:ext uri="{FF2B5EF4-FFF2-40B4-BE49-F238E27FC236}">
                <a16:creationId xmlns:a16="http://schemas.microsoft.com/office/drawing/2014/main" id="{F911AAC5-8B24-2DAF-E909-071B3BD1E183}"/>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0" name="Rectangle 14">
            <a:extLst>
              <a:ext uri="{FF2B5EF4-FFF2-40B4-BE49-F238E27FC236}">
                <a16:creationId xmlns:a16="http://schemas.microsoft.com/office/drawing/2014/main" id="{BC36CD7F-45A6-C992-CCF8-4A111E2B9A6A}"/>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51" name="Text Box 15">
            <a:extLst>
              <a:ext uri="{FF2B5EF4-FFF2-40B4-BE49-F238E27FC236}">
                <a16:creationId xmlns:a16="http://schemas.microsoft.com/office/drawing/2014/main" id="{8E682F43-5226-30C1-95B2-27FF252291A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80624" name="Text Box 16">
            <a:extLst>
              <a:ext uri="{FF2B5EF4-FFF2-40B4-BE49-F238E27FC236}">
                <a16:creationId xmlns:a16="http://schemas.microsoft.com/office/drawing/2014/main" id="{CB10DD6C-BFBF-9D5D-A99C-7952E96136F0}"/>
              </a:ext>
            </a:extLst>
          </p:cNvPr>
          <p:cNvSpPr txBox="1">
            <a:spLocks noChangeArrowheads="1"/>
          </p:cNvSpPr>
          <p:nvPr/>
        </p:nvSpPr>
        <p:spPr bwMode="auto">
          <a:xfrm>
            <a:off x="1765300" y="-12700"/>
            <a:ext cx="1993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ÈcÞÏÞ</a:t>
            </a:r>
            <a:r>
              <a:rPr lang="en-US" altLang="en-US" sz="1600" b="1">
                <a:solidFill>
                  <a:schemeClr val="tx1"/>
                </a:solidFill>
              </a:rPr>
              <a:t>. 2:16-17</a:t>
            </a:r>
          </a:p>
        </p:txBody>
      </p:sp>
      <p:sp>
        <p:nvSpPr>
          <p:cNvPr id="14353" name="Text Box 17">
            <a:extLst>
              <a:ext uri="{FF2B5EF4-FFF2-40B4-BE49-F238E27FC236}">
                <a16:creationId xmlns:a16="http://schemas.microsoft.com/office/drawing/2014/main" id="{C94002ED-658B-309D-C888-76EF489AADB9}"/>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31-32</a:t>
            </a:r>
          </a:p>
        </p:txBody>
      </p:sp>
      <p:sp>
        <p:nvSpPr>
          <p:cNvPr id="14354" name="Text Box 19">
            <a:extLst>
              <a:ext uri="{FF2B5EF4-FFF2-40B4-BE49-F238E27FC236}">
                <a16:creationId xmlns:a16="http://schemas.microsoft.com/office/drawing/2014/main" id="{06CC8A02-DED2-FFE1-3083-3A95370362B9}"/>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b="1">
                <a:solidFill>
                  <a:schemeClr val="tx1"/>
                </a:solidFill>
              </a:rPr>
              <a:t>1</a:t>
            </a:r>
          </a:p>
        </p:txBody>
      </p:sp>
      <p:sp>
        <p:nvSpPr>
          <p:cNvPr id="580628" name="Rectangle 20">
            <a:extLst>
              <a:ext uri="{FF2B5EF4-FFF2-40B4-BE49-F238E27FC236}">
                <a16:creationId xmlns:a16="http://schemas.microsoft.com/office/drawing/2014/main" id="{E7BD5392-25BD-D6DD-884F-5A8EFD8E3CF7}"/>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09</a:t>
            </a:r>
          </a:p>
        </p:txBody>
      </p:sp>
      <p:sp>
        <p:nvSpPr>
          <p:cNvPr id="580629" name="Text Box 21">
            <a:extLst>
              <a:ext uri="{FF2B5EF4-FFF2-40B4-BE49-F238E27FC236}">
                <a16:creationId xmlns:a16="http://schemas.microsoft.com/office/drawing/2014/main" id="{8D197EF0-B680-B229-06E1-10FFA69D4284}"/>
              </a:ext>
            </a:extLst>
          </p:cNvPr>
          <p:cNvSpPr txBox="1">
            <a:spLocks noChangeArrowheads="1"/>
          </p:cNvSpPr>
          <p:nvPr/>
        </p:nvSpPr>
        <p:spPr bwMode="auto">
          <a:xfrm>
            <a:off x="6559550" y="442913"/>
            <a:ext cx="2195513" cy="59340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2400" b="1">
                <a:solidFill>
                  <a:schemeClr val="accent2"/>
                </a:solidFill>
                <a:latin typeface="Kerala" panose="020B0604020202020204" pitchFamily="2" charset="0"/>
              </a:rPr>
              <a:t>²yßçÏW</a:t>
            </a:r>
          </a:p>
          <a:p>
            <a:pPr algn="ctr">
              <a:defRPr/>
            </a:pPr>
            <a:r>
              <a:rPr lang="en-US" altLang="en-US" sz="2400" b="1">
                <a:solidFill>
                  <a:schemeClr val="accent2"/>
                </a:solidFill>
                <a:latin typeface="Kerala" panose="020B0604020202020204" pitchFamily="2" charset="0"/>
              </a:rPr>
              <a:t>¯ÙâÆí</a:t>
            </a:r>
          </a:p>
          <a:p>
            <a:pPr algn="ctr">
              <a:defRPr/>
            </a:pPr>
            <a:r>
              <a:rPr lang="en-US" altLang="en-US" sz="2400" b="1">
                <a:solidFill>
                  <a:schemeClr val="accent2"/>
                </a:solidFill>
                <a:latin typeface="Kerala" panose="020B0604020202020204" pitchFamily="2" charset="0"/>
              </a:rPr>
              <a:t>ÖCV</a:t>
            </a:r>
          </a:p>
          <a:p>
            <a:pPr algn="ctr">
              <a:defRPr/>
            </a:pPr>
            <a:r>
              <a:rPr lang="en-US" altLang="en-US" sz="2400" b="1">
                <a:solidFill>
                  <a:schemeClr val="accent2"/>
                </a:solidFill>
                <a:latin typeface="Kerala" panose="020B0604020202020204" pitchFamily="2" charset="0"/>
              </a:rPr>
              <a:t>æÆçÌÞøÏá¢ ÌÞøÞAá¢</a:t>
            </a:r>
          </a:p>
          <a:p>
            <a:pPr algn="ctr">
              <a:defRPr/>
            </a:pPr>
            <a:r>
              <a:rPr lang="en-US" altLang="en-US" sz="2400" b="1">
                <a:solidFill>
                  <a:schemeClr val="accent2"/>
                </a:solidFill>
                <a:latin typeface="Kerala" panose="020B0604020202020204" pitchFamily="2" charset="0"/>
              </a:rPr>
              <a:t>ÏÞÏàV</a:t>
            </a:r>
          </a:p>
          <a:p>
            <a:pPr algn="ctr">
              <a:defRPr/>
            </a:pPr>
            <a:r>
              <a:rPr lang="en-US" altLang="en-US" sz="2400" b="1">
                <a:solidFill>
                  <a:schemeClr val="accent2"/>
                </a:solidFill>
                <a:latin typeface="Kerala" panose="020B0604020202020204" pitchFamily="2" charset="0"/>
              </a:rPr>
              <a:t>¥ÌàçÎæÜAí</a:t>
            </a:r>
          </a:p>
          <a:p>
            <a:pPr algn="ctr">
              <a:defRPr/>
            </a:pPr>
            <a:r>
              <a:rPr lang="en-US" altLang="en-US" sz="2400" b="1">
                <a:solidFill>
                  <a:schemeClr val="accent2"/>
                </a:solidFill>
                <a:latin typeface="Kerala" panose="020B0604020202020204" pitchFamily="2" charset="0"/>
              </a:rPr>
              <a:t>çÄÞÜÞ</a:t>
            </a:r>
          </a:p>
          <a:p>
            <a:pPr algn="ctr">
              <a:defRPr/>
            </a:pPr>
            <a:r>
              <a:rPr lang="en-US" altLang="en-US" sz="2400" b="1">
                <a:solidFill>
                  <a:schemeClr val="accent2"/>
                </a:solidFill>
                <a:latin typeface="Kerala" panose="020B0604020202020204" pitchFamily="2" charset="0"/>
              </a:rPr>
              <a:t>·ßæÆçÏÞX</a:t>
            </a:r>
          </a:p>
          <a:p>
            <a:pPr algn="ctr">
              <a:defRPr/>
            </a:pPr>
            <a:r>
              <a:rPr lang="en-US" altLang="en-US" sz="2400" b="1">
                <a:solidFill>
                  <a:schemeClr val="accent2"/>
                </a:solidFill>
                <a:latin typeface="Kerala" panose="020B0604020202020204" pitchFamily="2" charset="0"/>
              </a:rPr>
              <a:t>ÏßËíÄÞÙí</a:t>
            </a:r>
          </a:p>
          <a:p>
            <a:pPr algn="ctr">
              <a:defRPr/>
            </a:pPr>
            <a:r>
              <a:rPr lang="en-US" altLang="en-US" sz="2400" b="1">
                <a:solidFill>
                  <a:schemeClr val="accent2"/>
                </a:solidFill>
                <a:latin typeface="Kerala" panose="020B0604020202020204" pitchFamily="2" charset="0"/>
              </a:rPr>
              <a:t>§ÌíØÞX</a:t>
            </a:r>
          </a:p>
          <a:p>
            <a:pPr algn="ctr">
              <a:defRPr/>
            </a:pPr>
            <a:r>
              <a:rPr lang="en-US" altLang="en-US" sz="2400" b="1">
                <a:solidFill>
                  <a:schemeClr val="accent2"/>
                </a:solidFill>
                <a:latin typeface="Kerala" panose="020B0604020202020204" pitchFamily="2" charset="0"/>
              </a:rPr>
              <a:t>¯çÜÞX</a:t>
            </a:r>
          </a:p>
          <a:p>
            <a:pPr algn="ctr">
              <a:defRPr/>
            </a:pPr>
            <a:r>
              <a:rPr lang="en-US" altLang="en-US" sz="2400" b="1">
                <a:solidFill>
                  <a:schemeClr val="accent2"/>
                </a:solidFill>
                <a:latin typeface="Kerala" panose="020B0604020202020204" pitchFamily="2" charset="0"/>
              </a:rPr>
              <a:t>¥ÌíçÆÞX</a:t>
            </a:r>
          </a:p>
          <a:p>
            <a:pPr algn="ctr">
              <a:defRPr/>
            </a:pPr>
            <a:r>
              <a:rPr lang="en-US" altLang="en-US" sz="2400" b="1">
                <a:solidFill>
                  <a:schemeClr val="accent2"/>
                </a:solidFill>
                <a:latin typeface="Kerala" panose="020B0604020202020204" pitchFamily="2" charset="0"/>
              </a:rPr>
              <a:t>Öß¢çÖÞX</a:t>
            </a:r>
          </a:p>
          <a:p>
            <a:pPr algn="ctr">
              <a:defRPr/>
            </a:pPr>
            <a:r>
              <a:rPr lang="en-US" altLang="en-US" sz="2400" b="1">
                <a:solidFill>
                  <a:schemeClr val="accent2"/>
                </a:solidFill>
                <a:latin typeface="Kerala" panose="020B0604020202020204" pitchFamily="2" charset="0"/>
              </a:rPr>
              <a:t>¯Üß</a:t>
            </a:r>
          </a:p>
          <a:p>
            <a:pPr algn="ctr">
              <a:defRPr/>
            </a:pPr>
            <a:r>
              <a:rPr lang="en-US" altLang="en-US" sz="2400" b="1">
                <a:solidFill>
                  <a:schemeClr val="accent2"/>
                </a:solidFill>
                <a:latin typeface="Kerala" panose="020B0604020202020204" pitchFamily="2" charset="0"/>
              </a:rPr>
              <a:t>ÖÎáçÕW</a:t>
            </a:r>
            <a:endParaRPr lang="en-US" altLang="en-US" sz="2400" b="1">
              <a:solidFill>
                <a:srgbClr val="0831AD"/>
              </a:solidFill>
              <a:latin typeface="Helvetica" panose="020B0604020202020204" pitchFamily="34" charset="0"/>
              <a:cs typeface="Times" panose="02020603050405020304" pitchFamily="18" charset="0"/>
            </a:endParaRPr>
          </a:p>
        </p:txBody>
      </p:sp>
      <p:sp>
        <p:nvSpPr>
          <p:cNvPr id="580630" name="Text Box 22">
            <a:extLst>
              <a:ext uri="{FF2B5EF4-FFF2-40B4-BE49-F238E27FC236}">
                <a16:creationId xmlns:a16="http://schemas.microsoft.com/office/drawing/2014/main" id="{C4735E16-FBCC-0DCA-F764-F5F706607E00}"/>
              </a:ext>
            </a:extLst>
          </p:cNvPr>
          <p:cNvSpPr txBox="1">
            <a:spLocks noChangeArrowheads="1"/>
          </p:cNvSpPr>
          <p:nvPr/>
        </p:nvSpPr>
        <p:spPr bwMode="auto">
          <a:xfrm>
            <a:off x="512763" y="3381375"/>
            <a:ext cx="5876925" cy="28384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r">
              <a:spcBef>
                <a:spcPct val="50000"/>
              </a:spcBef>
              <a:defRPr/>
            </a:pPr>
            <a:r>
              <a:rPr lang="en-US" altLang="en-US" sz="3600">
                <a:solidFill>
                  <a:srgbClr val="FFFF00"/>
                </a:solidFill>
                <a:latin typeface="Kerala" panose="020B0604020202020204" pitchFamily="2" charset="0"/>
              </a:rPr>
              <a:t>ÈßBæ{BæÈ ®HáæÎKÄßæÈ ¦dÖÏßºîßøßÏíAá¢... </a:t>
            </a:r>
            <a:r>
              <a:rPr lang="en-US" altLang="en-US" sz="3600">
                <a:solidFill>
                  <a:srgbClr val="1CFF23"/>
                </a:solidFill>
                <a:latin typeface="Kerala" panose="020B0604020202020204" pitchFamily="2" charset="0"/>
              </a:rPr>
              <a:t>¯ÄÞIí 13 Èá¢ 15 Èá¢ ÎçÇc ÈcÞÏÞÇßÉzÞV ÉáøÞÄÈ ÏßdØÞçÏÜßW ©IÞÏßøáKá</a:t>
            </a:r>
          </a:p>
        </p:txBody>
      </p:sp>
      <p:sp>
        <p:nvSpPr>
          <p:cNvPr id="14358" name="Freeform 24">
            <a:extLst>
              <a:ext uri="{FF2B5EF4-FFF2-40B4-BE49-F238E27FC236}">
                <a16:creationId xmlns:a16="http://schemas.microsoft.com/office/drawing/2014/main" id="{CE0E403A-1035-0992-9A50-30B8E59CD15F}"/>
              </a:ext>
            </a:extLst>
          </p:cNvPr>
          <p:cNvSpPr>
            <a:spLocks/>
          </p:cNvSpPr>
          <p:nvPr/>
        </p:nvSpPr>
        <p:spPr bwMode="auto">
          <a:xfrm>
            <a:off x="8816975" y="3603625"/>
            <a:ext cx="204788" cy="65088"/>
          </a:xfrm>
          <a:custGeom>
            <a:avLst/>
            <a:gdLst>
              <a:gd name="T0" fmla="*/ 322580788 w 129"/>
              <a:gd name="T1" fmla="*/ 100807024 h 41"/>
              <a:gd name="T2" fmla="*/ 0 w 129"/>
              <a:gd name="T3" fmla="*/ 100807024 h 41"/>
              <a:gd name="T4" fmla="*/ 0 w 129"/>
              <a:gd name="T5" fmla="*/ 0 h 41"/>
              <a:gd name="T6" fmla="*/ 322580788 w 129"/>
              <a:gd name="T7" fmla="*/ 100807024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59" name="Freeform 25">
            <a:extLst>
              <a:ext uri="{FF2B5EF4-FFF2-40B4-BE49-F238E27FC236}">
                <a16:creationId xmlns:a16="http://schemas.microsoft.com/office/drawing/2014/main" id="{D4EA34F0-DE36-3BE6-95EA-573B9B1763A9}"/>
              </a:ext>
            </a:extLst>
          </p:cNvPr>
          <p:cNvSpPr>
            <a:spLocks/>
          </p:cNvSpPr>
          <p:nvPr/>
        </p:nvSpPr>
        <p:spPr bwMode="auto">
          <a:xfrm>
            <a:off x="8804275" y="3603625"/>
            <a:ext cx="217488" cy="77788"/>
          </a:xfrm>
          <a:custGeom>
            <a:avLst/>
            <a:gdLst>
              <a:gd name="T0" fmla="*/ 342742038 w 137"/>
              <a:gd name="T1" fmla="*/ 120968278 h 49"/>
              <a:gd name="T2" fmla="*/ 0 w 137"/>
              <a:gd name="T3" fmla="*/ 12096827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0" name="Rectangle 26">
            <a:extLst>
              <a:ext uri="{FF2B5EF4-FFF2-40B4-BE49-F238E27FC236}">
                <a16:creationId xmlns:a16="http://schemas.microsoft.com/office/drawing/2014/main" id="{E04FF8D0-FA10-1B2A-3C71-FA01598B3011}"/>
              </a:ext>
            </a:extLst>
          </p:cNvPr>
          <p:cNvSpPr>
            <a:spLocks noChangeArrowheads="1"/>
          </p:cNvSpPr>
          <p:nvPr/>
        </p:nvSpPr>
        <p:spPr bwMode="auto">
          <a:xfrm>
            <a:off x="8348663" y="3867150"/>
            <a:ext cx="3524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350</a:t>
            </a:r>
          </a:p>
        </p:txBody>
      </p:sp>
      <p:sp>
        <p:nvSpPr>
          <p:cNvPr id="14361" name="Freeform 27">
            <a:extLst>
              <a:ext uri="{FF2B5EF4-FFF2-40B4-BE49-F238E27FC236}">
                <a16:creationId xmlns:a16="http://schemas.microsoft.com/office/drawing/2014/main" id="{B38893AC-7C71-1A59-E69F-8C44DA0311EF}"/>
              </a:ext>
            </a:extLst>
          </p:cNvPr>
          <p:cNvSpPr>
            <a:spLocks/>
          </p:cNvSpPr>
          <p:nvPr/>
        </p:nvSpPr>
        <p:spPr bwMode="auto">
          <a:xfrm>
            <a:off x="8816975" y="3590925"/>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62" name="AutoShape 28">
            <a:extLst>
              <a:ext uri="{FF2B5EF4-FFF2-40B4-BE49-F238E27FC236}">
                <a16:creationId xmlns:a16="http://schemas.microsoft.com/office/drawing/2014/main" id="{BF6DC2ED-3DBC-FA35-6C91-7B9849F12A4D}"/>
              </a:ext>
            </a:extLst>
          </p:cNvPr>
          <p:cNvSpPr>
            <a:spLocks noChangeArrowheads="1"/>
          </p:cNvSpPr>
          <p:nvPr/>
        </p:nvSpPr>
        <p:spPr bwMode="auto">
          <a:xfrm>
            <a:off x="8075613" y="3463925"/>
            <a:ext cx="730250" cy="24447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63" name="Rectangle 29">
            <a:extLst>
              <a:ext uri="{FF2B5EF4-FFF2-40B4-BE49-F238E27FC236}">
                <a16:creationId xmlns:a16="http://schemas.microsoft.com/office/drawing/2014/main" id="{BC61F9B7-87C6-955B-7A7B-9840514BF438}"/>
              </a:ext>
            </a:extLst>
          </p:cNvPr>
          <p:cNvSpPr>
            <a:spLocks noChangeArrowheads="1"/>
          </p:cNvSpPr>
          <p:nvPr/>
        </p:nvSpPr>
        <p:spPr bwMode="auto">
          <a:xfrm>
            <a:off x="8074025" y="3621088"/>
            <a:ext cx="952500" cy="433387"/>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64" name="AutoShape 30">
            <a:extLst>
              <a:ext uri="{FF2B5EF4-FFF2-40B4-BE49-F238E27FC236}">
                <a16:creationId xmlns:a16="http://schemas.microsoft.com/office/drawing/2014/main" id="{889FF9F7-DDE7-1ECF-1E11-A548E66F3733}"/>
              </a:ext>
            </a:extLst>
          </p:cNvPr>
          <p:cNvSpPr>
            <a:spLocks noChangeArrowheads="1"/>
          </p:cNvSpPr>
          <p:nvPr/>
        </p:nvSpPr>
        <p:spPr bwMode="auto">
          <a:xfrm>
            <a:off x="8094663" y="3489325"/>
            <a:ext cx="692150" cy="2444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65" name="Line 31">
            <a:extLst>
              <a:ext uri="{FF2B5EF4-FFF2-40B4-BE49-F238E27FC236}">
                <a16:creationId xmlns:a16="http://schemas.microsoft.com/office/drawing/2014/main" id="{5F8CB796-DE2A-F3C9-4931-5E3ECA58B7BA}"/>
              </a:ext>
            </a:extLst>
          </p:cNvPr>
          <p:cNvSpPr>
            <a:spLocks noChangeShapeType="1"/>
          </p:cNvSpPr>
          <p:nvPr/>
        </p:nvSpPr>
        <p:spPr bwMode="auto">
          <a:xfrm>
            <a:off x="8112125" y="38258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6" name="Line 32">
            <a:extLst>
              <a:ext uri="{FF2B5EF4-FFF2-40B4-BE49-F238E27FC236}">
                <a16:creationId xmlns:a16="http://schemas.microsoft.com/office/drawing/2014/main" id="{BC7B4323-E344-50D2-65F8-C6C2F59D4957}"/>
              </a:ext>
            </a:extLst>
          </p:cNvPr>
          <p:cNvSpPr>
            <a:spLocks noChangeShapeType="1"/>
          </p:cNvSpPr>
          <p:nvPr/>
        </p:nvSpPr>
        <p:spPr bwMode="auto">
          <a:xfrm>
            <a:off x="8105775" y="3997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7" name="Rectangle 33">
            <a:extLst>
              <a:ext uri="{FF2B5EF4-FFF2-40B4-BE49-F238E27FC236}">
                <a16:creationId xmlns:a16="http://schemas.microsoft.com/office/drawing/2014/main" id="{90069A71-C934-D45C-BCA1-CC1B021DD9AC}"/>
              </a:ext>
            </a:extLst>
          </p:cNvPr>
          <p:cNvSpPr>
            <a:spLocks noChangeArrowheads="1"/>
          </p:cNvSpPr>
          <p:nvPr/>
        </p:nvSpPr>
        <p:spPr bwMode="auto">
          <a:xfrm>
            <a:off x="8029575" y="3598863"/>
            <a:ext cx="9223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accent2"/>
                </a:solidFill>
                <a:latin typeface="Kerala" pitchFamily="2" charset="0"/>
              </a:rPr>
              <a:t>ÈcÞÏÞÇßÉzÞV</a:t>
            </a:r>
          </a:p>
        </p:txBody>
      </p:sp>
      <p:sp>
        <p:nvSpPr>
          <p:cNvPr id="14368" name="Rectangle 34">
            <a:extLst>
              <a:ext uri="{FF2B5EF4-FFF2-40B4-BE49-F238E27FC236}">
                <a16:creationId xmlns:a16="http://schemas.microsoft.com/office/drawing/2014/main" id="{FC080F0E-454B-D518-7021-DB693548166F}"/>
              </a:ext>
            </a:extLst>
          </p:cNvPr>
          <p:cNvSpPr>
            <a:spLocks noChangeArrowheads="1"/>
          </p:cNvSpPr>
          <p:nvPr/>
        </p:nvSpPr>
        <p:spPr bwMode="auto">
          <a:xfrm>
            <a:off x="8051800" y="3444875"/>
            <a:ext cx="708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chemeClr val="accent2"/>
                </a:solidFill>
                <a:latin typeface="Kerala" pitchFamily="2" charset="0"/>
              </a:rPr>
              <a:t>¥øÞ¼µÄb¢</a:t>
            </a:r>
          </a:p>
        </p:txBody>
      </p:sp>
      <p:sp>
        <p:nvSpPr>
          <p:cNvPr id="580643" name="Text Box 35">
            <a:extLst>
              <a:ext uri="{FF2B5EF4-FFF2-40B4-BE49-F238E27FC236}">
                <a16:creationId xmlns:a16="http://schemas.microsoft.com/office/drawing/2014/main" id="{585F2E32-D90D-50B5-D766-08670E81EC00}"/>
              </a:ext>
            </a:extLst>
          </p:cNvPr>
          <p:cNvSpPr txBox="1">
            <a:spLocks noChangeArrowheads="1"/>
          </p:cNvSpPr>
          <p:nvPr/>
        </p:nvSpPr>
        <p:spPr bwMode="auto">
          <a:xfrm>
            <a:off x="6716713" y="1524000"/>
            <a:ext cx="1874837" cy="8223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2400" b="1">
                <a:solidFill>
                  <a:srgbClr val="FFEA18"/>
                </a:solidFill>
                <a:latin typeface="Kerala" panose="020B0604020202020204" pitchFamily="2" charset="0"/>
              </a:rPr>
              <a:t>æÆçÌÞøÏá¢ ÌÞøÞAá¢</a:t>
            </a:r>
          </a:p>
        </p:txBody>
      </p:sp>
      <p:sp>
        <p:nvSpPr>
          <p:cNvPr id="580644" name="Text Box 36">
            <a:extLst>
              <a:ext uri="{FF2B5EF4-FFF2-40B4-BE49-F238E27FC236}">
                <a16:creationId xmlns:a16="http://schemas.microsoft.com/office/drawing/2014/main" id="{D560C1EE-1560-81CF-A4B0-D48AC7EEF124}"/>
              </a:ext>
            </a:extLst>
          </p:cNvPr>
          <p:cNvSpPr txBox="1">
            <a:spLocks noChangeArrowheads="1"/>
          </p:cNvSpPr>
          <p:nvPr/>
        </p:nvSpPr>
        <p:spPr bwMode="auto">
          <a:xfrm>
            <a:off x="6862763" y="3338513"/>
            <a:ext cx="155416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2400" b="1">
                <a:solidFill>
                  <a:srgbClr val="FFEA18"/>
                </a:solidFill>
                <a:latin typeface="Kerala" panose="020B0604020202020204" pitchFamily="2" charset="0"/>
              </a:rPr>
              <a:t>·ßæÆçÏÞX</a:t>
            </a:r>
          </a:p>
        </p:txBody>
      </p:sp>
      <p:sp>
        <p:nvSpPr>
          <p:cNvPr id="580645" name="Text Box 37">
            <a:extLst>
              <a:ext uri="{FF2B5EF4-FFF2-40B4-BE49-F238E27FC236}">
                <a16:creationId xmlns:a16="http://schemas.microsoft.com/office/drawing/2014/main" id="{6BCCD05C-86C3-A024-93A0-CDCFB50C68A9}"/>
              </a:ext>
            </a:extLst>
          </p:cNvPr>
          <p:cNvSpPr txBox="1">
            <a:spLocks noChangeArrowheads="1"/>
          </p:cNvSpPr>
          <p:nvPr/>
        </p:nvSpPr>
        <p:spPr bwMode="auto">
          <a:xfrm>
            <a:off x="6745288" y="5197475"/>
            <a:ext cx="1874837"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2400" b="1">
                <a:solidFill>
                  <a:srgbClr val="FFEA18"/>
                </a:solidFill>
                <a:latin typeface="Kerala" panose="020B0604020202020204" pitchFamily="2" charset="0"/>
              </a:rPr>
              <a:t>Öß¢çÖÞX</a:t>
            </a:r>
            <a:endParaRPr lang="en-US" altLang="en-US" sz="2400" b="1">
              <a:solidFill>
                <a:srgbClr val="FFEA18"/>
              </a:solidFill>
              <a:latin typeface="Helvetica" panose="020B0604020202020204" pitchFamily="34" charset="0"/>
              <a:cs typeface="Times" panose="02020603050405020304" pitchFamily="18"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dissolve">
                                      <p:cBhvr>
                                        <p:cTn id="7" dur="5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B343CDAB-F8C9-9CF0-B7A2-3D7DB6DF679E}"/>
              </a:ext>
            </a:extLst>
          </p:cNvPr>
          <p:cNvSpPr>
            <a:spLocks noChangeArrowheads="1"/>
          </p:cNvSpPr>
          <p:nvPr/>
        </p:nvSpPr>
        <p:spPr bwMode="auto">
          <a:xfrm>
            <a:off x="2841625" y="636588"/>
            <a:ext cx="2990850" cy="22240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2800" b="1">
                <a:solidFill>
                  <a:srgbClr val="FFEA18"/>
                </a:solidFill>
                <a:latin typeface="Kerala" panose="020B0604020202020204" pitchFamily="2" charset="0"/>
              </a:rPr>
              <a:t>®KÞW ÏßdØÞçÏÜßæÜ ¥çÈµ</a:t>
            </a:r>
            <a:r>
              <a:rPr lang="en-US" altLang="en-US" sz="2800" b="1">
                <a:solidFill>
                  <a:srgbClr val="51DC00"/>
                </a:solidFill>
                <a:latin typeface="Kerala" panose="020B0604020202020204" pitchFamily="2" charset="0"/>
              </a:rPr>
              <a:t> ÈcÞÏÞÇßÉzÞøßW</a:t>
            </a:r>
            <a:r>
              <a:rPr lang="en-US" altLang="en-US" sz="2800" b="1">
                <a:solidFill>
                  <a:srgbClr val="FAFD00"/>
                </a:solidFill>
                <a:latin typeface="Helvetica" panose="020B0604020202020204" pitchFamily="34" charset="0"/>
              </a:rPr>
              <a:t>...</a:t>
            </a:r>
          </a:p>
          <a:p>
            <a:pPr algn="ctr">
              <a:defRPr/>
            </a:pPr>
            <a:endParaRPr lang="en-US" altLang="en-US" sz="2800" b="1">
              <a:solidFill>
                <a:srgbClr val="51DC00"/>
              </a:solidFill>
              <a:latin typeface="Helvetica" panose="020B0604020202020204" pitchFamily="34" charset="0"/>
            </a:endParaRPr>
          </a:p>
        </p:txBody>
      </p:sp>
      <p:sp>
        <p:nvSpPr>
          <p:cNvPr id="581635" name="Text Box 3">
            <a:extLst>
              <a:ext uri="{FF2B5EF4-FFF2-40B4-BE49-F238E27FC236}">
                <a16:creationId xmlns:a16="http://schemas.microsoft.com/office/drawing/2014/main" id="{2CDDD72A-552D-963D-16F0-794235808D81}"/>
              </a:ext>
            </a:extLst>
          </p:cNvPr>
          <p:cNvSpPr txBox="1">
            <a:spLocks noChangeArrowheads="1"/>
          </p:cNvSpPr>
          <p:nvPr/>
        </p:nvSpPr>
        <p:spPr bwMode="auto">
          <a:xfrm>
            <a:off x="1584325" y="2463800"/>
            <a:ext cx="6188075" cy="1920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4000">
                <a:solidFill>
                  <a:srgbClr val="51DC00"/>
                </a:solidFill>
                <a:latin typeface="Kerala" panose="020B0604020202020204" pitchFamily="2" charset="0"/>
              </a:rPr>
              <a:t>¥ÕØÞÈçJÄá¢ çdÖ×íÀÈá¢ </a:t>
            </a:r>
            <a:r>
              <a:rPr lang="ja-JP" altLang="en-US" sz="4000">
                <a:solidFill>
                  <a:srgbClr val="FFEA18"/>
                </a:solidFill>
                <a:latin typeface="Kerala" panose="020B0604020202020204" pitchFamily="2" charset="0"/>
              </a:rPr>
              <a:t>‘</a:t>
            </a:r>
            <a:r>
              <a:rPr lang="en-US" altLang="ja-JP" sz="4000">
                <a:solidFill>
                  <a:srgbClr val="FFEA18"/>
                </a:solidFill>
                <a:latin typeface="Kerala" panose="020B0604020202020204" pitchFamily="2" charset="0"/>
              </a:rPr>
              <a:t>ÉøÎdÉÇÞÈÕáÎÞÏ</a:t>
            </a:r>
            <a:r>
              <a:rPr lang="ja-JP" altLang="en-US" sz="4000">
                <a:solidFill>
                  <a:srgbClr val="FFEA18"/>
                </a:solidFill>
                <a:latin typeface="Kerala" panose="020B0604020202020204" pitchFamily="2" charset="0"/>
              </a:rPr>
              <a:t>’</a:t>
            </a:r>
            <a:r>
              <a:rPr lang="en-US" altLang="ja-JP" sz="4000">
                <a:solidFill>
                  <a:srgbClr val="51DC00"/>
                </a:solidFill>
                <a:latin typeface="Kerala" panose="020B0604020202020204" pitchFamily="2" charset="0"/>
              </a:rPr>
              <a:t>  µÅÞÉÞdÄ¢</a:t>
            </a:r>
            <a:r>
              <a:rPr lang="en-US" altLang="ja-JP" sz="4000" b="1">
                <a:solidFill>
                  <a:srgbClr val="51DC00"/>
                </a:solidFill>
                <a:latin typeface="Helvetica" panose="020B0604020202020204" pitchFamily="34" charset="0"/>
              </a:rPr>
              <a:t>...</a:t>
            </a:r>
            <a:endParaRPr lang="en-US" altLang="en-US" sz="4000" b="1">
              <a:solidFill>
                <a:srgbClr val="51DC00"/>
              </a:solidFill>
              <a:latin typeface="Helvetica" panose="020B0604020202020204" pitchFamily="34" charset="0"/>
            </a:endParaRPr>
          </a:p>
        </p:txBody>
      </p:sp>
      <p:sp>
        <p:nvSpPr>
          <p:cNvPr id="581636" name="Rectangle 4">
            <a:extLst>
              <a:ext uri="{FF2B5EF4-FFF2-40B4-BE49-F238E27FC236}">
                <a16:creationId xmlns:a16="http://schemas.microsoft.com/office/drawing/2014/main" id="{C056530A-FF70-3BEB-23BF-E3BEB632D04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rPr>
              <a:t>7</a:t>
            </a:r>
          </a:p>
        </p:txBody>
      </p:sp>
      <p:sp>
        <p:nvSpPr>
          <p:cNvPr id="581637" name="Line 5">
            <a:extLst>
              <a:ext uri="{FF2B5EF4-FFF2-40B4-BE49-F238E27FC236}">
                <a16:creationId xmlns:a16="http://schemas.microsoft.com/office/drawing/2014/main" id="{532AE484-3705-AFDD-8DCA-C544DE08A2A8}"/>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5366" name="Rectangle 7">
            <a:extLst>
              <a:ext uri="{FF2B5EF4-FFF2-40B4-BE49-F238E27FC236}">
                <a16:creationId xmlns:a16="http://schemas.microsoft.com/office/drawing/2014/main" id="{51F9FBF0-4758-BAA1-E5D9-179414DF5632}"/>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1640" name="Text Box 8">
            <a:extLst>
              <a:ext uri="{FF2B5EF4-FFF2-40B4-BE49-F238E27FC236}">
                <a16:creationId xmlns:a16="http://schemas.microsoft.com/office/drawing/2014/main" id="{A87238AD-DD09-9DF8-5DEF-6B6CB5327A88}"/>
              </a:ext>
            </a:extLst>
          </p:cNvPr>
          <p:cNvSpPr txBox="1">
            <a:spLocks noChangeArrowheads="1"/>
          </p:cNvSpPr>
          <p:nvPr/>
        </p:nvSpPr>
        <p:spPr bwMode="auto">
          <a:xfrm>
            <a:off x="1790700" y="-12700"/>
            <a:ext cx="1993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1. ÖÎá</a:t>
            </a:r>
            <a:r>
              <a:rPr lang="en-US" altLang="en-US" sz="2400" b="1">
                <a:solidFill>
                  <a:schemeClr val="tx1"/>
                </a:solidFill>
              </a:rPr>
              <a:t>.</a:t>
            </a:r>
            <a:r>
              <a:rPr lang="en-US" altLang="en-US" sz="1600" b="1">
                <a:solidFill>
                  <a:schemeClr val="tx1"/>
                </a:solidFill>
              </a:rPr>
              <a:t> 7:15</a:t>
            </a:r>
          </a:p>
        </p:txBody>
      </p:sp>
      <p:grpSp>
        <p:nvGrpSpPr>
          <p:cNvPr id="15368" name="Group 9">
            <a:extLst>
              <a:ext uri="{FF2B5EF4-FFF2-40B4-BE49-F238E27FC236}">
                <a16:creationId xmlns:a16="http://schemas.microsoft.com/office/drawing/2014/main" id="{AF60790F-F125-2109-7000-BB97FF8DA032}"/>
              </a:ext>
            </a:extLst>
          </p:cNvPr>
          <p:cNvGrpSpPr>
            <a:grpSpLocks/>
          </p:cNvGrpSpPr>
          <p:nvPr/>
        </p:nvGrpSpPr>
        <p:grpSpPr bwMode="auto">
          <a:xfrm>
            <a:off x="8051800" y="3429000"/>
            <a:ext cx="1092200" cy="633413"/>
            <a:chOff x="5029" y="2160"/>
            <a:chExt cx="688" cy="399"/>
          </a:xfrm>
        </p:grpSpPr>
        <p:sp>
          <p:nvSpPr>
            <p:cNvPr id="15376" name="Freeform 10">
              <a:extLst>
                <a:ext uri="{FF2B5EF4-FFF2-40B4-BE49-F238E27FC236}">
                  <a16:creationId xmlns:a16="http://schemas.microsoft.com/office/drawing/2014/main" id="{9AB628BA-0BF4-E1AE-B913-1868DE014B07}"/>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77" name="Freeform 11">
              <a:extLst>
                <a:ext uri="{FF2B5EF4-FFF2-40B4-BE49-F238E27FC236}">
                  <a16:creationId xmlns:a16="http://schemas.microsoft.com/office/drawing/2014/main" id="{431388D2-A659-EC50-1980-01F2B6DA2C72}"/>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8" name="Rectangle 12">
              <a:extLst>
                <a:ext uri="{FF2B5EF4-FFF2-40B4-BE49-F238E27FC236}">
                  <a16:creationId xmlns:a16="http://schemas.microsoft.com/office/drawing/2014/main" id="{A64E7E77-CDE0-FDD6-BDEE-7B04E2B21279}"/>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350</a:t>
              </a:r>
            </a:p>
          </p:txBody>
        </p:sp>
        <p:sp>
          <p:nvSpPr>
            <p:cNvPr id="15379" name="Freeform 13">
              <a:extLst>
                <a:ext uri="{FF2B5EF4-FFF2-40B4-BE49-F238E27FC236}">
                  <a16:creationId xmlns:a16="http://schemas.microsoft.com/office/drawing/2014/main" id="{F593C2A0-8553-C7F3-1C96-4F890A79EBCD}"/>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0" name="AutoShape 14">
              <a:extLst>
                <a:ext uri="{FF2B5EF4-FFF2-40B4-BE49-F238E27FC236}">
                  <a16:creationId xmlns:a16="http://schemas.microsoft.com/office/drawing/2014/main" id="{612E9EED-4759-1964-C960-1383A2CE3423}"/>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5381" name="Rectangle 15">
              <a:extLst>
                <a:ext uri="{FF2B5EF4-FFF2-40B4-BE49-F238E27FC236}">
                  <a16:creationId xmlns:a16="http://schemas.microsoft.com/office/drawing/2014/main" id="{C6E42AD3-6A84-A64D-F58F-20B470D7EEE6}"/>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5382" name="AutoShape 16">
              <a:extLst>
                <a:ext uri="{FF2B5EF4-FFF2-40B4-BE49-F238E27FC236}">
                  <a16:creationId xmlns:a16="http://schemas.microsoft.com/office/drawing/2014/main" id="{66BD79BD-E90F-AA55-242F-386FC31AF6F1}"/>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5383" name="Line 17">
              <a:extLst>
                <a:ext uri="{FF2B5EF4-FFF2-40B4-BE49-F238E27FC236}">
                  <a16:creationId xmlns:a16="http://schemas.microsoft.com/office/drawing/2014/main" id="{503BA99A-603E-B52B-B766-8AE70B415042}"/>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4" name="Line 18">
              <a:extLst>
                <a:ext uri="{FF2B5EF4-FFF2-40B4-BE49-F238E27FC236}">
                  <a16:creationId xmlns:a16="http://schemas.microsoft.com/office/drawing/2014/main" id="{B21BDBD9-5E46-BC9C-21ED-99079520E3CC}"/>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5" name="Rectangle 19">
              <a:extLst>
                <a:ext uri="{FF2B5EF4-FFF2-40B4-BE49-F238E27FC236}">
                  <a16:creationId xmlns:a16="http://schemas.microsoft.com/office/drawing/2014/main" id="{EF3D336F-A11F-948D-0587-5FEFB943BD67}"/>
                </a:ext>
              </a:extLst>
            </p:cNvPr>
            <p:cNvSpPr>
              <a:spLocks noChangeArrowheads="1"/>
            </p:cNvSpPr>
            <p:nvPr/>
          </p:nvSpPr>
          <p:spPr bwMode="auto">
            <a:xfrm>
              <a:off x="5136" y="2278"/>
              <a:ext cx="58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accent2"/>
                  </a:solidFill>
                  <a:latin typeface="Kerala" pitchFamily="2" charset="0"/>
                </a:rPr>
                <a:t>ÈcÞÏÞÇßÉzÞV</a:t>
              </a:r>
            </a:p>
          </p:txBody>
        </p:sp>
        <p:sp>
          <p:nvSpPr>
            <p:cNvPr id="15386" name="Rectangle 20">
              <a:extLst>
                <a:ext uri="{FF2B5EF4-FFF2-40B4-BE49-F238E27FC236}">
                  <a16:creationId xmlns:a16="http://schemas.microsoft.com/office/drawing/2014/main" id="{0B0900F1-B5D5-0325-4F90-7290D3B0813B}"/>
                </a:ext>
              </a:extLst>
            </p:cNvPr>
            <p:cNvSpPr>
              <a:spLocks noChangeArrowheads="1"/>
            </p:cNvSpPr>
            <p:nvPr/>
          </p:nvSpPr>
          <p:spPr bwMode="auto">
            <a:xfrm>
              <a:off x="5029" y="2160"/>
              <a:ext cx="4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accent2"/>
                  </a:solidFill>
                  <a:latin typeface="Kerala" pitchFamily="2" charset="0"/>
                </a:rPr>
                <a:t>¥øÞ¼µÄb¢</a:t>
              </a:r>
            </a:p>
          </p:txBody>
        </p:sp>
      </p:grpSp>
      <p:sp>
        <p:nvSpPr>
          <p:cNvPr id="15369" name="Text Box 21">
            <a:extLst>
              <a:ext uri="{FF2B5EF4-FFF2-40B4-BE49-F238E27FC236}">
                <a16:creationId xmlns:a16="http://schemas.microsoft.com/office/drawing/2014/main" id="{BDAE42E6-C2C4-DDE7-CC8C-665C6ACADEFF}"/>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81654" name="Rectangle 22">
            <a:extLst>
              <a:ext uri="{FF2B5EF4-FFF2-40B4-BE49-F238E27FC236}">
                <a16:creationId xmlns:a16="http://schemas.microsoft.com/office/drawing/2014/main" id="{00C34C29-BF80-0641-BC28-27E440D8CB0E}"/>
              </a:ext>
            </a:extLst>
          </p:cNvPr>
          <p:cNvSpPr>
            <a:spLocks noChangeArrowheads="1"/>
          </p:cNvSpPr>
          <p:nvPr/>
        </p:nvSpPr>
        <p:spPr bwMode="auto">
          <a:xfrm>
            <a:off x="8091488" y="65198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10</a:t>
            </a:r>
          </a:p>
        </p:txBody>
      </p:sp>
      <p:sp>
        <p:nvSpPr>
          <p:cNvPr id="15371" name="Text Box 23">
            <a:extLst>
              <a:ext uri="{FF2B5EF4-FFF2-40B4-BE49-F238E27FC236}">
                <a16:creationId xmlns:a16="http://schemas.microsoft.com/office/drawing/2014/main" id="{F390152A-EA28-C66D-E96D-2A0B178DE8D7}"/>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31-32</a:t>
            </a:r>
          </a:p>
        </p:txBody>
      </p:sp>
      <p:sp>
        <p:nvSpPr>
          <p:cNvPr id="15372" name="Text Box 24">
            <a:extLst>
              <a:ext uri="{FF2B5EF4-FFF2-40B4-BE49-F238E27FC236}">
                <a16:creationId xmlns:a16="http://schemas.microsoft.com/office/drawing/2014/main" id="{CFCF3371-410F-8C0F-EC9F-9B8E91F3C097}"/>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b="1">
                <a:solidFill>
                  <a:srgbClr val="FFFFFF"/>
                </a:solidFill>
                <a:latin typeface="Arial" panose="020B0604020202020204" pitchFamily="34" charset="0"/>
              </a:rPr>
              <a:t>©2003 TBBMI</a:t>
            </a:r>
          </a:p>
        </p:txBody>
      </p:sp>
      <p:sp>
        <p:nvSpPr>
          <p:cNvPr id="15373" name="Text Box 26">
            <a:extLst>
              <a:ext uri="{FF2B5EF4-FFF2-40B4-BE49-F238E27FC236}">
                <a16:creationId xmlns:a16="http://schemas.microsoft.com/office/drawing/2014/main" id="{6D4DEB9C-1399-83F8-046E-CF77174E66BA}"/>
              </a:ext>
            </a:extLst>
          </p:cNvPr>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b="1">
              <a:solidFill>
                <a:schemeClr val="tx1"/>
              </a:solidFill>
            </a:endParaRPr>
          </a:p>
        </p:txBody>
      </p:sp>
      <p:sp>
        <p:nvSpPr>
          <p:cNvPr id="581681" name="Rectangle 49">
            <a:extLst>
              <a:ext uri="{FF2B5EF4-FFF2-40B4-BE49-F238E27FC236}">
                <a16:creationId xmlns:a16="http://schemas.microsoft.com/office/drawing/2014/main" id="{A019068E-0EB2-80BD-6E6E-E3B0F22BD63F}"/>
              </a:ext>
            </a:extLst>
          </p:cNvPr>
          <p:cNvSpPr>
            <a:spLocks noChangeArrowheads="1"/>
          </p:cNvSpPr>
          <p:nvPr/>
        </p:nvSpPr>
        <p:spPr bwMode="auto">
          <a:xfrm>
            <a:off x="4348163" y="5281613"/>
            <a:ext cx="26638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4800">
                <a:solidFill>
                  <a:srgbClr val="1CFF23"/>
                </a:solidFill>
                <a:latin typeface="Kerala" pitchFamily="2" charset="0"/>
              </a:rPr>
              <a:t>¦ÏßøáKá</a:t>
            </a:r>
          </a:p>
        </p:txBody>
      </p:sp>
      <p:sp>
        <p:nvSpPr>
          <p:cNvPr id="581638" name="WordArt 6">
            <a:extLst>
              <a:ext uri="{FF2B5EF4-FFF2-40B4-BE49-F238E27FC236}">
                <a16:creationId xmlns:a16="http://schemas.microsoft.com/office/drawing/2014/main" id="{A7C1966E-CDE7-AAFE-1BCB-4EABBEC06DE4}"/>
              </a:ext>
            </a:extLst>
          </p:cNvPr>
          <p:cNvSpPr>
            <a:spLocks noChangeArrowheads="1" noChangeShapeType="1" noTextEdit="1"/>
          </p:cNvSpPr>
          <p:nvPr/>
        </p:nvSpPr>
        <p:spPr bwMode="auto">
          <a:xfrm>
            <a:off x="361950" y="3608388"/>
            <a:ext cx="7802563" cy="351790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Kerala" pitchFamily="2" charset="0"/>
              </a:rPr>
              <a:t>ÖÎáçÕW</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dissolve">
                                      <p:cBhvr>
                                        <p:cTn id="7" dur="500"/>
                                        <p:tgtEl>
                                          <p:spTgt spid="581635"/>
                                        </p:tgtEl>
                                      </p:cBhvr>
                                    </p:animEffect>
                                  </p:childTnLst>
                                </p:cTn>
                              </p:par>
                            </p:childTnLst>
                          </p:cTn>
                        </p:par>
                        <p:par>
                          <p:cTn id="8" fill="hold" nodeType="afterGroup">
                            <p:stCondLst>
                              <p:cond delay="1500"/>
                            </p:stCondLst>
                            <p:childTnLst>
                              <p:par>
                                <p:cTn id="9" presetID="7" presetClass="entr" presetSubtype="4" fill="hold"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7500"/>
                            </p:stCondLst>
                            <p:childTnLst>
                              <p:par>
                                <p:cTn id="14" presetID="9" presetClass="entr" presetSubtype="0" fill="hold" grpId="0" nodeType="afterEffect">
                                  <p:stCondLst>
                                    <p:cond delay="1000"/>
                                  </p:stCondLst>
                                  <p:childTnLst>
                                    <p:set>
                                      <p:cBhvr>
                                        <p:cTn id="15" dur="1" fill="hold">
                                          <p:stCondLst>
                                            <p:cond delay="0"/>
                                          </p:stCondLst>
                                        </p:cTn>
                                        <p:tgtEl>
                                          <p:spTgt spid="581681"/>
                                        </p:tgtEl>
                                        <p:attrNameLst>
                                          <p:attrName>style.visibility</p:attrName>
                                        </p:attrNameLst>
                                      </p:cBhvr>
                                      <p:to>
                                        <p:strVal val="visible"/>
                                      </p:to>
                                    </p:set>
                                    <p:animEffect transition="in" filter="dissolve">
                                      <p:cBhvr>
                                        <p:cTn id="16" dur="500"/>
                                        <p:tgtEl>
                                          <p:spTgt spid="58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8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4" name="Rectangle 4">
            <a:extLst>
              <a:ext uri="{FF2B5EF4-FFF2-40B4-BE49-F238E27FC236}">
                <a16:creationId xmlns:a16="http://schemas.microsoft.com/office/drawing/2014/main" id="{BFF310CC-E9BE-5410-0086-2F5973C07A0B}"/>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rPr>
              <a:t>7</a:t>
            </a:r>
          </a:p>
        </p:txBody>
      </p:sp>
      <p:sp>
        <p:nvSpPr>
          <p:cNvPr id="599045" name="Line 5">
            <a:extLst>
              <a:ext uri="{FF2B5EF4-FFF2-40B4-BE49-F238E27FC236}">
                <a16:creationId xmlns:a16="http://schemas.microsoft.com/office/drawing/2014/main" id="{08664D9C-CC6A-2A43-BF7C-0A0DC1DA1C65}"/>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6388" name="Rectangle 7">
            <a:extLst>
              <a:ext uri="{FF2B5EF4-FFF2-40B4-BE49-F238E27FC236}">
                <a16:creationId xmlns:a16="http://schemas.microsoft.com/office/drawing/2014/main" id="{50D54F0A-DB6D-EA58-E2C4-89D35EAF2BE0}"/>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48" name="Text Box 8">
            <a:extLst>
              <a:ext uri="{FF2B5EF4-FFF2-40B4-BE49-F238E27FC236}">
                <a16:creationId xmlns:a16="http://schemas.microsoft.com/office/drawing/2014/main" id="{1877BCA1-D23D-9097-2543-01C803B0ECD9}"/>
              </a:ext>
            </a:extLst>
          </p:cNvPr>
          <p:cNvSpPr txBox="1">
            <a:spLocks noChangeArrowheads="1"/>
          </p:cNvSpPr>
          <p:nvPr/>
        </p:nvSpPr>
        <p:spPr bwMode="auto">
          <a:xfrm>
            <a:off x="17907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ea typeface="+mn-ea"/>
              </a:rPr>
              <a:t>1 Sam. 7:15</a:t>
            </a:r>
          </a:p>
        </p:txBody>
      </p:sp>
      <p:grpSp>
        <p:nvGrpSpPr>
          <p:cNvPr id="16390" name="Group 9">
            <a:extLst>
              <a:ext uri="{FF2B5EF4-FFF2-40B4-BE49-F238E27FC236}">
                <a16:creationId xmlns:a16="http://schemas.microsoft.com/office/drawing/2014/main" id="{9DF8769D-0553-2CDC-748C-4E92D1C97F76}"/>
              </a:ext>
            </a:extLst>
          </p:cNvPr>
          <p:cNvGrpSpPr>
            <a:grpSpLocks/>
          </p:cNvGrpSpPr>
          <p:nvPr/>
        </p:nvGrpSpPr>
        <p:grpSpPr bwMode="auto">
          <a:xfrm>
            <a:off x="7983538" y="3429000"/>
            <a:ext cx="974725" cy="633413"/>
            <a:chOff x="5029" y="2160"/>
            <a:chExt cx="614" cy="399"/>
          </a:xfrm>
        </p:grpSpPr>
        <p:sp>
          <p:nvSpPr>
            <p:cNvPr id="16423" name="Freeform 10">
              <a:extLst>
                <a:ext uri="{FF2B5EF4-FFF2-40B4-BE49-F238E27FC236}">
                  <a16:creationId xmlns:a16="http://schemas.microsoft.com/office/drawing/2014/main" id="{FD5957AC-D420-7425-4F93-8E49552844D0}"/>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24" name="Freeform 11">
              <a:extLst>
                <a:ext uri="{FF2B5EF4-FFF2-40B4-BE49-F238E27FC236}">
                  <a16:creationId xmlns:a16="http://schemas.microsoft.com/office/drawing/2014/main" id="{8D5CC33B-CC82-1F9D-B363-58E64F0A9FAF}"/>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5" name="Rectangle 12">
              <a:extLst>
                <a:ext uri="{FF2B5EF4-FFF2-40B4-BE49-F238E27FC236}">
                  <a16:creationId xmlns:a16="http://schemas.microsoft.com/office/drawing/2014/main" id="{F226E613-187E-57B8-A557-7D664A96174D}"/>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350</a:t>
              </a:r>
            </a:p>
          </p:txBody>
        </p:sp>
        <p:sp>
          <p:nvSpPr>
            <p:cNvPr id="16426" name="Freeform 13">
              <a:extLst>
                <a:ext uri="{FF2B5EF4-FFF2-40B4-BE49-F238E27FC236}">
                  <a16:creationId xmlns:a16="http://schemas.microsoft.com/office/drawing/2014/main" id="{CF6B3956-71EF-1DD2-98D9-96D1C3D86363}"/>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27" name="AutoShape 14">
              <a:extLst>
                <a:ext uri="{FF2B5EF4-FFF2-40B4-BE49-F238E27FC236}">
                  <a16:creationId xmlns:a16="http://schemas.microsoft.com/office/drawing/2014/main" id="{CB720E63-92D2-FDDD-F309-FD9EC2197431}"/>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428" name="Rectangle 15">
              <a:extLst>
                <a:ext uri="{FF2B5EF4-FFF2-40B4-BE49-F238E27FC236}">
                  <a16:creationId xmlns:a16="http://schemas.microsoft.com/office/drawing/2014/main" id="{46AFC502-16FE-4545-60EF-B9F05FA954A2}"/>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429" name="AutoShape 16">
              <a:extLst>
                <a:ext uri="{FF2B5EF4-FFF2-40B4-BE49-F238E27FC236}">
                  <a16:creationId xmlns:a16="http://schemas.microsoft.com/office/drawing/2014/main" id="{91FA47F7-618A-3337-2528-971C5457BE7E}"/>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430" name="Line 17">
              <a:extLst>
                <a:ext uri="{FF2B5EF4-FFF2-40B4-BE49-F238E27FC236}">
                  <a16:creationId xmlns:a16="http://schemas.microsoft.com/office/drawing/2014/main" id="{24179CAD-AFC2-DB98-50B9-777EB603D6D6}"/>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1" name="Line 18">
              <a:extLst>
                <a:ext uri="{FF2B5EF4-FFF2-40B4-BE49-F238E27FC236}">
                  <a16:creationId xmlns:a16="http://schemas.microsoft.com/office/drawing/2014/main" id="{05931A78-FAF9-CCA0-B45E-633D32E636F5}"/>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2" name="Rectangle 19">
              <a:extLst>
                <a:ext uri="{FF2B5EF4-FFF2-40B4-BE49-F238E27FC236}">
                  <a16:creationId xmlns:a16="http://schemas.microsoft.com/office/drawing/2014/main" id="{31555DF8-EA9E-8698-A8E1-AC2C37ECF1DA}"/>
                </a:ext>
              </a:extLst>
            </p:cNvPr>
            <p:cNvSpPr>
              <a:spLocks noChangeArrowheads="1"/>
            </p:cNvSpPr>
            <p:nvPr/>
          </p:nvSpPr>
          <p:spPr bwMode="auto">
            <a:xfrm>
              <a:off x="5136" y="2278"/>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Judges</a:t>
              </a:r>
            </a:p>
          </p:txBody>
        </p:sp>
        <p:sp>
          <p:nvSpPr>
            <p:cNvPr id="16433" name="Rectangle 20">
              <a:extLst>
                <a:ext uri="{FF2B5EF4-FFF2-40B4-BE49-F238E27FC236}">
                  <a16:creationId xmlns:a16="http://schemas.microsoft.com/office/drawing/2014/main" id="{F6F4F574-287C-9EBA-76F0-01C648D1063E}"/>
                </a:ext>
              </a:extLst>
            </p:cNvPr>
            <p:cNvSpPr>
              <a:spLocks noChangeArrowheads="1"/>
            </p:cNvSpPr>
            <p:nvPr/>
          </p:nvSpPr>
          <p:spPr bwMode="auto">
            <a:xfrm>
              <a:off x="5029" y="2160"/>
              <a:ext cx="49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Chicago" charset="0"/>
                </a:rPr>
                <a:t>ANARCHY</a:t>
              </a:r>
            </a:p>
          </p:txBody>
        </p:sp>
      </p:grpSp>
      <p:sp>
        <p:nvSpPr>
          <p:cNvPr id="16391" name="Text Box 21">
            <a:extLst>
              <a:ext uri="{FF2B5EF4-FFF2-40B4-BE49-F238E27FC236}">
                <a16:creationId xmlns:a16="http://schemas.microsoft.com/office/drawing/2014/main" id="{542F1712-DAC6-9A1D-A9F9-5523C46F87DA}"/>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99063" name="Rectangle 23" hidden="1">
            <a:extLst>
              <a:ext uri="{FF2B5EF4-FFF2-40B4-BE49-F238E27FC236}">
                <a16:creationId xmlns:a16="http://schemas.microsoft.com/office/drawing/2014/main" id="{E745DFAE-2A8B-4024-EFBB-F399F1D07408}"/>
              </a:ext>
            </a:extLst>
          </p:cNvPr>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rPr>
              <a:t>East Jerusalem and Mt of Olives aerial from s</a:t>
            </a:r>
            <a:endParaRPr lang="en-US">
              <a:effectLst>
                <a:outerShdw blurRad="38100" dist="38100" dir="2700000" algn="tl">
                  <a:srgbClr val="DDDDDD"/>
                </a:outerShdw>
              </a:effectLst>
            </a:endParaRPr>
          </a:p>
        </p:txBody>
      </p:sp>
      <p:pic>
        <p:nvPicPr>
          <p:cNvPr id="599064" name="Picture 24" descr="East Jerusalem and Mt of Olives aerial from s">
            <a:extLst>
              <a:ext uri="{FF2B5EF4-FFF2-40B4-BE49-F238E27FC236}">
                <a16:creationId xmlns:a16="http://schemas.microsoft.com/office/drawing/2014/main" id="{D1DDBBFB-AC83-E941-9389-B3F5B94DFF5F}"/>
              </a:ext>
            </a:extLst>
          </p:cNvPr>
          <p:cNvPicPr preferRelativeResize="0">
            <a:picLocks noChangeAspect="1" noChangeArrowheads="1"/>
          </p:cNvPicPr>
          <p:nvPr>
            <p:custDataLst>
              <p:tags r:id="rId1"/>
            </p:custDataLst>
          </p:nvPr>
        </p:nvPicPr>
        <p:blipFill>
          <a:blip r:embed="rId3"/>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6394" name="Rectangle 25">
            <a:extLst>
              <a:ext uri="{FF2B5EF4-FFF2-40B4-BE49-F238E27FC236}">
                <a16:creationId xmlns:a16="http://schemas.microsoft.com/office/drawing/2014/main" id="{DC0DB18F-5379-D970-BB67-7606874658F1}"/>
              </a:ext>
            </a:extLst>
          </p:cNvPr>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95" name="Rectangle 26">
            <a:extLst>
              <a:ext uri="{FF2B5EF4-FFF2-40B4-BE49-F238E27FC236}">
                <a16:creationId xmlns:a16="http://schemas.microsoft.com/office/drawing/2014/main" id="{31BA25EF-3905-C565-DC32-F4AD5B8D206C}"/>
              </a:ext>
            </a:extLst>
          </p:cNvPr>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96" name="Line 28">
            <a:extLst>
              <a:ext uri="{FF2B5EF4-FFF2-40B4-BE49-F238E27FC236}">
                <a16:creationId xmlns:a16="http://schemas.microsoft.com/office/drawing/2014/main" id="{AD845CB0-102A-48BF-2310-6C5A48901515}"/>
              </a:ext>
            </a:extLst>
          </p:cNvPr>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a:extLst>
              <a:ext uri="{FF2B5EF4-FFF2-40B4-BE49-F238E27FC236}">
                <a16:creationId xmlns:a16="http://schemas.microsoft.com/office/drawing/2014/main" id="{2B53075F-B15E-E256-A27D-CFF7F016392D}"/>
              </a:ext>
            </a:extLst>
          </p:cNvPr>
          <p:cNvSpPr txBox="1">
            <a:spLocks noChangeArrowheads="1"/>
          </p:cNvSpPr>
          <p:nvPr/>
        </p:nvSpPr>
        <p:spPr bwMode="auto">
          <a:xfrm>
            <a:off x="1817688" y="252413"/>
            <a:ext cx="5172075" cy="519112"/>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eaLnBrk="1" hangingPunct="1">
              <a:defRPr/>
            </a:pPr>
            <a:r>
              <a:rPr lang="en-US" altLang="en-US" sz="2800">
                <a:solidFill>
                  <a:schemeClr val="bg2"/>
                </a:solidFill>
                <a:latin typeface="Kerala" panose="020B0604020202020204" pitchFamily="2" charset="0"/>
              </a:rPr>
              <a:t>æÈÌß ØÞ¢ÕßW (øÞÎÏíAá ØÎàÉ¢)</a:t>
            </a:r>
          </a:p>
        </p:txBody>
      </p:sp>
      <p:sp>
        <p:nvSpPr>
          <p:cNvPr id="599070" name="Text Box 30">
            <a:extLst>
              <a:ext uri="{FF2B5EF4-FFF2-40B4-BE49-F238E27FC236}">
                <a16:creationId xmlns:a16="http://schemas.microsoft.com/office/drawing/2014/main" id="{10F48ECE-7618-838E-917B-DCF93763445A}"/>
              </a:ext>
            </a:extLst>
          </p:cNvPr>
          <p:cNvSpPr txBox="1">
            <a:spLocks noChangeArrowheads="1"/>
          </p:cNvSpPr>
          <p:nvPr/>
        </p:nvSpPr>
        <p:spPr bwMode="auto">
          <a:xfrm>
            <a:off x="4038600" y="3811588"/>
            <a:ext cx="1131888" cy="457200"/>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eaLnBrk="1" hangingPunct="1">
              <a:defRPr/>
            </a:pPr>
            <a:r>
              <a:rPr lang="en-US" altLang="en-US" sz="2400" b="1">
                <a:solidFill>
                  <a:schemeClr val="tx1"/>
                </a:solidFill>
                <a:latin typeface="Kerala" panose="020B0604020202020204" pitchFamily="2" charset="0"/>
              </a:rPr>
              <a:t>æÌÅÈß</a:t>
            </a:r>
          </a:p>
        </p:txBody>
      </p:sp>
      <p:sp>
        <p:nvSpPr>
          <p:cNvPr id="16399" name="Line 31">
            <a:extLst>
              <a:ext uri="{FF2B5EF4-FFF2-40B4-BE49-F238E27FC236}">
                <a16:creationId xmlns:a16="http://schemas.microsoft.com/office/drawing/2014/main" id="{30C5BC17-7E71-F6A3-AABD-1A87B29C299D}"/>
              </a:ext>
            </a:extLst>
          </p:cNvPr>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72" name="Text Box 32">
            <a:extLst>
              <a:ext uri="{FF2B5EF4-FFF2-40B4-BE49-F238E27FC236}">
                <a16:creationId xmlns:a16="http://schemas.microsoft.com/office/drawing/2014/main" id="{68726A54-FCE1-8E1A-0D4C-08D892F09EFE}"/>
              </a:ext>
            </a:extLst>
          </p:cNvPr>
          <p:cNvSpPr txBox="1">
            <a:spLocks noChangeArrowheads="1"/>
          </p:cNvSpPr>
          <p:nvPr/>
        </p:nvSpPr>
        <p:spPr bwMode="auto">
          <a:xfrm>
            <a:off x="0" y="2651125"/>
            <a:ext cx="1017588" cy="7016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eaLnBrk="1" hangingPunct="1">
              <a:defRPr/>
            </a:pPr>
            <a:r>
              <a:rPr lang="en-US" altLang="en-US" b="1">
                <a:solidFill>
                  <a:schemeClr val="tx1"/>
                </a:solidFill>
                <a:latin typeface="Kerala" panose="020B0604020202020204" pitchFamily="2" charset="0"/>
              </a:rPr>
              <a:t>æxOßZ ÎìIí</a:t>
            </a:r>
          </a:p>
        </p:txBody>
      </p:sp>
      <p:sp>
        <p:nvSpPr>
          <p:cNvPr id="16401" name="Rectangle 33">
            <a:extLst>
              <a:ext uri="{FF2B5EF4-FFF2-40B4-BE49-F238E27FC236}">
                <a16:creationId xmlns:a16="http://schemas.microsoft.com/office/drawing/2014/main" id="{723A6CB3-EE3E-ABD9-2281-6BFA720005BD}"/>
              </a:ext>
            </a:extLst>
          </p:cNvPr>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74" name="Text Box 34">
            <a:extLst>
              <a:ext uri="{FF2B5EF4-FFF2-40B4-BE49-F238E27FC236}">
                <a16:creationId xmlns:a16="http://schemas.microsoft.com/office/drawing/2014/main" id="{72F26D4B-216C-3BA5-FD9E-E03169A77B73}"/>
              </a:ext>
            </a:extLst>
          </p:cNvPr>
          <p:cNvSpPr txBox="1">
            <a:spLocks noChangeArrowheads="1"/>
          </p:cNvSpPr>
          <p:nvPr/>
        </p:nvSpPr>
        <p:spPr bwMode="auto">
          <a:xfrm>
            <a:off x="2155825" y="3625850"/>
            <a:ext cx="1098550" cy="396875"/>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eaLnBrk="1" hangingPunct="1">
              <a:defRPr/>
            </a:pPr>
            <a:r>
              <a:rPr lang="en-US" altLang="en-US" b="1">
                <a:solidFill>
                  <a:schemeClr val="tx1"/>
                </a:solidFill>
                <a:latin typeface="Kerala" panose="020B0604020202020204" pitchFamily="2" charset="0"/>
              </a:rPr>
              <a:t>²ÜßÕáÎÜ</a:t>
            </a:r>
          </a:p>
        </p:txBody>
      </p:sp>
      <p:sp>
        <p:nvSpPr>
          <p:cNvPr id="599075" name="Text Box 35">
            <a:extLst>
              <a:ext uri="{FF2B5EF4-FFF2-40B4-BE49-F238E27FC236}">
                <a16:creationId xmlns:a16="http://schemas.microsoft.com/office/drawing/2014/main" id="{46703912-2DBF-9601-5EB3-30D3414CF67B}"/>
              </a:ext>
            </a:extLst>
          </p:cNvPr>
          <p:cNvSpPr txBox="1">
            <a:spLocks noChangeArrowheads="1"/>
          </p:cNvSpPr>
          <p:nvPr/>
        </p:nvSpPr>
        <p:spPr bwMode="auto">
          <a:xfrm>
            <a:off x="254000" y="3965575"/>
            <a:ext cx="1303338" cy="10064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eaLnBrk="1" hangingPunct="1">
              <a:defRPr/>
            </a:pPr>
            <a:r>
              <a:rPr lang="en-US" altLang="en-US" b="1">
                <a:solidFill>
                  <a:schemeClr val="tx1"/>
                </a:solidFill>
                <a:latin typeface="Kerala" panose="020B0604020202020204" pitchFamily="2" charset="0"/>
              </a:rPr>
              <a:t>çÁÞ¢ ³Ëí Æ çùÞAí</a:t>
            </a:r>
          </a:p>
        </p:txBody>
      </p:sp>
      <p:sp>
        <p:nvSpPr>
          <p:cNvPr id="16404" name="Line 36">
            <a:extLst>
              <a:ext uri="{FF2B5EF4-FFF2-40B4-BE49-F238E27FC236}">
                <a16:creationId xmlns:a16="http://schemas.microsoft.com/office/drawing/2014/main" id="{4626B365-84E8-61AF-C97E-076922BD6D93}"/>
              </a:ext>
            </a:extLst>
          </p:cNvPr>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05" name="Text Box 42">
            <a:extLst>
              <a:ext uri="{FF2B5EF4-FFF2-40B4-BE49-F238E27FC236}">
                <a16:creationId xmlns:a16="http://schemas.microsoft.com/office/drawing/2014/main" id="{992311D8-5006-E49D-68B2-569C5AAB0827}"/>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31-32</a:t>
            </a:r>
          </a:p>
        </p:txBody>
      </p:sp>
      <p:sp>
        <p:nvSpPr>
          <p:cNvPr id="599084" name="Rectangle 44">
            <a:extLst>
              <a:ext uri="{FF2B5EF4-FFF2-40B4-BE49-F238E27FC236}">
                <a16:creationId xmlns:a16="http://schemas.microsoft.com/office/drawing/2014/main" id="{0ECD5252-EDBA-49C3-EE74-8F251D72F06B}"/>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7.2.03d.</a:t>
            </a:r>
          </a:p>
        </p:txBody>
      </p:sp>
      <p:sp>
        <p:nvSpPr>
          <p:cNvPr id="16407" name="Text Box 45">
            <a:extLst>
              <a:ext uri="{FF2B5EF4-FFF2-40B4-BE49-F238E27FC236}">
                <a16:creationId xmlns:a16="http://schemas.microsoft.com/office/drawing/2014/main" id="{37F4F0CF-A07C-ABE7-F329-62E9DDB46D47}"/>
              </a:ext>
            </a:extLst>
          </p:cNvPr>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b="1">
              <a:solidFill>
                <a:schemeClr val="tx1"/>
              </a:solidFill>
            </a:endParaRPr>
          </a:p>
        </p:txBody>
      </p:sp>
      <p:sp>
        <p:nvSpPr>
          <p:cNvPr id="599089" name="Rectangle 49">
            <a:extLst>
              <a:ext uri="{FF2B5EF4-FFF2-40B4-BE49-F238E27FC236}">
                <a16:creationId xmlns:a16="http://schemas.microsoft.com/office/drawing/2014/main" id="{928BDD79-8C73-4C0F-5CD9-624EDD54CF14}"/>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11</a:t>
            </a:r>
          </a:p>
        </p:txBody>
      </p:sp>
      <p:sp>
        <p:nvSpPr>
          <p:cNvPr id="16409" name="Rectangle 51">
            <a:extLst>
              <a:ext uri="{FF2B5EF4-FFF2-40B4-BE49-F238E27FC236}">
                <a16:creationId xmlns:a16="http://schemas.microsoft.com/office/drawing/2014/main" id="{FEB3AC9C-26CF-6C57-C271-CAFF8EE5BBF2}"/>
              </a:ext>
            </a:extLst>
          </p:cNvPr>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92" name="Text Box 52">
            <a:extLst>
              <a:ext uri="{FF2B5EF4-FFF2-40B4-BE49-F238E27FC236}">
                <a16:creationId xmlns:a16="http://schemas.microsoft.com/office/drawing/2014/main" id="{245D88B9-B583-F2EC-0CA2-092D5994B64C}"/>
              </a:ext>
            </a:extLst>
          </p:cNvPr>
          <p:cNvSpPr txBox="1">
            <a:spLocks noChangeArrowheads="1"/>
          </p:cNvSpPr>
          <p:nvPr/>
        </p:nvSpPr>
        <p:spPr bwMode="auto">
          <a:xfrm>
            <a:off x="7070725" y="3852863"/>
            <a:ext cx="1704975" cy="11874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eaLnBrk="1" hangingPunct="1">
              <a:defRPr/>
            </a:pPr>
            <a:r>
              <a:rPr lang="en-US" altLang="en-US" sz="2400" b="1">
                <a:solidFill>
                  <a:schemeClr val="tx1"/>
                </a:solidFill>
                <a:latin typeface="Kerala" panose="020B0604020202020204" pitchFamily="2" charset="0"/>
              </a:rPr>
              <a:t>æÏøßçÙÞÕßçÜAáU èÙçÕ</a:t>
            </a:r>
          </a:p>
        </p:txBody>
      </p:sp>
      <p:sp>
        <p:nvSpPr>
          <p:cNvPr id="599094" name="Oval 54">
            <a:extLst>
              <a:ext uri="{FF2B5EF4-FFF2-40B4-BE49-F238E27FC236}">
                <a16:creationId xmlns:a16="http://schemas.microsoft.com/office/drawing/2014/main" id="{7E05F4F9-084E-12A3-923E-70677D4BDEB8}"/>
              </a:ext>
            </a:extLst>
          </p:cNvPr>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5" name="Oval 55">
            <a:extLst>
              <a:ext uri="{FF2B5EF4-FFF2-40B4-BE49-F238E27FC236}">
                <a16:creationId xmlns:a16="http://schemas.microsoft.com/office/drawing/2014/main" id="{8C49D056-C9CF-4970-A5B3-7A51094E01A1}"/>
              </a:ext>
            </a:extLst>
          </p:cNvPr>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6" name="Oval 56">
            <a:extLst>
              <a:ext uri="{FF2B5EF4-FFF2-40B4-BE49-F238E27FC236}">
                <a16:creationId xmlns:a16="http://schemas.microsoft.com/office/drawing/2014/main" id="{24213A16-97A1-ED5C-CE2A-8F6DE588A350}"/>
              </a:ext>
            </a:extLst>
          </p:cNvPr>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7" name="Oval 57">
            <a:extLst>
              <a:ext uri="{FF2B5EF4-FFF2-40B4-BE49-F238E27FC236}">
                <a16:creationId xmlns:a16="http://schemas.microsoft.com/office/drawing/2014/main" id="{34688BB5-6EA2-FE09-EC9A-18657BF63D77}"/>
              </a:ext>
            </a:extLst>
          </p:cNvPr>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8" name="Oval 58">
            <a:extLst>
              <a:ext uri="{FF2B5EF4-FFF2-40B4-BE49-F238E27FC236}">
                <a16:creationId xmlns:a16="http://schemas.microsoft.com/office/drawing/2014/main" id="{0434EB2E-3635-D99F-D95B-E05D4D8F7AF4}"/>
              </a:ext>
            </a:extLst>
          </p:cNvPr>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9" name="Oval 59">
            <a:extLst>
              <a:ext uri="{FF2B5EF4-FFF2-40B4-BE49-F238E27FC236}">
                <a16:creationId xmlns:a16="http://schemas.microsoft.com/office/drawing/2014/main" id="{F357412A-01C4-6ED5-8350-FAEB9DC09653}"/>
              </a:ext>
            </a:extLst>
          </p:cNvPr>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100" name="Oval 60">
            <a:extLst>
              <a:ext uri="{FF2B5EF4-FFF2-40B4-BE49-F238E27FC236}">
                <a16:creationId xmlns:a16="http://schemas.microsoft.com/office/drawing/2014/main" id="{AC84F964-BE56-A913-7C53-4298D2019004}"/>
              </a:ext>
            </a:extLst>
          </p:cNvPr>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6418" name="Oval 61">
            <a:extLst>
              <a:ext uri="{FF2B5EF4-FFF2-40B4-BE49-F238E27FC236}">
                <a16:creationId xmlns:a16="http://schemas.microsoft.com/office/drawing/2014/main" id="{4C276554-CB63-54E1-7B15-75D42624F7FE}"/>
              </a:ext>
            </a:extLst>
          </p:cNvPr>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67" name="Line 27">
            <a:extLst>
              <a:ext uri="{FF2B5EF4-FFF2-40B4-BE49-F238E27FC236}">
                <a16:creationId xmlns:a16="http://schemas.microsoft.com/office/drawing/2014/main" id="{5D5D910A-0FF6-C8A9-03E1-E8B77238F810}"/>
              </a:ext>
            </a:extLst>
          </p:cNvPr>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a:latin typeface="Comic Sans MS" charset="0"/>
              <a:ea typeface="+mn-ea"/>
            </a:endParaRPr>
          </a:p>
        </p:txBody>
      </p:sp>
      <p:sp>
        <p:nvSpPr>
          <p:cNvPr id="16420" name="Rectangle 63">
            <a:extLst>
              <a:ext uri="{FF2B5EF4-FFF2-40B4-BE49-F238E27FC236}">
                <a16:creationId xmlns:a16="http://schemas.microsoft.com/office/drawing/2014/main" id="{E68C2271-1379-6F30-1312-D0E7CE978985}"/>
              </a:ext>
            </a:extLst>
          </p:cNvPr>
          <p:cNvSpPr>
            <a:spLocks noChangeArrowheads="1"/>
          </p:cNvSpPr>
          <p:nvPr/>
        </p:nvSpPr>
        <p:spPr bwMode="auto">
          <a:xfrm>
            <a:off x="2324100" y="1547813"/>
            <a:ext cx="5824538" cy="1525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87" name="Text Box 47">
            <a:extLst>
              <a:ext uri="{FF2B5EF4-FFF2-40B4-BE49-F238E27FC236}">
                <a16:creationId xmlns:a16="http://schemas.microsoft.com/office/drawing/2014/main" id="{6E464FA1-E9EA-CD94-CCF4-884429010F72}"/>
              </a:ext>
            </a:extLst>
          </p:cNvPr>
          <p:cNvSpPr txBox="1">
            <a:spLocks noChangeArrowheads="1"/>
          </p:cNvSpPr>
          <p:nvPr/>
        </p:nvSpPr>
        <p:spPr bwMode="auto">
          <a:xfrm>
            <a:off x="2384425" y="1354138"/>
            <a:ext cx="6065838" cy="1860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FFEA18"/>
                </a:solidFill>
                <a:latin typeface="Kerala" panose="020B0604020202020204" pitchFamily="2" charset="0"/>
              </a:rPr>
              <a:t>dÉÕÞºµÈá¢ ÈcÞÏÞÇßÉÈáÎÞÏ </a:t>
            </a:r>
            <a:r>
              <a:rPr lang="en-US" altLang="en-US" sz="3200">
                <a:solidFill>
                  <a:srgbClr val="1CFF23"/>
                </a:solidFill>
                <a:latin typeface="Kerala" panose="020B0604020202020204" pitchFamily="2" charset="0"/>
              </a:rPr>
              <a:t>ÖÎáçÕÜßæa</a:t>
            </a:r>
            <a:r>
              <a:rPr lang="en-US" altLang="en-US" sz="2800">
                <a:solidFill>
                  <a:srgbClr val="FFEA18"/>
                </a:solidFill>
                <a:latin typeface="Kerala" panose="020B0604020202020204" pitchFamily="2" charset="0"/>
              </a:rPr>
              <a:t> ÉÞøOøcÎÈáØøßºîáU ÍÕÈÕá¢ Õ¿AX ÏøáÖçÜÎßæÜ ¼zØíÅÜÕá¢</a:t>
            </a:r>
          </a:p>
        </p:txBody>
      </p:sp>
      <p:sp>
        <p:nvSpPr>
          <p:cNvPr id="16422" name="Text Box 64">
            <a:extLst>
              <a:ext uri="{FF2B5EF4-FFF2-40B4-BE49-F238E27FC236}">
                <a16:creationId xmlns:a16="http://schemas.microsoft.com/office/drawing/2014/main" id="{F5090C0B-DBD2-B16F-DED2-C97ADBFAE519}"/>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b="1">
                <a:solidFill>
                  <a:schemeClr val="tx1"/>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a:extLst>
              <a:ext uri="{FF2B5EF4-FFF2-40B4-BE49-F238E27FC236}">
                <a16:creationId xmlns:a16="http://schemas.microsoft.com/office/drawing/2014/main" id="{07DE0A37-5777-A44C-135E-41E64C18D0C7}"/>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7411" name="AutoShape 3">
            <a:extLst>
              <a:ext uri="{FF2B5EF4-FFF2-40B4-BE49-F238E27FC236}">
                <a16:creationId xmlns:a16="http://schemas.microsoft.com/office/drawing/2014/main" id="{AB11EDB9-BD4F-370B-C2BF-245CB688F931}"/>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7412" name="Rectangle 4">
            <a:extLst>
              <a:ext uri="{FF2B5EF4-FFF2-40B4-BE49-F238E27FC236}">
                <a16:creationId xmlns:a16="http://schemas.microsoft.com/office/drawing/2014/main" id="{2FE868A9-1FA5-071D-9734-4E91054540CB}"/>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7413" name="Rectangle 5">
            <a:extLst>
              <a:ext uri="{FF2B5EF4-FFF2-40B4-BE49-F238E27FC236}">
                <a16:creationId xmlns:a16="http://schemas.microsoft.com/office/drawing/2014/main" id="{055E0F2D-7F59-9402-5BB3-BCD64617BEB3}"/>
              </a:ext>
            </a:extLst>
          </p:cNvPr>
          <p:cNvSpPr>
            <a:spLocks noChangeArrowheads="1"/>
          </p:cNvSpPr>
          <p:nvPr/>
        </p:nvSpPr>
        <p:spPr bwMode="auto">
          <a:xfrm>
            <a:off x="3179763" y="1011238"/>
            <a:ext cx="15906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accent2"/>
                </a:solidFill>
                <a:latin typeface="Kerala" pitchFamily="2" charset="0"/>
              </a:rPr>
              <a:t>¥øÞ¼µÄb¢</a:t>
            </a:r>
            <a:endParaRPr lang="en-US" altLang="en-US" sz="2400">
              <a:solidFill>
                <a:schemeClr val="accent2"/>
              </a:solidFill>
              <a:latin typeface="Times" panose="02020603050405020304" pitchFamily="18" charset="0"/>
            </a:endParaRPr>
          </a:p>
          <a:p>
            <a:endParaRPr lang="en-US" altLang="en-US" sz="2400">
              <a:solidFill>
                <a:schemeClr val="accent2"/>
              </a:solidFill>
              <a:latin typeface="Times" panose="02020603050405020304" pitchFamily="18" charset="0"/>
            </a:endParaRPr>
          </a:p>
        </p:txBody>
      </p:sp>
      <p:sp>
        <p:nvSpPr>
          <p:cNvPr id="582662" name="Rectangle 6">
            <a:extLst>
              <a:ext uri="{FF2B5EF4-FFF2-40B4-BE49-F238E27FC236}">
                <a16:creationId xmlns:a16="http://schemas.microsoft.com/office/drawing/2014/main" id="{E2DA5836-D68A-E3F7-AD54-2272380935D5}"/>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rPr>
              <a:t>7</a:t>
            </a:r>
          </a:p>
        </p:txBody>
      </p:sp>
      <p:sp>
        <p:nvSpPr>
          <p:cNvPr id="582663" name="Line 7">
            <a:extLst>
              <a:ext uri="{FF2B5EF4-FFF2-40B4-BE49-F238E27FC236}">
                <a16:creationId xmlns:a16="http://schemas.microsoft.com/office/drawing/2014/main" id="{FD8612DF-91A8-7AC3-7017-CD66F8DE2562}"/>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7416" name="Freeform 8">
            <a:extLst>
              <a:ext uri="{FF2B5EF4-FFF2-40B4-BE49-F238E27FC236}">
                <a16:creationId xmlns:a16="http://schemas.microsoft.com/office/drawing/2014/main" id="{1D66F6F7-5114-A576-8D5A-E77C2F552BA0}"/>
              </a:ext>
            </a:extLst>
          </p:cNvPr>
          <p:cNvSpPr>
            <a:spLocks/>
          </p:cNvSpPr>
          <p:nvPr/>
        </p:nvSpPr>
        <p:spPr bwMode="auto">
          <a:xfrm>
            <a:off x="1885950" y="41910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7417" name="Rectangle 9">
            <a:extLst>
              <a:ext uri="{FF2B5EF4-FFF2-40B4-BE49-F238E27FC236}">
                <a16:creationId xmlns:a16="http://schemas.microsoft.com/office/drawing/2014/main" id="{96DC33C3-D4FC-03F6-E437-27FEFDBC7235}"/>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7418" name="Rectangle 10">
            <a:extLst>
              <a:ext uri="{FF2B5EF4-FFF2-40B4-BE49-F238E27FC236}">
                <a16:creationId xmlns:a16="http://schemas.microsoft.com/office/drawing/2014/main" id="{B40DC53A-EC3E-C512-168D-50E0CCD15E5B}"/>
              </a:ext>
            </a:extLst>
          </p:cNvPr>
          <p:cNvSpPr>
            <a:spLocks noChangeArrowheads="1"/>
          </p:cNvSpPr>
          <p:nvPr/>
        </p:nvSpPr>
        <p:spPr bwMode="auto">
          <a:xfrm>
            <a:off x="3886200" y="1765300"/>
            <a:ext cx="22415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a:solidFill>
                  <a:schemeClr val="accent2"/>
                </a:solidFill>
                <a:latin typeface="Kerala" pitchFamily="2" charset="0"/>
              </a:rPr>
              <a:t>ÈcÞÏÞÇßÉzÞV</a:t>
            </a:r>
          </a:p>
        </p:txBody>
      </p:sp>
      <p:sp>
        <p:nvSpPr>
          <p:cNvPr id="17419" name="Rectangle 11">
            <a:extLst>
              <a:ext uri="{FF2B5EF4-FFF2-40B4-BE49-F238E27FC236}">
                <a16:creationId xmlns:a16="http://schemas.microsoft.com/office/drawing/2014/main" id="{E6339247-702F-C61F-4F5D-A4D5957FFC5F}"/>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7420" name="Line 12">
            <a:extLst>
              <a:ext uri="{FF2B5EF4-FFF2-40B4-BE49-F238E27FC236}">
                <a16:creationId xmlns:a16="http://schemas.microsoft.com/office/drawing/2014/main" id="{C1C4DCB7-4408-E70F-F6FE-BA6163B74D2C}"/>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1" name="Line 13">
            <a:extLst>
              <a:ext uri="{FF2B5EF4-FFF2-40B4-BE49-F238E27FC236}">
                <a16:creationId xmlns:a16="http://schemas.microsoft.com/office/drawing/2014/main" id="{22A671AB-FDB7-64D7-E9B1-D605A9E2BF19}"/>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2" name="Rectangle 14">
            <a:extLst>
              <a:ext uri="{FF2B5EF4-FFF2-40B4-BE49-F238E27FC236}">
                <a16:creationId xmlns:a16="http://schemas.microsoft.com/office/drawing/2014/main" id="{55846D24-7352-F8EC-FF6B-86A7670F6154}"/>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7423" name="Text Box 16">
            <a:extLst>
              <a:ext uri="{FF2B5EF4-FFF2-40B4-BE49-F238E27FC236}">
                <a16:creationId xmlns:a16="http://schemas.microsoft.com/office/drawing/2014/main" id="{2786E2B9-220F-B4EE-2245-E9C776E1C573}"/>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grpSp>
        <p:nvGrpSpPr>
          <p:cNvPr id="2" name="Group 35">
            <a:extLst>
              <a:ext uri="{FF2B5EF4-FFF2-40B4-BE49-F238E27FC236}">
                <a16:creationId xmlns:a16="http://schemas.microsoft.com/office/drawing/2014/main" id="{927DC4EF-8E77-F2C0-5EA8-E4C7A908D55A}"/>
              </a:ext>
            </a:extLst>
          </p:cNvPr>
          <p:cNvGrpSpPr>
            <a:grpSpLocks/>
          </p:cNvGrpSpPr>
          <p:nvPr/>
        </p:nvGrpSpPr>
        <p:grpSpPr bwMode="auto">
          <a:xfrm>
            <a:off x="406400" y="0"/>
            <a:ext cx="8331200" cy="5864225"/>
            <a:chOff x="256" y="0"/>
            <a:chExt cx="5248" cy="3694"/>
          </a:xfrm>
        </p:grpSpPr>
        <p:sp>
          <p:nvSpPr>
            <p:cNvPr id="582671" name="Text Box 15">
              <a:extLst>
                <a:ext uri="{FF2B5EF4-FFF2-40B4-BE49-F238E27FC236}">
                  <a16:creationId xmlns:a16="http://schemas.microsoft.com/office/drawing/2014/main" id="{96836320-D726-0A19-80D5-CCE1CAD7EBC3}"/>
                </a:ext>
              </a:extLst>
            </p:cNvPr>
            <p:cNvSpPr txBox="1">
              <a:spLocks noChangeArrowheads="1"/>
            </p:cNvSpPr>
            <p:nvPr/>
          </p:nvSpPr>
          <p:spPr bwMode="auto">
            <a:xfrm>
              <a:off x="256" y="2368"/>
              <a:ext cx="5248" cy="132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ja-JP" altLang="en-US" sz="6600" b="1" i="1">
                  <a:solidFill>
                    <a:srgbClr val="FFFF00"/>
                  </a:solidFill>
                </a:rPr>
                <a:t>“</a:t>
              </a:r>
              <a:r>
                <a:rPr lang="en-US" altLang="ja-JP" sz="6600">
                  <a:solidFill>
                    <a:srgbClr val="FFFF00"/>
                  </a:solidFill>
                  <a:latin typeface="Kerala" panose="020B0604020202020204" pitchFamily="2" charset="0"/>
                </a:rPr>
                <a:t>¾BZæAÞøá øÞ¼ÞÕá çÕÃ¢</a:t>
              </a:r>
              <a:r>
                <a:rPr lang="en-US" altLang="ja-JP" sz="6600" b="1" i="1">
                  <a:solidFill>
                    <a:srgbClr val="FFFF00"/>
                  </a:solidFill>
                </a:rPr>
                <a:t>!</a:t>
              </a:r>
              <a:r>
                <a:rPr lang="ja-JP" altLang="en-US" sz="6600" b="1" i="1">
                  <a:solidFill>
                    <a:srgbClr val="FFFF00"/>
                  </a:solidFill>
                </a:rPr>
                <a:t>”</a:t>
              </a:r>
              <a:endParaRPr lang="en-US" altLang="en-US" sz="6600" b="1" i="1">
                <a:solidFill>
                  <a:srgbClr val="FFFF00"/>
                </a:solidFill>
              </a:endParaRPr>
            </a:p>
          </p:txBody>
        </p:sp>
        <p:sp>
          <p:nvSpPr>
            <p:cNvPr id="582673" name="Text Box 17">
              <a:extLst>
                <a:ext uri="{FF2B5EF4-FFF2-40B4-BE49-F238E27FC236}">
                  <a16:creationId xmlns:a16="http://schemas.microsoft.com/office/drawing/2014/main" id="{111013FD-8D65-F929-E974-38B73DA6D425}"/>
                </a:ext>
              </a:extLst>
            </p:cNvPr>
            <p:cNvSpPr txBox="1">
              <a:spLocks noChangeArrowheads="1"/>
            </p:cNvSpPr>
            <p:nvPr/>
          </p:nvSpPr>
          <p:spPr bwMode="auto">
            <a:xfrm>
              <a:off x="1128" y="0"/>
              <a:ext cx="1256" cy="2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1. ÖÎá</a:t>
              </a:r>
              <a:r>
                <a:rPr lang="en-US" altLang="en-US" sz="2400" b="1">
                  <a:solidFill>
                    <a:schemeClr val="tx1"/>
                  </a:solidFill>
                </a:rPr>
                <a:t>.</a:t>
              </a:r>
              <a:r>
                <a:rPr lang="en-US" altLang="en-US" sz="1600" b="1">
                  <a:solidFill>
                    <a:schemeClr val="tx1"/>
                  </a:solidFill>
                </a:rPr>
                <a:t> 8:4-9</a:t>
              </a:r>
            </a:p>
          </p:txBody>
        </p:sp>
      </p:grpSp>
      <p:grpSp>
        <p:nvGrpSpPr>
          <p:cNvPr id="17425" name="Group 18">
            <a:extLst>
              <a:ext uri="{FF2B5EF4-FFF2-40B4-BE49-F238E27FC236}">
                <a16:creationId xmlns:a16="http://schemas.microsoft.com/office/drawing/2014/main" id="{E25D2B2B-B295-8B42-ABC2-4247ABA06FFF}"/>
              </a:ext>
            </a:extLst>
          </p:cNvPr>
          <p:cNvGrpSpPr>
            <a:grpSpLocks/>
          </p:cNvGrpSpPr>
          <p:nvPr/>
        </p:nvGrpSpPr>
        <p:grpSpPr bwMode="auto">
          <a:xfrm>
            <a:off x="7983538" y="3429000"/>
            <a:ext cx="1092200" cy="633413"/>
            <a:chOff x="5029" y="2160"/>
            <a:chExt cx="688" cy="399"/>
          </a:xfrm>
        </p:grpSpPr>
        <p:sp>
          <p:nvSpPr>
            <p:cNvPr id="17435" name="Freeform 19">
              <a:extLst>
                <a:ext uri="{FF2B5EF4-FFF2-40B4-BE49-F238E27FC236}">
                  <a16:creationId xmlns:a16="http://schemas.microsoft.com/office/drawing/2014/main" id="{F7F0546A-2F2A-9AF2-5E18-6E8DBC4453A6}"/>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7436" name="Freeform 20">
              <a:extLst>
                <a:ext uri="{FF2B5EF4-FFF2-40B4-BE49-F238E27FC236}">
                  <a16:creationId xmlns:a16="http://schemas.microsoft.com/office/drawing/2014/main" id="{0B314A08-2C80-94EC-EB84-6FDBF90FF9B5}"/>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7" name="Rectangle 21">
              <a:extLst>
                <a:ext uri="{FF2B5EF4-FFF2-40B4-BE49-F238E27FC236}">
                  <a16:creationId xmlns:a16="http://schemas.microsoft.com/office/drawing/2014/main" id="{441FB30D-26B5-2566-B366-85BCBEAF10B9}"/>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350</a:t>
              </a:r>
            </a:p>
          </p:txBody>
        </p:sp>
        <p:sp>
          <p:nvSpPr>
            <p:cNvPr id="17438" name="Freeform 22">
              <a:extLst>
                <a:ext uri="{FF2B5EF4-FFF2-40B4-BE49-F238E27FC236}">
                  <a16:creationId xmlns:a16="http://schemas.microsoft.com/office/drawing/2014/main" id="{55EF8A9F-6162-674E-CAE2-D805DFEE4131}"/>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7439" name="AutoShape 23">
              <a:extLst>
                <a:ext uri="{FF2B5EF4-FFF2-40B4-BE49-F238E27FC236}">
                  <a16:creationId xmlns:a16="http://schemas.microsoft.com/office/drawing/2014/main" id="{FAA96289-DCE0-88AD-29D7-5B5B1B025483}"/>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7440" name="Rectangle 24">
              <a:extLst>
                <a:ext uri="{FF2B5EF4-FFF2-40B4-BE49-F238E27FC236}">
                  <a16:creationId xmlns:a16="http://schemas.microsoft.com/office/drawing/2014/main" id="{3EDAFD74-9695-A573-1ABD-C7743A40743B}"/>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7441" name="AutoShape 25">
              <a:extLst>
                <a:ext uri="{FF2B5EF4-FFF2-40B4-BE49-F238E27FC236}">
                  <a16:creationId xmlns:a16="http://schemas.microsoft.com/office/drawing/2014/main" id="{77F3B2BC-91D5-F46A-33DF-E556F34C7836}"/>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7442" name="Line 26">
              <a:extLst>
                <a:ext uri="{FF2B5EF4-FFF2-40B4-BE49-F238E27FC236}">
                  <a16:creationId xmlns:a16="http://schemas.microsoft.com/office/drawing/2014/main" id="{8CB63DF3-6D5E-DBE0-C122-E59449F2FEF3}"/>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3" name="Line 27">
              <a:extLst>
                <a:ext uri="{FF2B5EF4-FFF2-40B4-BE49-F238E27FC236}">
                  <a16:creationId xmlns:a16="http://schemas.microsoft.com/office/drawing/2014/main" id="{60B36C17-FC1F-3989-E596-0899E31C5D20}"/>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4" name="Rectangle 28">
              <a:extLst>
                <a:ext uri="{FF2B5EF4-FFF2-40B4-BE49-F238E27FC236}">
                  <a16:creationId xmlns:a16="http://schemas.microsoft.com/office/drawing/2014/main" id="{10BE982B-7C3D-CC96-9E6F-18DAEE8BB871}"/>
                </a:ext>
              </a:extLst>
            </p:cNvPr>
            <p:cNvSpPr>
              <a:spLocks noChangeArrowheads="1"/>
            </p:cNvSpPr>
            <p:nvPr/>
          </p:nvSpPr>
          <p:spPr bwMode="auto">
            <a:xfrm>
              <a:off x="5200" y="2390"/>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350</a:t>
              </a:r>
            </a:p>
          </p:txBody>
        </p:sp>
        <p:sp>
          <p:nvSpPr>
            <p:cNvPr id="17445" name="Rectangle 29">
              <a:extLst>
                <a:ext uri="{FF2B5EF4-FFF2-40B4-BE49-F238E27FC236}">
                  <a16:creationId xmlns:a16="http://schemas.microsoft.com/office/drawing/2014/main" id="{EBDF372E-7DC3-43FB-9635-2D2ADDB51E09}"/>
                </a:ext>
              </a:extLst>
            </p:cNvPr>
            <p:cNvSpPr>
              <a:spLocks noChangeArrowheads="1"/>
            </p:cNvSpPr>
            <p:nvPr/>
          </p:nvSpPr>
          <p:spPr bwMode="auto">
            <a:xfrm>
              <a:off x="5136" y="2278"/>
              <a:ext cx="58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accent2"/>
                  </a:solidFill>
                  <a:latin typeface="Kerala" pitchFamily="2" charset="0"/>
                </a:rPr>
                <a:t>ÈcÞÏÞÇßÉzÞV</a:t>
              </a:r>
            </a:p>
          </p:txBody>
        </p:sp>
        <p:sp>
          <p:nvSpPr>
            <p:cNvPr id="17446" name="Rectangle 30">
              <a:extLst>
                <a:ext uri="{FF2B5EF4-FFF2-40B4-BE49-F238E27FC236}">
                  <a16:creationId xmlns:a16="http://schemas.microsoft.com/office/drawing/2014/main" id="{7A6F04FA-8A5B-1FA9-970F-1FC2E0F4690D}"/>
                </a:ext>
              </a:extLst>
            </p:cNvPr>
            <p:cNvSpPr>
              <a:spLocks noChangeArrowheads="1"/>
            </p:cNvSpPr>
            <p:nvPr/>
          </p:nvSpPr>
          <p:spPr bwMode="auto">
            <a:xfrm>
              <a:off x="5029" y="2160"/>
              <a:ext cx="4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chemeClr val="accent2"/>
                  </a:solidFill>
                  <a:latin typeface="Kerala" pitchFamily="2" charset="0"/>
                </a:rPr>
                <a:t>¥øÞ¼µÄb¢</a:t>
              </a:r>
            </a:p>
          </p:txBody>
        </p:sp>
      </p:grpSp>
      <p:sp>
        <p:nvSpPr>
          <p:cNvPr id="17426" name="Text Box 31">
            <a:extLst>
              <a:ext uri="{FF2B5EF4-FFF2-40B4-BE49-F238E27FC236}">
                <a16:creationId xmlns:a16="http://schemas.microsoft.com/office/drawing/2014/main" id="{F64FC552-416C-8325-A8FA-2A18358F5FB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82688" name="Rectangle 32">
            <a:extLst>
              <a:ext uri="{FF2B5EF4-FFF2-40B4-BE49-F238E27FC236}">
                <a16:creationId xmlns:a16="http://schemas.microsoft.com/office/drawing/2014/main" id="{AEF92100-17D3-6558-16A0-E1E4A4FDF718}"/>
              </a:ext>
            </a:extLst>
          </p:cNvPr>
          <p:cNvSpPr>
            <a:spLocks noChangeArrowheads="1"/>
          </p:cNvSpPr>
          <p:nvPr/>
        </p:nvSpPr>
        <p:spPr bwMode="auto">
          <a:xfrm>
            <a:off x="8078788" y="65325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12</a:t>
            </a:r>
          </a:p>
        </p:txBody>
      </p:sp>
      <p:sp>
        <p:nvSpPr>
          <p:cNvPr id="17428" name="Text Box 33">
            <a:extLst>
              <a:ext uri="{FF2B5EF4-FFF2-40B4-BE49-F238E27FC236}">
                <a16:creationId xmlns:a16="http://schemas.microsoft.com/office/drawing/2014/main" id="{F6D76E91-5F10-B1C1-C659-DD9E0EC8C2DD}"/>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31-32</a:t>
            </a:r>
          </a:p>
        </p:txBody>
      </p:sp>
      <p:grpSp>
        <p:nvGrpSpPr>
          <p:cNvPr id="4" name="Group 43">
            <a:extLst>
              <a:ext uri="{FF2B5EF4-FFF2-40B4-BE49-F238E27FC236}">
                <a16:creationId xmlns:a16="http://schemas.microsoft.com/office/drawing/2014/main" id="{A4408494-C1F9-A2E7-0446-7BD2B4BD125D}"/>
              </a:ext>
            </a:extLst>
          </p:cNvPr>
          <p:cNvGrpSpPr>
            <a:grpSpLocks/>
          </p:cNvGrpSpPr>
          <p:nvPr/>
        </p:nvGrpSpPr>
        <p:grpSpPr bwMode="auto">
          <a:xfrm>
            <a:off x="0" y="0"/>
            <a:ext cx="8772525" cy="5705475"/>
            <a:chOff x="0" y="252"/>
            <a:chExt cx="5526" cy="3594"/>
          </a:xfrm>
        </p:grpSpPr>
        <p:sp>
          <p:nvSpPr>
            <p:cNvPr id="582693" name="Text Box 37">
              <a:extLst>
                <a:ext uri="{FF2B5EF4-FFF2-40B4-BE49-F238E27FC236}">
                  <a16:creationId xmlns:a16="http://schemas.microsoft.com/office/drawing/2014/main" id="{1BD22101-FFFD-8774-1CD9-3D50F4628B66}"/>
                </a:ext>
              </a:extLst>
            </p:cNvPr>
            <p:cNvSpPr txBox="1">
              <a:spLocks noChangeArrowheads="1"/>
            </p:cNvSpPr>
            <p:nvPr/>
          </p:nvSpPr>
          <p:spPr bwMode="auto">
            <a:xfrm>
              <a:off x="0" y="2752"/>
              <a:ext cx="5526" cy="109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ja-JP" altLang="en-US" sz="5400" b="1" i="1">
                  <a:solidFill>
                    <a:schemeClr val="hlink"/>
                  </a:solidFill>
                </a:rPr>
                <a:t>“</a:t>
              </a:r>
              <a:r>
                <a:rPr lang="en-US" altLang="ja-JP" sz="5400">
                  <a:solidFill>
                    <a:schemeClr val="hlink"/>
                  </a:solidFill>
                  <a:latin typeface="Kerala" panose="020B0604020202020204" pitchFamily="2" charset="0"/>
                </a:rPr>
                <a:t>ÈßBZAÄá çÕÃæÎKÄßW ©ùMáçIÞ</a:t>
              </a:r>
              <a:r>
                <a:rPr lang="en-US" altLang="ja-JP" sz="5400" b="1" i="1">
                  <a:solidFill>
                    <a:schemeClr val="hlink"/>
                  </a:solidFill>
                </a:rPr>
                <a:t>?</a:t>
              </a:r>
              <a:r>
                <a:rPr lang="ja-JP" altLang="en-US" sz="5400" b="1" i="1">
                  <a:solidFill>
                    <a:schemeClr val="hlink"/>
                  </a:solidFill>
                </a:rPr>
                <a:t>”</a:t>
              </a:r>
              <a:endParaRPr lang="en-US" altLang="en-US" sz="5400" b="1" i="1">
                <a:solidFill>
                  <a:schemeClr val="hlink"/>
                </a:solidFill>
              </a:endParaRPr>
            </a:p>
          </p:txBody>
        </p:sp>
        <p:sp>
          <p:nvSpPr>
            <p:cNvPr id="582694" name="Text Box 38">
              <a:extLst>
                <a:ext uri="{FF2B5EF4-FFF2-40B4-BE49-F238E27FC236}">
                  <a16:creationId xmlns:a16="http://schemas.microsoft.com/office/drawing/2014/main" id="{38B2660C-B74C-70C0-19A2-D59DA72225A0}"/>
                </a:ext>
              </a:extLst>
            </p:cNvPr>
            <p:cNvSpPr txBox="1">
              <a:spLocks noChangeArrowheads="1"/>
            </p:cNvSpPr>
            <p:nvPr/>
          </p:nvSpPr>
          <p:spPr bwMode="auto">
            <a:xfrm>
              <a:off x="1122" y="252"/>
              <a:ext cx="1509" cy="2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1. ÖÎá</a:t>
              </a:r>
              <a:r>
                <a:rPr lang="en-US" altLang="en-US" sz="2400" b="1">
                  <a:solidFill>
                    <a:schemeClr val="tx1"/>
                  </a:solidFill>
                </a:rPr>
                <a:t>.</a:t>
              </a:r>
              <a:r>
                <a:rPr lang="en-US" altLang="en-US" sz="1600" b="1">
                  <a:solidFill>
                    <a:schemeClr val="tx1"/>
                  </a:solidFill>
                </a:rPr>
                <a:t> 8:10-19</a:t>
              </a:r>
            </a:p>
          </p:txBody>
        </p:sp>
      </p:grpSp>
      <p:sp>
        <p:nvSpPr>
          <p:cNvPr id="17430" name="Text Box 39">
            <a:extLst>
              <a:ext uri="{FF2B5EF4-FFF2-40B4-BE49-F238E27FC236}">
                <a16:creationId xmlns:a16="http://schemas.microsoft.com/office/drawing/2014/main" id="{3550BEAB-E710-FDD6-8801-DF0ECB7CFF18}"/>
              </a:ext>
            </a:extLst>
          </p:cNvPr>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2</a:t>
            </a:r>
            <a:endParaRPr lang="en-US" altLang="en-US">
              <a:solidFill>
                <a:srgbClr val="FFA27C"/>
              </a:solidFill>
              <a:latin typeface="B VAG Rounded Bold" charset="0"/>
            </a:endParaRPr>
          </a:p>
        </p:txBody>
      </p:sp>
      <p:sp>
        <p:nvSpPr>
          <p:cNvPr id="582696" name="Rectangle 40">
            <a:extLst>
              <a:ext uri="{FF2B5EF4-FFF2-40B4-BE49-F238E27FC236}">
                <a16:creationId xmlns:a16="http://schemas.microsoft.com/office/drawing/2014/main" id="{C25CAF19-15CC-00F7-5DCF-08FFE9D206C5}"/>
              </a:ext>
            </a:extLst>
          </p:cNvPr>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350</a:t>
            </a:r>
          </a:p>
        </p:txBody>
      </p:sp>
      <p:sp>
        <p:nvSpPr>
          <p:cNvPr id="582697" name="Oval 41">
            <a:extLst>
              <a:ext uri="{FF2B5EF4-FFF2-40B4-BE49-F238E27FC236}">
                <a16:creationId xmlns:a16="http://schemas.microsoft.com/office/drawing/2014/main" id="{1C7232BE-1526-AC84-E9A8-B7ED0E6E38FA}"/>
              </a:ext>
            </a:extLst>
          </p:cNvPr>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2696"/>
                                        </p:tgtEl>
                                        <p:attrNameLst>
                                          <p:attrName>style.visibility</p:attrName>
                                        </p:attrNameLst>
                                      </p:cBhvr>
                                      <p:to>
                                        <p:strVal val="visible"/>
                                      </p:to>
                                    </p:set>
                                    <p:animEffect transition="in" filter="dissolve">
                                      <p:cBhvr>
                                        <p:cTn id="12" dur="500"/>
                                        <p:tgtEl>
                                          <p:spTgt spid="582696"/>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82697"/>
                                        </p:tgtEl>
                                        <p:attrNameLst>
                                          <p:attrName>style.visibility</p:attrName>
                                        </p:attrNameLst>
                                      </p:cBhvr>
                                      <p:to>
                                        <p:strVal val="visible"/>
                                      </p:to>
                                    </p:set>
                                    <p:animEffect transition="in" filter="dissolve">
                                      <p:cBhvr>
                                        <p:cTn id="16" dur="500"/>
                                        <p:tgtEl>
                                          <p:spTgt spid="5826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F0116CB-55AA-8732-F7CA-95C95E40FDA8}"/>
              </a:ext>
            </a:extLst>
          </p:cNvPr>
          <p:cNvSpPr>
            <a:spLocks noChangeArrowheads="1"/>
          </p:cNvSpPr>
          <p:nvPr/>
        </p:nvSpPr>
        <p:spPr bwMode="auto">
          <a:xfrm>
            <a:off x="3713163" y="828675"/>
            <a:ext cx="2236787"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800" b="1">
                <a:solidFill>
                  <a:srgbClr val="4D4D4D"/>
                </a:solidFill>
                <a:latin typeface="Helvetica" pitchFamily="2" charset="0"/>
              </a:rPr>
              <a:t>OF THE</a:t>
            </a:r>
          </a:p>
          <a:p>
            <a:pPr algn="ctr"/>
            <a:r>
              <a:rPr lang="en-US" altLang="en-US" sz="2800" b="1">
                <a:solidFill>
                  <a:srgbClr val="4D4D4D"/>
                </a:solidFill>
                <a:latin typeface="Helvetica" pitchFamily="2" charset="0"/>
              </a:rPr>
              <a:t>13 JUDGES </a:t>
            </a:r>
          </a:p>
          <a:p>
            <a:pPr algn="ctr"/>
            <a:r>
              <a:rPr lang="en-US" altLang="en-US" sz="2800" b="1">
                <a:solidFill>
                  <a:srgbClr val="4D4D4D"/>
                </a:solidFill>
                <a:latin typeface="Helvetica" pitchFamily="2" charset="0"/>
              </a:rPr>
              <a:t>OF</a:t>
            </a:r>
          </a:p>
          <a:p>
            <a:pPr algn="ctr"/>
            <a:r>
              <a:rPr lang="en-US" altLang="en-US" sz="2800" b="1">
                <a:solidFill>
                  <a:srgbClr val="4D4D4D"/>
                </a:solidFill>
                <a:latin typeface="Helvetica" pitchFamily="2" charset="0"/>
              </a:rPr>
              <a:t>ISRAEL...</a:t>
            </a:r>
          </a:p>
          <a:p>
            <a:pPr algn="ctr"/>
            <a:endParaRPr lang="en-US" altLang="en-US" sz="2800" b="1">
              <a:solidFill>
                <a:srgbClr val="4D4D4D"/>
              </a:solidFill>
              <a:latin typeface="Helvetica" pitchFamily="2" charset="0"/>
            </a:endParaRPr>
          </a:p>
        </p:txBody>
      </p:sp>
      <p:sp>
        <p:nvSpPr>
          <p:cNvPr id="18435" name="Text Box 3">
            <a:extLst>
              <a:ext uri="{FF2B5EF4-FFF2-40B4-BE49-F238E27FC236}">
                <a16:creationId xmlns:a16="http://schemas.microsoft.com/office/drawing/2014/main" id="{F0D48DCC-6A6D-4D94-402D-1453BEF1A5FE}"/>
              </a:ext>
            </a:extLst>
          </p:cNvPr>
          <p:cNvSpPr txBox="1">
            <a:spLocks noChangeArrowheads="1"/>
          </p:cNvSpPr>
          <p:nvPr/>
        </p:nvSpPr>
        <p:spPr bwMode="auto">
          <a:xfrm rot="-1263965">
            <a:off x="334963" y="2190750"/>
            <a:ext cx="26765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4D4D4D"/>
                </a:solidFill>
              </a:rPr>
              <a:t>GIDEON</a:t>
            </a:r>
          </a:p>
        </p:txBody>
      </p:sp>
      <p:sp>
        <p:nvSpPr>
          <p:cNvPr id="18436" name="Text Box 4">
            <a:extLst>
              <a:ext uri="{FF2B5EF4-FFF2-40B4-BE49-F238E27FC236}">
                <a16:creationId xmlns:a16="http://schemas.microsoft.com/office/drawing/2014/main" id="{5827A532-563F-7232-4D7A-EC4B749BFB89}"/>
              </a:ext>
            </a:extLst>
          </p:cNvPr>
          <p:cNvSpPr txBox="1">
            <a:spLocks noChangeArrowheads="1"/>
          </p:cNvSpPr>
          <p:nvPr/>
        </p:nvSpPr>
        <p:spPr bwMode="auto">
          <a:xfrm rot="-478559">
            <a:off x="1809750" y="60007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4D4D4D"/>
                </a:solidFill>
              </a:rPr>
              <a:t>SAMSON</a:t>
            </a:r>
          </a:p>
        </p:txBody>
      </p:sp>
      <p:sp>
        <p:nvSpPr>
          <p:cNvPr id="18437" name="Text Box 5">
            <a:extLst>
              <a:ext uri="{FF2B5EF4-FFF2-40B4-BE49-F238E27FC236}">
                <a16:creationId xmlns:a16="http://schemas.microsoft.com/office/drawing/2014/main" id="{9EDB22D0-FAE9-B99F-26D4-3C73BBB7869C}"/>
              </a:ext>
            </a:extLst>
          </p:cNvPr>
          <p:cNvSpPr txBox="1">
            <a:spLocks noChangeArrowheads="1"/>
          </p:cNvSpPr>
          <p:nvPr/>
        </p:nvSpPr>
        <p:spPr bwMode="auto">
          <a:xfrm rot="1442299">
            <a:off x="6467475" y="1250950"/>
            <a:ext cx="26765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4D4D4D"/>
                </a:solidFill>
              </a:rPr>
              <a:t>DEBORAH</a:t>
            </a:r>
          </a:p>
        </p:txBody>
      </p:sp>
      <p:sp>
        <p:nvSpPr>
          <p:cNvPr id="18438" name="Text Box 6">
            <a:extLst>
              <a:ext uri="{FF2B5EF4-FFF2-40B4-BE49-F238E27FC236}">
                <a16:creationId xmlns:a16="http://schemas.microsoft.com/office/drawing/2014/main" id="{DBAB66A3-BCC9-D8C1-D3E2-482FBC127AE6}"/>
              </a:ext>
            </a:extLst>
          </p:cNvPr>
          <p:cNvSpPr txBox="1">
            <a:spLocks noChangeArrowheads="1"/>
          </p:cNvSpPr>
          <p:nvPr/>
        </p:nvSpPr>
        <p:spPr bwMode="auto">
          <a:xfrm>
            <a:off x="1841500" y="2640013"/>
            <a:ext cx="6188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800" b="1">
                <a:solidFill>
                  <a:srgbClr val="4D4D4D"/>
                </a:solidFill>
                <a:latin typeface="Helvetica" pitchFamily="2" charset="0"/>
              </a:rPr>
              <a:t>THE LAST AND GREATEST,</a:t>
            </a:r>
          </a:p>
          <a:p>
            <a:pPr algn="ctr"/>
            <a:r>
              <a:rPr lang="en-US" altLang="en-US" sz="2800" b="1">
                <a:solidFill>
                  <a:srgbClr val="4D4D4D"/>
                </a:solidFill>
                <a:latin typeface="Helvetica" pitchFamily="2" charset="0"/>
              </a:rPr>
              <a:t>THE </a:t>
            </a:r>
            <a:r>
              <a:rPr lang="ja-JP" altLang="en-US" sz="2800" b="1">
                <a:solidFill>
                  <a:srgbClr val="4D4D4D"/>
                </a:solidFill>
                <a:latin typeface="Helvetica" pitchFamily="2" charset="0"/>
              </a:rPr>
              <a:t>“</a:t>
            </a:r>
            <a:r>
              <a:rPr lang="en-US" altLang="ja-JP" sz="2800" b="1">
                <a:solidFill>
                  <a:srgbClr val="4D4D4D"/>
                </a:solidFill>
                <a:latin typeface="Helvetica" pitchFamily="2" charset="0"/>
              </a:rPr>
              <a:t>HINGE CHARACTER,</a:t>
            </a:r>
            <a:r>
              <a:rPr lang="ja-JP" altLang="en-US" sz="2800" b="1">
                <a:solidFill>
                  <a:srgbClr val="4D4D4D"/>
                </a:solidFill>
                <a:latin typeface="Helvetica" pitchFamily="2" charset="0"/>
              </a:rPr>
              <a:t>”</a:t>
            </a:r>
            <a:r>
              <a:rPr lang="en-US" altLang="ja-JP" sz="2800" b="1">
                <a:solidFill>
                  <a:srgbClr val="4D4D4D"/>
                </a:solidFill>
                <a:latin typeface="Helvetica" pitchFamily="2" charset="0"/>
              </a:rPr>
              <a:t> WAS...</a:t>
            </a:r>
            <a:endParaRPr lang="en-US" altLang="en-US" sz="2800" b="1">
              <a:solidFill>
                <a:srgbClr val="4D4D4D"/>
              </a:solidFill>
              <a:latin typeface="Helvetica" pitchFamily="2" charset="0"/>
            </a:endParaRPr>
          </a:p>
        </p:txBody>
      </p:sp>
      <p:sp>
        <p:nvSpPr>
          <p:cNvPr id="585735" name="Rectangle 7">
            <a:extLst>
              <a:ext uri="{FF2B5EF4-FFF2-40B4-BE49-F238E27FC236}">
                <a16:creationId xmlns:a16="http://schemas.microsoft.com/office/drawing/2014/main" id="{465CEE5E-0ED5-03A4-DF03-B492EEFE9FC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rPr>
              <a:t>7</a:t>
            </a:r>
          </a:p>
        </p:txBody>
      </p:sp>
      <p:sp>
        <p:nvSpPr>
          <p:cNvPr id="585736" name="Line 8">
            <a:extLst>
              <a:ext uri="{FF2B5EF4-FFF2-40B4-BE49-F238E27FC236}">
                <a16:creationId xmlns:a16="http://schemas.microsoft.com/office/drawing/2014/main" id="{9446CC3C-C393-CB45-5A1F-758E502929AE}"/>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8441" name="WordArt 9">
            <a:extLst>
              <a:ext uri="{FF2B5EF4-FFF2-40B4-BE49-F238E27FC236}">
                <a16:creationId xmlns:a16="http://schemas.microsoft.com/office/drawing/2014/main" id="{C829FAE4-41EF-F890-F8E9-45C333B05B08}"/>
              </a:ext>
            </a:extLst>
          </p:cNvPr>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Kerala" pitchFamily="2" charset="0"/>
              </a:rPr>
              <a:t>ÖÎáçÕW</a:t>
            </a:r>
          </a:p>
        </p:txBody>
      </p:sp>
      <p:sp>
        <p:nvSpPr>
          <p:cNvPr id="585738" name="AutoShape 10">
            <a:extLst>
              <a:ext uri="{FF2B5EF4-FFF2-40B4-BE49-F238E27FC236}">
                <a16:creationId xmlns:a16="http://schemas.microsoft.com/office/drawing/2014/main" id="{EE9BEB70-7F5B-0F38-F7E4-091727E660D3}"/>
              </a:ext>
            </a:extLst>
          </p:cNvPr>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latin typeface="Comic Sans MS" charset="0"/>
              <a:ea typeface="+mn-ea"/>
            </a:endParaRPr>
          </a:p>
        </p:txBody>
      </p:sp>
      <p:sp>
        <p:nvSpPr>
          <p:cNvPr id="585739" name="Text Box 11">
            <a:extLst>
              <a:ext uri="{FF2B5EF4-FFF2-40B4-BE49-F238E27FC236}">
                <a16:creationId xmlns:a16="http://schemas.microsoft.com/office/drawing/2014/main" id="{EE282D0E-D002-E1D0-BE21-D9E634C2332E}"/>
              </a:ext>
            </a:extLst>
          </p:cNvPr>
          <p:cNvSpPr txBox="1">
            <a:spLocks noChangeArrowheads="1"/>
          </p:cNvSpPr>
          <p:nvPr/>
        </p:nvSpPr>
        <p:spPr bwMode="auto">
          <a:xfrm>
            <a:off x="650875" y="2559050"/>
            <a:ext cx="3848100" cy="82391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b="1">
                <a:solidFill>
                  <a:srgbClr val="FA0532"/>
                </a:solidFill>
                <a:latin typeface="Kerala" panose="020B0604020202020204" pitchFamily="2" charset="0"/>
              </a:rPr>
              <a:t>¥øÞ¼µÄb¢</a:t>
            </a:r>
            <a:r>
              <a:rPr lang="en-US" altLang="en-US" sz="4800" b="1">
                <a:solidFill>
                  <a:srgbClr val="FA0532"/>
                </a:solidFill>
                <a:latin typeface="Sand" charset="0"/>
              </a:rPr>
              <a:t>!</a:t>
            </a:r>
            <a:endParaRPr lang="en-US" altLang="en-US" sz="4800" b="1">
              <a:solidFill>
                <a:srgbClr val="F83949"/>
              </a:solidFill>
            </a:endParaRPr>
          </a:p>
        </p:txBody>
      </p:sp>
      <p:sp>
        <p:nvSpPr>
          <p:cNvPr id="585740" name="Text Box 12">
            <a:extLst>
              <a:ext uri="{FF2B5EF4-FFF2-40B4-BE49-F238E27FC236}">
                <a16:creationId xmlns:a16="http://schemas.microsoft.com/office/drawing/2014/main" id="{6AAB3494-73A7-E9E2-893B-02E8669FE8A4}"/>
              </a:ext>
            </a:extLst>
          </p:cNvPr>
          <p:cNvSpPr txBox="1">
            <a:spLocks noChangeArrowheads="1"/>
          </p:cNvSpPr>
          <p:nvPr/>
        </p:nvSpPr>
        <p:spPr bwMode="auto">
          <a:xfrm>
            <a:off x="4940300" y="2806700"/>
            <a:ext cx="3556000" cy="604838"/>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4800">
                <a:solidFill>
                  <a:srgbClr val="FA0532"/>
                </a:solidFill>
                <a:latin typeface="Kerala" panose="020B0604020202020204" pitchFamily="2" charset="0"/>
              </a:rPr>
              <a:t>øÞ¼ÍøÃ¢</a:t>
            </a:r>
          </a:p>
        </p:txBody>
      </p:sp>
      <p:sp>
        <p:nvSpPr>
          <p:cNvPr id="18445" name="Text Box 13">
            <a:extLst>
              <a:ext uri="{FF2B5EF4-FFF2-40B4-BE49-F238E27FC236}">
                <a16:creationId xmlns:a16="http://schemas.microsoft.com/office/drawing/2014/main" id="{744C349B-FE02-A232-DB67-BEE912388424}"/>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585742" name="Text Box 14">
            <a:extLst>
              <a:ext uri="{FF2B5EF4-FFF2-40B4-BE49-F238E27FC236}">
                <a16:creationId xmlns:a16="http://schemas.microsoft.com/office/drawing/2014/main" id="{5235CF7F-C7E8-9181-3A87-7E35DBAA8B36}"/>
              </a:ext>
            </a:extLst>
          </p:cNvPr>
          <p:cNvSpPr txBox="1">
            <a:spLocks noChangeArrowheads="1"/>
          </p:cNvSpPr>
          <p:nvPr/>
        </p:nvSpPr>
        <p:spPr bwMode="auto">
          <a:xfrm>
            <a:off x="1778000" y="-22225"/>
            <a:ext cx="1993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1. ÖÎá</a:t>
            </a:r>
            <a:r>
              <a:rPr lang="en-US" altLang="en-US" sz="2400" b="1">
                <a:solidFill>
                  <a:schemeClr val="tx1"/>
                </a:solidFill>
              </a:rPr>
              <a:t>.</a:t>
            </a:r>
            <a:r>
              <a:rPr lang="en-US" altLang="en-US" sz="1600" b="1">
                <a:solidFill>
                  <a:schemeClr val="tx1"/>
                </a:solidFill>
              </a:rPr>
              <a:t> 9:17</a:t>
            </a:r>
          </a:p>
        </p:txBody>
      </p:sp>
      <p:sp>
        <p:nvSpPr>
          <p:cNvPr id="18447" name="Text Box 15">
            <a:extLst>
              <a:ext uri="{FF2B5EF4-FFF2-40B4-BE49-F238E27FC236}">
                <a16:creationId xmlns:a16="http://schemas.microsoft.com/office/drawing/2014/main" id="{5532D6EA-A50B-8FA1-1120-C466F812DF3B}"/>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85744" name="Rectangle 16">
            <a:extLst>
              <a:ext uri="{FF2B5EF4-FFF2-40B4-BE49-F238E27FC236}">
                <a16:creationId xmlns:a16="http://schemas.microsoft.com/office/drawing/2014/main" id="{830A92C0-3531-D2B7-4407-7CB88A601F69}"/>
              </a:ext>
            </a:extLst>
          </p:cNvPr>
          <p:cNvSpPr>
            <a:spLocks noChangeArrowheads="1"/>
          </p:cNvSpPr>
          <p:nvPr/>
        </p:nvSpPr>
        <p:spPr bwMode="auto">
          <a:xfrm>
            <a:off x="8075613" y="65325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13</a:t>
            </a:r>
          </a:p>
        </p:txBody>
      </p:sp>
      <p:sp>
        <p:nvSpPr>
          <p:cNvPr id="18449" name="Text Box 17">
            <a:extLst>
              <a:ext uri="{FF2B5EF4-FFF2-40B4-BE49-F238E27FC236}">
                <a16:creationId xmlns:a16="http://schemas.microsoft.com/office/drawing/2014/main" id="{7D6FDBF2-0E88-6DAF-0167-E4EFA290552E}"/>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31-32</a:t>
            </a:r>
          </a:p>
        </p:txBody>
      </p:sp>
      <p:sp>
        <p:nvSpPr>
          <p:cNvPr id="18450" name="Text Box 18">
            <a:extLst>
              <a:ext uri="{FF2B5EF4-FFF2-40B4-BE49-F238E27FC236}">
                <a16:creationId xmlns:a16="http://schemas.microsoft.com/office/drawing/2014/main" id="{9F05E94E-75FE-6ABD-EEE1-D59653A2CBAD}"/>
              </a:ext>
            </a:extLst>
          </p:cNvPr>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1</a:t>
            </a:r>
            <a:endParaRPr lang="en-US" altLang="en-US">
              <a:solidFill>
                <a:srgbClr val="FFA27C"/>
              </a:solidFill>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a:extLst>
              <a:ext uri="{FF2B5EF4-FFF2-40B4-BE49-F238E27FC236}">
                <a16:creationId xmlns:a16="http://schemas.microsoft.com/office/drawing/2014/main" id="{AF460F53-7A7B-48BA-24E5-448276699221}"/>
              </a:ext>
            </a:extLst>
          </p:cNvPr>
          <p:cNvGrpSpPr>
            <a:grpSpLocks/>
          </p:cNvGrpSpPr>
          <p:nvPr/>
        </p:nvGrpSpPr>
        <p:grpSpPr bwMode="auto">
          <a:xfrm>
            <a:off x="2141538" y="788988"/>
            <a:ext cx="5281612" cy="5100637"/>
            <a:chOff x="1349" y="497"/>
            <a:chExt cx="3327" cy="3213"/>
          </a:xfrm>
        </p:grpSpPr>
        <p:sp>
          <p:nvSpPr>
            <p:cNvPr id="19465" name="Oval 3">
              <a:extLst>
                <a:ext uri="{FF2B5EF4-FFF2-40B4-BE49-F238E27FC236}">
                  <a16:creationId xmlns:a16="http://schemas.microsoft.com/office/drawing/2014/main" id="{CE365F9C-5C8F-1E0B-43D3-5B904E09F8FC}"/>
                </a:ext>
              </a:extLst>
            </p:cNvPr>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9466" name="Freeform 4">
              <a:extLst>
                <a:ext uri="{FF2B5EF4-FFF2-40B4-BE49-F238E27FC236}">
                  <a16:creationId xmlns:a16="http://schemas.microsoft.com/office/drawing/2014/main" id="{3A033196-3DAB-EC4C-5BAB-32DF03B5C825}"/>
                </a:ext>
              </a:extLst>
            </p:cNvPr>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467" name="Freeform 5">
              <a:extLst>
                <a:ext uri="{FF2B5EF4-FFF2-40B4-BE49-F238E27FC236}">
                  <a16:creationId xmlns:a16="http://schemas.microsoft.com/office/drawing/2014/main" id="{8F0C17D1-DB54-BC25-4DE7-49DC344E059D}"/>
                </a:ext>
              </a:extLst>
            </p:cNvPr>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a:extLst>
              <a:ext uri="{FF2B5EF4-FFF2-40B4-BE49-F238E27FC236}">
                <a16:creationId xmlns:a16="http://schemas.microsoft.com/office/drawing/2014/main" id="{68862877-5AA1-6A23-B197-877216BC69EB}"/>
              </a:ext>
            </a:extLst>
          </p:cNvPr>
          <p:cNvSpPr>
            <a:spLocks/>
          </p:cNvSpPr>
          <p:nvPr/>
        </p:nvSpPr>
        <p:spPr bwMode="auto">
          <a:xfrm>
            <a:off x="4651375" y="990600"/>
            <a:ext cx="2540000" cy="232727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711" name="Text Box 7">
            <a:extLst>
              <a:ext uri="{FF2B5EF4-FFF2-40B4-BE49-F238E27FC236}">
                <a16:creationId xmlns:a16="http://schemas.microsoft.com/office/drawing/2014/main" id="{A81174B0-3A34-9CF7-A1A1-33697A62D65F}"/>
              </a:ext>
            </a:extLst>
          </p:cNvPr>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a:solidFill>
                  <a:srgbClr val="FA0532"/>
                </a:solidFill>
                <a:latin typeface="Times" charset="0"/>
                <a:ea typeface="+mn-ea"/>
              </a:rPr>
              <a:t>R</a:t>
            </a:r>
          </a:p>
        </p:txBody>
      </p:sp>
      <p:sp>
        <p:nvSpPr>
          <p:cNvPr id="584712" name="Rectangle 8">
            <a:extLst>
              <a:ext uri="{FF2B5EF4-FFF2-40B4-BE49-F238E27FC236}">
                <a16:creationId xmlns:a16="http://schemas.microsoft.com/office/drawing/2014/main" id="{E0711496-C1C7-0250-A752-C761C8BFA44C}"/>
              </a:ext>
            </a:extLst>
          </p:cNvPr>
          <p:cNvSpPr>
            <a:spLocks noChangeArrowheads="1"/>
          </p:cNvSpPr>
          <p:nvPr/>
        </p:nvSpPr>
        <p:spPr bwMode="auto">
          <a:xfrm>
            <a:off x="2159000" y="2584450"/>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charset="0"/>
                <a:ea typeface="+mn-ea"/>
              </a:rPr>
              <a:t>A</a:t>
            </a:r>
            <a:r>
              <a:rPr lang="en-US" sz="14200">
                <a:solidFill>
                  <a:srgbClr val="FA0532"/>
                </a:solidFill>
                <a:latin typeface="Times" charset="0"/>
                <a:ea typeface="+mn-ea"/>
              </a:rPr>
              <a:t>    </a:t>
            </a:r>
            <a:r>
              <a:rPr lang="en-US" sz="14200">
                <a:solidFill>
                  <a:srgbClr val="51DC00"/>
                </a:solidFill>
                <a:latin typeface="Times" charset="0"/>
                <a:ea typeface="+mn-ea"/>
              </a:rPr>
              <a:t> </a:t>
            </a:r>
            <a:r>
              <a:rPr lang="en-US" sz="14200">
                <a:solidFill>
                  <a:srgbClr val="FAFD00"/>
                </a:solidFill>
                <a:latin typeface="Times" charset="0"/>
                <a:ea typeface="+mn-ea"/>
              </a:rPr>
              <a:t>C</a:t>
            </a:r>
          </a:p>
        </p:txBody>
      </p:sp>
      <p:sp>
        <p:nvSpPr>
          <p:cNvPr id="584713" name="Rectangle 9">
            <a:extLst>
              <a:ext uri="{FF2B5EF4-FFF2-40B4-BE49-F238E27FC236}">
                <a16:creationId xmlns:a16="http://schemas.microsoft.com/office/drawing/2014/main" id="{B8CE60F8-3A25-EF43-42E8-9ED57DA3CAEF}"/>
              </a:ext>
            </a:extLst>
          </p:cNvPr>
          <p:cNvSpPr>
            <a:spLocks noChangeArrowheads="1"/>
          </p:cNvSpPr>
          <p:nvPr/>
        </p:nvSpPr>
        <p:spPr bwMode="auto">
          <a:xfrm>
            <a:off x="2457450" y="4598988"/>
            <a:ext cx="44100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ja-JP" altLang="en-US" sz="6000" i="1">
                <a:solidFill>
                  <a:srgbClr val="00FF00"/>
                </a:solidFill>
                <a:latin typeface="Times" panose="02020603050405020304" pitchFamily="18" charset="0"/>
              </a:rPr>
              <a:t>“</a:t>
            </a:r>
            <a:r>
              <a:rPr lang="en-US" altLang="ja-JP" sz="6000">
                <a:solidFill>
                  <a:srgbClr val="00FF00"/>
                </a:solidFill>
                <a:latin typeface="Kerala" panose="020B0604020202020204" pitchFamily="2" charset="0"/>
              </a:rPr>
              <a:t>øÞ¼ÍøÃ¢</a:t>
            </a:r>
            <a:r>
              <a:rPr lang="ja-JP" altLang="en-US" sz="6000" i="1">
                <a:solidFill>
                  <a:srgbClr val="00FF00"/>
                </a:solidFill>
                <a:latin typeface="Times" panose="02020603050405020304" pitchFamily="18" charset="0"/>
              </a:rPr>
              <a:t>”</a:t>
            </a:r>
            <a:endParaRPr lang="en-US" altLang="en-US" sz="6000" i="1">
              <a:solidFill>
                <a:srgbClr val="00FF00"/>
              </a:solidFill>
              <a:latin typeface="Times" panose="02020603050405020304" pitchFamily="18" charset="0"/>
            </a:endParaRPr>
          </a:p>
        </p:txBody>
      </p:sp>
      <p:sp>
        <p:nvSpPr>
          <p:cNvPr id="19463" name="Text Box 10">
            <a:extLst>
              <a:ext uri="{FF2B5EF4-FFF2-40B4-BE49-F238E27FC236}">
                <a16:creationId xmlns:a16="http://schemas.microsoft.com/office/drawing/2014/main" id="{A84BED2D-FBC2-384B-C31C-E90CC7692F05}"/>
              </a:ext>
            </a:extLst>
          </p:cNvPr>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2</a:t>
            </a:r>
            <a:endParaRPr lang="en-US" altLang="en-US">
              <a:solidFill>
                <a:srgbClr val="FFA27C"/>
              </a:solidFill>
              <a:latin typeface="B VAG Rounded Bold" charset="0"/>
            </a:endParaRPr>
          </a:p>
        </p:txBody>
      </p:sp>
      <p:sp>
        <p:nvSpPr>
          <p:cNvPr id="584715" name="Rectangle 11">
            <a:extLst>
              <a:ext uri="{FF2B5EF4-FFF2-40B4-BE49-F238E27FC236}">
                <a16:creationId xmlns:a16="http://schemas.microsoft.com/office/drawing/2014/main" id="{BB50636B-56A7-DC9C-F669-0133EDAB2A30}"/>
              </a:ext>
            </a:extLst>
          </p:cNvPr>
          <p:cNvSpPr>
            <a:spLocks noChangeArrowheads="1"/>
          </p:cNvSpPr>
          <p:nvPr/>
        </p:nvSpPr>
        <p:spPr bwMode="auto">
          <a:xfrm>
            <a:off x="8083550" y="6540500"/>
            <a:ext cx="339725" cy="268288"/>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dissolve">
                                      <p:cBhvr>
                                        <p:cTn id="12" dur="500"/>
                                        <p:tgtEl>
                                          <p:spTgt spid="58471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dissolve">
                                      <p:cBhvr>
                                        <p:cTn id="23" dur="5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utoUpdateAnimBg="0"/>
      <p:bldP spid="584712" grpId="0" autoUpdateAnimBg="0"/>
      <p:bldP spid="58471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a:extLst>
              <a:ext uri="{FF2B5EF4-FFF2-40B4-BE49-F238E27FC236}">
                <a16:creationId xmlns:a16="http://schemas.microsoft.com/office/drawing/2014/main" id="{03A81827-759D-6098-B6B5-B7A8E955F2CD}"/>
              </a:ext>
            </a:extLst>
          </p:cNvPr>
          <p:cNvSpPr>
            <a:spLocks noChangeArrowheads="1"/>
          </p:cNvSpPr>
          <p:nvPr/>
        </p:nvSpPr>
        <p:spPr bwMode="auto">
          <a:xfrm>
            <a:off x="4224338" y="2068513"/>
            <a:ext cx="692150" cy="903287"/>
          </a:xfrm>
          <a:prstGeom prst="roundRect">
            <a:avLst>
              <a:gd name="adj" fmla="val 16667"/>
            </a:avLst>
          </a:prstGeom>
          <a:solidFill>
            <a:srgbClr val="FFFF00"/>
          </a:solidFill>
          <a:ln w="38100">
            <a:solidFill>
              <a:srgbClr val="0000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3" name="AutoShape 3">
            <a:extLst>
              <a:ext uri="{FF2B5EF4-FFF2-40B4-BE49-F238E27FC236}">
                <a16:creationId xmlns:a16="http://schemas.microsoft.com/office/drawing/2014/main" id="{3D291BEF-FE60-E23E-2BCF-80A06DD6AB33}"/>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4" name="Freeform 4">
            <a:extLst>
              <a:ext uri="{FF2B5EF4-FFF2-40B4-BE49-F238E27FC236}">
                <a16:creationId xmlns:a16="http://schemas.microsoft.com/office/drawing/2014/main" id="{07D85DEA-84CB-6928-7949-26FAA2C8B0C9}"/>
              </a:ext>
            </a:extLst>
          </p:cNvPr>
          <p:cNvSpPr>
            <a:spLocks/>
          </p:cNvSpPr>
          <p:nvPr/>
        </p:nvSpPr>
        <p:spPr bwMode="auto">
          <a:xfrm>
            <a:off x="6424613" y="41910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5" name="Freeform 5">
            <a:extLst>
              <a:ext uri="{FF2B5EF4-FFF2-40B4-BE49-F238E27FC236}">
                <a16:creationId xmlns:a16="http://schemas.microsoft.com/office/drawing/2014/main" id="{E0773FF6-5E97-E24D-21AA-4CD8FC527007}"/>
              </a:ext>
            </a:extLst>
          </p:cNvPr>
          <p:cNvSpPr>
            <a:spLocks/>
          </p:cNvSpPr>
          <p:nvPr/>
        </p:nvSpPr>
        <p:spPr bwMode="auto">
          <a:xfrm>
            <a:off x="6424613" y="41529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6" name="Freeform 6">
            <a:extLst>
              <a:ext uri="{FF2B5EF4-FFF2-40B4-BE49-F238E27FC236}">
                <a16:creationId xmlns:a16="http://schemas.microsoft.com/office/drawing/2014/main" id="{167EA2D9-31AE-37C5-CBDB-B9A8F2B6AB91}"/>
              </a:ext>
            </a:extLst>
          </p:cNvPr>
          <p:cNvSpPr>
            <a:spLocks/>
          </p:cNvSpPr>
          <p:nvPr/>
        </p:nvSpPr>
        <p:spPr bwMode="auto">
          <a:xfrm>
            <a:off x="6424613" y="40259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7" name="Freeform 7">
            <a:extLst>
              <a:ext uri="{FF2B5EF4-FFF2-40B4-BE49-F238E27FC236}">
                <a16:creationId xmlns:a16="http://schemas.microsoft.com/office/drawing/2014/main" id="{88F54D93-E5DB-F9E6-16C2-EC43C2C0DC3D}"/>
              </a:ext>
            </a:extLst>
          </p:cNvPr>
          <p:cNvSpPr>
            <a:spLocks/>
          </p:cNvSpPr>
          <p:nvPr/>
        </p:nvSpPr>
        <p:spPr bwMode="auto">
          <a:xfrm>
            <a:off x="6424613" y="39878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8" name="Freeform 8">
            <a:extLst>
              <a:ext uri="{FF2B5EF4-FFF2-40B4-BE49-F238E27FC236}">
                <a16:creationId xmlns:a16="http://schemas.microsoft.com/office/drawing/2014/main" id="{149F7689-7BDF-CAF5-0771-E9E230A5A8AB}"/>
              </a:ext>
            </a:extLst>
          </p:cNvPr>
          <p:cNvSpPr>
            <a:spLocks/>
          </p:cNvSpPr>
          <p:nvPr/>
        </p:nvSpPr>
        <p:spPr bwMode="auto">
          <a:xfrm>
            <a:off x="6424613" y="3860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9" name="Freeform 9">
            <a:extLst>
              <a:ext uri="{FF2B5EF4-FFF2-40B4-BE49-F238E27FC236}">
                <a16:creationId xmlns:a16="http://schemas.microsoft.com/office/drawing/2014/main" id="{D5124773-CB98-C222-E5A1-88D3ADA484E8}"/>
              </a:ext>
            </a:extLst>
          </p:cNvPr>
          <p:cNvSpPr>
            <a:spLocks/>
          </p:cNvSpPr>
          <p:nvPr/>
        </p:nvSpPr>
        <p:spPr bwMode="auto">
          <a:xfrm>
            <a:off x="6424613" y="3822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90" name="Freeform 10">
            <a:extLst>
              <a:ext uri="{FF2B5EF4-FFF2-40B4-BE49-F238E27FC236}">
                <a16:creationId xmlns:a16="http://schemas.microsoft.com/office/drawing/2014/main" id="{FE7FAB9D-67C3-2D3A-7158-EC9AE50012E0}"/>
              </a:ext>
            </a:extLst>
          </p:cNvPr>
          <p:cNvSpPr>
            <a:spLocks/>
          </p:cNvSpPr>
          <p:nvPr/>
        </p:nvSpPr>
        <p:spPr bwMode="auto">
          <a:xfrm>
            <a:off x="6424613" y="3695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91" name="Freeform 11">
            <a:extLst>
              <a:ext uri="{FF2B5EF4-FFF2-40B4-BE49-F238E27FC236}">
                <a16:creationId xmlns:a16="http://schemas.microsoft.com/office/drawing/2014/main" id="{C4F4643A-662B-20E5-11FC-2551432776A6}"/>
              </a:ext>
            </a:extLst>
          </p:cNvPr>
          <p:cNvSpPr>
            <a:spLocks/>
          </p:cNvSpPr>
          <p:nvPr/>
        </p:nvSpPr>
        <p:spPr bwMode="auto">
          <a:xfrm>
            <a:off x="6424613" y="3657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92" name="Freeform 12">
            <a:extLst>
              <a:ext uri="{FF2B5EF4-FFF2-40B4-BE49-F238E27FC236}">
                <a16:creationId xmlns:a16="http://schemas.microsoft.com/office/drawing/2014/main" id="{72CC1727-CF21-2A5F-9E86-C02FBCE4FD4A}"/>
              </a:ext>
            </a:extLst>
          </p:cNvPr>
          <p:cNvSpPr>
            <a:spLocks/>
          </p:cNvSpPr>
          <p:nvPr/>
        </p:nvSpPr>
        <p:spPr bwMode="auto">
          <a:xfrm>
            <a:off x="6424613" y="3530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93" name="Freeform 13">
            <a:extLst>
              <a:ext uri="{FF2B5EF4-FFF2-40B4-BE49-F238E27FC236}">
                <a16:creationId xmlns:a16="http://schemas.microsoft.com/office/drawing/2014/main" id="{3544E347-CA81-B5B8-F754-C8B96EFA9C0B}"/>
              </a:ext>
            </a:extLst>
          </p:cNvPr>
          <p:cNvSpPr>
            <a:spLocks/>
          </p:cNvSpPr>
          <p:nvPr/>
        </p:nvSpPr>
        <p:spPr bwMode="auto">
          <a:xfrm>
            <a:off x="6424613" y="34798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94" name="Freeform 14">
            <a:extLst>
              <a:ext uri="{FF2B5EF4-FFF2-40B4-BE49-F238E27FC236}">
                <a16:creationId xmlns:a16="http://schemas.microsoft.com/office/drawing/2014/main" id="{1BAFE0E5-B736-FB4B-A02C-4598F0D1F7D5}"/>
              </a:ext>
            </a:extLst>
          </p:cNvPr>
          <p:cNvSpPr>
            <a:spLocks/>
          </p:cNvSpPr>
          <p:nvPr/>
        </p:nvSpPr>
        <p:spPr bwMode="auto">
          <a:xfrm>
            <a:off x="6424613" y="3352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95" name="Freeform 15">
            <a:extLst>
              <a:ext uri="{FF2B5EF4-FFF2-40B4-BE49-F238E27FC236}">
                <a16:creationId xmlns:a16="http://schemas.microsoft.com/office/drawing/2014/main" id="{7C25B066-7B5D-266E-73FE-91C697787117}"/>
              </a:ext>
            </a:extLst>
          </p:cNvPr>
          <p:cNvSpPr>
            <a:spLocks/>
          </p:cNvSpPr>
          <p:nvPr/>
        </p:nvSpPr>
        <p:spPr bwMode="auto">
          <a:xfrm>
            <a:off x="6424613" y="3314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96" name="Freeform 16">
            <a:extLst>
              <a:ext uri="{FF2B5EF4-FFF2-40B4-BE49-F238E27FC236}">
                <a16:creationId xmlns:a16="http://schemas.microsoft.com/office/drawing/2014/main" id="{02E53B72-B92C-222C-E4F8-A904A8755953}"/>
              </a:ext>
            </a:extLst>
          </p:cNvPr>
          <p:cNvSpPr>
            <a:spLocks/>
          </p:cNvSpPr>
          <p:nvPr/>
        </p:nvSpPr>
        <p:spPr bwMode="auto">
          <a:xfrm>
            <a:off x="6424613" y="3187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97" name="Freeform 17">
            <a:extLst>
              <a:ext uri="{FF2B5EF4-FFF2-40B4-BE49-F238E27FC236}">
                <a16:creationId xmlns:a16="http://schemas.microsoft.com/office/drawing/2014/main" id="{794A763C-1A61-0DC2-8682-C9F8B78C2BAA}"/>
              </a:ext>
            </a:extLst>
          </p:cNvPr>
          <p:cNvSpPr>
            <a:spLocks/>
          </p:cNvSpPr>
          <p:nvPr/>
        </p:nvSpPr>
        <p:spPr bwMode="auto">
          <a:xfrm>
            <a:off x="6424613" y="3149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98" name="Freeform 18">
            <a:extLst>
              <a:ext uri="{FF2B5EF4-FFF2-40B4-BE49-F238E27FC236}">
                <a16:creationId xmlns:a16="http://schemas.microsoft.com/office/drawing/2014/main" id="{5E7F897D-CA98-AB32-77D0-CA0E05B32AE6}"/>
              </a:ext>
            </a:extLst>
          </p:cNvPr>
          <p:cNvSpPr>
            <a:spLocks/>
          </p:cNvSpPr>
          <p:nvPr/>
        </p:nvSpPr>
        <p:spPr bwMode="auto">
          <a:xfrm>
            <a:off x="6424613" y="3022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99" name="Freeform 19">
            <a:extLst>
              <a:ext uri="{FF2B5EF4-FFF2-40B4-BE49-F238E27FC236}">
                <a16:creationId xmlns:a16="http://schemas.microsoft.com/office/drawing/2014/main" id="{1E80ACF3-D9E6-6DC9-D67B-750D02327FC6}"/>
              </a:ext>
            </a:extLst>
          </p:cNvPr>
          <p:cNvSpPr>
            <a:spLocks/>
          </p:cNvSpPr>
          <p:nvPr/>
        </p:nvSpPr>
        <p:spPr bwMode="auto">
          <a:xfrm>
            <a:off x="6424613" y="2984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0" name="Freeform 20">
            <a:extLst>
              <a:ext uri="{FF2B5EF4-FFF2-40B4-BE49-F238E27FC236}">
                <a16:creationId xmlns:a16="http://schemas.microsoft.com/office/drawing/2014/main" id="{C9A04B3A-B804-B0A9-51FF-B104FD585E8F}"/>
              </a:ext>
            </a:extLst>
          </p:cNvPr>
          <p:cNvSpPr>
            <a:spLocks/>
          </p:cNvSpPr>
          <p:nvPr/>
        </p:nvSpPr>
        <p:spPr bwMode="auto">
          <a:xfrm>
            <a:off x="6424613" y="2857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1" name="Freeform 21">
            <a:extLst>
              <a:ext uri="{FF2B5EF4-FFF2-40B4-BE49-F238E27FC236}">
                <a16:creationId xmlns:a16="http://schemas.microsoft.com/office/drawing/2014/main" id="{8DFCA80D-5603-6D60-BD0A-F9D44F1B6F66}"/>
              </a:ext>
            </a:extLst>
          </p:cNvPr>
          <p:cNvSpPr>
            <a:spLocks/>
          </p:cNvSpPr>
          <p:nvPr/>
        </p:nvSpPr>
        <p:spPr bwMode="auto">
          <a:xfrm>
            <a:off x="6424613" y="2819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2" name="Freeform 22">
            <a:extLst>
              <a:ext uri="{FF2B5EF4-FFF2-40B4-BE49-F238E27FC236}">
                <a16:creationId xmlns:a16="http://schemas.microsoft.com/office/drawing/2014/main" id="{CAD88ECA-19A5-DCA3-0E4E-C2E0652C0D78}"/>
              </a:ext>
            </a:extLst>
          </p:cNvPr>
          <p:cNvSpPr>
            <a:spLocks/>
          </p:cNvSpPr>
          <p:nvPr/>
        </p:nvSpPr>
        <p:spPr bwMode="auto">
          <a:xfrm>
            <a:off x="6424613" y="2692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3" name="Freeform 23">
            <a:extLst>
              <a:ext uri="{FF2B5EF4-FFF2-40B4-BE49-F238E27FC236}">
                <a16:creationId xmlns:a16="http://schemas.microsoft.com/office/drawing/2014/main" id="{70890F82-345A-5969-6632-20AAA59DA0B7}"/>
              </a:ext>
            </a:extLst>
          </p:cNvPr>
          <p:cNvSpPr>
            <a:spLocks/>
          </p:cNvSpPr>
          <p:nvPr/>
        </p:nvSpPr>
        <p:spPr bwMode="auto">
          <a:xfrm>
            <a:off x="6424613" y="26416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4" name="Freeform 24">
            <a:extLst>
              <a:ext uri="{FF2B5EF4-FFF2-40B4-BE49-F238E27FC236}">
                <a16:creationId xmlns:a16="http://schemas.microsoft.com/office/drawing/2014/main" id="{83B967C2-7762-2FE3-E3B5-90394412F8A7}"/>
              </a:ext>
            </a:extLst>
          </p:cNvPr>
          <p:cNvSpPr>
            <a:spLocks/>
          </p:cNvSpPr>
          <p:nvPr/>
        </p:nvSpPr>
        <p:spPr bwMode="auto">
          <a:xfrm>
            <a:off x="6424613" y="2514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5" name="Freeform 25">
            <a:extLst>
              <a:ext uri="{FF2B5EF4-FFF2-40B4-BE49-F238E27FC236}">
                <a16:creationId xmlns:a16="http://schemas.microsoft.com/office/drawing/2014/main" id="{A4E693F3-89B4-892B-DA7F-0A5093F4825D}"/>
              </a:ext>
            </a:extLst>
          </p:cNvPr>
          <p:cNvSpPr>
            <a:spLocks/>
          </p:cNvSpPr>
          <p:nvPr/>
        </p:nvSpPr>
        <p:spPr bwMode="auto">
          <a:xfrm>
            <a:off x="6424613" y="2476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6" name="Freeform 26">
            <a:extLst>
              <a:ext uri="{FF2B5EF4-FFF2-40B4-BE49-F238E27FC236}">
                <a16:creationId xmlns:a16="http://schemas.microsoft.com/office/drawing/2014/main" id="{F5F549D3-F1B8-1A30-0FBB-90400ECB70F3}"/>
              </a:ext>
            </a:extLst>
          </p:cNvPr>
          <p:cNvSpPr>
            <a:spLocks/>
          </p:cNvSpPr>
          <p:nvPr/>
        </p:nvSpPr>
        <p:spPr bwMode="auto">
          <a:xfrm>
            <a:off x="6424613" y="2349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7" name="Freeform 27">
            <a:extLst>
              <a:ext uri="{FF2B5EF4-FFF2-40B4-BE49-F238E27FC236}">
                <a16:creationId xmlns:a16="http://schemas.microsoft.com/office/drawing/2014/main" id="{B6DE72FE-1BC8-4393-1F6C-0E4CCF840C23}"/>
              </a:ext>
            </a:extLst>
          </p:cNvPr>
          <p:cNvSpPr>
            <a:spLocks/>
          </p:cNvSpPr>
          <p:nvPr/>
        </p:nvSpPr>
        <p:spPr bwMode="auto">
          <a:xfrm>
            <a:off x="6424613" y="2311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8" name="Freeform 28">
            <a:extLst>
              <a:ext uri="{FF2B5EF4-FFF2-40B4-BE49-F238E27FC236}">
                <a16:creationId xmlns:a16="http://schemas.microsoft.com/office/drawing/2014/main" id="{B5ADDDFF-FD42-CADD-9C24-ED5071270670}"/>
              </a:ext>
            </a:extLst>
          </p:cNvPr>
          <p:cNvSpPr>
            <a:spLocks/>
          </p:cNvSpPr>
          <p:nvPr/>
        </p:nvSpPr>
        <p:spPr bwMode="auto">
          <a:xfrm>
            <a:off x="6424613" y="2184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9" name="Freeform 29">
            <a:extLst>
              <a:ext uri="{FF2B5EF4-FFF2-40B4-BE49-F238E27FC236}">
                <a16:creationId xmlns:a16="http://schemas.microsoft.com/office/drawing/2014/main" id="{2ACCB327-5433-C2FA-6792-A3644077D0DB}"/>
              </a:ext>
            </a:extLst>
          </p:cNvPr>
          <p:cNvSpPr>
            <a:spLocks/>
          </p:cNvSpPr>
          <p:nvPr/>
        </p:nvSpPr>
        <p:spPr bwMode="auto">
          <a:xfrm>
            <a:off x="6424613" y="21463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0" name="Freeform 30">
            <a:extLst>
              <a:ext uri="{FF2B5EF4-FFF2-40B4-BE49-F238E27FC236}">
                <a16:creationId xmlns:a16="http://schemas.microsoft.com/office/drawing/2014/main" id="{CC8288A1-65B6-7B6C-8A65-3DE1917219CA}"/>
              </a:ext>
            </a:extLst>
          </p:cNvPr>
          <p:cNvSpPr>
            <a:spLocks/>
          </p:cNvSpPr>
          <p:nvPr/>
        </p:nvSpPr>
        <p:spPr bwMode="auto">
          <a:xfrm>
            <a:off x="6424613" y="2019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1" name="Freeform 31">
            <a:extLst>
              <a:ext uri="{FF2B5EF4-FFF2-40B4-BE49-F238E27FC236}">
                <a16:creationId xmlns:a16="http://schemas.microsoft.com/office/drawing/2014/main" id="{1A6DA6CD-3B55-BD27-8E8C-A6B5DC9DD32C}"/>
              </a:ext>
            </a:extLst>
          </p:cNvPr>
          <p:cNvSpPr>
            <a:spLocks/>
          </p:cNvSpPr>
          <p:nvPr/>
        </p:nvSpPr>
        <p:spPr bwMode="auto">
          <a:xfrm>
            <a:off x="6424613" y="1981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2" name="Freeform 32">
            <a:extLst>
              <a:ext uri="{FF2B5EF4-FFF2-40B4-BE49-F238E27FC236}">
                <a16:creationId xmlns:a16="http://schemas.microsoft.com/office/drawing/2014/main" id="{38A176FB-88B4-7B50-4C5B-47278743C05E}"/>
              </a:ext>
            </a:extLst>
          </p:cNvPr>
          <p:cNvSpPr>
            <a:spLocks/>
          </p:cNvSpPr>
          <p:nvPr/>
        </p:nvSpPr>
        <p:spPr bwMode="auto">
          <a:xfrm>
            <a:off x="6424613" y="1854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3" name="Freeform 33">
            <a:extLst>
              <a:ext uri="{FF2B5EF4-FFF2-40B4-BE49-F238E27FC236}">
                <a16:creationId xmlns:a16="http://schemas.microsoft.com/office/drawing/2014/main" id="{365C6AB7-3667-FB12-9B1C-59CED5AB3DD9}"/>
              </a:ext>
            </a:extLst>
          </p:cNvPr>
          <p:cNvSpPr>
            <a:spLocks/>
          </p:cNvSpPr>
          <p:nvPr/>
        </p:nvSpPr>
        <p:spPr bwMode="auto">
          <a:xfrm>
            <a:off x="6424613" y="1816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4" name="Freeform 34">
            <a:extLst>
              <a:ext uri="{FF2B5EF4-FFF2-40B4-BE49-F238E27FC236}">
                <a16:creationId xmlns:a16="http://schemas.microsoft.com/office/drawing/2014/main" id="{D19C4651-1AD4-E52A-3456-D846BCB1E366}"/>
              </a:ext>
            </a:extLst>
          </p:cNvPr>
          <p:cNvSpPr>
            <a:spLocks/>
          </p:cNvSpPr>
          <p:nvPr/>
        </p:nvSpPr>
        <p:spPr bwMode="auto">
          <a:xfrm>
            <a:off x="6424613" y="1689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5" name="Freeform 35">
            <a:extLst>
              <a:ext uri="{FF2B5EF4-FFF2-40B4-BE49-F238E27FC236}">
                <a16:creationId xmlns:a16="http://schemas.microsoft.com/office/drawing/2014/main" id="{CECF95F0-BD3D-71E6-DE0D-AE1EB67D3C4A}"/>
              </a:ext>
            </a:extLst>
          </p:cNvPr>
          <p:cNvSpPr>
            <a:spLocks/>
          </p:cNvSpPr>
          <p:nvPr/>
        </p:nvSpPr>
        <p:spPr bwMode="auto">
          <a:xfrm>
            <a:off x="6424613" y="16383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6" name="Freeform 36">
            <a:extLst>
              <a:ext uri="{FF2B5EF4-FFF2-40B4-BE49-F238E27FC236}">
                <a16:creationId xmlns:a16="http://schemas.microsoft.com/office/drawing/2014/main" id="{3EF98966-6951-1F0C-2D95-718A24E46378}"/>
              </a:ext>
            </a:extLst>
          </p:cNvPr>
          <p:cNvSpPr>
            <a:spLocks/>
          </p:cNvSpPr>
          <p:nvPr/>
        </p:nvSpPr>
        <p:spPr bwMode="auto">
          <a:xfrm>
            <a:off x="6424613" y="1511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7" name="Freeform 37">
            <a:extLst>
              <a:ext uri="{FF2B5EF4-FFF2-40B4-BE49-F238E27FC236}">
                <a16:creationId xmlns:a16="http://schemas.microsoft.com/office/drawing/2014/main" id="{F62DAE7A-7AF7-B8EF-951A-E78E5A027F57}"/>
              </a:ext>
            </a:extLst>
          </p:cNvPr>
          <p:cNvSpPr>
            <a:spLocks/>
          </p:cNvSpPr>
          <p:nvPr/>
        </p:nvSpPr>
        <p:spPr bwMode="auto">
          <a:xfrm>
            <a:off x="6424613" y="1473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8" name="Freeform 38">
            <a:extLst>
              <a:ext uri="{FF2B5EF4-FFF2-40B4-BE49-F238E27FC236}">
                <a16:creationId xmlns:a16="http://schemas.microsoft.com/office/drawing/2014/main" id="{939CFDFF-3FC7-08B7-643A-B48BFE1F6974}"/>
              </a:ext>
            </a:extLst>
          </p:cNvPr>
          <p:cNvSpPr>
            <a:spLocks/>
          </p:cNvSpPr>
          <p:nvPr/>
        </p:nvSpPr>
        <p:spPr bwMode="auto">
          <a:xfrm>
            <a:off x="6424613" y="1346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9" name="Freeform 39">
            <a:extLst>
              <a:ext uri="{FF2B5EF4-FFF2-40B4-BE49-F238E27FC236}">
                <a16:creationId xmlns:a16="http://schemas.microsoft.com/office/drawing/2014/main" id="{3004B7B3-E557-35B0-231B-664DD734484E}"/>
              </a:ext>
            </a:extLst>
          </p:cNvPr>
          <p:cNvSpPr>
            <a:spLocks/>
          </p:cNvSpPr>
          <p:nvPr/>
        </p:nvSpPr>
        <p:spPr bwMode="auto">
          <a:xfrm>
            <a:off x="6424613" y="1308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20" name="Freeform 40">
            <a:extLst>
              <a:ext uri="{FF2B5EF4-FFF2-40B4-BE49-F238E27FC236}">
                <a16:creationId xmlns:a16="http://schemas.microsoft.com/office/drawing/2014/main" id="{AAF66D44-7D5E-1571-4250-8BE8D5D81F68}"/>
              </a:ext>
            </a:extLst>
          </p:cNvPr>
          <p:cNvSpPr>
            <a:spLocks/>
          </p:cNvSpPr>
          <p:nvPr/>
        </p:nvSpPr>
        <p:spPr bwMode="auto">
          <a:xfrm>
            <a:off x="6424613" y="1181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21" name="Freeform 41">
            <a:extLst>
              <a:ext uri="{FF2B5EF4-FFF2-40B4-BE49-F238E27FC236}">
                <a16:creationId xmlns:a16="http://schemas.microsoft.com/office/drawing/2014/main" id="{63558179-C6D7-619F-31D3-502A901D04D3}"/>
              </a:ext>
            </a:extLst>
          </p:cNvPr>
          <p:cNvSpPr>
            <a:spLocks/>
          </p:cNvSpPr>
          <p:nvPr/>
        </p:nvSpPr>
        <p:spPr bwMode="auto">
          <a:xfrm>
            <a:off x="6424613" y="120015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22" name="Freeform 42">
            <a:extLst>
              <a:ext uri="{FF2B5EF4-FFF2-40B4-BE49-F238E27FC236}">
                <a16:creationId xmlns:a16="http://schemas.microsoft.com/office/drawing/2014/main" id="{9B5FFE86-32D5-FA5A-929A-A98C4E2984B7}"/>
              </a:ext>
            </a:extLst>
          </p:cNvPr>
          <p:cNvSpPr>
            <a:spLocks/>
          </p:cNvSpPr>
          <p:nvPr/>
        </p:nvSpPr>
        <p:spPr bwMode="auto">
          <a:xfrm>
            <a:off x="6424613" y="10731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23" name="Freeform 43">
            <a:extLst>
              <a:ext uri="{FF2B5EF4-FFF2-40B4-BE49-F238E27FC236}">
                <a16:creationId xmlns:a16="http://schemas.microsoft.com/office/drawing/2014/main" id="{79EFA377-1266-7584-22D9-3206E6919A17}"/>
              </a:ext>
            </a:extLst>
          </p:cNvPr>
          <p:cNvSpPr>
            <a:spLocks/>
          </p:cNvSpPr>
          <p:nvPr/>
        </p:nvSpPr>
        <p:spPr bwMode="auto">
          <a:xfrm>
            <a:off x="6424613" y="103505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24" name="Freeform 44">
            <a:extLst>
              <a:ext uri="{FF2B5EF4-FFF2-40B4-BE49-F238E27FC236}">
                <a16:creationId xmlns:a16="http://schemas.microsoft.com/office/drawing/2014/main" id="{7E03E2C0-3196-75EB-ED6C-B8A0C5147E2E}"/>
              </a:ext>
            </a:extLst>
          </p:cNvPr>
          <p:cNvSpPr>
            <a:spLocks/>
          </p:cNvSpPr>
          <p:nvPr/>
        </p:nvSpPr>
        <p:spPr bwMode="auto">
          <a:xfrm>
            <a:off x="6424613" y="9080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25" name="Freeform 45">
            <a:extLst>
              <a:ext uri="{FF2B5EF4-FFF2-40B4-BE49-F238E27FC236}">
                <a16:creationId xmlns:a16="http://schemas.microsoft.com/office/drawing/2014/main" id="{FFAD6379-5174-347F-F1F4-22C00FAB6AF3}"/>
              </a:ext>
            </a:extLst>
          </p:cNvPr>
          <p:cNvSpPr>
            <a:spLocks/>
          </p:cNvSpPr>
          <p:nvPr/>
        </p:nvSpPr>
        <p:spPr bwMode="auto">
          <a:xfrm>
            <a:off x="6424613" y="85725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26" name="Freeform 46">
            <a:extLst>
              <a:ext uri="{FF2B5EF4-FFF2-40B4-BE49-F238E27FC236}">
                <a16:creationId xmlns:a16="http://schemas.microsoft.com/office/drawing/2014/main" id="{6E6EC07F-ADA6-116F-3E7A-8C6B22DF160B}"/>
              </a:ext>
            </a:extLst>
          </p:cNvPr>
          <p:cNvSpPr>
            <a:spLocks/>
          </p:cNvSpPr>
          <p:nvPr/>
        </p:nvSpPr>
        <p:spPr bwMode="auto">
          <a:xfrm>
            <a:off x="6424613" y="7302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27" name="Freeform 47">
            <a:extLst>
              <a:ext uri="{FF2B5EF4-FFF2-40B4-BE49-F238E27FC236}">
                <a16:creationId xmlns:a16="http://schemas.microsoft.com/office/drawing/2014/main" id="{3ABFC73D-436C-15B3-FBAB-A956CA5C8A51}"/>
              </a:ext>
            </a:extLst>
          </p:cNvPr>
          <p:cNvSpPr>
            <a:spLocks/>
          </p:cNvSpPr>
          <p:nvPr/>
        </p:nvSpPr>
        <p:spPr bwMode="auto">
          <a:xfrm>
            <a:off x="7326313" y="3429000"/>
            <a:ext cx="204787" cy="65088"/>
          </a:xfrm>
          <a:custGeom>
            <a:avLst/>
            <a:gdLst>
              <a:gd name="T0" fmla="*/ 322579212 w 129"/>
              <a:gd name="T1" fmla="*/ 100807024 h 41"/>
              <a:gd name="T2" fmla="*/ 0 w 129"/>
              <a:gd name="T3" fmla="*/ 100807024 h 41"/>
              <a:gd name="T4" fmla="*/ 0 w 129"/>
              <a:gd name="T5" fmla="*/ 0 h 41"/>
              <a:gd name="T6" fmla="*/ 322579212 w 129"/>
              <a:gd name="T7" fmla="*/ 100807024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28" name="Freeform 49">
            <a:extLst>
              <a:ext uri="{FF2B5EF4-FFF2-40B4-BE49-F238E27FC236}">
                <a16:creationId xmlns:a16="http://schemas.microsoft.com/office/drawing/2014/main" id="{E4F75F73-7DB5-F5F7-7265-DAF0756BE9B2}"/>
              </a:ext>
            </a:extLst>
          </p:cNvPr>
          <p:cNvSpPr>
            <a:spLocks/>
          </p:cNvSpPr>
          <p:nvPr/>
        </p:nvSpPr>
        <p:spPr bwMode="auto">
          <a:xfrm>
            <a:off x="3960813" y="6210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29" name="Freeform 50">
            <a:extLst>
              <a:ext uri="{FF2B5EF4-FFF2-40B4-BE49-F238E27FC236}">
                <a16:creationId xmlns:a16="http://schemas.microsoft.com/office/drawing/2014/main" id="{4E42D08A-0850-395B-305C-CFC98FD3AE5D}"/>
              </a:ext>
            </a:extLst>
          </p:cNvPr>
          <p:cNvSpPr>
            <a:spLocks/>
          </p:cNvSpPr>
          <p:nvPr/>
        </p:nvSpPr>
        <p:spPr bwMode="auto">
          <a:xfrm>
            <a:off x="3960813" y="61722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30" name="Freeform 51">
            <a:extLst>
              <a:ext uri="{FF2B5EF4-FFF2-40B4-BE49-F238E27FC236}">
                <a16:creationId xmlns:a16="http://schemas.microsoft.com/office/drawing/2014/main" id="{ADAF375A-9B28-5B0F-9FEC-EFEE5ADE29F9}"/>
              </a:ext>
            </a:extLst>
          </p:cNvPr>
          <p:cNvSpPr>
            <a:spLocks/>
          </p:cNvSpPr>
          <p:nvPr/>
        </p:nvSpPr>
        <p:spPr bwMode="auto">
          <a:xfrm>
            <a:off x="3960813" y="60452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31" name="Freeform 52">
            <a:extLst>
              <a:ext uri="{FF2B5EF4-FFF2-40B4-BE49-F238E27FC236}">
                <a16:creationId xmlns:a16="http://schemas.microsoft.com/office/drawing/2014/main" id="{11E1D41E-26C1-48A0-2EFD-4F8023B18C55}"/>
              </a:ext>
            </a:extLst>
          </p:cNvPr>
          <p:cNvSpPr>
            <a:spLocks/>
          </p:cNvSpPr>
          <p:nvPr/>
        </p:nvSpPr>
        <p:spPr bwMode="auto">
          <a:xfrm>
            <a:off x="3960813" y="59944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32" name="Freeform 53">
            <a:extLst>
              <a:ext uri="{FF2B5EF4-FFF2-40B4-BE49-F238E27FC236}">
                <a16:creationId xmlns:a16="http://schemas.microsoft.com/office/drawing/2014/main" id="{FE007B41-4B5B-28AF-D07C-75D4886CD07A}"/>
              </a:ext>
            </a:extLst>
          </p:cNvPr>
          <p:cNvSpPr>
            <a:spLocks/>
          </p:cNvSpPr>
          <p:nvPr/>
        </p:nvSpPr>
        <p:spPr bwMode="auto">
          <a:xfrm>
            <a:off x="3960813" y="5867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33" name="Freeform 54">
            <a:extLst>
              <a:ext uri="{FF2B5EF4-FFF2-40B4-BE49-F238E27FC236}">
                <a16:creationId xmlns:a16="http://schemas.microsoft.com/office/drawing/2014/main" id="{A46E9A98-ADFA-E96C-54A2-071079EAB6E1}"/>
              </a:ext>
            </a:extLst>
          </p:cNvPr>
          <p:cNvSpPr>
            <a:spLocks/>
          </p:cNvSpPr>
          <p:nvPr/>
        </p:nvSpPr>
        <p:spPr bwMode="auto">
          <a:xfrm>
            <a:off x="3960813" y="58293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34" name="Freeform 55">
            <a:extLst>
              <a:ext uri="{FF2B5EF4-FFF2-40B4-BE49-F238E27FC236}">
                <a16:creationId xmlns:a16="http://schemas.microsoft.com/office/drawing/2014/main" id="{B7DAC405-5C8B-C046-DE18-05A7048189ED}"/>
              </a:ext>
            </a:extLst>
          </p:cNvPr>
          <p:cNvSpPr>
            <a:spLocks/>
          </p:cNvSpPr>
          <p:nvPr/>
        </p:nvSpPr>
        <p:spPr bwMode="auto">
          <a:xfrm>
            <a:off x="3960813" y="5702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35" name="Freeform 56">
            <a:extLst>
              <a:ext uri="{FF2B5EF4-FFF2-40B4-BE49-F238E27FC236}">
                <a16:creationId xmlns:a16="http://schemas.microsoft.com/office/drawing/2014/main" id="{FB8FCE1F-8F11-9000-FB81-AFFA1BC85BE9}"/>
              </a:ext>
            </a:extLst>
          </p:cNvPr>
          <p:cNvSpPr>
            <a:spLocks/>
          </p:cNvSpPr>
          <p:nvPr/>
        </p:nvSpPr>
        <p:spPr bwMode="auto">
          <a:xfrm>
            <a:off x="3960813" y="56515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36" name="Freeform 57">
            <a:extLst>
              <a:ext uri="{FF2B5EF4-FFF2-40B4-BE49-F238E27FC236}">
                <a16:creationId xmlns:a16="http://schemas.microsoft.com/office/drawing/2014/main" id="{E7BEDB23-076E-F7B6-9E18-A3901E70A264}"/>
              </a:ext>
            </a:extLst>
          </p:cNvPr>
          <p:cNvSpPr>
            <a:spLocks/>
          </p:cNvSpPr>
          <p:nvPr/>
        </p:nvSpPr>
        <p:spPr bwMode="auto">
          <a:xfrm>
            <a:off x="3960813" y="5486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37" name="Freeform 58">
            <a:extLst>
              <a:ext uri="{FF2B5EF4-FFF2-40B4-BE49-F238E27FC236}">
                <a16:creationId xmlns:a16="http://schemas.microsoft.com/office/drawing/2014/main" id="{D8D219C5-94EE-0941-5FF4-D853709658C0}"/>
              </a:ext>
            </a:extLst>
          </p:cNvPr>
          <p:cNvSpPr>
            <a:spLocks/>
          </p:cNvSpPr>
          <p:nvPr/>
        </p:nvSpPr>
        <p:spPr bwMode="auto">
          <a:xfrm>
            <a:off x="3960813" y="5359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38" name="Freeform 59">
            <a:extLst>
              <a:ext uri="{FF2B5EF4-FFF2-40B4-BE49-F238E27FC236}">
                <a16:creationId xmlns:a16="http://schemas.microsoft.com/office/drawing/2014/main" id="{28A23366-A502-AF7D-BCBB-8441BD3D7743}"/>
              </a:ext>
            </a:extLst>
          </p:cNvPr>
          <p:cNvSpPr>
            <a:spLocks/>
          </p:cNvSpPr>
          <p:nvPr/>
        </p:nvSpPr>
        <p:spPr bwMode="auto">
          <a:xfrm>
            <a:off x="3960813" y="53213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39" name="Freeform 60">
            <a:extLst>
              <a:ext uri="{FF2B5EF4-FFF2-40B4-BE49-F238E27FC236}">
                <a16:creationId xmlns:a16="http://schemas.microsoft.com/office/drawing/2014/main" id="{07DD8F14-EA76-C4F3-6615-77DD4DB9B73C}"/>
              </a:ext>
            </a:extLst>
          </p:cNvPr>
          <p:cNvSpPr>
            <a:spLocks/>
          </p:cNvSpPr>
          <p:nvPr/>
        </p:nvSpPr>
        <p:spPr bwMode="auto">
          <a:xfrm>
            <a:off x="3960813" y="5194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40" name="Freeform 61">
            <a:extLst>
              <a:ext uri="{FF2B5EF4-FFF2-40B4-BE49-F238E27FC236}">
                <a16:creationId xmlns:a16="http://schemas.microsoft.com/office/drawing/2014/main" id="{40686288-78E7-D052-F557-BC1D58F027E0}"/>
              </a:ext>
            </a:extLst>
          </p:cNvPr>
          <p:cNvSpPr>
            <a:spLocks/>
          </p:cNvSpPr>
          <p:nvPr/>
        </p:nvSpPr>
        <p:spPr bwMode="auto">
          <a:xfrm>
            <a:off x="3960813" y="51435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41" name="Freeform 62">
            <a:extLst>
              <a:ext uri="{FF2B5EF4-FFF2-40B4-BE49-F238E27FC236}">
                <a16:creationId xmlns:a16="http://schemas.microsoft.com/office/drawing/2014/main" id="{89558AFF-CA48-C8CD-1285-211974C60EC5}"/>
              </a:ext>
            </a:extLst>
          </p:cNvPr>
          <p:cNvSpPr>
            <a:spLocks/>
          </p:cNvSpPr>
          <p:nvPr/>
        </p:nvSpPr>
        <p:spPr bwMode="auto">
          <a:xfrm>
            <a:off x="3960813" y="5016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42" name="Freeform 63">
            <a:extLst>
              <a:ext uri="{FF2B5EF4-FFF2-40B4-BE49-F238E27FC236}">
                <a16:creationId xmlns:a16="http://schemas.microsoft.com/office/drawing/2014/main" id="{63760AC0-B881-C06F-8CA3-4B781218807E}"/>
              </a:ext>
            </a:extLst>
          </p:cNvPr>
          <p:cNvSpPr>
            <a:spLocks/>
          </p:cNvSpPr>
          <p:nvPr/>
        </p:nvSpPr>
        <p:spPr bwMode="auto">
          <a:xfrm>
            <a:off x="3960813" y="4978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43" name="Freeform 64">
            <a:extLst>
              <a:ext uri="{FF2B5EF4-FFF2-40B4-BE49-F238E27FC236}">
                <a16:creationId xmlns:a16="http://schemas.microsoft.com/office/drawing/2014/main" id="{70BF4E6F-F4B8-A575-BD1D-8FACC4F9B76F}"/>
              </a:ext>
            </a:extLst>
          </p:cNvPr>
          <p:cNvSpPr>
            <a:spLocks/>
          </p:cNvSpPr>
          <p:nvPr/>
        </p:nvSpPr>
        <p:spPr bwMode="auto">
          <a:xfrm>
            <a:off x="3960813" y="4851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44" name="Freeform 65">
            <a:extLst>
              <a:ext uri="{FF2B5EF4-FFF2-40B4-BE49-F238E27FC236}">
                <a16:creationId xmlns:a16="http://schemas.microsoft.com/office/drawing/2014/main" id="{6C8507EB-B635-DDFB-7CA5-9849F202D3DF}"/>
              </a:ext>
            </a:extLst>
          </p:cNvPr>
          <p:cNvSpPr>
            <a:spLocks/>
          </p:cNvSpPr>
          <p:nvPr/>
        </p:nvSpPr>
        <p:spPr bwMode="auto">
          <a:xfrm>
            <a:off x="3960813" y="48006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45" name="Freeform 66">
            <a:extLst>
              <a:ext uri="{FF2B5EF4-FFF2-40B4-BE49-F238E27FC236}">
                <a16:creationId xmlns:a16="http://schemas.microsoft.com/office/drawing/2014/main" id="{D58E085F-B609-7BC1-0868-0118FA79060F}"/>
              </a:ext>
            </a:extLst>
          </p:cNvPr>
          <p:cNvSpPr>
            <a:spLocks/>
          </p:cNvSpPr>
          <p:nvPr/>
        </p:nvSpPr>
        <p:spPr bwMode="auto">
          <a:xfrm>
            <a:off x="3960813" y="4673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46" name="Freeform 67">
            <a:extLst>
              <a:ext uri="{FF2B5EF4-FFF2-40B4-BE49-F238E27FC236}">
                <a16:creationId xmlns:a16="http://schemas.microsoft.com/office/drawing/2014/main" id="{77133FBE-C79D-6A58-50F7-66400061D908}"/>
              </a:ext>
            </a:extLst>
          </p:cNvPr>
          <p:cNvSpPr>
            <a:spLocks/>
          </p:cNvSpPr>
          <p:nvPr/>
        </p:nvSpPr>
        <p:spPr bwMode="auto">
          <a:xfrm>
            <a:off x="3960813" y="4635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47" name="Freeform 68">
            <a:extLst>
              <a:ext uri="{FF2B5EF4-FFF2-40B4-BE49-F238E27FC236}">
                <a16:creationId xmlns:a16="http://schemas.microsoft.com/office/drawing/2014/main" id="{C3EDC909-7BF3-C7F5-B999-BAFA33B79246}"/>
              </a:ext>
            </a:extLst>
          </p:cNvPr>
          <p:cNvSpPr>
            <a:spLocks/>
          </p:cNvSpPr>
          <p:nvPr/>
        </p:nvSpPr>
        <p:spPr bwMode="auto">
          <a:xfrm>
            <a:off x="3960813" y="4508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48" name="Freeform 69">
            <a:extLst>
              <a:ext uri="{FF2B5EF4-FFF2-40B4-BE49-F238E27FC236}">
                <a16:creationId xmlns:a16="http://schemas.microsoft.com/office/drawing/2014/main" id="{E3EED36C-8210-52FD-A421-673FB7234F04}"/>
              </a:ext>
            </a:extLst>
          </p:cNvPr>
          <p:cNvSpPr>
            <a:spLocks/>
          </p:cNvSpPr>
          <p:nvPr/>
        </p:nvSpPr>
        <p:spPr bwMode="auto">
          <a:xfrm>
            <a:off x="3960813" y="4470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49" name="Freeform 70">
            <a:extLst>
              <a:ext uri="{FF2B5EF4-FFF2-40B4-BE49-F238E27FC236}">
                <a16:creationId xmlns:a16="http://schemas.microsoft.com/office/drawing/2014/main" id="{CF9A7BB7-D221-71B9-7037-74790C9BDF6A}"/>
              </a:ext>
            </a:extLst>
          </p:cNvPr>
          <p:cNvSpPr>
            <a:spLocks/>
          </p:cNvSpPr>
          <p:nvPr/>
        </p:nvSpPr>
        <p:spPr bwMode="auto">
          <a:xfrm>
            <a:off x="3960813" y="4343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50" name="Freeform 71">
            <a:extLst>
              <a:ext uri="{FF2B5EF4-FFF2-40B4-BE49-F238E27FC236}">
                <a16:creationId xmlns:a16="http://schemas.microsoft.com/office/drawing/2014/main" id="{9CE0BA92-242B-5756-BE62-74F9850DFB31}"/>
              </a:ext>
            </a:extLst>
          </p:cNvPr>
          <p:cNvSpPr>
            <a:spLocks/>
          </p:cNvSpPr>
          <p:nvPr/>
        </p:nvSpPr>
        <p:spPr bwMode="auto">
          <a:xfrm>
            <a:off x="3960813" y="42926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51" name="Freeform 72">
            <a:extLst>
              <a:ext uri="{FF2B5EF4-FFF2-40B4-BE49-F238E27FC236}">
                <a16:creationId xmlns:a16="http://schemas.microsoft.com/office/drawing/2014/main" id="{FBC34BB8-AACD-2F4E-DA94-26CDBF04937F}"/>
              </a:ext>
            </a:extLst>
          </p:cNvPr>
          <p:cNvSpPr>
            <a:spLocks/>
          </p:cNvSpPr>
          <p:nvPr/>
        </p:nvSpPr>
        <p:spPr bwMode="auto">
          <a:xfrm>
            <a:off x="3960813" y="4165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52" name="Freeform 73">
            <a:extLst>
              <a:ext uri="{FF2B5EF4-FFF2-40B4-BE49-F238E27FC236}">
                <a16:creationId xmlns:a16="http://schemas.microsoft.com/office/drawing/2014/main" id="{D058D7E6-4979-587C-3314-3D186F28A0D5}"/>
              </a:ext>
            </a:extLst>
          </p:cNvPr>
          <p:cNvSpPr>
            <a:spLocks/>
          </p:cNvSpPr>
          <p:nvPr/>
        </p:nvSpPr>
        <p:spPr bwMode="auto">
          <a:xfrm>
            <a:off x="3960813" y="4127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53" name="Freeform 74">
            <a:extLst>
              <a:ext uri="{FF2B5EF4-FFF2-40B4-BE49-F238E27FC236}">
                <a16:creationId xmlns:a16="http://schemas.microsoft.com/office/drawing/2014/main" id="{4DFDEB14-440E-F47E-342B-F444A6C58E96}"/>
              </a:ext>
            </a:extLst>
          </p:cNvPr>
          <p:cNvSpPr>
            <a:spLocks/>
          </p:cNvSpPr>
          <p:nvPr/>
        </p:nvSpPr>
        <p:spPr bwMode="auto">
          <a:xfrm>
            <a:off x="3960813" y="4000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54" name="Freeform 75">
            <a:extLst>
              <a:ext uri="{FF2B5EF4-FFF2-40B4-BE49-F238E27FC236}">
                <a16:creationId xmlns:a16="http://schemas.microsoft.com/office/drawing/2014/main" id="{86F29B4E-165D-F13C-D072-B048A19A2A21}"/>
              </a:ext>
            </a:extLst>
          </p:cNvPr>
          <p:cNvSpPr>
            <a:spLocks/>
          </p:cNvSpPr>
          <p:nvPr/>
        </p:nvSpPr>
        <p:spPr bwMode="auto">
          <a:xfrm>
            <a:off x="3960813" y="39497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55" name="Freeform 76">
            <a:extLst>
              <a:ext uri="{FF2B5EF4-FFF2-40B4-BE49-F238E27FC236}">
                <a16:creationId xmlns:a16="http://schemas.microsoft.com/office/drawing/2014/main" id="{177A90B3-D27B-4155-1529-DDA949FE4CC1}"/>
              </a:ext>
            </a:extLst>
          </p:cNvPr>
          <p:cNvSpPr>
            <a:spLocks/>
          </p:cNvSpPr>
          <p:nvPr/>
        </p:nvSpPr>
        <p:spPr bwMode="auto">
          <a:xfrm>
            <a:off x="3960813" y="3822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56" name="Freeform 77">
            <a:extLst>
              <a:ext uri="{FF2B5EF4-FFF2-40B4-BE49-F238E27FC236}">
                <a16:creationId xmlns:a16="http://schemas.microsoft.com/office/drawing/2014/main" id="{548737D3-2542-533C-11E6-FFCCBB3D2DEC}"/>
              </a:ext>
            </a:extLst>
          </p:cNvPr>
          <p:cNvSpPr>
            <a:spLocks/>
          </p:cNvSpPr>
          <p:nvPr/>
        </p:nvSpPr>
        <p:spPr bwMode="auto">
          <a:xfrm>
            <a:off x="3960813" y="37846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57" name="Freeform 78">
            <a:extLst>
              <a:ext uri="{FF2B5EF4-FFF2-40B4-BE49-F238E27FC236}">
                <a16:creationId xmlns:a16="http://schemas.microsoft.com/office/drawing/2014/main" id="{47AD7D4D-CE1A-D7F4-F0CA-EEC57C70AAE3}"/>
              </a:ext>
            </a:extLst>
          </p:cNvPr>
          <p:cNvSpPr>
            <a:spLocks/>
          </p:cNvSpPr>
          <p:nvPr/>
        </p:nvSpPr>
        <p:spPr bwMode="auto">
          <a:xfrm>
            <a:off x="3960813" y="3657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58" name="Freeform 79">
            <a:extLst>
              <a:ext uri="{FF2B5EF4-FFF2-40B4-BE49-F238E27FC236}">
                <a16:creationId xmlns:a16="http://schemas.microsoft.com/office/drawing/2014/main" id="{FCFC473D-DBDF-9314-A8F3-33C80AFEAB2D}"/>
              </a:ext>
            </a:extLst>
          </p:cNvPr>
          <p:cNvSpPr>
            <a:spLocks/>
          </p:cNvSpPr>
          <p:nvPr/>
        </p:nvSpPr>
        <p:spPr bwMode="auto">
          <a:xfrm>
            <a:off x="3960813" y="3619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59" name="Freeform 80">
            <a:extLst>
              <a:ext uri="{FF2B5EF4-FFF2-40B4-BE49-F238E27FC236}">
                <a16:creationId xmlns:a16="http://schemas.microsoft.com/office/drawing/2014/main" id="{A8244BB7-1C14-8778-BDC3-4BDFC29DC9BE}"/>
              </a:ext>
            </a:extLst>
          </p:cNvPr>
          <p:cNvSpPr>
            <a:spLocks/>
          </p:cNvSpPr>
          <p:nvPr/>
        </p:nvSpPr>
        <p:spPr bwMode="auto">
          <a:xfrm>
            <a:off x="3960813" y="3492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60" name="Freeform 81">
            <a:extLst>
              <a:ext uri="{FF2B5EF4-FFF2-40B4-BE49-F238E27FC236}">
                <a16:creationId xmlns:a16="http://schemas.microsoft.com/office/drawing/2014/main" id="{6F1C4BD4-EFB6-BFE8-915D-0A9C2EA7C74B}"/>
              </a:ext>
            </a:extLst>
          </p:cNvPr>
          <p:cNvSpPr>
            <a:spLocks/>
          </p:cNvSpPr>
          <p:nvPr/>
        </p:nvSpPr>
        <p:spPr bwMode="auto">
          <a:xfrm>
            <a:off x="3960813" y="34417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61" name="Freeform 82">
            <a:extLst>
              <a:ext uri="{FF2B5EF4-FFF2-40B4-BE49-F238E27FC236}">
                <a16:creationId xmlns:a16="http://schemas.microsoft.com/office/drawing/2014/main" id="{6EEA9D42-3899-5D62-4698-8C22D55F4316}"/>
              </a:ext>
            </a:extLst>
          </p:cNvPr>
          <p:cNvSpPr>
            <a:spLocks/>
          </p:cNvSpPr>
          <p:nvPr/>
        </p:nvSpPr>
        <p:spPr bwMode="auto">
          <a:xfrm>
            <a:off x="3960813" y="3314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62" name="Freeform 83">
            <a:extLst>
              <a:ext uri="{FF2B5EF4-FFF2-40B4-BE49-F238E27FC236}">
                <a16:creationId xmlns:a16="http://schemas.microsoft.com/office/drawing/2014/main" id="{664844B0-CB46-08AF-B0FC-2D1BDBFECFED}"/>
              </a:ext>
            </a:extLst>
          </p:cNvPr>
          <p:cNvSpPr>
            <a:spLocks/>
          </p:cNvSpPr>
          <p:nvPr/>
        </p:nvSpPr>
        <p:spPr bwMode="auto">
          <a:xfrm>
            <a:off x="3960813" y="32766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63" name="Freeform 84">
            <a:extLst>
              <a:ext uri="{FF2B5EF4-FFF2-40B4-BE49-F238E27FC236}">
                <a16:creationId xmlns:a16="http://schemas.microsoft.com/office/drawing/2014/main" id="{ED420362-511B-EBB9-43DE-0ED530C6040D}"/>
              </a:ext>
            </a:extLst>
          </p:cNvPr>
          <p:cNvSpPr>
            <a:spLocks/>
          </p:cNvSpPr>
          <p:nvPr/>
        </p:nvSpPr>
        <p:spPr bwMode="auto">
          <a:xfrm>
            <a:off x="3960813" y="3149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64" name="Freeform 85">
            <a:extLst>
              <a:ext uri="{FF2B5EF4-FFF2-40B4-BE49-F238E27FC236}">
                <a16:creationId xmlns:a16="http://schemas.microsoft.com/office/drawing/2014/main" id="{0FF7D417-E2C0-3DB7-7785-AF65E38ECE04}"/>
              </a:ext>
            </a:extLst>
          </p:cNvPr>
          <p:cNvSpPr>
            <a:spLocks/>
          </p:cNvSpPr>
          <p:nvPr/>
        </p:nvSpPr>
        <p:spPr bwMode="auto">
          <a:xfrm>
            <a:off x="3960813" y="30988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65" name="Freeform 86">
            <a:extLst>
              <a:ext uri="{FF2B5EF4-FFF2-40B4-BE49-F238E27FC236}">
                <a16:creationId xmlns:a16="http://schemas.microsoft.com/office/drawing/2014/main" id="{1E8571A1-5232-63CB-D2FF-96A3FC65BA5C}"/>
              </a:ext>
            </a:extLst>
          </p:cNvPr>
          <p:cNvSpPr>
            <a:spLocks/>
          </p:cNvSpPr>
          <p:nvPr/>
        </p:nvSpPr>
        <p:spPr bwMode="auto">
          <a:xfrm>
            <a:off x="3960813" y="29718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66" name="Freeform 87">
            <a:extLst>
              <a:ext uri="{FF2B5EF4-FFF2-40B4-BE49-F238E27FC236}">
                <a16:creationId xmlns:a16="http://schemas.microsoft.com/office/drawing/2014/main" id="{C3C16F61-0401-5069-681B-4E50D2C7A4F5}"/>
              </a:ext>
            </a:extLst>
          </p:cNvPr>
          <p:cNvSpPr>
            <a:spLocks/>
          </p:cNvSpPr>
          <p:nvPr/>
        </p:nvSpPr>
        <p:spPr bwMode="auto">
          <a:xfrm>
            <a:off x="3960813" y="29337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67" name="Freeform 88">
            <a:extLst>
              <a:ext uri="{FF2B5EF4-FFF2-40B4-BE49-F238E27FC236}">
                <a16:creationId xmlns:a16="http://schemas.microsoft.com/office/drawing/2014/main" id="{FCC4F60A-2DF0-EDEA-665E-0C1A29BB373D}"/>
              </a:ext>
            </a:extLst>
          </p:cNvPr>
          <p:cNvSpPr>
            <a:spLocks/>
          </p:cNvSpPr>
          <p:nvPr/>
        </p:nvSpPr>
        <p:spPr bwMode="auto">
          <a:xfrm>
            <a:off x="3960813" y="2806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68" name="Freeform 89">
            <a:extLst>
              <a:ext uri="{FF2B5EF4-FFF2-40B4-BE49-F238E27FC236}">
                <a16:creationId xmlns:a16="http://schemas.microsoft.com/office/drawing/2014/main" id="{93D9F301-EFD2-E50A-909D-18238810527E}"/>
              </a:ext>
            </a:extLst>
          </p:cNvPr>
          <p:cNvSpPr>
            <a:spLocks/>
          </p:cNvSpPr>
          <p:nvPr/>
        </p:nvSpPr>
        <p:spPr bwMode="auto">
          <a:xfrm>
            <a:off x="3960813" y="27559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69" name="Freeform 90">
            <a:extLst>
              <a:ext uri="{FF2B5EF4-FFF2-40B4-BE49-F238E27FC236}">
                <a16:creationId xmlns:a16="http://schemas.microsoft.com/office/drawing/2014/main" id="{BF08DA6B-BD4B-1C48-B224-CA968F06DB37}"/>
              </a:ext>
            </a:extLst>
          </p:cNvPr>
          <p:cNvSpPr>
            <a:spLocks/>
          </p:cNvSpPr>
          <p:nvPr/>
        </p:nvSpPr>
        <p:spPr bwMode="auto">
          <a:xfrm>
            <a:off x="3960813" y="26289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70" name="Freeform 91">
            <a:extLst>
              <a:ext uri="{FF2B5EF4-FFF2-40B4-BE49-F238E27FC236}">
                <a16:creationId xmlns:a16="http://schemas.microsoft.com/office/drawing/2014/main" id="{21A2D195-7774-CFA7-E45B-E4BC7C7D04AD}"/>
              </a:ext>
            </a:extLst>
          </p:cNvPr>
          <p:cNvSpPr>
            <a:spLocks/>
          </p:cNvSpPr>
          <p:nvPr/>
        </p:nvSpPr>
        <p:spPr bwMode="auto">
          <a:xfrm>
            <a:off x="3960813" y="25908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71" name="Freeform 92">
            <a:extLst>
              <a:ext uri="{FF2B5EF4-FFF2-40B4-BE49-F238E27FC236}">
                <a16:creationId xmlns:a16="http://schemas.microsoft.com/office/drawing/2014/main" id="{8ECF5074-F6F0-B3AE-F834-B918E2BC3E5D}"/>
              </a:ext>
            </a:extLst>
          </p:cNvPr>
          <p:cNvSpPr>
            <a:spLocks/>
          </p:cNvSpPr>
          <p:nvPr/>
        </p:nvSpPr>
        <p:spPr bwMode="auto">
          <a:xfrm>
            <a:off x="3960813" y="24638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72" name="Freeform 93">
            <a:extLst>
              <a:ext uri="{FF2B5EF4-FFF2-40B4-BE49-F238E27FC236}">
                <a16:creationId xmlns:a16="http://schemas.microsoft.com/office/drawing/2014/main" id="{62017BDB-EC0A-5AF4-AC51-BE7F7BDD2D39}"/>
              </a:ext>
            </a:extLst>
          </p:cNvPr>
          <p:cNvSpPr>
            <a:spLocks/>
          </p:cNvSpPr>
          <p:nvPr/>
        </p:nvSpPr>
        <p:spPr bwMode="auto">
          <a:xfrm>
            <a:off x="3960813" y="24257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73" name="Freeform 94">
            <a:extLst>
              <a:ext uri="{FF2B5EF4-FFF2-40B4-BE49-F238E27FC236}">
                <a16:creationId xmlns:a16="http://schemas.microsoft.com/office/drawing/2014/main" id="{F674B819-0E44-437C-41F8-C3348FD810E1}"/>
              </a:ext>
            </a:extLst>
          </p:cNvPr>
          <p:cNvSpPr>
            <a:spLocks/>
          </p:cNvSpPr>
          <p:nvPr/>
        </p:nvSpPr>
        <p:spPr bwMode="auto">
          <a:xfrm>
            <a:off x="3960813" y="2298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74" name="Freeform 95">
            <a:extLst>
              <a:ext uri="{FF2B5EF4-FFF2-40B4-BE49-F238E27FC236}">
                <a16:creationId xmlns:a16="http://schemas.microsoft.com/office/drawing/2014/main" id="{D208E6CF-96C9-8A11-AD3A-3D7F1DDC4CF3}"/>
              </a:ext>
            </a:extLst>
          </p:cNvPr>
          <p:cNvSpPr>
            <a:spLocks/>
          </p:cNvSpPr>
          <p:nvPr/>
        </p:nvSpPr>
        <p:spPr bwMode="auto">
          <a:xfrm>
            <a:off x="3960813" y="22479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75" name="Freeform 96">
            <a:extLst>
              <a:ext uri="{FF2B5EF4-FFF2-40B4-BE49-F238E27FC236}">
                <a16:creationId xmlns:a16="http://schemas.microsoft.com/office/drawing/2014/main" id="{ABA173D6-5BC4-5D2E-736C-CB6937C3F1F3}"/>
              </a:ext>
            </a:extLst>
          </p:cNvPr>
          <p:cNvSpPr>
            <a:spLocks/>
          </p:cNvSpPr>
          <p:nvPr/>
        </p:nvSpPr>
        <p:spPr bwMode="auto">
          <a:xfrm>
            <a:off x="3960813" y="21209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20576" name="Picture 97">
            <a:extLst>
              <a:ext uri="{FF2B5EF4-FFF2-40B4-BE49-F238E27FC236}">
                <a16:creationId xmlns:a16="http://schemas.microsoft.com/office/drawing/2014/main" id="{F877C57C-6DC5-F122-0EAB-1C05656C133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77" name="Line 98">
            <a:extLst>
              <a:ext uri="{FF2B5EF4-FFF2-40B4-BE49-F238E27FC236}">
                <a16:creationId xmlns:a16="http://schemas.microsoft.com/office/drawing/2014/main" id="{B0105A84-FA59-3FA8-1A00-CABE4C28375F}"/>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20578" name="Freeform 99">
            <a:extLst>
              <a:ext uri="{FF2B5EF4-FFF2-40B4-BE49-F238E27FC236}">
                <a16:creationId xmlns:a16="http://schemas.microsoft.com/office/drawing/2014/main" id="{A9EC973F-33AA-6EEE-4394-7D163EA477B1}"/>
              </a:ext>
            </a:extLst>
          </p:cNvPr>
          <p:cNvSpPr>
            <a:spLocks/>
          </p:cNvSpPr>
          <p:nvPr/>
        </p:nvSpPr>
        <p:spPr bwMode="auto">
          <a:xfrm>
            <a:off x="7351713" y="13970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79" name="Rectangle 100">
            <a:extLst>
              <a:ext uri="{FF2B5EF4-FFF2-40B4-BE49-F238E27FC236}">
                <a16:creationId xmlns:a16="http://schemas.microsoft.com/office/drawing/2014/main" id="{8AE1DBD7-5669-1C75-84F1-2797CE302901}"/>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b="1">
                <a:solidFill>
                  <a:srgbClr val="000000"/>
                </a:solidFill>
                <a:latin typeface="Times" panose="02020603050405020304" pitchFamily="18" charset="0"/>
              </a:rPr>
              <a:t> </a:t>
            </a:r>
          </a:p>
        </p:txBody>
      </p:sp>
      <p:sp>
        <p:nvSpPr>
          <p:cNvPr id="20580" name="Rectangle 101">
            <a:extLst>
              <a:ext uri="{FF2B5EF4-FFF2-40B4-BE49-F238E27FC236}">
                <a16:creationId xmlns:a16="http://schemas.microsoft.com/office/drawing/2014/main" id="{D785D4EE-C143-0F0A-AE94-1A0A53A8453F}"/>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81" name="Rectangle 102">
            <a:extLst>
              <a:ext uri="{FF2B5EF4-FFF2-40B4-BE49-F238E27FC236}">
                <a16:creationId xmlns:a16="http://schemas.microsoft.com/office/drawing/2014/main" id="{A4B73A21-68A4-3962-788D-32FF8FC56F85}"/>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82" name="Rectangle 103">
            <a:extLst>
              <a:ext uri="{FF2B5EF4-FFF2-40B4-BE49-F238E27FC236}">
                <a16:creationId xmlns:a16="http://schemas.microsoft.com/office/drawing/2014/main" id="{5795636D-3156-1625-ECC9-AE1260868B87}"/>
              </a:ext>
            </a:extLst>
          </p:cNvPr>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83" name="Rectangle 104">
            <a:extLst>
              <a:ext uri="{FF2B5EF4-FFF2-40B4-BE49-F238E27FC236}">
                <a16:creationId xmlns:a16="http://schemas.microsoft.com/office/drawing/2014/main" id="{B71EF2D8-C16D-EF82-A22F-DD6D0014EA19}"/>
              </a:ext>
            </a:extLst>
          </p:cNvPr>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84" name="Rectangle 106">
            <a:extLst>
              <a:ext uri="{FF2B5EF4-FFF2-40B4-BE49-F238E27FC236}">
                <a16:creationId xmlns:a16="http://schemas.microsoft.com/office/drawing/2014/main" id="{8C410F57-B87C-CB6E-E41C-C47675FD0A98}"/>
              </a:ext>
            </a:extLst>
          </p:cNvPr>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rgbClr val="000000"/>
                </a:solidFill>
                <a:latin typeface="Times" panose="02020603050405020304" pitchFamily="18" charset="0"/>
              </a:rPr>
              <a:t>S</a:t>
            </a:r>
          </a:p>
        </p:txBody>
      </p:sp>
      <p:sp>
        <p:nvSpPr>
          <p:cNvPr id="618603" name="Rectangle 107">
            <a:extLst>
              <a:ext uri="{FF2B5EF4-FFF2-40B4-BE49-F238E27FC236}">
                <a16:creationId xmlns:a16="http://schemas.microsoft.com/office/drawing/2014/main" id="{667A1772-1EDB-4F48-D5C1-3CFA0C0EAAF9}"/>
              </a:ext>
            </a:extLst>
          </p:cNvPr>
          <p:cNvSpPr>
            <a:spLocks noChangeArrowheads="1"/>
          </p:cNvSpPr>
          <p:nvPr/>
        </p:nvSpPr>
        <p:spPr bwMode="auto">
          <a:xfrm>
            <a:off x="4900613" y="19685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(2000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18604" name="Rectangle 108">
            <a:extLst>
              <a:ext uri="{FF2B5EF4-FFF2-40B4-BE49-F238E27FC236}">
                <a16:creationId xmlns:a16="http://schemas.microsoft.com/office/drawing/2014/main" id="{59582DF0-4FE2-F9FD-1CF6-75556538C1A4}"/>
              </a:ext>
            </a:extLst>
          </p:cNvPr>
          <p:cNvSpPr>
            <a:spLocks noChangeArrowheads="1"/>
          </p:cNvSpPr>
          <p:nvPr/>
        </p:nvSpPr>
        <p:spPr bwMode="auto">
          <a:xfrm>
            <a:off x="869950" y="2268538"/>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rPr>
              <a:t>C 7 S J </a:t>
            </a:r>
          </a:p>
        </p:txBody>
      </p:sp>
      <p:sp>
        <p:nvSpPr>
          <p:cNvPr id="618605" name="Rectangle 109">
            <a:extLst>
              <a:ext uri="{FF2B5EF4-FFF2-40B4-BE49-F238E27FC236}">
                <a16:creationId xmlns:a16="http://schemas.microsoft.com/office/drawing/2014/main" id="{54C878FD-4BAB-6D15-2267-822F9943FA3B}"/>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618606" name="Rectangle 110">
            <a:extLst>
              <a:ext uri="{FF2B5EF4-FFF2-40B4-BE49-F238E27FC236}">
                <a16:creationId xmlns:a16="http://schemas.microsoft.com/office/drawing/2014/main" id="{85565D5F-CAE7-7698-4AAB-8EDB0896520C}"/>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rPr>
              <a:t>7 = 4 + 3 </a:t>
            </a:r>
          </a:p>
        </p:txBody>
      </p:sp>
      <p:sp>
        <p:nvSpPr>
          <p:cNvPr id="618607" name="Line 111">
            <a:extLst>
              <a:ext uri="{FF2B5EF4-FFF2-40B4-BE49-F238E27FC236}">
                <a16:creationId xmlns:a16="http://schemas.microsoft.com/office/drawing/2014/main" id="{B7C9B28B-AC33-2B65-9384-29CAF6676FCF}"/>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8608" name="Rectangle 112">
            <a:extLst>
              <a:ext uri="{FF2B5EF4-FFF2-40B4-BE49-F238E27FC236}">
                <a16:creationId xmlns:a16="http://schemas.microsoft.com/office/drawing/2014/main" id="{3DF6883A-52B6-AEBF-413A-9F24C1B532D8}"/>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0591" name="Rectangle 113">
            <a:extLst>
              <a:ext uri="{FF2B5EF4-FFF2-40B4-BE49-F238E27FC236}">
                <a16:creationId xmlns:a16="http://schemas.microsoft.com/office/drawing/2014/main" id="{0380594C-E545-C098-0816-07B48DC38BFB}"/>
              </a:ext>
            </a:extLst>
          </p:cNvPr>
          <p:cNvSpPr>
            <a:spLocks noChangeArrowheads="1"/>
          </p:cNvSpPr>
          <p:nvPr/>
        </p:nvSpPr>
        <p:spPr bwMode="auto">
          <a:xfrm>
            <a:off x="5930900" y="482600"/>
            <a:ext cx="511175" cy="3816350"/>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8610" name="Text Box 114">
            <a:extLst>
              <a:ext uri="{FF2B5EF4-FFF2-40B4-BE49-F238E27FC236}">
                <a16:creationId xmlns:a16="http://schemas.microsoft.com/office/drawing/2014/main" id="{7E1C1FE6-7389-9BD7-5CBA-84107A117616}"/>
              </a:ext>
            </a:extLst>
          </p:cNvPr>
          <p:cNvSpPr txBox="1">
            <a:spLocks noChangeArrowheads="1"/>
          </p:cNvSpPr>
          <p:nvPr/>
        </p:nvSpPr>
        <p:spPr bwMode="auto">
          <a:xfrm rot="-5400000">
            <a:off x="4984750" y="2573338"/>
            <a:ext cx="2427288"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EEFF4B"/>
                </a:solidFill>
                <a:latin typeface="Kerala" panose="020B0604020202020204" pitchFamily="2" charset="0"/>
              </a:rPr>
              <a:t>3 ØÎâÙBZ</a:t>
            </a:r>
          </a:p>
        </p:txBody>
      </p:sp>
      <p:sp>
        <p:nvSpPr>
          <p:cNvPr id="20593" name="Rectangle 115">
            <a:extLst>
              <a:ext uri="{FF2B5EF4-FFF2-40B4-BE49-F238E27FC236}">
                <a16:creationId xmlns:a16="http://schemas.microsoft.com/office/drawing/2014/main" id="{0122745A-E05C-F070-DBD2-B63A5EA9DE0D}"/>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94" name="Rectangle 116">
            <a:extLst>
              <a:ext uri="{FF2B5EF4-FFF2-40B4-BE49-F238E27FC236}">
                <a16:creationId xmlns:a16="http://schemas.microsoft.com/office/drawing/2014/main" id="{9E501EC9-A444-8258-E144-3D735B2E6921}"/>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8613" name="Text Box 117">
            <a:extLst>
              <a:ext uri="{FF2B5EF4-FFF2-40B4-BE49-F238E27FC236}">
                <a16:creationId xmlns:a16="http://schemas.microsoft.com/office/drawing/2014/main" id="{2741A14F-9345-8A07-B2D6-3BCDC2144072}"/>
              </a:ext>
            </a:extLst>
          </p:cNvPr>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S</a:t>
            </a:r>
          </a:p>
        </p:txBody>
      </p:sp>
      <p:sp>
        <p:nvSpPr>
          <p:cNvPr id="618614" name="Text Box 118">
            <a:extLst>
              <a:ext uri="{FF2B5EF4-FFF2-40B4-BE49-F238E27FC236}">
                <a16:creationId xmlns:a16="http://schemas.microsoft.com/office/drawing/2014/main" id="{4F3E3D8C-099B-E0F3-9D65-1AA95BB6F49D}"/>
              </a:ext>
            </a:extLst>
          </p:cNvPr>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J</a:t>
            </a:r>
          </a:p>
        </p:txBody>
      </p:sp>
      <p:sp>
        <p:nvSpPr>
          <p:cNvPr id="20597" name="Rectangle 119">
            <a:extLst>
              <a:ext uri="{FF2B5EF4-FFF2-40B4-BE49-F238E27FC236}">
                <a16:creationId xmlns:a16="http://schemas.microsoft.com/office/drawing/2014/main" id="{63A9DB17-6733-8646-0366-96522630C1A1}"/>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8616" name="Text Box 120">
            <a:extLst>
              <a:ext uri="{FF2B5EF4-FFF2-40B4-BE49-F238E27FC236}">
                <a16:creationId xmlns:a16="http://schemas.microsoft.com/office/drawing/2014/main" id="{C32CC5EA-C3AC-5012-3103-6880BCC3E3C6}"/>
              </a:ext>
            </a:extLst>
          </p:cNvPr>
          <p:cNvSpPr txBox="1">
            <a:spLocks noChangeArrowheads="1"/>
          </p:cNvSpPr>
          <p:nvPr/>
        </p:nvSpPr>
        <p:spPr bwMode="auto">
          <a:xfrm rot="-5388536">
            <a:off x="2653507" y="3821906"/>
            <a:ext cx="210185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EEFF4B"/>
                </a:solidFill>
                <a:latin typeface="Kerala" panose="020B0604020202020204" pitchFamily="2" charset="0"/>
              </a:rPr>
              <a:t>4 ÕcµíÄßµZ</a:t>
            </a:r>
          </a:p>
        </p:txBody>
      </p:sp>
      <p:sp>
        <p:nvSpPr>
          <p:cNvPr id="20599" name="Rectangle 121">
            <a:extLst>
              <a:ext uri="{FF2B5EF4-FFF2-40B4-BE49-F238E27FC236}">
                <a16:creationId xmlns:a16="http://schemas.microsoft.com/office/drawing/2014/main" id="{F4AF4CB8-1AAA-353B-F90A-F4C87D79F3BE}"/>
              </a:ext>
            </a:extLst>
          </p:cNvPr>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00" name="Rectangle 122">
            <a:extLst>
              <a:ext uri="{FF2B5EF4-FFF2-40B4-BE49-F238E27FC236}">
                <a16:creationId xmlns:a16="http://schemas.microsoft.com/office/drawing/2014/main" id="{43BADFD8-9D56-85D3-2250-C7DFCBE0A797}"/>
              </a:ext>
            </a:extLst>
          </p:cNvPr>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01" name="Rectangle 123">
            <a:extLst>
              <a:ext uri="{FF2B5EF4-FFF2-40B4-BE49-F238E27FC236}">
                <a16:creationId xmlns:a16="http://schemas.microsoft.com/office/drawing/2014/main" id="{28897CBC-47A8-A1B3-449B-6699E66A6E3E}"/>
              </a:ext>
            </a:extLst>
          </p:cNvPr>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02" name="Rectangle 124">
            <a:extLst>
              <a:ext uri="{FF2B5EF4-FFF2-40B4-BE49-F238E27FC236}">
                <a16:creationId xmlns:a16="http://schemas.microsoft.com/office/drawing/2014/main" id="{7C56E0E9-765F-E59E-EEE2-720BCCFCF803}"/>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8621" name="Text Box 125">
            <a:extLst>
              <a:ext uri="{FF2B5EF4-FFF2-40B4-BE49-F238E27FC236}">
                <a16:creationId xmlns:a16="http://schemas.microsoft.com/office/drawing/2014/main" id="{6C09E2BC-3944-22CC-B8E4-840FFBA32736}"/>
              </a:ext>
            </a:extLst>
          </p:cNvPr>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C</a:t>
            </a:r>
          </a:p>
        </p:txBody>
      </p:sp>
      <p:sp>
        <p:nvSpPr>
          <p:cNvPr id="20604" name="Freeform 126">
            <a:extLst>
              <a:ext uri="{FF2B5EF4-FFF2-40B4-BE49-F238E27FC236}">
                <a16:creationId xmlns:a16="http://schemas.microsoft.com/office/drawing/2014/main" id="{DDE7FB28-FCE8-A176-9A20-4354A2B63E03}"/>
              </a:ext>
            </a:extLst>
          </p:cNvPr>
          <p:cNvSpPr>
            <a:spLocks/>
          </p:cNvSpPr>
          <p:nvPr/>
        </p:nvSpPr>
        <p:spPr bwMode="auto">
          <a:xfrm>
            <a:off x="7326313" y="34163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605" name="Freeform 127">
            <a:extLst>
              <a:ext uri="{FF2B5EF4-FFF2-40B4-BE49-F238E27FC236}">
                <a16:creationId xmlns:a16="http://schemas.microsoft.com/office/drawing/2014/main" id="{5C00EFFF-7B9F-A093-6343-D00B0841E05D}"/>
              </a:ext>
            </a:extLst>
          </p:cNvPr>
          <p:cNvSpPr>
            <a:spLocks/>
          </p:cNvSpPr>
          <p:nvPr/>
        </p:nvSpPr>
        <p:spPr bwMode="auto">
          <a:xfrm>
            <a:off x="7656513" y="17018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606" name="AutoShape 129">
            <a:extLst>
              <a:ext uri="{FF2B5EF4-FFF2-40B4-BE49-F238E27FC236}">
                <a16:creationId xmlns:a16="http://schemas.microsoft.com/office/drawing/2014/main" id="{C05273F5-F372-1000-544D-D43A7858CEDA}"/>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07" name="Freeform 130">
            <a:extLst>
              <a:ext uri="{FF2B5EF4-FFF2-40B4-BE49-F238E27FC236}">
                <a16:creationId xmlns:a16="http://schemas.microsoft.com/office/drawing/2014/main" id="{2FCED120-91F1-E7AB-E654-CC073AE3964A}"/>
              </a:ext>
            </a:extLst>
          </p:cNvPr>
          <p:cNvSpPr>
            <a:spLocks/>
          </p:cNvSpPr>
          <p:nvPr/>
        </p:nvSpPr>
        <p:spPr bwMode="auto">
          <a:xfrm>
            <a:off x="7339013" y="520065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608" name="Rectangle 131">
            <a:extLst>
              <a:ext uri="{FF2B5EF4-FFF2-40B4-BE49-F238E27FC236}">
                <a16:creationId xmlns:a16="http://schemas.microsoft.com/office/drawing/2014/main" id="{1F8B563D-EA04-3A71-E828-B48F6899EDBC}"/>
              </a:ext>
            </a:extLst>
          </p:cNvPr>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09" name="Freeform 132">
            <a:extLst>
              <a:ext uri="{FF2B5EF4-FFF2-40B4-BE49-F238E27FC236}">
                <a16:creationId xmlns:a16="http://schemas.microsoft.com/office/drawing/2014/main" id="{2E643DCD-9D65-50BC-F1CB-AEAB7079493D}"/>
              </a:ext>
            </a:extLst>
          </p:cNvPr>
          <p:cNvSpPr>
            <a:spLocks/>
          </p:cNvSpPr>
          <p:nvPr/>
        </p:nvSpPr>
        <p:spPr bwMode="auto">
          <a:xfrm>
            <a:off x="4941888" y="2155825"/>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610" name="AutoShape 133">
            <a:extLst>
              <a:ext uri="{FF2B5EF4-FFF2-40B4-BE49-F238E27FC236}">
                <a16:creationId xmlns:a16="http://schemas.microsoft.com/office/drawing/2014/main" id="{EB63D06F-F1FF-0F14-95C3-870891FAE2B2}"/>
              </a:ext>
            </a:extLst>
          </p:cNvPr>
          <p:cNvSpPr>
            <a:spLocks noChangeArrowheads="1"/>
          </p:cNvSpPr>
          <p:nvPr/>
        </p:nvSpPr>
        <p:spPr bwMode="auto">
          <a:xfrm>
            <a:off x="4206875" y="2052638"/>
            <a:ext cx="730250" cy="871537"/>
          </a:xfrm>
          <a:prstGeom prst="roundRect">
            <a:avLst>
              <a:gd name="adj" fmla="val 16667"/>
            </a:avLst>
          </a:prstGeom>
          <a:solidFill>
            <a:srgbClr val="FFFF00"/>
          </a:solidFill>
          <a:ln w="38100">
            <a:solidFill>
              <a:srgbClr val="0000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11" name="Rectangle 134">
            <a:extLst>
              <a:ext uri="{FF2B5EF4-FFF2-40B4-BE49-F238E27FC236}">
                <a16:creationId xmlns:a16="http://schemas.microsoft.com/office/drawing/2014/main" id="{9B46C2FA-8748-1435-C82D-A0E8903675D0}"/>
              </a:ext>
            </a:extLst>
          </p:cNvPr>
          <p:cNvSpPr>
            <a:spLocks noChangeArrowheads="1"/>
          </p:cNvSpPr>
          <p:nvPr/>
        </p:nvSpPr>
        <p:spPr bwMode="auto">
          <a:xfrm>
            <a:off x="4203700" y="2243138"/>
            <a:ext cx="952500" cy="1049337"/>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12" name="AutoShape 135">
            <a:extLst>
              <a:ext uri="{FF2B5EF4-FFF2-40B4-BE49-F238E27FC236}">
                <a16:creationId xmlns:a16="http://schemas.microsoft.com/office/drawing/2014/main" id="{F0119679-C4A6-BD41-EF11-11FA7D61681D}"/>
              </a:ext>
            </a:extLst>
          </p:cNvPr>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13" name="Rectangle 136">
            <a:extLst>
              <a:ext uri="{FF2B5EF4-FFF2-40B4-BE49-F238E27FC236}">
                <a16:creationId xmlns:a16="http://schemas.microsoft.com/office/drawing/2014/main" id="{A3194A1D-18AB-6469-4DF7-15E100484232}"/>
              </a:ext>
            </a:extLst>
          </p:cNvPr>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14" name="AutoShape 137">
            <a:extLst>
              <a:ext uri="{FF2B5EF4-FFF2-40B4-BE49-F238E27FC236}">
                <a16:creationId xmlns:a16="http://schemas.microsoft.com/office/drawing/2014/main" id="{81238928-BDCF-CB80-9741-2A9E55E967E4}"/>
              </a:ext>
            </a:extLst>
          </p:cNvPr>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15" name="Rectangle 138">
            <a:extLst>
              <a:ext uri="{FF2B5EF4-FFF2-40B4-BE49-F238E27FC236}">
                <a16:creationId xmlns:a16="http://schemas.microsoft.com/office/drawing/2014/main" id="{C6105A1B-0F58-031F-071B-4AE601015371}"/>
              </a:ext>
            </a:extLst>
          </p:cNvPr>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16" name="AutoShape 139">
            <a:extLst>
              <a:ext uri="{FF2B5EF4-FFF2-40B4-BE49-F238E27FC236}">
                <a16:creationId xmlns:a16="http://schemas.microsoft.com/office/drawing/2014/main" id="{42C9DEFC-BB98-C8B3-9288-0702A5254D04}"/>
              </a:ext>
            </a:extLst>
          </p:cNvPr>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20617" name="Group 140">
            <a:extLst>
              <a:ext uri="{FF2B5EF4-FFF2-40B4-BE49-F238E27FC236}">
                <a16:creationId xmlns:a16="http://schemas.microsoft.com/office/drawing/2014/main" id="{7D2BB1E4-E913-4836-68D5-6381511D7BE2}"/>
              </a:ext>
            </a:extLst>
          </p:cNvPr>
          <p:cNvGrpSpPr>
            <a:grpSpLocks/>
          </p:cNvGrpSpPr>
          <p:nvPr/>
        </p:nvGrpSpPr>
        <p:grpSpPr bwMode="auto">
          <a:xfrm>
            <a:off x="6591300" y="4418013"/>
            <a:ext cx="952500" cy="527050"/>
            <a:chOff x="4152" y="2783"/>
            <a:chExt cx="600" cy="332"/>
          </a:xfrm>
        </p:grpSpPr>
        <p:sp>
          <p:nvSpPr>
            <p:cNvPr id="20789" name="AutoShape 141">
              <a:extLst>
                <a:ext uri="{FF2B5EF4-FFF2-40B4-BE49-F238E27FC236}">
                  <a16:creationId xmlns:a16="http://schemas.microsoft.com/office/drawing/2014/main" id="{D925D5B1-12BD-7F88-59FE-8B9CD66B5796}"/>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790" name="Rectangle 142">
              <a:extLst>
                <a:ext uri="{FF2B5EF4-FFF2-40B4-BE49-F238E27FC236}">
                  <a16:creationId xmlns:a16="http://schemas.microsoft.com/office/drawing/2014/main" id="{77F9D2DB-9DC7-7425-1E49-EEF95A163CED}"/>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791" name="AutoShape 143">
              <a:extLst>
                <a:ext uri="{FF2B5EF4-FFF2-40B4-BE49-F238E27FC236}">
                  <a16:creationId xmlns:a16="http://schemas.microsoft.com/office/drawing/2014/main" id="{B1ABD28E-B880-094F-12F1-B40D0AF2DF06}"/>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618640" name="Rectangle 144">
            <a:extLst>
              <a:ext uri="{FF2B5EF4-FFF2-40B4-BE49-F238E27FC236}">
                <a16:creationId xmlns:a16="http://schemas.microsoft.com/office/drawing/2014/main" id="{B5859F47-09BF-A876-3369-BCCCC86CE888}"/>
              </a:ext>
            </a:extLst>
          </p:cNvPr>
          <p:cNvSpPr>
            <a:spLocks noChangeArrowheads="1"/>
          </p:cNvSpPr>
          <p:nvPr/>
        </p:nvSpPr>
        <p:spPr bwMode="auto">
          <a:xfrm>
            <a:off x="4913313" y="42037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(1500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18641" name="Rectangle 145">
            <a:extLst>
              <a:ext uri="{FF2B5EF4-FFF2-40B4-BE49-F238E27FC236}">
                <a16:creationId xmlns:a16="http://schemas.microsoft.com/office/drawing/2014/main" id="{17033436-610E-6AEA-06F9-7AEA6C48337D}"/>
              </a:ext>
            </a:extLst>
          </p:cNvPr>
          <p:cNvSpPr>
            <a:spLocks noChangeArrowheads="1"/>
          </p:cNvSpPr>
          <p:nvPr/>
        </p:nvSpPr>
        <p:spPr bwMode="auto">
          <a:xfrm>
            <a:off x="7269163" y="4330700"/>
            <a:ext cx="8334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(500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18642" name="Rectangle 146">
            <a:extLst>
              <a:ext uri="{FF2B5EF4-FFF2-40B4-BE49-F238E27FC236}">
                <a16:creationId xmlns:a16="http://schemas.microsoft.com/office/drawing/2014/main" id="{20AF65D6-3C27-18FB-E1F7-2FD9B737D721}"/>
              </a:ext>
            </a:extLst>
          </p:cNvPr>
          <p:cNvSpPr>
            <a:spLocks noChangeArrowheads="1"/>
          </p:cNvSpPr>
          <p:nvPr/>
        </p:nvSpPr>
        <p:spPr bwMode="auto">
          <a:xfrm>
            <a:off x="7262813" y="12192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(1000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20621" name="Rectangle 147">
            <a:extLst>
              <a:ext uri="{FF2B5EF4-FFF2-40B4-BE49-F238E27FC236}">
                <a16:creationId xmlns:a16="http://schemas.microsoft.com/office/drawing/2014/main" id="{ADAD91D9-9DCF-CE75-0004-BF1CE4A9D87E}"/>
              </a:ext>
            </a:extLst>
          </p:cNvPr>
          <p:cNvSpPr>
            <a:spLocks noChangeArrowheads="1"/>
          </p:cNvSpPr>
          <p:nvPr/>
        </p:nvSpPr>
        <p:spPr bwMode="auto">
          <a:xfrm>
            <a:off x="4156075" y="2060575"/>
            <a:ext cx="6651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¥dÌÙÞ¢</a:t>
            </a:r>
          </a:p>
        </p:txBody>
      </p:sp>
      <p:sp>
        <p:nvSpPr>
          <p:cNvPr id="20622" name="Line 148">
            <a:extLst>
              <a:ext uri="{FF2B5EF4-FFF2-40B4-BE49-F238E27FC236}">
                <a16:creationId xmlns:a16="http://schemas.microsoft.com/office/drawing/2014/main" id="{12449D95-BF91-DA9E-22B9-6B519D1DD48D}"/>
              </a:ext>
            </a:extLst>
          </p:cNvPr>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3" name="Line 149">
            <a:extLst>
              <a:ext uri="{FF2B5EF4-FFF2-40B4-BE49-F238E27FC236}">
                <a16:creationId xmlns:a16="http://schemas.microsoft.com/office/drawing/2014/main" id="{6B99AD36-15B1-69C8-0B01-32491D53BACA}"/>
              </a:ext>
            </a:extLst>
          </p:cNvPr>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4" name="Line 150">
            <a:extLst>
              <a:ext uri="{FF2B5EF4-FFF2-40B4-BE49-F238E27FC236}">
                <a16:creationId xmlns:a16="http://schemas.microsoft.com/office/drawing/2014/main" id="{48163FE0-4029-60FD-E9A9-3598BE24BF6C}"/>
              </a:ext>
            </a:extLst>
          </p:cNvPr>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5" name="Line 151">
            <a:extLst>
              <a:ext uri="{FF2B5EF4-FFF2-40B4-BE49-F238E27FC236}">
                <a16:creationId xmlns:a16="http://schemas.microsoft.com/office/drawing/2014/main" id="{C8C78707-A4E1-BC4C-921A-167B4A9BA9DE}"/>
              </a:ext>
            </a:extLst>
          </p:cNvPr>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6" name="Line 152">
            <a:extLst>
              <a:ext uri="{FF2B5EF4-FFF2-40B4-BE49-F238E27FC236}">
                <a16:creationId xmlns:a16="http://schemas.microsoft.com/office/drawing/2014/main" id="{A9C4E4BD-620E-5C2A-5E89-0BE5BC7A954D}"/>
              </a:ext>
            </a:extLst>
          </p:cNvPr>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7" name="Line 153">
            <a:extLst>
              <a:ext uri="{FF2B5EF4-FFF2-40B4-BE49-F238E27FC236}">
                <a16:creationId xmlns:a16="http://schemas.microsoft.com/office/drawing/2014/main" id="{8D73A16E-931B-007F-98F5-BB9B51F5947D}"/>
              </a:ext>
            </a:extLst>
          </p:cNvPr>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8" name="Line 154">
            <a:extLst>
              <a:ext uri="{FF2B5EF4-FFF2-40B4-BE49-F238E27FC236}">
                <a16:creationId xmlns:a16="http://schemas.microsoft.com/office/drawing/2014/main" id="{CAD12E1B-2AD3-0203-A73B-6C37C9FE2B1C}"/>
              </a:ext>
            </a:extLst>
          </p:cNvPr>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9" name="Line 155">
            <a:extLst>
              <a:ext uri="{FF2B5EF4-FFF2-40B4-BE49-F238E27FC236}">
                <a16:creationId xmlns:a16="http://schemas.microsoft.com/office/drawing/2014/main" id="{DDF57BB6-3CFE-E609-93B5-226B490FE1A0}"/>
              </a:ext>
            </a:extLst>
          </p:cNvPr>
          <p:cNvSpPr>
            <a:spLocks noChangeShapeType="1"/>
          </p:cNvSpPr>
          <p:nvPr/>
        </p:nvSpPr>
        <p:spPr bwMode="auto">
          <a:xfrm>
            <a:off x="6627813" y="2305050"/>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0" name="Line 156">
            <a:extLst>
              <a:ext uri="{FF2B5EF4-FFF2-40B4-BE49-F238E27FC236}">
                <a16:creationId xmlns:a16="http://schemas.microsoft.com/office/drawing/2014/main" id="{F001412E-0608-FE9C-5988-A103FEB626BC}"/>
              </a:ext>
            </a:extLst>
          </p:cNvPr>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1" name="Line 157">
            <a:extLst>
              <a:ext uri="{FF2B5EF4-FFF2-40B4-BE49-F238E27FC236}">
                <a16:creationId xmlns:a16="http://schemas.microsoft.com/office/drawing/2014/main" id="{355D90A8-A9DB-F567-93FC-C845BC8DE7BC}"/>
              </a:ext>
            </a:extLst>
          </p:cNvPr>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2" name="Line 158">
            <a:extLst>
              <a:ext uri="{FF2B5EF4-FFF2-40B4-BE49-F238E27FC236}">
                <a16:creationId xmlns:a16="http://schemas.microsoft.com/office/drawing/2014/main" id="{5C4101C5-DF74-8E6B-7214-655EBC5730D1}"/>
              </a:ext>
            </a:extLst>
          </p:cNvPr>
          <p:cNvSpPr>
            <a:spLocks noChangeShapeType="1"/>
          </p:cNvSpPr>
          <p:nvPr/>
        </p:nvSpPr>
        <p:spPr bwMode="auto">
          <a:xfrm>
            <a:off x="6659563" y="38703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3" name="Rectangle 159">
            <a:extLst>
              <a:ext uri="{FF2B5EF4-FFF2-40B4-BE49-F238E27FC236}">
                <a16:creationId xmlns:a16="http://schemas.microsoft.com/office/drawing/2014/main" id="{DBFAAA9D-B747-59BB-716B-8801ECBEB689}"/>
              </a:ext>
            </a:extLst>
          </p:cNvPr>
          <p:cNvSpPr>
            <a:spLocks noChangeArrowheads="1"/>
          </p:cNvSpPr>
          <p:nvPr/>
        </p:nvSpPr>
        <p:spPr bwMode="auto">
          <a:xfrm>
            <a:off x="6523038" y="3213100"/>
            <a:ext cx="8207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dÉÕÞØµÞÜ¢</a:t>
            </a:r>
          </a:p>
        </p:txBody>
      </p:sp>
      <p:sp>
        <p:nvSpPr>
          <p:cNvPr id="20634" name="Rectangle 160">
            <a:extLst>
              <a:ext uri="{FF2B5EF4-FFF2-40B4-BE49-F238E27FC236}">
                <a16:creationId xmlns:a16="http://schemas.microsoft.com/office/drawing/2014/main" id="{40EBBDE1-24F7-45EC-0520-F475EA8897BA}"/>
              </a:ext>
            </a:extLst>
          </p:cNvPr>
          <p:cNvSpPr>
            <a:spLocks noChangeArrowheads="1"/>
          </p:cNvSpPr>
          <p:nvPr/>
        </p:nvSpPr>
        <p:spPr bwMode="auto">
          <a:xfrm>
            <a:off x="6523038" y="4394200"/>
            <a:ext cx="9128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ÈßÖÌíÆ µÞÜ¢</a:t>
            </a:r>
          </a:p>
        </p:txBody>
      </p:sp>
      <p:sp>
        <p:nvSpPr>
          <p:cNvPr id="20635" name="Line 161">
            <a:extLst>
              <a:ext uri="{FF2B5EF4-FFF2-40B4-BE49-F238E27FC236}">
                <a16:creationId xmlns:a16="http://schemas.microsoft.com/office/drawing/2014/main" id="{8CBA9859-DB34-9E7F-DE7D-F29CF8892E98}"/>
              </a:ext>
            </a:extLst>
          </p:cNvPr>
          <p:cNvSpPr>
            <a:spLocks noChangeShapeType="1"/>
          </p:cNvSpPr>
          <p:nvPr/>
        </p:nvSpPr>
        <p:spPr bwMode="auto">
          <a:xfrm>
            <a:off x="6630988" y="1593850"/>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6" name="Rectangle 162">
            <a:extLst>
              <a:ext uri="{FF2B5EF4-FFF2-40B4-BE49-F238E27FC236}">
                <a16:creationId xmlns:a16="http://schemas.microsoft.com/office/drawing/2014/main" id="{3F778307-6A36-043F-0ED2-E9829BE6F983}"/>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37" name="AutoShape 163">
            <a:extLst>
              <a:ext uri="{FF2B5EF4-FFF2-40B4-BE49-F238E27FC236}">
                <a16:creationId xmlns:a16="http://schemas.microsoft.com/office/drawing/2014/main" id="{EE2D7AD3-7FFE-174F-DA91-D6871699AF52}"/>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38" name="Rectangle 164">
            <a:extLst>
              <a:ext uri="{FF2B5EF4-FFF2-40B4-BE49-F238E27FC236}">
                <a16:creationId xmlns:a16="http://schemas.microsoft.com/office/drawing/2014/main" id="{33680500-A158-31F8-5736-0D589343CF0E}"/>
              </a:ext>
            </a:extLst>
          </p:cNvPr>
          <p:cNvSpPr>
            <a:spLocks noChangeArrowheads="1"/>
          </p:cNvSpPr>
          <p:nvPr/>
        </p:nvSpPr>
        <p:spPr bwMode="auto">
          <a:xfrm>
            <a:off x="6610350" y="5102225"/>
            <a:ext cx="571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400">
                <a:solidFill>
                  <a:schemeClr val="bg2"/>
                </a:solidFill>
                <a:latin typeface="Kerala" pitchFamily="2" charset="0"/>
              </a:rPr>
              <a:t>çÏÖá</a:t>
            </a:r>
          </a:p>
        </p:txBody>
      </p:sp>
      <p:sp>
        <p:nvSpPr>
          <p:cNvPr id="20639" name="Line 165">
            <a:extLst>
              <a:ext uri="{FF2B5EF4-FFF2-40B4-BE49-F238E27FC236}">
                <a16:creationId xmlns:a16="http://schemas.microsoft.com/office/drawing/2014/main" id="{7B6914D4-E147-63FB-6FDE-A272ED2C4705}"/>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0" name="Line 166">
            <a:extLst>
              <a:ext uri="{FF2B5EF4-FFF2-40B4-BE49-F238E27FC236}">
                <a16:creationId xmlns:a16="http://schemas.microsoft.com/office/drawing/2014/main" id="{D02F15B6-5487-AB46-84A2-FB80E84793A0}"/>
              </a:ext>
            </a:extLst>
          </p:cNvPr>
          <p:cNvSpPr>
            <a:spLocks noChangeShapeType="1"/>
          </p:cNvSpPr>
          <p:nvPr/>
        </p:nvSpPr>
        <p:spPr bwMode="auto">
          <a:xfrm>
            <a:off x="6669088" y="58801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1" name="Line 167">
            <a:extLst>
              <a:ext uri="{FF2B5EF4-FFF2-40B4-BE49-F238E27FC236}">
                <a16:creationId xmlns:a16="http://schemas.microsoft.com/office/drawing/2014/main" id="{60110A43-8226-FC00-D530-7C8EBDE3EBFB}"/>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2" name="Line 168">
            <a:extLst>
              <a:ext uri="{FF2B5EF4-FFF2-40B4-BE49-F238E27FC236}">
                <a16:creationId xmlns:a16="http://schemas.microsoft.com/office/drawing/2014/main" id="{1AB46883-DAED-F630-54B5-90795357EFBC}"/>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3" name="AutoShape 169">
            <a:extLst>
              <a:ext uri="{FF2B5EF4-FFF2-40B4-BE49-F238E27FC236}">
                <a16:creationId xmlns:a16="http://schemas.microsoft.com/office/drawing/2014/main" id="{57ED07A2-10E2-E3FC-9841-B3EBE35F6F69}"/>
              </a:ext>
            </a:extLst>
          </p:cNvPr>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44" name="Rectangle 170">
            <a:extLst>
              <a:ext uri="{FF2B5EF4-FFF2-40B4-BE49-F238E27FC236}">
                <a16:creationId xmlns:a16="http://schemas.microsoft.com/office/drawing/2014/main" id="{60308A28-B6CE-42AC-AD0F-C61C5D65527C}"/>
              </a:ext>
            </a:extLst>
          </p:cNvPr>
          <p:cNvSpPr>
            <a:spLocks noChangeArrowheads="1"/>
          </p:cNvSpPr>
          <p:nvPr/>
        </p:nvSpPr>
        <p:spPr bwMode="auto">
          <a:xfrm>
            <a:off x="6592888" y="741363"/>
            <a:ext cx="952500" cy="442912"/>
          </a:xfrm>
          <a:prstGeom prst="rect">
            <a:avLst/>
          </a:prstGeom>
          <a:solidFill>
            <a:srgbClr val="FFFF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45" name="AutoShape 171">
            <a:extLst>
              <a:ext uri="{FF2B5EF4-FFF2-40B4-BE49-F238E27FC236}">
                <a16:creationId xmlns:a16="http://schemas.microsoft.com/office/drawing/2014/main" id="{A3294AD0-E17D-8567-06F4-A074908D054B}"/>
              </a:ext>
            </a:extLst>
          </p:cNvPr>
          <p:cNvSpPr>
            <a:spLocks noChangeArrowheads="1"/>
          </p:cNvSpPr>
          <p:nvPr/>
        </p:nvSpPr>
        <p:spPr bwMode="auto">
          <a:xfrm>
            <a:off x="6613525" y="647700"/>
            <a:ext cx="692150" cy="25082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46" name="Rectangle 172">
            <a:extLst>
              <a:ext uri="{FF2B5EF4-FFF2-40B4-BE49-F238E27FC236}">
                <a16:creationId xmlns:a16="http://schemas.microsoft.com/office/drawing/2014/main" id="{6E7CA382-E521-EA58-281B-A88BF42D42AA}"/>
              </a:ext>
            </a:extLst>
          </p:cNvPr>
          <p:cNvSpPr>
            <a:spLocks noChangeArrowheads="1"/>
          </p:cNvSpPr>
          <p:nvPr/>
        </p:nvSpPr>
        <p:spPr bwMode="auto">
          <a:xfrm>
            <a:off x="6599238" y="495300"/>
            <a:ext cx="815975" cy="271463"/>
          </a:xfrm>
          <a:prstGeom prst="rect">
            <a:avLst/>
          </a:prstGeom>
          <a:solidFill>
            <a:srgbClr val="FFFF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b="1">
                <a:solidFill>
                  <a:schemeClr val="bg2"/>
                </a:solidFill>
                <a:latin typeface="Kerala" pitchFamily="2" charset="0"/>
              </a:rPr>
              <a:t>¥øÞ¼µÄb¢</a:t>
            </a:r>
          </a:p>
        </p:txBody>
      </p:sp>
      <p:sp>
        <p:nvSpPr>
          <p:cNvPr id="20647" name="Line 173">
            <a:extLst>
              <a:ext uri="{FF2B5EF4-FFF2-40B4-BE49-F238E27FC236}">
                <a16:creationId xmlns:a16="http://schemas.microsoft.com/office/drawing/2014/main" id="{D772C5E4-E09D-8E3A-3755-5DF32BC612E1}"/>
              </a:ext>
            </a:extLst>
          </p:cNvPr>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8" name="Line 174">
            <a:extLst>
              <a:ext uri="{FF2B5EF4-FFF2-40B4-BE49-F238E27FC236}">
                <a16:creationId xmlns:a16="http://schemas.microsoft.com/office/drawing/2014/main" id="{DA9EC193-CB15-2FFF-630F-463113321D98}"/>
              </a:ext>
            </a:extLst>
          </p:cNvPr>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9" name="Rectangle 175">
            <a:extLst>
              <a:ext uri="{FF2B5EF4-FFF2-40B4-BE49-F238E27FC236}">
                <a16:creationId xmlns:a16="http://schemas.microsoft.com/office/drawing/2014/main" id="{50FAB8CF-D94C-DE9A-792D-97D3F79C1B75}"/>
              </a:ext>
            </a:extLst>
          </p:cNvPr>
          <p:cNvSpPr>
            <a:spLocks noChangeArrowheads="1"/>
          </p:cNvSpPr>
          <p:nvPr/>
        </p:nvSpPr>
        <p:spPr bwMode="auto">
          <a:xfrm>
            <a:off x="6580188" y="1266825"/>
            <a:ext cx="773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bg2"/>
                </a:solidFill>
                <a:latin typeface="Kerala" pitchFamily="2" charset="0"/>
              </a:rPr>
              <a:t>øÞ¼ÍøÃ¢</a:t>
            </a:r>
            <a:endParaRPr lang="en-US" altLang="en-US" sz="900" b="1">
              <a:solidFill>
                <a:schemeClr val="bg2"/>
              </a:solidFill>
              <a:latin typeface="Chicago" charset="0"/>
            </a:endParaRPr>
          </a:p>
        </p:txBody>
      </p:sp>
      <p:sp>
        <p:nvSpPr>
          <p:cNvPr id="20650" name="Line 176">
            <a:extLst>
              <a:ext uri="{FF2B5EF4-FFF2-40B4-BE49-F238E27FC236}">
                <a16:creationId xmlns:a16="http://schemas.microsoft.com/office/drawing/2014/main" id="{81010A1F-281B-7D14-8B4D-6D7191BD0D24}"/>
              </a:ext>
            </a:extLst>
          </p:cNvPr>
          <p:cNvSpPr>
            <a:spLocks noChangeShapeType="1"/>
          </p:cNvSpPr>
          <p:nvPr/>
        </p:nvSpPr>
        <p:spPr bwMode="auto">
          <a:xfrm>
            <a:off x="4262438" y="2613025"/>
            <a:ext cx="83185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1" name="Line 177">
            <a:extLst>
              <a:ext uri="{FF2B5EF4-FFF2-40B4-BE49-F238E27FC236}">
                <a16:creationId xmlns:a16="http://schemas.microsoft.com/office/drawing/2014/main" id="{6D742C95-E759-9176-842D-E813AE2FD70C}"/>
              </a:ext>
            </a:extLst>
          </p:cNvPr>
          <p:cNvSpPr>
            <a:spLocks noChangeShapeType="1"/>
          </p:cNvSpPr>
          <p:nvPr/>
        </p:nvSpPr>
        <p:spPr bwMode="auto">
          <a:xfrm>
            <a:off x="4262438" y="280987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2" name="Line 178">
            <a:extLst>
              <a:ext uri="{FF2B5EF4-FFF2-40B4-BE49-F238E27FC236}">
                <a16:creationId xmlns:a16="http://schemas.microsoft.com/office/drawing/2014/main" id="{AAFD88FC-2C1D-EB2C-03F9-137DEE091913}"/>
              </a:ext>
            </a:extLst>
          </p:cNvPr>
          <p:cNvSpPr>
            <a:spLocks noChangeShapeType="1"/>
          </p:cNvSpPr>
          <p:nvPr/>
        </p:nvSpPr>
        <p:spPr bwMode="auto">
          <a:xfrm>
            <a:off x="4259263" y="24225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3" name="Line 179">
            <a:extLst>
              <a:ext uri="{FF2B5EF4-FFF2-40B4-BE49-F238E27FC236}">
                <a16:creationId xmlns:a16="http://schemas.microsoft.com/office/drawing/2014/main" id="{78F0D948-BF8F-D97D-1172-356D6C09606F}"/>
              </a:ext>
            </a:extLst>
          </p:cNvPr>
          <p:cNvSpPr>
            <a:spLocks noChangeShapeType="1"/>
          </p:cNvSpPr>
          <p:nvPr/>
        </p:nvSpPr>
        <p:spPr bwMode="auto">
          <a:xfrm flipV="1">
            <a:off x="4256088" y="2997200"/>
            <a:ext cx="83820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4" name="Line 180">
            <a:extLst>
              <a:ext uri="{FF2B5EF4-FFF2-40B4-BE49-F238E27FC236}">
                <a16:creationId xmlns:a16="http://schemas.microsoft.com/office/drawing/2014/main" id="{69FD9EE9-BC88-DA4B-5EA0-D7D115C0A335}"/>
              </a:ext>
            </a:extLst>
          </p:cNvPr>
          <p:cNvSpPr>
            <a:spLocks noChangeShapeType="1"/>
          </p:cNvSpPr>
          <p:nvPr/>
        </p:nvSpPr>
        <p:spPr bwMode="auto">
          <a:xfrm flipV="1">
            <a:off x="4252913" y="3182938"/>
            <a:ext cx="846137"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5" name="Line 181">
            <a:extLst>
              <a:ext uri="{FF2B5EF4-FFF2-40B4-BE49-F238E27FC236}">
                <a16:creationId xmlns:a16="http://schemas.microsoft.com/office/drawing/2014/main" id="{239CB5CA-03A8-8F71-27AB-CD04FB5BD32A}"/>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0656" name="Group 182">
            <a:extLst>
              <a:ext uri="{FF2B5EF4-FFF2-40B4-BE49-F238E27FC236}">
                <a16:creationId xmlns:a16="http://schemas.microsoft.com/office/drawing/2014/main" id="{6287552F-9375-BF43-94EC-D0078C08B091}"/>
              </a:ext>
            </a:extLst>
          </p:cNvPr>
          <p:cNvGrpSpPr>
            <a:grpSpLocks/>
          </p:cNvGrpSpPr>
          <p:nvPr/>
        </p:nvGrpSpPr>
        <p:grpSpPr bwMode="auto">
          <a:xfrm>
            <a:off x="4187825" y="563563"/>
            <a:ext cx="952500" cy="1316037"/>
            <a:chOff x="2663" y="408"/>
            <a:chExt cx="600" cy="716"/>
          </a:xfrm>
        </p:grpSpPr>
        <p:sp>
          <p:nvSpPr>
            <p:cNvPr id="20786" name="AutoShape 183">
              <a:extLst>
                <a:ext uri="{FF2B5EF4-FFF2-40B4-BE49-F238E27FC236}">
                  <a16:creationId xmlns:a16="http://schemas.microsoft.com/office/drawing/2014/main" id="{811ED674-2AAE-CFEA-56B2-556C845A6ED5}"/>
                </a:ext>
              </a:extLst>
            </p:cNvPr>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787" name="Rectangle 184">
              <a:extLst>
                <a:ext uri="{FF2B5EF4-FFF2-40B4-BE49-F238E27FC236}">
                  <a16:creationId xmlns:a16="http://schemas.microsoft.com/office/drawing/2014/main" id="{29DCBF17-F744-5B56-55A7-DC18F6A4CC20}"/>
                </a:ext>
              </a:extLst>
            </p:cNvPr>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788" name="AutoShape 185">
              <a:extLst>
                <a:ext uri="{FF2B5EF4-FFF2-40B4-BE49-F238E27FC236}">
                  <a16:creationId xmlns:a16="http://schemas.microsoft.com/office/drawing/2014/main" id="{292A9150-DA3A-2B4F-C2F3-C76DBE91DBCA}"/>
                </a:ext>
              </a:extLst>
            </p:cNvPr>
            <p:cNvSpPr>
              <a:spLocks noChangeArrowheads="1"/>
            </p:cNvSpPr>
            <p:nvPr/>
          </p:nvSpPr>
          <p:spPr bwMode="auto">
            <a:xfrm>
              <a:off x="2676" y="420"/>
              <a:ext cx="436" cy="59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20657" name="Line 186">
            <a:extLst>
              <a:ext uri="{FF2B5EF4-FFF2-40B4-BE49-F238E27FC236}">
                <a16:creationId xmlns:a16="http://schemas.microsoft.com/office/drawing/2014/main" id="{868AE000-D955-56E3-5A80-971F05D59635}"/>
              </a:ext>
            </a:extLst>
          </p:cNvPr>
          <p:cNvSpPr>
            <a:spLocks noChangeShapeType="1"/>
          </p:cNvSpPr>
          <p:nvPr/>
        </p:nvSpPr>
        <p:spPr bwMode="auto">
          <a:xfrm>
            <a:off x="4233863" y="10223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8" name="Line 187">
            <a:extLst>
              <a:ext uri="{FF2B5EF4-FFF2-40B4-BE49-F238E27FC236}">
                <a16:creationId xmlns:a16="http://schemas.microsoft.com/office/drawing/2014/main" id="{8D8E7156-051F-8278-BE09-2668C5D342DE}"/>
              </a:ext>
            </a:extLst>
          </p:cNvPr>
          <p:cNvSpPr>
            <a:spLocks noChangeShapeType="1"/>
          </p:cNvSpPr>
          <p:nvPr/>
        </p:nvSpPr>
        <p:spPr bwMode="auto">
          <a:xfrm>
            <a:off x="4233863" y="1187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9" name="Line 188">
            <a:extLst>
              <a:ext uri="{FF2B5EF4-FFF2-40B4-BE49-F238E27FC236}">
                <a16:creationId xmlns:a16="http://schemas.microsoft.com/office/drawing/2014/main" id="{14DB36DF-368F-4CD4-8635-CEBD0C85E2F3}"/>
              </a:ext>
            </a:extLst>
          </p:cNvPr>
          <p:cNvSpPr>
            <a:spLocks noChangeShapeType="1"/>
          </p:cNvSpPr>
          <p:nvPr/>
        </p:nvSpPr>
        <p:spPr bwMode="auto">
          <a:xfrm>
            <a:off x="4233863" y="13398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0" name="Line 189">
            <a:extLst>
              <a:ext uri="{FF2B5EF4-FFF2-40B4-BE49-F238E27FC236}">
                <a16:creationId xmlns:a16="http://schemas.microsoft.com/office/drawing/2014/main" id="{99CB5BF0-6799-8C7B-FF32-FFEE76081466}"/>
              </a:ext>
            </a:extLst>
          </p:cNvPr>
          <p:cNvSpPr>
            <a:spLocks noChangeShapeType="1"/>
          </p:cNvSpPr>
          <p:nvPr/>
        </p:nvSpPr>
        <p:spPr bwMode="auto">
          <a:xfrm>
            <a:off x="4238625" y="15049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1" name="Line 190">
            <a:extLst>
              <a:ext uri="{FF2B5EF4-FFF2-40B4-BE49-F238E27FC236}">
                <a16:creationId xmlns:a16="http://schemas.microsoft.com/office/drawing/2014/main" id="{3AD8EF31-EF48-E9D8-3B8E-3D58B1ADD90D}"/>
              </a:ext>
            </a:extLst>
          </p:cNvPr>
          <p:cNvSpPr>
            <a:spLocks noChangeShapeType="1"/>
          </p:cNvSpPr>
          <p:nvPr/>
        </p:nvSpPr>
        <p:spPr bwMode="auto">
          <a:xfrm>
            <a:off x="4233863" y="16700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2" name="Line 191">
            <a:extLst>
              <a:ext uri="{FF2B5EF4-FFF2-40B4-BE49-F238E27FC236}">
                <a16:creationId xmlns:a16="http://schemas.microsoft.com/office/drawing/2014/main" id="{08E5CFA2-4F54-ED0F-85FB-073FDB20C5A7}"/>
              </a:ext>
            </a:extLst>
          </p:cNvPr>
          <p:cNvSpPr>
            <a:spLocks noChangeShapeType="1"/>
          </p:cNvSpPr>
          <p:nvPr/>
        </p:nvSpPr>
        <p:spPr bwMode="auto">
          <a:xfrm>
            <a:off x="4233863" y="1822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3" name="Rectangle 192">
            <a:extLst>
              <a:ext uri="{FF2B5EF4-FFF2-40B4-BE49-F238E27FC236}">
                <a16:creationId xmlns:a16="http://schemas.microsoft.com/office/drawing/2014/main" id="{0B534DBC-63C9-9DAB-F517-5E99816FB0EB}"/>
              </a:ext>
            </a:extLst>
          </p:cNvPr>
          <p:cNvSpPr>
            <a:spLocks noChangeArrowheads="1"/>
          </p:cNvSpPr>
          <p:nvPr/>
        </p:nvSpPr>
        <p:spPr bwMode="auto">
          <a:xfrm>
            <a:off x="4237038" y="854075"/>
            <a:ext cx="8477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¥Æc ÉÞÉ¢</a:t>
            </a:r>
          </a:p>
        </p:txBody>
      </p:sp>
      <p:sp>
        <p:nvSpPr>
          <p:cNvPr id="20664" name="Rectangle 193">
            <a:extLst>
              <a:ext uri="{FF2B5EF4-FFF2-40B4-BE49-F238E27FC236}">
                <a16:creationId xmlns:a16="http://schemas.microsoft.com/office/drawing/2014/main" id="{9D4BBBD7-5457-0A05-A619-139994BBD275}"/>
              </a:ext>
            </a:extLst>
          </p:cNvPr>
          <p:cNvSpPr>
            <a:spLocks noChangeArrowheads="1"/>
          </p:cNvSpPr>
          <p:nvPr/>
        </p:nvSpPr>
        <p:spPr bwMode="auto">
          <a:xfrm>
            <a:off x="4127500" y="996950"/>
            <a:ext cx="10572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ØáÕßçÖ×¢</a:t>
            </a:r>
          </a:p>
        </p:txBody>
      </p:sp>
      <p:sp>
        <p:nvSpPr>
          <p:cNvPr id="20665" name="Rectangle 194">
            <a:extLst>
              <a:ext uri="{FF2B5EF4-FFF2-40B4-BE49-F238E27FC236}">
                <a16:creationId xmlns:a16="http://schemas.microsoft.com/office/drawing/2014/main" id="{E47733C8-51B4-1AB1-9478-129AC7B362C2}"/>
              </a:ext>
            </a:extLst>
          </p:cNvPr>
          <p:cNvSpPr>
            <a:spLocks noChangeArrowheads="1"/>
          </p:cNvSpPr>
          <p:nvPr/>
        </p:nvSpPr>
        <p:spPr bwMode="auto">
          <a:xfrm>
            <a:off x="4230688" y="1171575"/>
            <a:ext cx="9112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µá¿á¢Ì¢</a:t>
            </a:r>
          </a:p>
        </p:txBody>
      </p:sp>
      <p:sp>
        <p:nvSpPr>
          <p:cNvPr id="20666" name="Rectangle 195">
            <a:extLst>
              <a:ext uri="{FF2B5EF4-FFF2-40B4-BE49-F238E27FC236}">
                <a16:creationId xmlns:a16="http://schemas.microsoft.com/office/drawing/2014/main" id="{0B1FA5F5-68CD-0FC0-87FF-4F3805D8F88B}"/>
              </a:ext>
            </a:extLst>
          </p:cNvPr>
          <p:cNvSpPr>
            <a:spLocks noChangeArrowheads="1"/>
          </p:cNvSpPr>
          <p:nvPr/>
        </p:nvSpPr>
        <p:spPr bwMode="auto">
          <a:xfrm>
            <a:off x="4098925" y="1346200"/>
            <a:ext cx="11207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µáÜÉÞÄµX</a:t>
            </a:r>
          </a:p>
        </p:txBody>
      </p:sp>
      <p:sp>
        <p:nvSpPr>
          <p:cNvPr id="20667" name="Rectangle 196">
            <a:extLst>
              <a:ext uri="{FF2B5EF4-FFF2-40B4-BE49-F238E27FC236}">
                <a16:creationId xmlns:a16="http://schemas.microsoft.com/office/drawing/2014/main" id="{4DB72BED-03F1-88E6-3D53-82FCCBC127B4}"/>
              </a:ext>
            </a:extLst>
          </p:cNvPr>
          <p:cNvSpPr>
            <a:spLocks noChangeArrowheads="1"/>
          </p:cNvSpPr>
          <p:nvPr/>
        </p:nvSpPr>
        <p:spPr bwMode="auto">
          <a:xfrm>
            <a:off x="4170363" y="1489075"/>
            <a:ext cx="1081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dÉ{ÏÕá¢ ÎÝÕßÜïá¢</a:t>
            </a:r>
          </a:p>
        </p:txBody>
      </p:sp>
      <p:sp>
        <p:nvSpPr>
          <p:cNvPr id="20668" name="Rectangle 197">
            <a:extLst>
              <a:ext uri="{FF2B5EF4-FFF2-40B4-BE49-F238E27FC236}">
                <a16:creationId xmlns:a16="http://schemas.microsoft.com/office/drawing/2014/main" id="{3432E968-38ED-82D8-178F-6E3555EA0DC7}"/>
              </a:ext>
            </a:extLst>
          </p:cNvPr>
          <p:cNvSpPr>
            <a:spLocks noChangeArrowheads="1"/>
          </p:cNvSpPr>
          <p:nvPr/>
        </p:nvSpPr>
        <p:spPr bwMode="auto">
          <a:xfrm>
            <a:off x="4119563" y="1644650"/>
            <a:ext cx="11207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ÌÞçÌW ç·ÞÉáø¢</a:t>
            </a:r>
          </a:p>
        </p:txBody>
      </p:sp>
      <p:sp>
        <p:nvSpPr>
          <p:cNvPr id="20669" name="Rectangle 198">
            <a:extLst>
              <a:ext uri="{FF2B5EF4-FFF2-40B4-BE49-F238E27FC236}">
                <a16:creationId xmlns:a16="http://schemas.microsoft.com/office/drawing/2014/main" id="{45319FE8-EDDF-B19B-4090-9ECD6847CF65}"/>
              </a:ext>
            </a:extLst>
          </p:cNvPr>
          <p:cNvSpPr>
            <a:spLocks noChangeArrowheads="1"/>
          </p:cNvSpPr>
          <p:nvPr/>
        </p:nvSpPr>
        <p:spPr bwMode="auto">
          <a:xfrm>
            <a:off x="4138613" y="546100"/>
            <a:ext cx="7143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Øã×í¿ßMí</a:t>
            </a:r>
          </a:p>
        </p:txBody>
      </p:sp>
      <p:sp>
        <p:nvSpPr>
          <p:cNvPr id="20670" name="Rectangle 199">
            <a:extLst>
              <a:ext uri="{FF2B5EF4-FFF2-40B4-BE49-F238E27FC236}">
                <a16:creationId xmlns:a16="http://schemas.microsoft.com/office/drawing/2014/main" id="{7CDCF4EE-3544-05C8-8742-B56D28937095}"/>
              </a:ext>
            </a:extLst>
          </p:cNvPr>
          <p:cNvSpPr>
            <a:spLocks noChangeArrowheads="1"/>
          </p:cNvSpPr>
          <p:nvPr/>
        </p:nvSpPr>
        <p:spPr bwMode="auto">
          <a:xfrm>
            <a:off x="4130675" y="727075"/>
            <a:ext cx="9842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¦ÆÕá¢ ÙÕîÏá¢</a:t>
            </a:r>
          </a:p>
        </p:txBody>
      </p:sp>
      <p:sp>
        <p:nvSpPr>
          <p:cNvPr id="20671" name="Line 200">
            <a:extLst>
              <a:ext uri="{FF2B5EF4-FFF2-40B4-BE49-F238E27FC236}">
                <a16:creationId xmlns:a16="http://schemas.microsoft.com/office/drawing/2014/main" id="{EE9CEAF0-05C1-4BF7-020A-44605273BB26}"/>
              </a:ext>
            </a:extLst>
          </p:cNvPr>
          <p:cNvSpPr>
            <a:spLocks noChangeShapeType="1"/>
          </p:cNvSpPr>
          <p:nvPr/>
        </p:nvSpPr>
        <p:spPr bwMode="auto">
          <a:xfrm>
            <a:off x="4233863" y="8890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2" name="Line 201">
            <a:extLst>
              <a:ext uri="{FF2B5EF4-FFF2-40B4-BE49-F238E27FC236}">
                <a16:creationId xmlns:a16="http://schemas.microsoft.com/office/drawing/2014/main" id="{A9FA0D21-4A26-57E5-04F6-E82E16F57898}"/>
              </a:ext>
            </a:extLst>
          </p:cNvPr>
          <p:cNvSpPr>
            <a:spLocks noChangeShapeType="1"/>
          </p:cNvSpPr>
          <p:nvPr/>
        </p:nvSpPr>
        <p:spPr bwMode="auto">
          <a:xfrm>
            <a:off x="6659563" y="36671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3" name="Line 202">
            <a:extLst>
              <a:ext uri="{FF2B5EF4-FFF2-40B4-BE49-F238E27FC236}">
                <a16:creationId xmlns:a16="http://schemas.microsoft.com/office/drawing/2014/main" id="{5D0253A4-5C29-0F70-9DC1-B5E911A84974}"/>
              </a:ext>
            </a:extLst>
          </p:cNvPr>
          <p:cNvSpPr>
            <a:spLocks noChangeShapeType="1"/>
          </p:cNvSpPr>
          <p:nvPr/>
        </p:nvSpPr>
        <p:spPr bwMode="auto">
          <a:xfrm>
            <a:off x="6659563" y="40608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4" name="Line 203">
            <a:extLst>
              <a:ext uri="{FF2B5EF4-FFF2-40B4-BE49-F238E27FC236}">
                <a16:creationId xmlns:a16="http://schemas.microsoft.com/office/drawing/2014/main" id="{A862A602-41AC-6CD5-252F-E0580DBF4242}"/>
              </a:ext>
            </a:extLst>
          </p:cNvPr>
          <p:cNvSpPr>
            <a:spLocks noChangeShapeType="1"/>
          </p:cNvSpPr>
          <p:nvPr/>
        </p:nvSpPr>
        <p:spPr bwMode="auto">
          <a:xfrm>
            <a:off x="6659563" y="42513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5" name="Line 204">
            <a:extLst>
              <a:ext uri="{FF2B5EF4-FFF2-40B4-BE49-F238E27FC236}">
                <a16:creationId xmlns:a16="http://schemas.microsoft.com/office/drawing/2014/main" id="{3650D819-82FB-3C57-1FB7-6344C0028466}"/>
              </a:ext>
            </a:extLst>
          </p:cNvPr>
          <p:cNvSpPr>
            <a:spLocks noChangeShapeType="1"/>
          </p:cNvSpPr>
          <p:nvPr/>
        </p:nvSpPr>
        <p:spPr bwMode="auto">
          <a:xfrm>
            <a:off x="6669088" y="5740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6" name="Line 205">
            <a:extLst>
              <a:ext uri="{FF2B5EF4-FFF2-40B4-BE49-F238E27FC236}">
                <a16:creationId xmlns:a16="http://schemas.microsoft.com/office/drawing/2014/main" id="{862B6C12-7FF1-DFDE-D4FB-756B1D955F79}"/>
              </a:ext>
            </a:extLst>
          </p:cNvPr>
          <p:cNvSpPr>
            <a:spLocks noChangeShapeType="1"/>
          </p:cNvSpPr>
          <p:nvPr/>
        </p:nvSpPr>
        <p:spPr bwMode="auto">
          <a:xfrm>
            <a:off x="6643688" y="56007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7" name="Line 206">
            <a:extLst>
              <a:ext uri="{FF2B5EF4-FFF2-40B4-BE49-F238E27FC236}">
                <a16:creationId xmlns:a16="http://schemas.microsoft.com/office/drawing/2014/main" id="{BB87F844-C49D-7759-F225-0D13447CB8CF}"/>
              </a:ext>
            </a:extLst>
          </p:cNvPr>
          <p:cNvSpPr>
            <a:spLocks noChangeShapeType="1"/>
          </p:cNvSpPr>
          <p:nvPr/>
        </p:nvSpPr>
        <p:spPr bwMode="auto">
          <a:xfrm>
            <a:off x="6646863" y="4873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8" name="Line 207">
            <a:extLst>
              <a:ext uri="{FF2B5EF4-FFF2-40B4-BE49-F238E27FC236}">
                <a16:creationId xmlns:a16="http://schemas.microsoft.com/office/drawing/2014/main" id="{B8F7E04D-DA2C-0954-73DC-0C3461187671}"/>
              </a:ext>
            </a:extLst>
          </p:cNvPr>
          <p:cNvSpPr>
            <a:spLocks noChangeShapeType="1"/>
          </p:cNvSpPr>
          <p:nvPr/>
        </p:nvSpPr>
        <p:spPr bwMode="auto">
          <a:xfrm>
            <a:off x="6646863" y="47212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704" name="Text Box 208">
            <a:extLst>
              <a:ext uri="{FF2B5EF4-FFF2-40B4-BE49-F238E27FC236}">
                <a16:creationId xmlns:a16="http://schemas.microsoft.com/office/drawing/2014/main" id="{A2739989-DB9D-242A-BEB9-C4AE4F6190F9}"/>
              </a:ext>
            </a:extLst>
          </p:cNvPr>
          <p:cNvSpPr txBox="1">
            <a:spLocks noChangeArrowheads="1"/>
          </p:cNvSpPr>
          <p:nvPr/>
        </p:nvSpPr>
        <p:spPr bwMode="auto">
          <a:xfrm>
            <a:off x="7502525" y="6164263"/>
            <a:ext cx="1524000" cy="446087"/>
          </a:xfrm>
          <a:prstGeom prst="rect">
            <a:avLst/>
          </a:prstGeom>
          <a:noFill/>
          <a:ln w="12700">
            <a:noFill/>
            <a:miter lim="800000"/>
            <a:headEnd/>
            <a:tailEnd/>
          </a:ln>
          <a:effectLst/>
        </p:spPr>
        <p:txBody>
          <a:bodyPr>
            <a:spAutoFit/>
          </a:bodyPr>
          <a:lstStyle/>
          <a:p>
            <a:pPr algn="ctr">
              <a:spcBef>
                <a:spcPct val="50000"/>
              </a:spcBef>
              <a:defRPr/>
            </a:pPr>
            <a:endParaRPr lang="id-ID" b="1">
              <a:solidFill>
                <a:schemeClr val="hlink"/>
              </a:solidFill>
              <a:effectLst>
                <a:outerShdw blurRad="38100" dist="38100" dir="2700000" algn="tl">
                  <a:srgbClr val="000000"/>
                </a:outerShdw>
              </a:effectLst>
              <a:latin typeface="Comic Sans MS" charset="0"/>
              <a:ea typeface="+mn-ea"/>
            </a:endParaRPr>
          </a:p>
        </p:txBody>
      </p:sp>
      <p:sp>
        <p:nvSpPr>
          <p:cNvPr id="20680" name="Text Box 209">
            <a:extLst>
              <a:ext uri="{FF2B5EF4-FFF2-40B4-BE49-F238E27FC236}">
                <a16:creationId xmlns:a16="http://schemas.microsoft.com/office/drawing/2014/main" id="{C751111C-5480-2C4A-45EF-88E1421F697A}"/>
              </a:ext>
            </a:extLst>
          </p:cNvPr>
          <p:cNvSpPr txBox="1">
            <a:spLocks noChangeArrowheads="1"/>
          </p:cNvSpPr>
          <p:nvPr/>
        </p:nvSpPr>
        <p:spPr bwMode="auto">
          <a:xfrm>
            <a:off x="1789113" y="-28575"/>
            <a:ext cx="338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600">
                <a:solidFill>
                  <a:schemeClr val="tx1"/>
                </a:solidFill>
                <a:latin typeface="Kerala" pitchFamily="2" charset="0"/>
              </a:rPr>
              <a:t>©ÜíÉJß</a:t>
            </a:r>
            <a:r>
              <a:rPr lang="en-US" altLang="en-US" sz="1600" b="1">
                <a:solidFill>
                  <a:schemeClr val="tx1"/>
                </a:solidFill>
              </a:rPr>
              <a:t>. 1 -  </a:t>
            </a:r>
            <a:r>
              <a:rPr lang="en-US" altLang="en-US" sz="1600">
                <a:solidFill>
                  <a:schemeClr val="tx1"/>
                </a:solidFill>
                <a:latin typeface="Kerala" pitchFamily="2" charset="0"/>
              </a:rPr>
              <a:t>1 ÖÎáçÕW </a:t>
            </a:r>
            <a:r>
              <a:rPr lang="en-US" altLang="en-US" sz="1600" b="1">
                <a:solidFill>
                  <a:schemeClr val="tx1"/>
                </a:solidFill>
              </a:rPr>
              <a:t>8:22a</a:t>
            </a:r>
          </a:p>
        </p:txBody>
      </p:sp>
      <p:sp>
        <p:nvSpPr>
          <p:cNvPr id="20681" name="Text Box 210">
            <a:extLst>
              <a:ext uri="{FF2B5EF4-FFF2-40B4-BE49-F238E27FC236}">
                <a16:creationId xmlns:a16="http://schemas.microsoft.com/office/drawing/2014/main" id="{60658D15-4712-2A4E-995B-71C559A9A4F5}"/>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id-ID" altLang="en-US">
              <a:solidFill>
                <a:srgbClr val="FFA27C"/>
              </a:solidFill>
              <a:latin typeface="B VAG Rounded Bold" charset="0"/>
            </a:endParaRPr>
          </a:p>
        </p:txBody>
      </p:sp>
      <p:sp>
        <p:nvSpPr>
          <p:cNvPr id="20682" name="Text Box 211">
            <a:extLst>
              <a:ext uri="{FF2B5EF4-FFF2-40B4-BE49-F238E27FC236}">
                <a16:creationId xmlns:a16="http://schemas.microsoft.com/office/drawing/2014/main" id="{63D3A86F-2C20-6452-4AE6-1E8728E89D58}"/>
              </a:ext>
            </a:extLst>
          </p:cNvPr>
          <p:cNvSpPr txBox="1">
            <a:spLocks noChangeArrowheads="1"/>
          </p:cNvSpPr>
          <p:nvPr/>
        </p:nvSpPr>
        <p:spPr bwMode="auto">
          <a:xfrm>
            <a:off x="8885238" y="61944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id-ID" altLang="en-US">
              <a:solidFill>
                <a:srgbClr val="FFA27C"/>
              </a:solidFill>
              <a:latin typeface="B VAG Rounded Bold" charset="0"/>
            </a:endParaRPr>
          </a:p>
        </p:txBody>
      </p:sp>
      <p:sp>
        <p:nvSpPr>
          <p:cNvPr id="618708" name="Rectangle 212">
            <a:extLst>
              <a:ext uri="{FF2B5EF4-FFF2-40B4-BE49-F238E27FC236}">
                <a16:creationId xmlns:a16="http://schemas.microsoft.com/office/drawing/2014/main" id="{6EC6BC78-294D-3591-3484-06D4AE7EEEF3}"/>
              </a:ext>
            </a:extLst>
          </p:cNvPr>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15</a:t>
            </a:r>
          </a:p>
        </p:txBody>
      </p:sp>
      <p:sp>
        <p:nvSpPr>
          <p:cNvPr id="618763" name="Rectangle 267">
            <a:extLst>
              <a:ext uri="{FF2B5EF4-FFF2-40B4-BE49-F238E27FC236}">
                <a16:creationId xmlns:a16="http://schemas.microsoft.com/office/drawing/2014/main" id="{D69255EA-B2F4-E26B-BF26-C436577BEA50}"/>
              </a:ext>
            </a:extLst>
          </p:cNvPr>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0685" name="Freeform 269">
            <a:extLst>
              <a:ext uri="{FF2B5EF4-FFF2-40B4-BE49-F238E27FC236}">
                <a16:creationId xmlns:a16="http://schemas.microsoft.com/office/drawing/2014/main" id="{5862A8FD-1F6B-6BED-6771-7A4563574274}"/>
              </a:ext>
            </a:extLst>
          </p:cNvPr>
          <p:cNvSpPr>
            <a:spLocks/>
          </p:cNvSpPr>
          <p:nvPr/>
        </p:nvSpPr>
        <p:spPr bwMode="auto">
          <a:xfrm>
            <a:off x="2638425" y="2260600"/>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686" name="Freeform 270">
            <a:extLst>
              <a:ext uri="{FF2B5EF4-FFF2-40B4-BE49-F238E27FC236}">
                <a16:creationId xmlns:a16="http://schemas.microsoft.com/office/drawing/2014/main" id="{27507FE1-E28D-018E-CAAD-F72660FDD7F9}"/>
              </a:ext>
            </a:extLst>
          </p:cNvPr>
          <p:cNvSpPr>
            <a:spLocks/>
          </p:cNvSpPr>
          <p:nvPr/>
        </p:nvSpPr>
        <p:spPr bwMode="auto">
          <a:xfrm>
            <a:off x="2520950" y="3673475"/>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687" name="Rectangle 271">
            <a:extLst>
              <a:ext uri="{FF2B5EF4-FFF2-40B4-BE49-F238E27FC236}">
                <a16:creationId xmlns:a16="http://schemas.microsoft.com/office/drawing/2014/main" id="{7F3FCF2E-EE0E-0C3D-9362-E59E2D040DE3}"/>
              </a:ext>
            </a:extLst>
          </p:cNvPr>
          <p:cNvSpPr>
            <a:spLocks noChangeArrowheads="1"/>
          </p:cNvSpPr>
          <p:nvPr/>
        </p:nvSpPr>
        <p:spPr bwMode="auto">
          <a:xfrm>
            <a:off x="4440238" y="38100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88" name="Freeform 272">
            <a:extLst>
              <a:ext uri="{FF2B5EF4-FFF2-40B4-BE49-F238E27FC236}">
                <a16:creationId xmlns:a16="http://schemas.microsoft.com/office/drawing/2014/main" id="{7D6263EF-EF92-3324-0DD1-F13C806D1326}"/>
              </a:ext>
            </a:extLst>
          </p:cNvPr>
          <p:cNvSpPr>
            <a:spLocks/>
          </p:cNvSpPr>
          <p:nvPr/>
        </p:nvSpPr>
        <p:spPr bwMode="auto">
          <a:xfrm>
            <a:off x="2516188" y="3633788"/>
            <a:ext cx="234950" cy="120650"/>
          </a:xfrm>
          <a:custGeom>
            <a:avLst/>
            <a:gdLst>
              <a:gd name="T0" fmla="*/ 424602004 w 129"/>
              <a:gd name="T1" fmla="*/ 291007800 h 49"/>
              <a:gd name="T2" fmla="*/ 0 w 129"/>
              <a:gd name="T3" fmla="*/ 291007800 h 49"/>
              <a:gd name="T4" fmla="*/ 0 w 129"/>
              <a:gd name="T5" fmla="*/ 0 h 49"/>
              <a:gd name="T6" fmla="*/ 424602004 w 129"/>
              <a:gd name="T7" fmla="*/ 2910078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689" name="AutoShape 273">
            <a:extLst>
              <a:ext uri="{FF2B5EF4-FFF2-40B4-BE49-F238E27FC236}">
                <a16:creationId xmlns:a16="http://schemas.microsoft.com/office/drawing/2014/main" id="{8126D878-B5E5-E649-08B8-44899DF05A9A}"/>
              </a:ext>
            </a:extLst>
          </p:cNvPr>
          <p:cNvSpPr>
            <a:spLocks noChangeArrowheads="1"/>
          </p:cNvSpPr>
          <p:nvPr/>
        </p:nvSpPr>
        <p:spPr bwMode="auto">
          <a:xfrm>
            <a:off x="4276725" y="3495675"/>
            <a:ext cx="730250" cy="290513"/>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90" name="Rectangle 274">
            <a:extLst>
              <a:ext uri="{FF2B5EF4-FFF2-40B4-BE49-F238E27FC236}">
                <a16:creationId xmlns:a16="http://schemas.microsoft.com/office/drawing/2014/main" id="{0A30570D-EDA1-3347-5E9E-A3CC8FBC4C1E}"/>
              </a:ext>
            </a:extLst>
          </p:cNvPr>
          <p:cNvSpPr>
            <a:spLocks noChangeArrowheads="1"/>
          </p:cNvSpPr>
          <p:nvPr/>
        </p:nvSpPr>
        <p:spPr bwMode="auto">
          <a:xfrm>
            <a:off x="4278313" y="3554413"/>
            <a:ext cx="952500" cy="498475"/>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91" name="Rectangle 275">
            <a:extLst>
              <a:ext uri="{FF2B5EF4-FFF2-40B4-BE49-F238E27FC236}">
                <a16:creationId xmlns:a16="http://schemas.microsoft.com/office/drawing/2014/main" id="{6346CB10-129F-F8DC-BB68-65F79C9939A7}"/>
              </a:ext>
            </a:extLst>
          </p:cNvPr>
          <p:cNvSpPr>
            <a:spLocks noChangeArrowheads="1"/>
          </p:cNvSpPr>
          <p:nvPr/>
        </p:nvSpPr>
        <p:spPr bwMode="auto">
          <a:xfrm>
            <a:off x="4424363" y="383063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92" name="AutoShape 276">
            <a:extLst>
              <a:ext uri="{FF2B5EF4-FFF2-40B4-BE49-F238E27FC236}">
                <a16:creationId xmlns:a16="http://schemas.microsoft.com/office/drawing/2014/main" id="{7FFB0154-7F92-B8F7-F0FC-D46BD8E46CDD}"/>
              </a:ext>
            </a:extLst>
          </p:cNvPr>
          <p:cNvSpPr>
            <a:spLocks noChangeArrowheads="1"/>
          </p:cNvSpPr>
          <p:nvPr/>
        </p:nvSpPr>
        <p:spPr bwMode="auto">
          <a:xfrm>
            <a:off x="4298950" y="3438525"/>
            <a:ext cx="688975" cy="29051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93" name="Rectangle 277">
            <a:extLst>
              <a:ext uri="{FF2B5EF4-FFF2-40B4-BE49-F238E27FC236}">
                <a16:creationId xmlns:a16="http://schemas.microsoft.com/office/drawing/2014/main" id="{5D0305AB-B27F-53F6-73D0-5290D0762949}"/>
              </a:ext>
            </a:extLst>
          </p:cNvPr>
          <p:cNvSpPr>
            <a:spLocks noChangeArrowheads="1"/>
          </p:cNvSpPr>
          <p:nvPr/>
        </p:nvSpPr>
        <p:spPr bwMode="auto">
          <a:xfrm>
            <a:off x="4360863" y="5100638"/>
            <a:ext cx="2952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40</a:t>
            </a:r>
          </a:p>
        </p:txBody>
      </p:sp>
      <p:sp>
        <p:nvSpPr>
          <p:cNvPr id="20694" name="AutoShape 278">
            <a:extLst>
              <a:ext uri="{FF2B5EF4-FFF2-40B4-BE49-F238E27FC236}">
                <a16:creationId xmlns:a16="http://schemas.microsoft.com/office/drawing/2014/main" id="{8D4CDAD8-AD57-F7A3-F6D3-7036EB63E991}"/>
              </a:ext>
            </a:extLst>
          </p:cNvPr>
          <p:cNvSpPr>
            <a:spLocks noChangeArrowheads="1"/>
          </p:cNvSpPr>
          <p:nvPr/>
        </p:nvSpPr>
        <p:spPr bwMode="auto">
          <a:xfrm>
            <a:off x="4241800" y="4432300"/>
            <a:ext cx="730250" cy="336550"/>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95" name="Rectangle 279">
            <a:extLst>
              <a:ext uri="{FF2B5EF4-FFF2-40B4-BE49-F238E27FC236}">
                <a16:creationId xmlns:a16="http://schemas.microsoft.com/office/drawing/2014/main" id="{925DD9FC-E4E1-3967-0021-A28CCEB731C5}"/>
              </a:ext>
            </a:extLst>
          </p:cNvPr>
          <p:cNvSpPr>
            <a:spLocks noChangeArrowheads="1"/>
          </p:cNvSpPr>
          <p:nvPr/>
        </p:nvSpPr>
        <p:spPr bwMode="auto">
          <a:xfrm>
            <a:off x="4222750" y="4432300"/>
            <a:ext cx="952500" cy="1143000"/>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96" name="AutoShape 280">
            <a:extLst>
              <a:ext uri="{FF2B5EF4-FFF2-40B4-BE49-F238E27FC236}">
                <a16:creationId xmlns:a16="http://schemas.microsoft.com/office/drawing/2014/main" id="{0FE9BAB9-8B8C-D4B9-1ADB-1544AF350E8E}"/>
              </a:ext>
            </a:extLst>
          </p:cNvPr>
          <p:cNvSpPr>
            <a:spLocks noChangeArrowheads="1"/>
          </p:cNvSpPr>
          <p:nvPr/>
        </p:nvSpPr>
        <p:spPr bwMode="auto">
          <a:xfrm>
            <a:off x="4243388" y="4302125"/>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697" name="Freeform 281">
            <a:extLst>
              <a:ext uri="{FF2B5EF4-FFF2-40B4-BE49-F238E27FC236}">
                <a16:creationId xmlns:a16="http://schemas.microsoft.com/office/drawing/2014/main" id="{593125B5-9241-1E68-467F-56CF044D0135}"/>
              </a:ext>
            </a:extLst>
          </p:cNvPr>
          <p:cNvSpPr>
            <a:spLocks/>
          </p:cNvSpPr>
          <p:nvPr/>
        </p:nvSpPr>
        <p:spPr bwMode="auto">
          <a:xfrm>
            <a:off x="2524125" y="5892800"/>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698" name="Freeform 282">
            <a:extLst>
              <a:ext uri="{FF2B5EF4-FFF2-40B4-BE49-F238E27FC236}">
                <a16:creationId xmlns:a16="http://schemas.microsoft.com/office/drawing/2014/main" id="{FD820B25-0B08-D33E-8F4A-7881299370DB}"/>
              </a:ext>
            </a:extLst>
          </p:cNvPr>
          <p:cNvSpPr>
            <a:spLocks/>
          </p:cNvSpPr>
          <p:nvPr/>
        </p:nvSpPr>
        <p:spPr bwMode="auto">
          <a:xfrm>
            <a:off x="2519363" y="5853113"/>
            <a:ext cx="234950" cy="120650"/>
          </a:xfrm>
          <a:custGeom>
            <a:avLst/>
            <a:gdLst>
              <a:gd name="T0" fmla="*/ 424602004 w 129"/>
              <a:gd name="T1" fmla="*/ 291007800 h 49"/>
              <a:gd name="T2" fmla="*/ 0 w 129"/>
              <a:gd name="T3" fmla="*/ 291007800 h 49"/>
              <a:gd name="T4" fmla="*/ 0 w 129"/>
              <a:gd name="T5" fmla="*/ 0 h 49"/>
              <a:gd name="T6" fmla="*/ 424602004 w 129"/>
              <a:gd name="T7" fmla="*/ 2910078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699" name="AutoShape 283">
            <a:extLst>
              <a:ext uri="{FF2B5EF4-FFF2-40B4-BE49-F238E27FC236}">
                <a16:creationId xmlns:a16="http://schemas.microsoft.com/office/drawing/2014/main" id="{BD8EF972-543A-E123-E57D-38EB25B5E015}"/>
              </a:ext>
            </a:extLst>
          </p:cNvPr>
          <p:cNvSpPr>
            <a:spLocks noChangeArrowheads="1"/>
          </p:cNvSpPr>
          <p:nvPr/>
        </p:nvSpPr>
        <p:spPr bwMode="auto">
          <a:xfrm>
            <a:off x="4357688" y="5837238"/>
            <a:ext cx="736600" cy="290512"/>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700" name="Rectangle 284">
            <a:extLst>
              <a:ext uri="{FF2B5EF4-FFF2-40B4-BE49-F238E27FC236}">
                <a16:creationId xmlns:a16="http://schemas.microsoft.com/office/drawing/2014/main" id="{0EF13804-31F0-1810-7837-F257B278840E}"/>
              </a:ext>
            </a:extLst>
          </p:cNvPr>
          <p:cNvSpPr>
            <a:spLocks noChangeArrowheads="1"/>
          </p:cNvSpPr>
          <p:nvPr/>
        </p:nvSpPr>
        <p:spPr bwMode="auto">
          <a:xfrm>
            <a:off x="4229100" y="5826125"/>
            <a:ext cx="952500" cy="498475"/>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701" name="Rectangle 285">
            <a:extLst>
              <a:ext uri="{FF2B5EF4-FFF2-40B4-BE49-F238E27FC236}">
                <a16:creationId xmlns:a16="http://schemas.microsoft.com/office/drawing/2014/main" id="{E4926571-D975-727A-ED21-D55BA77FE836}"/>
              </a:ext>
            </a:extLst>
          </p:cNvPr>
          <p:cNvSpPr>
            <a:spLocks noChangeArrowheads="1"/>
          </p:cNvSpPr>
          <p:nvPr/>
        </p:nvSpPr>
        <p:spPr bwMode="auto">
          <a:xfrm>
            <a:off x="4497388" y="6069013"/>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702" name="AutoShape 286">
            <a:extLst>
              <a:ext uri="{FF2B5EF4-FFF2-40B4-BE49-F238E27FC236}">
                <a16:creationId xmlns:a16="http://schemas.microsoft.com/office/drawing/2014/main" id="{3576E630-5662-43A9-B106-9FB16A623D37}"/>
              </a:ext>
            </a:extLst>
          </p:cNvPr>
          <p:cNvSpPr>
            <a:spLocks noChangeArrowheads="1"/>
          </p:cNvSpPr>
          <p:nvPr/>
        </p:nvSpPr>
        <p:spPr bwMode="auto">
          <a:xfrm>
            <a:off x="4249738" y="57038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703" name="Rectangle 287">
            <a:extLst>
              <a:ext uri="{FF2B5EF4-FFF2-40B4-BE49-F238E27FC236}">
                <a16:creationId xmlns:a16="http://schemas.microsoft.com/office/drawing/2014/main" id="{A39A6EC5-818C-B8B1-8459-8B7C1338DC0D}"/>
              </a:ext>
            </a:extLst>
          </p:cNvPr>
          <p:cNvSpPr>
            <a:spLocks noChangeArrowheads="1"/>
          </p:cNvSpPr>
          <p:nvPr/>
        </p:nvSpPr>
        <p:spPr bwMode="auto">
          <a:xfrm>
            <a:off x="4508500" y="2633663"/>
            <a:ext cx="3302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704" name="Rectangle 288">
            <a:extLst>
              <a:ext uri="{FF2B5EF4-FFF2-40B4-BE49-F238E27FC236}">
                <a16:creationId xmlns:a16="http://schemas.microsoft.com/office/drawing/2014/main" id="{908DC957-A758-DAA5-52B7-5B9CDB381DA5}"/>
              </a:ext>
            </a:extLst>
          </p:cNvPr>
          <p:cNvSpPr>
            <a:spLocks noChangeArrowheads="1"/>
          </p:cNvSpPr>
          <p:nvPr/>
        </p:nvSpPr>
        <p:spPr bwMode="auto">
          <a:xfrm>
            <a:off x="4364038" y="2411413"/>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L - S - B</a:t>
            </a:r>
          </a:p>
        </p:txBody>
      </p:sp>
      <p:sp>
        <p:nvSpPr>
          <p:cNvPr id="20705" name="Rectangle 289">
            <a:extLst>
              <a:ext uri="{FF2B5EF4-FFF2-40B4-BE49-F238E27FC236}">
                <a16:creationId xmlns:a16="http://schemas.microsoft.com/office/drawing/2014/main" id="{203CA95F-35DE-54F5-6A58-65193439BC82}"/>
              </a:ext>
            </a:extLst>
          </p:cNvPr>
          <p:cNvSpPr>
            <a:spLocks noChangeArrowheads="1"/>
          </p:cNvSpPr>
          <p:nvPr/>
        </p:nvSpPr>
        <p:spPr bwMode="auto">
          <a:xfrm>
            <a:off x="4357688" y="2792413"/>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J - E</a:t>
            </a:r>
          </a:p>
        </p:txBody>
      </p:sp>
      <p:sp>
        <p:nvSpPr>
          <p:cNvPr id="20706" name="Rectangle 290">
            <a:extLst>
              <a:ext uri="{FF2B5EF4-FFF2-40B4-BE49-F238E27FC236}">
                <a16:creationId xmlns:a16="http://schemas.microsoft.com/office/drawing/2014/main" id="{992DD84C-A22A-7D1B-67B3-C0CA7CA2178A}"/>
              </a:ext>
            </a:extLst>
          </p:cNvPr>
          <p:cNvSpPr>
            <a:spLocks noChangeArrowheads="1"/>
          </p:cNvSpPr>
          <p:nvPr/>
        </p:nvSpPr>
        <p:spPr bwMode="auto">
          <a:xfrm>
            <a:off x="4411663" y="2984500"/>
            <a:ext cx="320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12</a:t>
            </a:r>
          </a:p>
        </p:txBody>
      </p:sp>
      <p:sp>
        <p:nvSpPr>
          <p:cNvPr id="20707" name="Rectangle 291">
            <a:extLst>
              <a:ext uri="{FF2B5EF4-FFF2-40B4-BE49-F238E27FC236}">
                <a16:creationId xmlns:a16="http://schemas.microsoft.com/office/drawing/2014/main" id="{7DF7C972-7502-C1BC-ABA9-C79716208FD9}"/>
              </a:ext>
            </a:extLst>
          </p:cNvPr>
          <p:cNvSpPr>
            <a:spLocks noChangeArrowheads="1"/>
          </p:cNvSpPr>
          <p:nvPr/>
        </p:nvSpPr>
        <p:spPr bwMode="auto">
          <a:xfrm>
            <a:off x="4237038" y="2198688"/>
            <a:ext cx="4333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Õß{ß</a:t>
            </a:r>
          </a:p>
        </p:txBody>
      </p:sp>
      <p:sp>
        <p:nvSpPr>
          <p:cNvPr id="20708" name="Rectangle 292">
            <a:extLst>
              <a:ext uri="{FF2B5EF4-FFF2-40B4-BE49-F238E27FC236}">
                <a16:creationId xmlns:a16="http://schemas.microsoft.com/office/drawing/2014/main" id="{C05FAE08-E554-B2A0-1367-9DF0B848E817}"/>
              </a:ext>
            </a:extLst>
          </p:cNvPr>
          <p:cNvSpPr>
            <a:spLocks noChangeArrowheads="1"/>
          </p:cNvSpPr>
          <p:nvPr/>
        </p:nvSpPr>
        <p:spPr bwMode="auto">
          <a:xfrm>
            <a:off x="4410075" y="2605088"/>
            <a:ext cx="3635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I - I</a:t>
            </a:r>
          </a:p>
        </p:txBody>
      </p:sp>
      <p:sp>
        <p:nvSpPr>
          <p:cNvPr id="20709" name="Line 293">
            <a:extLst>
              <a:ext uri="{FF2B5EF4-FFF2-40B4-BE49-F238E27FC236}">
                <a16:creationId xmlns:a16="http://schemas.microsoft.com/office/drawing/2014/main" id="{DD9579E8-FE5A-2417-FDD5-2AA49487080D}"/>
              </a:ext>
            </a:extLst>
          </p:cNvPr>
          <p:cNvSpPr>
            <a:spLocks noChangeShapeType="1"/>
          </p:cNvSpPr>
          <p:nvPr/>
        </p:nvSpPr>
        <p:spPr bwMode="auto">
          <a:xfrm>
            <a:off x="4322763" y="37909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0" name="Line 294">
            <a:extLst>
              <a:ext uri="{FF2B5EF4-FFF2-40B4-BE49-F238E27FC236}">
                <a16:creationId xmlns:a16="http://schemas.microsoft.com/office/drawing/2014/main" id="{93579AC2-2536-197F-B639-28B880E379BC}"/>
              </a:ext>
            </a:extLst>
          </p:cNvPr>
          <p:cNvSpPr>
            <a:spLocks noChangeShapeType="1"/>
          </p:cNvSpPr>
          <p:nvPr/>
        </p:nvSpPr>
        <p:spPr bwMode="auto">
          <a:xfrm>
            <a:off x="4319588" y="3976688"/>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1" name="Rectangle 295">
            <a:extLst>
              <a:ext uri="{FF2B5EF4-FFF2-40B4-BE49-F238E27FC236}">
                <a16:creationId xmlns:a16="http://schemas.microsoft.com/office/drawing/2014/main" id="{C313A756-3C66-D7B8-E986-295B86FA9A59}"/>
              </a:ext>
            </a:extLst>
          </p:cNvPr>
          <p:cNvSpPr>
            <a:spLocks noChangeArrowheads="1"/>
          </p:cNvSpPr>
          <p:nvPr/>
        </p:nvSpPr>
        <p:spPr bwMode="auto">
          <a:xfrm>
            <a:off x="4348163" y="3486150"/>
            <a:ext cx="7842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çÏÞæØËí</a:t>
            </a:r>
            <a:endParaRPr lang="en-US" altLang="en-US" sz="1200" b="1">
              <a:solidFill>
                <a:srgbClr val="000000"/>
              </a:solidFill>
              <a:latin typeface="Chicago" charset="0"/>
            </a:endParaRPr>
          </a:p>
        </p:txBody>
      </p:sp>
      <p:sp>
        <p:nvSpPr>
          <p:cNvPr id="20712" name="Rectangle 296">
            <a:extLst>
              <a:ext uri="{FF2B5EF4-FFF2-40B4-BE49-F238E27FC236}">
                <a16:creationId xmlns:a16="http://schemas.microsoft.com/office/drawing/2014/main" id="{F1FC7A72-5E24-B7ED-D8F8-9DB5512FFD8A}"/>
              </a:ext>
            </a:extLst>
          </p:cNvPr>
          <p:cNvSpPr>
            <a:spLocks noChangeArrowheads="1"/>
          </p:cNvSpPr>
          <p:nvPr/>
        </p:nvSpPr>
        <p:spPr bwMode="auto">
          <a:xfrm>
            <a:off x="4254500" y="3636963"/>
            <a:ext cx="7556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   </a:t>
            </a:r>
            <a:r>
              <a:rPr lang="en-US" altLang="en-US" sz="1000">
                <a:solidFill>
                  <a:srgbClr val="000000"/>
                </a:solidFill>
                <a:latin typeface="Kerala" pitchFamily="2" charset="0"/>
              </a:rPr>
              <a:t>¥¿ßÎJ¢</a:t>
            </a:r>
            <a:endParaRPr lang="en-US" altLang="en-US" sz="1000" b="1">
              <a:solidFill>
                <a:srgbClr val="000000"/>
              </a:solidFill>
              <a:latin typeface="Helvetica" pitchFamily="2" charset="0"/>
            </a:endParaRPr>
          </a:p>
        </p:txBody>
      </p:sp>
      <p:sp>
        <p:nvSpPr>
          <p:cNvPr id="20713" name="Rectangle 297">
            <a:extLst>
              <a:ext uri="{FF2B5EF4-FFF2-40B4-BE49-F238E27FC236}">
                <a16:creationId xmlns:a16="http://schemas.microsoft.com/office/drawing/2014/main" id="{2687347E-30DB-2936-815B-099625B2C380}"/>
              </a:ext>
            </a:extLst>
          </p:cNvPr>
          <p:cNvSpPr>
            <a:spLocks noChangeArrowheads="1"/>
          </p:cNvSpPr>
          <p:nvPr/>
        </p:nvSpPr>
        <p:spPr bwMode="auto">
          <a:xfrm>
            <a:off x="4446588" y="380523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430</a:t>
            </a:r>
          </a:p>
        </p:txBody>
      </p:sp>
      <p:sp>
        <p:nvSpPr>
          <p:cNvPr id="20714" name="Line 298">
            <a:extLst>
              <a:ext uri="{FF2B5EF4-FFF2-40B4-BE49-F238E27FC236}">
                <a16:creationId xmlns:a16="http://schemas.microsoft.com/office/drawing/2014/main" id="{87BD5C71-D5ED-A29F-E720-C1881E72C7BE}"/>
              </a:ext>
            </a:extLst>
          </p:cNvPr>
          <p:cNvSpPr>
            <a:spLocks noChangeShapeType="1"/>
          </p:cNvSpPr>
          <p:nvPr/>
        </p:nvSpPr>
        <p:spPr bwMode="auto">
          <a:xfrm>
            <a:off x="4232275" y="45831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5" name="Line 299">
            <a:extLst>
              <a:ext uri="{FF2B5EF4-FFF2-40B4-BE49-F238E27FC236}">
                <a16:creationId xmlns:a16="http://schemas.microsoft.com/office/drawing/2014/main" id="{4BEE3AE7-C034-C5DA-69C9-EB50A98F94F0}"/>
              </a:ext>
            </a:extLst>
          </p:cNvPr>
          <p:cNvSpPr>
            <a:spLocks noChangeShapeType="1"/>
          </p:cNvSpPr>
          <p:nvPr/>
        </p:nvSpPr>
        <p:spPr bwMode="auto">
          <a:xfrm>
            <a:off x="4232275" y="47609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6" name="Line 300">
            <a:extLst>
              <a:ext uri="{FF2B5EF4-FFF2-40B4-BE49-F238E27FC236}">
                <a16:creationId xmlns:a16="http://schemas.microsoft.com/office/drawing/2014/main" id="{F5ECB7D3-5D94-168F-1655-3DEC1629BA2D}"/>
              </a:ext>
            </a:extLst>
          </p:cNvPr>
          <p:cNvSpPr>
            <a:spLocks noChangeShapeType="1"/>
          </p:cNvSpPr>
          <p:nvPr/>
        </p:nvSpPr>
        <p:spPr bwMode="auto">
          <a:xfrm>
            <a:off x="4232275" y="49387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7" name="Line 301">
            <a:extLst>
              <a:ext uri="{FF2B5EF4-FFF2-40B4-BE49-F238E27FC236}">
                <a16:creationId xmlns:a16="http://schemas.microsoft.com/office/drawing/2014/main" id="{CF6C4513-B50E-D196-E46F-CD771B147A92}"/>
              </a:ext>
            </a:extLst>
          </p:cNvPr>
          <p:cNvSpPr>
            <a:spLocks noChangeShapeType="1"/>
          </p:cNvSpPr>
          <p:nvPr/>
        </p:nvSpPr>
        <p:spPr bwMode="auto">
          <a:xfrm>
            <a:off x="4232275" y="51165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8" name="Line 302">
            <a:extLst>
              <a:ext uri="{FF2B5EF4-FFF2-40B4-BE49-F238E27FC236}">
                <a16:creationId xmlns:a16="http://schemas.microsoft.com/office/drawing/2014/main" id="{FCD98237-EB6F-5CA0-6765-6EBB6233402A}"/>
              </a:ext>
            </a:extLst>
          </p:cNvPr>
          <p:cNvSpPr>
            <a:spLocks noChangeShapeType="1"/>
          </p:cNvSpPr>
          <p:nvPr/>
        </p:nvSpPr>
        <p:spPr bwMode="auto">
          <a:xfrm>
            <a:off x="4244975" y="52943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9" name="Rectangle 303">
            <a:extLst>
              <a:ext uri="{FF2B5EF4-FFF2-40B4-BE49-F238E27FC236}">
                <a16:creationId xmlns:a16="http://schemas.microsoft.com/office/drawing/2014/main" id="{766CEA0B-3845-28AF-9408-A6723B22E174}"/>
              </a:ext>
            </a:extLst>
          </p:cNvPr>
          <p:cNvSpPr>
            <a:spLocks noChangeArrowheads="1"/>
          </p:cNvSpPr>
          <p:nvPr/>
        </p:nvSpPr>
        <p:spPr bwMode="auto">
          <a:xfrm>
            <a:off x="4281488" y="4244975"/>
            <a:ext cx="5746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çÎÞæÖ</a:t>
            </a:r>
          </a:p>
        </p:txBody>
      </p:sp>
      <p:sp>
        <p:nvSpPr>
          <p:cNvPr id="20720" name="Rectangle 304">
            <a:extLst>
              <a:ext uri="{FF2B5EF4-FFF2-40B4-BE49-F238E27FC236}">
                <a16:creationId xmlns:a16="http://schemas.microsoft.com/office/drawing/2014/main" id="{5173DBAF-6952-0C52-782E-FD50E75DA5DC}"/>
              </a:ext>
            </a:extLst>
          </p:cNvPr>
          <p:cNvSpPr>
            <a:spLocks noChangeArrowheads="1"/>
          </p:cNvSpPr>
          <p:nvPr/>
        </p:nvSpPr>
        <p:spPr bwMode="auto">
          <a:xfrm>
            <a:off x="4392613" y="4572000"/>
            <a:ext cx="56356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ØßÈÞÏí</a:t>
            </a:r>
            <a:endParaRPr lang="en-US" altLang="en-US" sz="1000" b="1">
              <a:solidFill>
                <a:srgbClr val="000000"/>
              </a:solidFill>
              <a:latin typeface="Helvetica" pitchFamily="2" charset="0"/>
            </a:endParaRPr>
          </a:p>
        </p:txBody>
      </p:sp>
      <p:sp>
        <p:nvSpPr>
          <p:cNvPr id="20721" name="Rectangle 305">
            <a:extLst>
              <a:ext uri="{FF2B5EF4-FFF2-40B4-BE49-F238E27FC236}">
                <a16:creationId xmlns:a16="http://schemas.microsoft.com/office/drawing/2014/main" id="{B0782129-8958-B72B-5A46-AC36DC209194}"/>
              </a:ext>
            </a:extLst>
          </p:cNvPr>
          <p:cNvSpPr>
            <a:spLocks noChangeArrowheads="1"/>
          </p:cNvSpPr>
          <p:nvPr/>
        </p:nvSpPr>
        <p:spPr bwMode="auto">
          <a:xfrm>
            <a:off x="4359275" y="4778375"/>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M - C - C</a:t>
            </a:r>
          </a:p>
        </p:txBody>
      </p:sp>
      <p:sp>
        <p:nvSpPr>
          <p:cNvPr id="20722" name="Rectangle 306">
            <a:extLst>
              <a:ext uri="{FF2B5EF4-FFF2-40B4-BE49-F238E27FC236}">
                <a16:creationId xmlns:a16="http://schemas.microsoft.com/office/drawing/2014/main" id="{418FEF1A-9032-87EE-66B2-4C29B75166C3}"/>
              </a:ext>
            </a:extLst>
          </p:cNvPr>
          <p:cNvSpPr>
            <a:spLocks noChangeArrowheads="1"/>
          </p:cNvSpPr>
          <p:nvPr/>
        </p:nvSpPr>
        <p:spPr bwMode="auto">
          <a:xfrm>
            <a:off x="4222750" y="4976813"/>
            <a:ext cx="914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µÞçÆÖí ÌVK</a:t>
            </a:r>
          </a:p>
        </p:txBody>
      </p:sp>
      <p:sp>
        <p:nvSpPr>
          <p:cNvPr id="20723" name="Rectangle 307">
            <a:extLst>
              <a:ext uri="{FF2B5EF4-FFF2-40B4-BE49-F238E27FC236}">
                <a16:creationId xmlns:a16="http://schemas.microsoft.com/office/drawing/2014/main" id="{7577F030-26A5-0DEA-871C-239AC5F0A4E9}"/>
              </a:ext>
            </a:extLst>
          </p:cNvPr>
          <p:cNvSpPr>
            <a:spLocks noChangeArrowheads="1"/>
          </p:cNvSpPr>
          <p:nvPr/>
        </p:nvSpPr>
        <p:spPr bwMode="auto">
          <a:xfrm>
            <a:off x="4506913" y="5126038"/>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40</a:t>
            </a:r>
          </a:p>
        </p:txBody>
      </p:sp>
      <p:sp>
        <p:nvSpPr>
          <p:cNvPr id="20724" name="Rectangle 308">
            <a:extLst>
              <a:ext uri="{FF2B5EF4-FFF2-40B4-BE49-F238E27FC236}">
                <a16:creationId xmlns:a16="http://schemas.microsoft.com/office/drawing/2014/main" id="{80B427FE-A06A-70FA-1DC9-00ECDFB55450}"/>
              </a:ext>
            </a:extLst>
          </p:cNvPr>
          <p:cNvSpPr>
            <a:spLocks noChangeArrowheads="1"/>
          </p:cNvSpPr>
          <p:nvPr/>
        </p:nvSpPr>
        <p:spPr bwMode="auto">
          <a:xfrm>
            <a:off x="4306888" y="5246688"/>
            <a:ext cx="8588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5 </a:t>
            </a:r>
            <a:r>
              <a:rPr lang="en-US" altLang="en-US" sz="1000">
                <a:solidFill>
                  <a:srgbClr val="000000"/>
                </a:solidFill>
                <a:latin typeface="Kerala" pitchFamily="2" charset="0"/>
              </a:rPr>
              <a:t>dÉØ¢·BZ</a:t>
            </a:r>
          </a:p>
        </p:txBody>
      </p:sp>
      <p:sp>
        <p:nvSpPr>
          <p:cNvPr id="20725" name="Line 309">
            <a:extLst>
              <a:ext uri="{FF2B5EF4-FFF2-40B4-BE49-F238E27FC236}">
                <a16:creationId xmlns:a16="http://schemas.microsoft.com/office/drawing/2014/main" id="{0B2C2D4E-7745-1021-0508-AF36103E1F09}"/>
              </a:ext>
            </a:extLst>
          </p:cNvPr>
          <p:cNvSpPr>
            <a:spLocks noChangeShapeType="1"/>
          </p:cNvSpPr>
          <p:nvPr/>
        </p:nvSpPr>
        <p:spPr bwMode="auto">
          <a:xfrm>
            <a:off x="4225925" y="547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6" name="Rectangle 310">
            <a:extLst>
              <a:ext uri="{FF2B5EF4-FFF2-40B4-BE49-F238E27FC236}">
                <a16:creationId xmlns:a16="http://schemas.microsoft.com/office/drawing/2014/main" id="{8102AE82-6ECE-90D3-945F-76E8BD5B0BD8}"/>
              </a:ext>
            </a:extLst>
          </p:cNvPr>
          <p:cNvSpPr>
            <a:spLocks noChangeArrowheads="1"/>
          </p:cNvSpPr>
          <p:nvPr/>
        </p:nvSpPr>
        <p:spPr bwMode="auto">
          <a:xfrm>
            <a:off x="4359275" y="4414838"/>
            <a:ext cx="6381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ÉáùMÞ¿í</a:t>
            </a:r>
            <a:endParaRPr lang="en-US" altLang="en-US" sz="1200" b="1">
              <a:solidFill>
                <a:srgbClr val="000000"/>
              </a:solidFill>
              <a:latin typeface="Helvetica" pitchFamily="2" charset="0"/>
            </a:endParaRPr>
          </a:p>
        </p:txBody>
      </p:sp>
      <p:sp>
        <p:nvSpPr>
          <p:cNvPr id="20727" name="Line 311">
            <a:extLst>
              <a:ext uri="{FF2B5EF4-FFF2-40B4-BE49-F238E27FC236}">
                <a16:creationId xmlns:a16="http://schemas.microsoft.com/office/drawing/2014/main" id="{117959B2-3620-9E9F-9996-7218184EB920}"/>
              </a:ext>
            </a:extLst>
          </p:cNvPr>
          <p:cNvSpPr>
            <a:spLocks noChangeShapeType="1"/>
          </p:cNvSpPr>
          <p:nvPr/>
        </p:nvSpPr>
        <p:spPr bwMode="auto">
          <a:xfrm>
            <a:off x="4276725" y="601503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8" name="Line 312">
            <a:extLst>
              <a:ext uri="{FF2B5EF4-FFF2-40B4-BE49-F238E27FC236}">
                <a16:creationId xmlns:a16="http://schemas.microsoft.com/office/drawing/2014/main" id="{CBEF4A91-5B0B-7B0E-0AC3-B9A6B17185A9}"/>
              </a:ext>
            </a:extLst>
          </p:cNvPr>
          <p:cNvSpPr>
            <a:spLocks noChangeShapeType="1"/>
          </p:cNvSpPr>
          <p:nvPr/>
        </p:nvSpPr>
        <p:spPr bwMode="auto">
          <a:xfrm>
            <a:off x="4241800" y="62404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9" name="Rectangle 313">
            <a:extLst>
              <a:ext uri="{FF2B5EF4-FFF2-40B4-BE49-F238E27FC236}">
                <a16:creationId xmlns:a16="http://schemas.microsoft.com/office/drawing/2014/main" id="{67039E80-58A2-D86C-54F8-D950C77610D9}"/>
              </a:ext>
            </a:extLst>
          </p:cNvPr>
          <p:cNvSpPr>
            <a:spLocks noChangeArrowheads="1"/>
          </p:cNvSpPr>
          <p:nvPr/>
        </p:nvSpPr>
        <p:spPr bwMode="auto">
          <a:xfrm>
            <a:off x="4264025" y="5651500"/>
            <a:ext cx="684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accent2"/>
                </a:solidFill>
                <a:latin typeface="Kerala" pitchFamily="2" charset="0"/>
              </a:rPr>
              <a:t>çÏÞÖáÕ</a:t>
            </a:r>
          </a:p>
        </p:txBody>
      </p:sp>
      <p:sp>
        <p:nvSpPr>
          <p:cNvPr id="20730" name="Rectangle 314">
            <a:extLst>
              <a:ext uri="{FF2B5EF4-FFF2-40B4-BE49-F238E27FC236}">
                <a16:creationId xmlns:a16="http://schemas.microsoft.com/office/drawing/2014/main" id="{AD31B121-8248-E51D-F2FA-D6535CF6BCC2}"/>
              </a:ext>
            </a:extLst>
          </p:cNvPr>
          <p:cNvSpPr>
            <a:spLocks noChangeArrowheads="1"/>
          </p:cNvSpPr>
          <p:nvPr/>
        </p:nvSpPr>
        <p:spPr bwMode="auto">
          <a:xfrm>
            <a:off x="4330700" y="5832475"/>
            <a:ext cx="9128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æÏøßçÙÞ/ÙÞÏß</a:t>
            </a:r>
          </a:p>
        </p:txBody>
      </p:sp>
      <p:sp>
        <p:nvSpPr>
          <p:cNvPr id="20731" name="Rectangle 315">
            <a:extLst>
              <a:ext uri="{FF2B5EF4-FFF2-40B4-BE49-F238E27FC236}">
                <a16:creationId xmlns:a16="http://schemas.microsoft.com/office/drawing/2014/main" id="{14B6385D-9191-A1FD-DBDC-AC04035CD684}"/>
              </a:ext>
            </a:extLst>
          </p:cNvPr>
          <p:cNvSpPr>
            <a:spLocks noChangeArrowheads="1"/>
          </p:cNvSpPr>
          <p:nvPr/>
        </p:nvSpPr>
        <p:spPr bwMode="auto">
          <a:xfrm>
            <a:off x="4246563" y="6057900"/>
            <a:ext cx="10556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çÆÖ¢ ÕßÍ¼ßAæMGá</a:t>
            </a:r>
          </a:p>
        </p:txBody>
      </p:sp>
      <p:sp>
        <p:nvSpPr>
          <p:cNvPr id="618812" name="Rectangle 316">
            <a:extLst>
              <a:ext uri="{FF2B5EF4-FFF2-40B4-BE49-F238E27FC236}">
                <a16:creationId xmlns:a16="http://schemas.microsoft.com/office/drawing/2014/main" id="{DB95C1DE-0142-D26A-C1ED-A366FC12DA4E}"/>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8817" name="Rectangle 321">
            <a:extLst>
              <a:ext uri="{FF2B5EF4-FFF2-40B4-BE49-F238E27FC236}">
                <a16:creationId xmlns:a16="http://schemas.microsoft.com/office/drawing/2014/main" id="{2288A455-E27F-21BF-A3EF-32622F8C07A9}"/>
              </a:ext>
            </a:extLst>
          </p:cNvPr>
          <p:cNvSpPr>
            <a:spLocks noChangeArrowheads="1"/>
          </p:cNvSpPr>
          <p:nvPr/>
        </p:nvSpPr>
        <p:spPr bwMode="auto">
          <a:xfrm>
            <a:off x="6486525" y="449263"/>
            <a:ext cx="1625600" cy="73818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8814" name="Oval 318">
            <a:extLst>
              <a:ext uri="{FF2B5EF4-FFF2-40B4-BE49-F238E27FC236}">
                <a16:creationId xmlns:a16="http://schemas.microsoft.com/office/drawing/2014/main" id="{490874F9-BBBA-8CBE-F5F4-80AA5C963C28}"/>
              </a:ext>
            </a:extLst>
          </p:cNvPr>
          <p:cNvSpPr>
            <a:spLocks noChangeArrowheads="1"/>
          </p:cNvSpPr>
          <p:nvPr/>
        </p:nvSpPr>
        <p:spPr bwMode="auto">
          <a:xfrm>
            <a:off x="6197600" y="11715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0735" name="Rectangle 322">
            <a:extLst>
              <a:ext uri="{FF2B5EF4-FFF2-40B4-BE49-F238E27FC236}">
                <a16:creationId xmlns:a16="http://schemas.microsoft.com/office/drawing/2014/main" id="{78CDA58F-45BF-207A-6EDF-B77CE93F4056}"/>
              </a:ext>
            </a:extLst>
          </p:cNvPr>
          <p:cNvSpPr>
            <a:spLocks noChangeArrowheads="1"/>
          </p:cNvSpPr>
          <p:nvPr/>
        </p:nvSpPr>
        <p:spPr bwMode="auto">
          <a:xfrm>
            <a:off x="6610350" y="731838"/>
            <a:ext cx="846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chemeClr val="bg2"/>
                </a:solidFill>
                <a:latin typeface="Kerala" pitchFamily="2" charset="0"/>
              </a:rPr>
              <a:t>ÈcÞÏÞÇßÉzÞV</a:t>
            </a:r>
          </a:p>
        </p:txBody>
      </p:sp>
      <p:sp>
        <p:nvSpPr>
          <p:cNvPr id="20736" name="Rectangle 323">
            <a:extLst>
              <a:ext uri="{FF2B5EF4-FFF2-40B4-BE49-F238E27FC236}">
                <a16:creationId xmlns:a16="http://schemas.microsoft.com/office/drawing/2014/main" id="{E504B09D-5341-F697-5693-AC9C9DE87C19}"/>
              </a:ext>
            </a:extLst>
          </p:cNvPr>
          <p:cNvSpPr>
            <a:spLocks noChangeArrowheads="1"/>
          </p:cNvSpPr>
          <p:nvPr/>
        </p:nvSpPr>
        <p:spPr bwMode="auto">
          <a:xfrm>
            <a:off x="6818313" y="938213"/>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350</a:t>
            </a:r>
          </a:p>
        </p:txBody>
      </p:sp>
      <p:sp>
        <p:nvSpPr>
          <p:cNvPr id="20737" name="Text Box 324">
            <a:extLst>
              <a:ext uri="{FF2B5EF4-FFF2-40B4-BE49-F238E27FC236}">
                <a16:creationId xmlns:a16="http://schemas.microsoft.com/office/drawing/2014/main" id="{3FCE5294-DE2D-9898-C3F0-F1E848785565}"/>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b="1">
                <a:solidFill>
                  <a:schemeClr val="tx1"/>
                </a:solidFill>
              </a:rPr>
              <a:t>4</a:t>
            </a:r>
          </a:p>
        </p:txBody>
      </p:sp>
      <p:grpSp>
        <p:nvGrpSpPr>
          <p:cNvPr id="20738" name="Group 113">
            <a:extLst>
              <a:ext uri="{FF2B5EF4-FFF2-40B4-BE49-F238E27FC236}">
                <a16:creationId xmlns:a16="http://schemas.microsoft.com/office/drawing/2014/main" id="{E58BB02F-8CEE-7AEE-F638-9AD1CA419D9E}"/>
              </a:ext>
            </a:extLst>
          </p:cNvPr>
          <p:cNvGrpSpPr>
            <a:grpSpLocks/>
          </p:cNvGrpSpPr>
          <p:nvPr/>
        </p:nvGrpSpPr>
        <p:grpSpPr bwMode="auto">
          <a:xfrm>
            <a:off x="7511697" y="2424377"/>
            <a:ext cx="726109" cy="869325"/>
            <a:chOff x="1557" y="1007"/>
            <a:chExt cx="2105" cy="1949"/>
          </a:xfrm>
        </p:grpSpPr>
        <p:grpSp>
          <p:nvGrpSpPr>
            <p:cNvPr id="20782" name="Group 115">
              <a:extLst>
                <a:ext uri="{FF2B5EF4-FFF2-40B4-BE49-F238E27FC236}">
                  <a16:creationId xmlns:a16="http://schemas.microsoft.com/office/drawing/2014/main" id="{0FE7F114-C180-278D-E817-7BC1D5D399F4}"/>
                </a:ext>
              </a:extLst>
            </p:cNvPr>
            <p:cNvGrpSpPr>
              <a:grpSpLocks/>
            </p:cNvGrpSpPr>
            <p:nvPr/>
          </p:nvGrpSpPr>
          <p:grpSpPr bwMode="auto">
            <a:xfrm>
              <a:off x="1557" y="1209"/>
              <a:ext cx="2105" cy="1421"/>
              <a:chOff x="578" y="2316"/>
              <a:chExt cx="2105" cy="1421"/>
            </a:xfrm>
          </p:grpSpPr>
          <p:sp>
            <p:nvSpPr>
              <p:cNvPr id="20784" name="Freeform 116" descr="Cork">
                <a:extLst>
                  <a:ext uri="{FF2B5EF4-FFF2-40B4-BE49-F238E27FC236}">
                    <a16:creationId xmlns:a16="http://schemas.microsoft.com/office/drawing/2014/main" id="{41C7E17E-EBBD-B581-E470-EA4BE8149A6A}"/>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785" name="Freeform 117" descr="Cork">
                <a:extLst>
                  <a:ext uri="{FF2B5EF4-FFF2-40B4-BE49-F238E27FC236}">
                    <a16:creationId xmlns:a16="http://schemas.microsoft.com/office/drawing/2014/main" id="{05E7D11F-802F-97D9-2F48-34E82005B270}"/>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0777" name="Freeform 119">
              <a:extLst>
                <a:ext uri="{FF2B5EF4-FFF2-40B4-BE49-F238E27FC236}">
                  <a16:creationId xmlns:a16="http://schemas.microsoft.com/office/drawing/2014/main" id="{8353FD79-AC3C-BE29-A784-969D2D1E8E82}"/>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78" name="Freeform 120">
              <a:extLst>
                <a:ext uri="{FF2B5EF4-FFF2-40B4-BE49-F238E27FC236}">
                  <a16:creationId xmlns:a16="http://schemas.microsoft.com/office/drawing/2014/main" id="{C86CB4D5-1244-0A22-7908-5BA8432100E6}"/>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79" name="Freeform 121">
              <a:extLst>
                <a:ext uri="{FF2B5EF4-FFF2-40B4-BE49-F238E27FC236}">
                  <a16:creationId xmlns:a16="http://schemas.microsoft.com/office/drawing/2014/main" id="{258B5414-5CE4-756D-16FB-FFE96E8B3FD7}"/>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80" name="Freeform 122">
              <a:extLst>
                <a:ext uri="{FF2B5EF4-FFF2-40B4-BE49-F238E27FC236}">
                  <a16:creationId xmlns:a16="http://schemas.microsoft.com/office/drawing/2014/main" id="{87AFECFA-9BAE-8805-BB4C-72508708758A}"/>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81" name="Freeform 123">
              <a:extLst>
                <a:ext uri="{FF2B5EF4-FFF2-40B4-BE49-F238E27FC236}">
                  <a16:creationId xmlns:a16="http://schemas.microsoft.com/office/drawing/2014/main" id="{591A9880-6C76-D76B-C1E1-ABCFAD0A5FB6}"/>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0739" name="Group 113">
            <a:extLst>
              <a:ext uri="{FF2B5EF4-FFF2-40B4-BE49-F238E27FC236}">
                <a16:creationId xmlns:a16="http://schemas.microsoft.com/office/drawing/2014/main" id="{448007D2-5597-64DD-F8EF-687323CF2013}"/>
              </a:ext>
            </a:extLst>
          </p:cNvPr>
          <p:cNvGrpSpPr>
            <a:grpSpLocks/>
          </p:cNvGrpSpPr>
          <p:nvPr/>
        </p:nvGrpSpPr>
        <p:grpSpPr bwMode="auto">
          <a:xfrm>
            <a:off x="5060597" y="2065602"/>
            <a:ext cx="726109" cy="869325"/>
            <a:chOff x="1557" y="1007"/>
            <a:chExt cx="2105" cy="1949"/>
          </a:xfrm>
        </p:grpSpPr>
        <p:grpSp>
          <p:nvGrpSpPr>
            <p:cNvPr id="20772" name="Group 115">
              <a:extLst>
                <a:ext uri="{FF2B5EF4-FFF2-40B4-BE49-F238E27FC236}">
                  <a16:creationId xmlns:a16="http://schemas.microsoft.com/office/drawing/2014/main" id="{A28FEAF4-AC49-BF8E-5FD2-FEA469E36626}"/>
                </a:ext>
              </a:extLst>
            </p:cNvPr>
            <p:cNvGrpSpPr>
              <a:grpSpLocks/>
            </p:cNvGrpSpPr>
            <p:nvPr/>
          </p:nvGrpSpPr>
          <p:grpSpPr bwMode="auto">
            <a:xfrm>
              <a:off x="1557" y="1209"/>
              <a:ext cx="2105" cy="1421"/>
              <a:chOff x="578" y="2316"/>
              <a:chExt cx="2105" cy="1421"/>
            </a:xfrm>
          </p:grpSpPr>
          <p:sp>
            <p:nvSpPr>
              <p:cNvPr id="20774" name="Freeform 116" descr="Cork">
                <a:extLst>
                  <a:ext uri="{FF2B5EF4-FFF2-40B4-BE49-F238E27FC236}">
                    <a16:creationId xmlns:a16="http://schemas.microsoft.com/office/drawing/2014/main" id="{365EE586-F78A-A07C-6353-EA1E94C6D0BF}"/>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775" name="Freeform 117" descr="Cork">
                <a:extLst>
                  <a:ext uri="{FF2B5EF4-FFF2-40B4-BE49-F238E27FC236}">
                    <a16:creationId xmlns:a16="http://schemas.microsoft.com/office/drawing/2014/main" id="{C64D4A36-2A99-0428-B466-1CE7873F02E8}"/>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0767" name="Freeform 119">
              <a:extLst>
                <a:ext uri="{FF2B5EF4-FFF2-40B4-BE49-F238E27FC236}">
                  <a16:creationId xmlns:a16="http://schemas.microsoft.com/office/drawing/2014/main" id="{221B162D-915B-B317-958B-529FF2A6B72B}"/>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68" name="Freeform 120">
              <a:extLst>
                <a:ext uri="{FF2B5EF4-FFF2-40B4-BE49-F238E27FC236}">
                  <a16:creationId xmlns:a16="http://schemas.microsoft.com/office/drawing/2014/main" id="{0F577950-3C89-98EE-5B6F-9DA8CCF0FBC0}"/>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69" name="Freeform 121">
              <a:extLst>
                <a:ext uri="{FF2B5EF4-FFF2-40B4-BE49-F238E27FC236}">
                  <a16:creationId xmlns:a16="http://schemas.microsoft.com/office/drawing/2014/main" id="{8A2928B3-0955-47A8-9CE2-846990465B4C}"/>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70" name="Freeform 122">
              <a:extLst>
                <a:ext uri="{FF2B5EF4-FFF2-40B4-BE49-F238E27FC236}">
                  <a16:creationId xmlns:a16="http://schemas.microsoft.com/office/drawing/2014/main" id="{098881E9-331B-64A8-73CA-2B4F83C3B3BD}"/>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71" name="Freeform 123">
              <a:extLst>
                <a:ext uri="{FF2B5EF4-FFF2-40B4-BE49-F238E27FC236}">
                  <a16:creationId xmlns:a16="http://schemas.microsoft.com/office/drawing/2014/main" id="{4F0F6F4E-4AEF-E87A-718F-BD458588B8AC}"/>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0740" name="Group 113">
            <a:extLst>
              <a:ext uri="{FF2B5EF4-FFF2-40B4-BE49-F238E27FC236}">
                <a16:creationId xmlns:a16="http://schemas.microsoft.com/office/drawing/2014/main" id="{7FB38819-C832-E5F8-68C4-DB067BA7B95F}"/>
              </a:ext>
            </a:extLst>
          </p:cNvPr>
          <p:cNvGrpSpPr>
            <a:grpSpLocks/>
          </p:cNvGrpSpPr>
          <p:nvPr/>
        </p:nvGrpSpPr>
        <p:grpSpPr bwMode="auto">
          <a:xfrm>
            <a:off x="5127272" y="5104077"/>
            <a:ext cx="726109" cy="869325"/>
            <a:chOff x="1557" y="1007"/>
            <a:chExt cx="2105" cy="1949"/>
          </a:xfrm>
        </p:grpSpPr>
        <p:grpSp>
          <p:nvGrpSpPr>
            <p:cNvPr id="20762" name="Group 115">
              <a:extLst>
                <a:ext uri="{FF2B5EF4-FFF2-40B4-BE49-F238E27FC236}">
                  <a16:creationId xmlns:a16="http://schemas.microsoft.com/office/drawing/2014/main" id="{7735DC86-4D34-2442-87E8-60D9D6EBB66D}"/>
                </a:ext>
              </a:extLst>
            </p:cNvPr>
            <p:cNvGrpSpPr>
              <a:grpSpLocks/>
            </p:cNvGrpSpPr>
            <p:nvPr/>
          </p:nvGrpSpPr>
          <p:grpSpPr bwMode="auto">
            <a:xfrm>
              <a:off x="1557" y="1209"/>
              <a:ext cx="2105" cy="1421"/>
              <a:chOff x="578" y="2316"/>
              <a:chExt cx="2105" cy="1421"/>
            </a:xfrm>
          </p:grpSpPr>
          <p:sp>
            <p:nvSpPr>
              <p:cNvPr id="20764" name="Freeform 116" descr="Cork">
                <a:extLst>
                  <a:ext uri="{FF2B5EF4-FFF2-40B4-BE49-F238E27FC236}">
                    <a16:creationId xmlns:a16="http://schemas.microsoft.com/office/drawing/2014/main" id="{757BD5D2-D6C8-DE56-638A-50774E50E360}"/>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765" name="Freeform 117" descr="Cork">
                <a:extLst>
                  <a:ext uri="{FF2B5EF4-FFF2-40B4-BE49-F238E27FC236}">
                    <a16:creationId xmlns:a16="http://schemas.microsoft.com/office/drawing/2014/main" id="{2C8D075C-4AD4-8D58-BB6D-FA183A0006AE}"/>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0757" name="Freeform 119">
              <a:extLst>
                <a:ext uri="{FF2B5EF4-FFF2-40B4-BE49-F238E27FC236}">
                  <a16:creationId xmlns:a16="http://schemas.microsoft.com/office/drawing/2014/main" id="{CE19C9FB-9DAD-1380-8C3A-53258B7BA39D}"/>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58" name="Freeform 120">
              <a:extLst>
                <a:ext uri="{FF2B5EF4-FFF2-40B4-BE49-F238E27FC236}">
                  <a16:creationId xmlns:a16="http://schemas.microsoft.com/office/drawing/2014/main" id="{9744EAEF-9646-C7C5-030B-4EFCC56C6CD5}"/>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59" name="Freeform 121">
              <a:extLst>
                <a:ext uri="{FF2B5EF4-FFF2-40B4-BE49-F238E27FC236}">
                  <a16:creationId xmlns:a16="http://schemas.microsoft.com/office/drawing/2014/main" id="{FF7E1317-F0F3-7051-8917-858C3C6D0D76}"/>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60" name="Freeform 122">
              <a:extLst>
                <a:ext uri="{FF2B5EF4-FFF2-40B4-BE49-F238E27FC236}">
                  <a16:creationId xmlns:a16="http://schemas.microsoft.com/office/drawing/2014/main" id="{B89E4727-4E2B-B8B9-7A1C-64192FC51D6D}"/>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61" name="Freeform 123">
              <a:extLst>
                <a:ext uri="{FF2B5EF4-FFF2-40B4-BE49-F238E27FC236}">
                  <a16:creationId xmlns:a16="http://schemas.microsoft.com/office/drawing/2014/main" id="{2D464FB6-DCA0-7B04-4F44-07F7D203442C}"/>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20741" name="Rectangle 239">
            <a:extLst>
              <a:ext uri="{FF2B5EF4-FFF2-40B4-BE49-F238E27FC236}">
                <a16:creationId xmlns:a16="http://schemas.microsoft.com/office/drawing/2014/main" id="{097A0DE9-6D70-2286-E7EE-5DBC960DE0AD}"/>
              </a:ext>
            </a:extLst>
          </p:cNvPr>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AC</a:t>
            </a:r>
            <a:endParaRPr lang="en-US" altLang="en-US" sz="1800" i="1">
              <a:solidFill>
                <a:schemeClr val="tx1"/>
              </a:solidFill>
              <a:latin typeface="Helvetica" pitchFamily="2" charset="0"/>
            </a:endParaRPr>
          </a:p>
        </p:txBody>
      </p:sp>
      <p:sp>
        <p:nvSpPr>
          <p:cNvPr id="20742" name="Rectangle 252">
            <a:extLst>
              <a:ext uri="{FF2B5EF4-FFF2-40B4-BE49-F238E27FC236}">
                <a16:creationId xmlns:a16="http://schemas.microsoft.com/office/drawing/2014/main" id="{3DFA9EF5-7E66-5BAE-8654-B63F739CB1B2}"/>
              </a:ext>
            </a:extLst>
          </p:cNvPr>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LC</a:t>
            </a:r>
            <a:endParaRPr lang="en-US" altLang="en-US" sz="1800" i="1">
              <a:solidFill>
                <a:schemeClr val="tx1"/>
              </a:solidFill>
              <a:latin typeface="Helvetica" pitchFamily="2" charset="0"/>
            </a:endParaRPr>
          </a:p>
        </p:txBody>
      </p:sp>
      <p:grpSp>
        <p:nvGrpSpPr>
          <p:cNvPr id="20743" name="Group 113">
            <a:extLst>
              <a:ext uri="{FF2B5EF4-FFF2-40B4-BE49-F238E27FC236}">
                <a16:creationId xmlns:a16="http://schemas.microsoft.com/office/drawing/2014/main" id="{7BDC21ED-772B-6337-3F0A-BD2D000AEE01}"/>
              </a:ext>
            </a:extLst>
          </p:cNvPr>
          <p:cNvGrpSpPr>
            <a:grpSpLocks/>
          </p:cNvGrpSpPr>
          <p:nvPr/>
        </p:nvGrpSpPr>
        <p:grpSpPr bwMode="auto">
          <a:xfrm>
            <a:off x="7525984" y="1232165"/>
            <a:ext cx="726109" cy="869325"/>
            <a:chOff x="1557" y="1007"/>
            <a:chExt cx="2105" cy="1949"/>
          </a:xfrm>
        </p:grpSpPr>
        <p:grpSp>
          <p:nvGrpSpPr>
            <p:cNvPr id="20752" name="Group 115">
              <a:extLst>
                <a:ext uri="{FF2B5EF4-FFF2-40B4-BE49-F238E27FC236}">
                  <a16:creationId xmlns:a16="http://schemas.microsoft.com/office/drawing/2014/main" id="{D1923FFE-345E-9558-0EE2-06EBE01CE4C6}"/>
                </a:ext>
              </a:extLst>
            </p:cNvPr>
            <p:cNvGrpSpPr>
              <a:grpSpLocks/>
            </p:cNvGrpSpPr>
            <p:nvPr/>
          </p:nvGrpSpPr>
          <p:grpSpPr bwMode="auto">
            <a:xfrm>
              <a:off x="1557" y="1209"/>
              <a:ext cx="2105" cy="1421"/>
              <a:chOff x="578" y="2316"/>
              <a:chExt cx="2105" cy="1421"/>
            </a:xfrm>
          </p:grpSpPr>
          <p:sp>
            <p:nvSpPr>
              <p:cNvPr id="20754" name="Freeform 116" descr="Cork">
                <a:extLst>
                  <a:ext uri="{FF2B5EF4-FFF2-40B4-BE49-F238E27FC236}">
                    <a16:creationId xmlns:a16="http://schemas.microsoft.com/office/drawing/2014/main" id="{3D59DE97-251E-83B4-75D7-DFB1E1DC74BB}"/>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755" name="Freeform 117" descr="Cork">
                <a:extLst>
                  <a:ext uri="{FF2B5EF4-FFF2-40B4-BE49-F238E27FC236}">
                    <a16:creationId xmlns:a16="http://schemas.microsoft.com/office/drawing/2014/main" id="{83D9BAC7-E413-4CFF-9728-7AFC1DE764A2}"/>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0747" name="Freeform 119">
              <a:extLst>
                <a:ext uri="{FF2B5EF4-FFF2-40B4-BE49-F238E27FC236}">
                  <a16:creationId xmlns:a16="http://schemas.microsoft.com/office/drawing/2014/main" id="{7B98AEB0-EDF2-4BA2-5F6E-4D15A0F9430C}"/>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48" name="Freeform 120">
              <a:extLst>
                <a:ext uri="{FF2B5EF4-FFF2-40B4-BE49-F238E27FC236}">
                  <a16:creationId xmlns:a16="http://schemas.microsoft.com/office/drawing/2014/main" id="{722205F8-CE2B-3135-76B9-AD056D9F0DFB}"/>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49" name="Freeform 121">
              <a:extLst>
                <a:ext uri="{FF2B5EF4-FFF2-40B4-BE49-F238E27FC236}">
                  <a16:creationId xmlns:a16="http://schemas.microsoft.com/office/drawing/2014/main" id="{EEB6F73F-C28B-3D4A-0CA8-E2A4A3EACC4B}"/>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50" name="Freeform 122">
              <a:extLst>
                <a:ext uri="{FF2B5EF4-FFF2-40B4-BE49-F238E27FC236}">
                  <a16:creationId xmlns:a16="http://schemas.microsoft.com/office/drawing/2014/main" id="{9EE6FF4B-92C8-1CA0-9011-95DE6B682C54}"/>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751" name="Freeform 123">
              <a:extLst>
                <a:ext uri="{FF2B5EF4-FFF2-40B4-BE49-F238E27FC236}">
                  <a16:creationId xmlns:a16="http://schemas.microsoft.com/office/drawing/2014/main" id="{12D74B65-8C86-C0BE-B417-78D8CA6B0D4A}"/>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20744" name="Rectangle 252">
            <a:extLst>
              <a:ext uri="{FF2B5EF4-FFF2-40B4-BE49-F238E27FC236}">
                <a16:creationId xmlns:a16="http://schemas.microsoft.com/office/drawing/2014/main" id="{5E36BC98-1967-B183-3B8E-283EDDB06963}"/>
              </a:ext>
            </a:extLst>
          </p:cNvPr>
          <p:cNvSpPr>
            <a:spLocks noChangeArrowheads="1"/>
          </p:cNvSpPr>
          <p:nvPr/>
        </p:nvSpPr>
        <p:spPr bwMode="auto">
          <a:xfrm>
            <a:off x="7631113" y="2638425"/>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NC</a:t>
            </a:r>
            <a:endParaRPr lang="en-US" altLang="en-US" sz="1800" i="1">
              <a:solidFill>
                <a:schemeClr val="tx1"/>
              </a:solidFill>
              <a:latin typeface="Helvetica" pitchFamily="2" charset="0"/>
            </a:endParaRPr>
          </a:p>
        </p:txBody>
      </p:sp>
      <p:sp>
        <p:nvSpPr>
          <p:cNvPr id="20745" name="Rectangle 252">
            <a:extLst>
              <a:ext uri="{FF2B5EF4-FFF2-40B4-BE49-F238E27FC236}">
                <a16:creationId xmlns:a16="http://schemas.microsoft.com/office/drawing/2014/main" id="{0FC930F2-7BEC-DE23-C47E-D231CD8C2184}"/>
              </a:ext>
            </a:extLst>
          </p:cNvPr>
          <p:cNvSpPr>
            <a:spLocks noChangeArrowheads="1"/>
          </p:cNvSpPr>
          <p:nvPr/>
        </p:nvSpPr>
        <p:spPr bwMode="auto">
          <a:xfrm>
            <a:off x="7620000" y="1470025"/>
            <a:ext cx="439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DC</a:t>
            </a:r>
            <a:endParaRPr lang="en-US" altLang="en-US" sz="1800" i="1">
              <a:solidFill>
                <a:schemeClr val="tx1"/>
              </a:solidFill>
              <a:latin typeface="Helvetica" pitchFamily="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18812"/>
                                        </p:tgtEl>
                                        <p:attrNameLst>
                                          <p:attrName>style.visibility</p:attrName>
                                        </p:attrNameLst>
                                      </p:cBhvr>
                                      <p:to>
                                        <p:strVal val="visible"/>
                                      </p:to>
                                    </p:set>
                                    <p:anim calcmode="lin" valueType="num">
                                      <p:cBhvr>
                                        <p:cTn id="7" dur="500" fill="hold"/>
                                        <p:tgtEl>
                                          <p:spTgt spid="618812"/>
                                        </p:tgtEl>
                                        <p:attrNameLst>
                                          <p:attrName>ppt_w</p:attrName>
                                        </p:attrNameLst>
                                      </p:cBhvr>
                                      <p:tavLst>
                                        <p:tav tm="0">
                                          <p:val>
                                            <p:fltVal val="0"/>
                                          </p:val>
                                        </p:tav>
                                        <p:tav tm="100000">
                                          <p:val>
                                            <p:strVal val="#ppt_w"/>
                                          </p:val>
                                        </p:tav>
                                      </p:tavLst>
                                    </p:anim>
                                    <p:anim calcmode="lin" valueType="num">
                                      <p:cBhvr>
                                        <p:cTn id="8" dur="500" fill="hold"/>
                                        <p:tgtEl>
                                          <p:spTgt spid="618812"/>
                                        </p:tgtEl>
                                        <p:attrNameLst>
                                          <p:attrName>ppt_h</p:attrName>
                                        </p:attrNameLst>
                                      </p:cBhvr>
                                      <p:tavLst>
                                        <p:tav tm="0">
                                          <p:val>
                                            <p:fltVal val="0"/>
                                          </p:val>
                                        </p:tav>
                                        <p:tav tm="100000">
                                          <p:val>
                                            <p:strVal val="#ppt_h"/>
                                          </p:val>
                                        </p:tav>
                                      </p:tavLst>
                                    </p:anim>
                                    <p:anim calcmode="lin" valueType="num">
                                      <p:cBhvr>
                                        <p:cTn id="9" dur="500" fill="hold"/>
                                        <p:tgtEl>
                                          <p:spTgt spid="618812"/>
                                        </p:tgtEl>
                                        <p:attrNameLst>
                                          <p:attrName>ppt_x</p:attrName>
                                        </p:attrNameLst>
                                      </p:cBhvr>
                                      <p:tavLst>
                                        <p:tav tm="0">
                                          <p:val>
                                            <p:fltVal val="0.5"/>
                                          </p:val>
                                        </p:tav>
                                        <p:tav tm="100000">
                                          <p:val>
                                            <p:strVal val="#ppt_x"/>
                                          </p:val>
                                        </p:tav>
                                      </p:tavLst>
                                    </p:anim>
                                    <p:anim calcmode="lin" valueType="num">
                                      <p:cBhvr>
                                        <p:cTn id="10" dur="500" fill="hold"/>
                                        <p:tgtEl>
                                          <p:spTgt spid="61881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18763"/>
                                        </p:tgtEl>
                                        <p:attrNameLst>
                                          <p:attrName>style.visibility</p:attrName>
                                        </p:attrNameLst>
                                      </p:cBhvr>
                                      <p:to>
                                        <p:strVal val="visible"/>
                                      </p:to>
                                    </p:set>
                                    <p:anim calcmode="lin" valueType="num">
                                      <p:cBhvr>
                                        <p:cTn id="15" dur="500" fill="hold"/>
                                        <p:tgtEl>
                                          <p:spTgt spid="618763"/>
                                        </p:tgtEl>
                                        <p:attrNameLst>
                                          <p:attrName>ppt_w</p:attrName>
                                        </p:attrNameLst>
                                      </p:cBhvr>
                                      <p:tavLst>
                                        <p:tav tm="0">
                                          <p:val>
                                            <p:fltVal val="0"/>
                                          </p:val>
                                        </p:tav>
                                        <p:tav tm="100000">
                                          <p:val>
                                            <p:strVal val="#ppt_w"/>
                                          </p:val>
                                        </p:tav>
                                      </p:tavLst>
                                    </p:anim>
                                    <p:anim calcmode="lin" valueType="num">
                                      <p:cBhvr>
                                        <p:cTn id="16" dur="500" fill="hold"/>
                                        <p:tgtEl>
                                          <p:spTgt spid="618763"/>
                                        </p:tgtEl>
                                        <p:attrNameLst>
                                          <p:attrName>ppt_h</p:attrName>
                                        </p:attrNameLst>
                                      </p:cBhvr>
                                      <p:tavLst>
                                        <p:tav tm="0">
                                          <p:val>
                                            <p:fltVal val="0"/>
                                          </p:val>
                                        </p:tav>
                                        <p:tav tm="100000">
                                          <p:val>
                                            <p:strVal val="#ppt_h"/>
                                          </p:val>
                                        </p:tav>
                                      </p:tavLst>
                                    </p:anim>
                                    <p:anim calcmode="lin" valueType="num">
                                      <p:cBhvr>
                                        <p:cTn id="17" dur="500" fill="hold"/>
                                        <p:tgtEl>
                                          <p:spTgt spid="618763"/>
                                        </p:tgtEl>
                                        <p:attrNameLst>
                                          <p:attrName>ppt_x</p:attrName>
                                        </p:attrNameLst>
                                      </p:cBhvr>
                                      <p:tavLst>
                                        <p:tav tm="0">
                                          <p:val>
                                            <p:fltVal val="0.5"/>
                                          </p:val>
                                        </p:tav>
                                        <p:tav tm="100000">
                                          <p:val>
                                            <p:strVal val="#ppt_x"/>
                                          </p:val>
                                        </p:tav>
                                      </p:tavLst>
                                    </p:anim>
                                    <p:anim calcmode="lin" valueType="num">
                                      <p:cBhvr>
                                        <p:cTn id="18" dur="500" fill="hold"/>
                                        <p:tgtEl>
                                          <p:spTgt spid="618763"/>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18817"/>
                                        </p:tgtEl>
                                        <p:attrNameLst>
                                          <p:attrName>style.visibility</p:attrName>
                                        </p:attrNameLst>
                                      </p:cBhvr>
                                      <p:to>
                                        <p:strVal val="visible"/>
                                      </p:to>
                                    </p:set>
                                    <p:anim calcmode="lin" valueType="num">
                                      <p:cBhvr>
                                        <p:cTn id="23" dur="500" fill="hold"/>
                                        <p:tgtEl>
                                          <p:spTgt spid="618817"/>
                                        </p:tgtEl>
                                        <p:attrNameLst>
                                          <p:attrName>ppt_w</p:attrName>
                                        </p:attrNameLst>
                                      </p:cBhvr>
                                      <p:tavLst>
                                        <p:tav tm="0">
                                          <p:val>
                                            <p:fltVal val="0"/>
                                          </p:val>
                                        </p:tav>
                                        <p:tav tm="100000">
                                          <p:val>
                                            <p:strVal val="#ppt_w"/>
                                          </p:val>
                                        </p:tav>
                                      </p:tavLst>
                                    </p:anim>
                                    <p:anim calcmode="lin" valueType="num">
                                      <p:cBhvr>
                                        <p:cTn id="24" dur="500" fill="hold"/>
                                        <p:tgtEl>
                                          <p:spTgt spid="618817"/>
                                        </p:tgtEl>
                                        <p:attrNameLst>
                                          <p:attrName>ppt_h</p:attrName>
                                        </p:attrNameLst>
                                      </p:cBhvr>
                                      <p:tavLst>
                                        <p:tav tm="0">
                                          <p:val>
                                            <p:fltVal val="0"/>
                                          </p:val>
                                        </p:tav>
                                        <p:tav tm="100000">
                                          <p:val>
                                            <p:strVal val="#ppt_h"/>
                                          </p:val>
                                        </p:tav>
                                      </p:tavLst>
                                    </p:anim>
                                    <p:anim calcmode="lin" valueType="num">
                                      <p:cBhvr>
                                        <p:cTn id="25" dur="500" fill="hold"/>
                                        <p:tgtEl>
                                          <p:spTgt spid="618817"/>
                                        </p:tgtEl>
                                        <p:attrNameLst>
                                          <p:attrName>ppt_x</p:attrName>
                                        </p:attrNameLst>
                                      </p:cBhvr>
                                      <p:tavLst>
                                        <p:tav tm="0">
                                          <p:val>
                                            <p:fltVal val="0.5"/>
                                          </p:val>
                                        </p:tav>
                                        <p:tav tm="100000">
                                          <p:val>
                                            <p:strVal val="#ppt_x"/>
                                          </p:val>
                                        </p:tav>
                                      </p:tavLst>
                                    </p:anim>
                                    <p:anim calcmode="lin" valueType="num">
                                      <p:cBhvr>
                                        <p:cTn id="26" dur="500" fill="hold"/>
                                        <p:tgtEl>
                                          <p:spTgt spid="618817"/>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500"/>
                            </p:stCondLst>
                            <p:childTnLst>
                              <p:par>
                                <p:cTn id="28" presetID="23" presetClass="entr" presetSubtype="36" fill="hold" grpId="0" nodeType="afterEffect">
                                  <p:stCondLst>
                                    <p:cond delay="0"/>
                                  </p:stCondLst>
                                  <p:childTnLst>
                                    <p:set>
                                      <p:cBhvr>
                                        <p:cTn id="29" dur="1" fill="hold">
                                          <p:stCondLst>
                                            <p:cond delay="0"/>
                                          </p:stCondLst>
                                        </p:cTn>
                                        <p:tgtEl>
                                          <p:spTgt spid="618814"/>
                                        </p:tgtEl>
                                        <p:attrNameLst>
                                          <p:attrName>style.visibility</p:attrName>
                                        </p:attrNameLst>
                                      </p:cBhvr>
                                      <p:to>
                                        <p:strVal val="visible"/>
                                      </p:to>
                                    </p:set>
                                    <p:anim calcmode="lin" valueType="num">
                                      <p:cBhvr>
                                        <p:cTn id="30" dur="500" fill="hold"/>
                                        <p:tgtEl>
                                          <p:spTgt spid="618814"/>
                                        </p:tgtEl>
                                        <p:attrNameLst>
                                          <p:attrName>ppt_w</p:attrName>
                                        </p:attrNameLst>
                                      </p:cBhvr>
                                      <p:tavLst>
                                        <p:tav tm="0">
                                          <p:val>
                                            <p:strVal val="(6*min(max(#ppt_w*#ppt_h,.3),1)-7.4)/-.7*#ppt_w"/>
                                          </p:val>
                                        </p:tav>
                                        <p:tav tm="100000">
                                          <p:val>
                                            <p:strVal val="#ppt_w"/>
                                          </p:val>
                                        </p:tav>
                                      </p:tavLst>
                                    </p:anim>
                                    <p:anim calcmode="lin" valueType="num">
                                      <p:cBhvr>
                                        <p:cTn id="31" dur="500" fill="hold"/>
                                        <p:tgtEl>
                                          <p:spTgt spid="618814"/>
                                        </p:tgtEl>
                                        <p:attrNameLst>
                                          <p:attrName>ppt_h</p:attrName>
                                        </p:attrNameLst>
                                      </p:cBhvr>
                                      <p:tavLst>
                                        <p:tav tm="0">
                                          <p:val>
                                            <p:strVal val="(6*min(max(#ppt_w*#ppt_h,.3),1)-7.4)/-.7*#ppt_h"/>
                                          </p:val>
                                        </p:tav>
                                        <p:tav tm="100000">
                                          <p:val>
                                            <p:strVal val="#ppt_h"/>
                                          </p:val>
                                        </p:tav>
                                      </p:tavLst>
                                    </p:anim>
                                    <p:anim calcmode="lin" valueType="num">
                                      <p:cBhvr>
                                        <p:cTn id="32" dur="500" fill="hold"/>
                                        <p:tgtEl>
                                          <p:spTgt spid="618814"/>
                                        </p:tgtEl>
                                        <p:attrNameLst>
                                          <p:attrName>ppt_x</p:attrName>
                                        </p:attrNameLst>
                                      </p:cBhvr>
                                      <p:tavLst>
                                        <p:tav tm="0">
                                          <p:val>
                                            <p:fltVal val="0.5"/>
                                          </p:val>
                                        </p:tav>
                                        <p:tav tm="100000">
                                          <p:val>
                                            <p:strVal val="#ppt_x"/>
                                          </p:val>
                                        </p:tav>
                                      </p:tavLst>
                                    </p:anim>
                                    <p:anim calcmode="lin" valueType="num">
                                      <p:cBhvr>
                                        <p:cTn id="33" dur="500" fill="hold"/>
                                        <p:tgtEl>
                                          <p:spTgt spid="61881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763" grpId="0" animBg="1"/>
      <p:bldP spid="618812" grpId="0" animBg="1"/>
      <p:bldP spid="618817" grpId="0" animBg="1"/>
      <p:bldP spid="6188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a:extLst>
              <a:ext uri="{FF2B5EF4-FFF2-40B4-BE49-F238E27FC236}">
                <a16:creationId xmlns:a16="http://schemas.microsoft.com/office/drawing/2014/main" id="{3EED791C-B8B3-CBED-3976-6325B685DBF6}"/>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1507" name="Rectangle 3">
            <a:extLst>
              <a:ext uri="{FF2B5EF4-FFF2-40B4-BE49-F238E27FC236}">
                <a16:creationId xmlns:a16="http://schemas.microsoft.com/office/drawing/2014/main" id="{71111745-02C5-418B-F09A-DB55D67DA467}"/>
              </a:ext>
            </a:extLst>
          </p:cNvPr>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4420" name="Rectangle 4">
            <a:extLst>
              <a:ext uri="{FF2B5EF4-FFF2-40B4-BE49-F238E27FC236}">
                <a16:creationId xmlns:a16="http://schemas.microsoft.com/office/drawing/2014/main" id="{180EBD6A-64B9-12A3-D05A-001CFBA098A5}"/>
              </a:ext>
            </a:extLst>
          </p:cNvPr>
          <p:cNvSpPr>
            <a:spLocks noChangeArrowheads="1"/>
          </p:cNvSpPr>
          <p:nvPr/>
        </p:nvSpPr>
        <p:spPr bwMode="auto">
          <a:xfrm>
            <a:off x="738188" y="900113"/>
            <a:ext cx="7921625" cy="5883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4400">
                <a:solidFill>
                  <a:srgbClr val="FAFD00"/>
                </a:solidFill>
                <a:latin typeface="Kerala" panose="020B0604020202020204" pitchFamily="2" charset="0"/>
              </a:rPr>
              <a:t>¯µçÆÖ µÞÜ¸G¢</a:t>
            </a:r>
            <a:r>
              <a:rPr lang="en-US" altLang="en-US" sz="4400" b="1">
                <a:solidFill>
                  <a:srgbClr val="FAFD00"/>
                </a:solidFill>
                <a:latin typeface="Times" panose="02020603050405020304" pitchFamily="18" charset="0"/>
              </a:rPr>
              <a:t>:</a:t>
            </a:r>
          </a:p>
          <a:p>
            <a:pPr algn="ctr">
              <a:defRPr/>
            </a:pPr>
            <a:endParaRPr lang="en-US" altLang="en-US" sz="3600" b="1">
              <a:solidFill>
                <a:srgbClr val="FAFD00"/>
              </a:solidFill>
              <a:latin typeface="Times" panose="02020603050405020304" pitchFamily="18" charset="0"/>
            </a:endParaRPr>
          </a:p>
          <a:p>
            <a:pPr>
              <a:defRPr/>
            </a:pPr>
            <a:r>
              <a:rPr lang="en-US" altLang="en-US" sz="4000">
                <a:solidFill>
                  <a:srgbClr val="FFFF00"/>
                </a:solidFill>
                <a:latin typeface="Kerala" panose="020B0604020202020204" pitchFamily="2" charset="0"/>
              </a:rPr>
              <a:t>¥dÌÙÞ¢ _ çÏÞçØËí</a:t>
            </a:r>
            <a:r>
              <a:rPr lang="en-US" altLang="en-US" sz="3600" b="1">
                <a:solidFill>
                  <a:srgbClr val="FAFD00"/>
                </a:solidFill>
                <a:latin typeface="Times" panose="02020603050405020304" pitchFamily="18" charset="0"/>
              </a:rPr>
              <a:t>  	2000 B.C.</a:t>
            </a:r>
            <a:endParaRPr lang="en-US" altLang="en-US" sz="3600" b="1">
              <a:solidFill>
                <a:schemeClr val="hlink"/>
              </a:solidFill>
              <a:latin typeface="Times" panose="02020603050405020304" pitchFamily="18" charset="0"/>
            </a:endParaRPr>
          </a:p>
          <a:p>
            <a:pPr>
              <a:defRPr/>
            </a:pPr>
            <a:endParaRPr lang="en-US" altLang="en-US" sz="3600" b="1">
              <a:solidFill>
                <a:srgbClr val="FAFD00"/>
              </a:solidFill>
              <a:latin typeface="Times" panose="02020603050405020304" pitchFamily="18" charset="0"/>
            </a:endParaRPr>
          </a:p>
          <a:p>
            <a:pPr>
              <a:defRPr/>
            </a:pPr>
            <a:r>
              <a:rPr lang="en-US" altLang="en-US" sz="4000">
                <a:solidFill>
                  <a:srgbClr val="FAFD00"/>
                </a:solidFill>
                <a:latin typeface="Kerala" panose="020B0604020202020204" pitchFamily="2" charset="0"/>
              </a:rPr>
              <a:t>çÎÞæÖ _ çÏÞÖáÕ</a:t>
            </a:r>
            <a:r>
              <a:rPr lang="en-US" altLang="en-US" sz="3600" b="1">
                <a:solidFill>
                  <a:srgbClr val="FAFD00"/>
                </a:solidFill>
                <a:latin typeface="Times" panose="02020603050405020304" pitchFamily="18" charset="0"/>
              </a:rPr>
              <a:t>  		1500 B.C.</a:t>
            </a:r>
          </a:p>
          <a:p>
            <a:pPr>
              <a:defRPr/>
            </a:pPr>
            <a:endParaRPr lang="en-US" altLang="en-US" sz="3600" b="1">
              <a:solidFill>
                <a:srgbClr val="FAFD00"/>
              </a:solidFill>
              <a:latin typeface="Times" panose="02020603050405020304" pitchFamily="18" charset="0"/>
            </a:endParaRPr>
          </a:p>
          <a:p>
            <a:pPr>
              <a:defRPr/>
            </a:pPr>
            <a:r>
              <a:rPr lang="en-US" altLang="en-US" sz="4000">
                <a:solidFill>
                  <a:schemeClr val="tx1"/>
                </a:solidFill>
                <a:latin typeface="Kerala" panose="020B0604020202020204" pitchFamily="2" charset="0"/>
              </a:rPr>
              <a:t>¥øÞ¼µÄb¢_ øÞ¼ÍøÃ¢</a:t>
            </a:r>
            <a:r>
              <a:rPr lang="en-US" altLang="en-US" sz="3600">
                <a:solidFill>
                  <a:srgbClr val="FAFD00"/>
                </a:solidFill>
                <a:latin typeface="Kerala" panose="020B0604020202020204" pitchFamily="2" charset="0"/>
              </a:rPr>
              <a:t>  </a:t>
            </a:r>
            <a:r>
              <a:rPr lang="en-US" altLang="en-US" sz="3600" b="1">
                <a:solidFill>
                  <a:schemeClr val="hlink"/>
                </a:solidFill>
                <a:latin typeface="Times" panose="02020603050405020304" pitchFamily="18" charset="0"/>
              </a:rPr>
              <a:t>	1000 B.C.</a:t>
            </a:r>
            <a:endParaRPr lang="en-US" altLang="en-US" sz="3600" b="1">
              <a:solidFill>
                <a:srgbClr val="FAFD00"/>
              </a:solidFill>
              <a:latin typeface="Times" panose="02020603050405020304" pitchFamily="18" charset="0"/>
            </a:endParaRPr>
          </a:p>
          <a:p>
            <a:pPr>
              <a:defRPr/>
            </a:pPr>
            <a:endParaRPr lang="en-US" altLang="en-US" sz="3600" b="1">
              <a:solidFill>
                <a:srgbClr val="FAFD00"/>
              </a:solidFill>
              <a:latin typeface="Times" panose="02020603050405020304" pitchFamily="18" charset="0"/>
            </a:endParaRPr>
          </a:p>
          <a:p>
            <a:pPr>
              <a:defRPr/>
            </a:pPr>
            <a:endParaRPr lang="en-US" altLang="en-US" sz="3600" b="1">
              <a:solidFill>
                <a:srgbClr val="FAFD00"/>
              </a:solidFill>
              <a:latin typeface="Times" panose="02020603050405020304" pitchFamily="18" charset="0"/>
            </a:endParaRPr>
          </a:p>
          <a:p>
            <a:pPr algn="ctr">
              <a:defRPr/>
            </a:pPr>
            <a:endParaRPr lang="en-US" altLang="en-US" sz="3600" b="1">
              <a:solidFill>
                <a:srgbClr val="FAFD00"/>
              </a:solidFill>
              <a:latin typeface="Times" panose="02020603050405020304" pitchFamily="18" charset="0"/>
            </a:endParaRPr>
          </a:p>
        </p:txBody>
      </p:sp>
      <p:sp>
        <p:nvSpPr>
          <p:cNvPr id="21509" name="Rectangle 5">
            <a:extLst>
              <a:ext uri="{FF2B5EF4-FFF2-40B4-BE49-F238E27FC236}">
                <a16:creationId xmlns:a16="http://schemas.microsoft.com/office/drawing/2014/main" id="{16503C29-D3BC-7F6C-78EE-547E8CFFEB42}"/>
              </a:ext>
            </a:extLst>
          </p:cNvPr>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4422" name="Oval 6">
            <a:extLst>
              <a:ext uri="{FF2B5EF4-FFF2-40B4-BE49-F238E27FC236}">
                <a16:creationId xmlns:a16="http://schemas.microsoft.com/office/drawing/2014/main" id="{08E21803-26CF-25F4-AA5E-EB1996451620}"/>
              </a:ext>
            </a:extLst>
          </p:cNvPr>
          <p:cNvSpPr>
            <a:spLocks noChangeArrowheads="1"/>
          </p:cNvSpPr>
          <p:nvPr/>
        </p:nvSpPr>
        <p:spPr bwMode="auto">
          <a:xfrm>
            <a:off x="306388" y="4265613"/>
            <a:ext cx="8394700" cy="982662"/>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1511" name="Text Box 9">
            <a:extLst>
              <a:ext uri="{FF2B5EF4-FFF2-40B4-BE49-F238E27FC236}">
                <a16:creationId xmlns:a16="http://schemas.microsoft.com/office/drawing/2014/main" id="{B957C3EE-19CC-FABE-C9BD-83DF56F4A3DC}"/>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44427" name="Rectangle 11">
            <a:extLst>
              <a:ext uri="{FF2B5EF4-FFF2-40B4-BE49-F238E27FC236}">
                <a16:creationId xmlns:a16="http://schemas.microsoft.com/office/drawing/2014/main" id="{97006823-1B83-ABEE-D709-691E558EE5CE}"/>
              </a:ext>
            </a:extLst>
          </p:cNvPr>
          <p:cNvSpPr>
            <a:spLocks noChangeArrowheads="1"/>
          </p:cNvSpPr>
          <p:nvPr/>
        </p:nvSpPr>
        <p:spPr bwMode="auto">
          <a:xfrm>
            <a:off x="807561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16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dissolve">
                                      <p:cBhvr>
                                        <p:cTn id="7" dur="500"/>
                                        <p:tgtEl>
                                          <p:spTgt spid="444420"/>
                                        </p:tgtEl>
                                      </p:cBhvr>
                                    </p:animEffect>
                                  </p:childTnLst>
                                </p:cTn>
                              </p:par>
                            </p:childTnLst>
                          </p:cTn>
                        </p:par>
                        <p:par>
                          <p:cTn id="8" fill="hold" nodeType="afterGroup">
                            <p:stCondLst>
                              <p:cond delay="5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18">
            <a:extLst>
              <a:ext uri="{FF2B5EF4-FFF2-40B4-BE49-F238E27FC236}">
                <a16:creationId xmlns:a16="http://schemas.microsoft.com/office/drawing/2014/main" id="{F724F62F-2252-341C-4330-50FC4374F579}"/>
              </a:ext>
            </a:extLst>
          </p:cNvPr>
          <p:cNvSpPr>
            <a:spLocks/>
          </p:cNvSpPr>
          <p:nvPr/>
        </p:nvSpPr>
        <p:spPr bwMode="auto">
          <a:xfrm>
            <a:off x="7397750" y="779463"/>
            <a:ext cx="1125538" cy="1358900"/>
          </a:xfrm>
          <a:custGeom>
            <a:avLst/>
            <a:gdLst>
              <a:gd name="T0" fmla="*/ 546874943 w 709"/>
              <a:gd name="T1" fmla="*/ 88206263 h 856"/>
              <a:gd name="T2" fmla="*/ 282257625 w 709"/>
              <a:gd name="T3" fmla="*/ 194052825 h 856"/>
              <a:gd name="T4" fmla="*/ 158770708 w 709"/>
              <a:gd name="T5" fmla="*/ 372983125 h 856"/>
              <a:gd name="T6" fmla="*/ 70564406 w 709"/>
              <a:gd name="T7" fmla="*/ 496471575 h 856"/>
              <a:gd name="T8" fmla="*/ 52924099 w 709"/>
              <a:gd name="T9" fmla="*/ 567035950 h 856"/>
              <a:gd name="T10" fmla="*/ 17641895 w 709"/>
              <a:gd name="T11" fmla="*/ 619958438 h 856"/>
              <a:gd name="T12" fmla="*/ 194052911 w 709"/>
              <a:gd name="T13" fmla="*/ 972780313 h 856"/>
              <a:gd name="T14" fmla="*/ 282257625 w 709"/>
              <a:gd name="T15" fmla="*/ 1096268763 h 856"/>
              <a:gd name="T16" fmla="*/ 405746130 w 709"/>
              <a:gd name="T17" fmla="*/ 1237397513 h 856"/>
              <a:gd name="T18" fmla="*/ 476310537 w 709"/>
              <a:gd name="T19" fmla="*/ 1381045625 h 856"/>
              <a:gd name="T20" fmla="*/ 690523119 w 709"/>
              <a:gd name="T21" fmla="*/ 1892638138 h 856"/>
              <a:gd name="T22" fmla="*/ 1025704843 w 709"/>
              <a:gd name="T23" fmla="*/ 1980842813 h 856"/>
              <a:gd name="T24" fmla="*/ 1325602776 w 709"/>
              <a:gd name="T25" fmla="*/ 2121971563 h 856"/>
              <a:gd name="T26" fmla="*/ 1431449386 w 709"/>
              <a:gd name="T27" fmla="*/ 2147483646 h 856"/>
              <a:gd name="T28" fmla="*/ 1628021661 w 709"/>
              <a:gd name="T29" fmla="*/ 2104331263 h 856"/>
              <a:gd name="T30" fmla="*/ 1680945759 w 709"/>
              <a:gd name="T31" fmla="*/ 1945560625 h 856"/>
              <a:gd name="T32" fmla="*/ 1537295995 w 709"/>
              <a:gd name="T33" fmla="*/ 1628020938 h 856"/>
              <a:gd name="T34" fmla="*/ 1628021661 w 709"/>
              <a:gd name="T35" fmla="*/ 1363405325 h 856"/>
              <a:gd name="T36" fmla="*/ 1698586067 w 709"/>
              <a:gd name="T37" fmla="*/ 1202115325 h 856"/>
              <a:gd name="T38" fmla="*/ 1786792369 w 709"/>
              <a:gd name="T39" fmla="*/ 796369375 h 856"/>
              <a:gd name="T40" fmla="*/ 1645663556 w 709"/>
              <a:gd name="T41" fmla="*/ 655240625 h 856"/>
              <a:gd name="T42" fmla="*/ 1466731589 w 709"/>
              <a:gd name="T43" fmla="*/ 443547500 h 856"/>
              <a:gd name="T44" fmla="*/ 1202115859 w 709"/>
              <a:gd name="T45" fmla="*/ 282257500 h 856"/>
              <a:gd name="T46" fmla="*/ 1008062948 w 709"/>
              <a:gd name="T47" fmla="*/ 0 h 856"/>
              <a:gd name="T48" fmla="*/ 690523119 w 709"/>
              <a:gd name="T49" fmla="*/ 141128750 h 856"/>
              <a:gd name="T50" fmla="*/ 546874943 w 709"/>
              <a:gd name="T51" fmla="*/ 882062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31" name="Text Box 5">
            <a:extLst>
              <a:ext uri="{FF2B5EF4-FFF2-40B4-BE49-F238E27FC236}">
                <a16:creationId xmlns:a16="http://schemas.microsoft.com/office/drawing/2014/main" id="{106F8C0D-F81A-20C9-7CFD-305C1407CAFC}"/>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443398" name="Text Box 6">
            <a:extLst>
              <a:ext uri="{FF2B5EF4-FFF2-40B4-BE49-F238E27FC236}">
                <a16:creationId xmlns:a16="http://schemas.microsoft.com/office/drawing/2014/main" id="{CF86C688-DBEF-5DA7-A6F1-E61091C036A0}"/>
              </a:ext>
            </a:extLst>
          </p:cNvPr>
          <p:cNvSpPr txBox="1">
            <a:spLocks noChangeArrowheads="1"/>
          </p:cNvSpPr>
          <p:nvPr/>
        </p:nvSpPr>
        <p:spPr bwMode="auto">
          <a:xfrm>
            <a:off x="1790700" y="-9525"/>
            <a:ext cx="4187825"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1. ÖÎá</a:t>
            </a:r>
            <a:r>
              <a:rPr lang="en-US" altLang="en-US" sz="2400" b="1">
                <a:solidFill>
                  <a:schemeClr val="tx1"/>
                </a:solidFill>
              </a:rPr>
              <a:t>.</a:t>
            </a:r>
            <a:r>
              <a:rPr lang="en-US" altLang="en-US" sz="1600" b="1">
                <a:solidFill>
                  <a:schemeClr val="tx1"/>
                </a:solidFill>
              </a:rPr>
              <a:t> 9:1-2 Kings 25:21</a:t>
            </a:r>
          </a:p>
        </p:txBody>
      </p:sp>
      <p:sp>
        <p:nvSpPr>
          <p:cNvPr id="22533" name="Text Box 8">
            <a:extLst>
              <a:ext uri="{FF2B5EF4-FFF2-40B4-BE49-F238E27FC236}">
                <a16:creationId xmlns:a16="http://schemas.microsoft.com/office/drawing/2014/main" id="{4D928BB6-ACEC-9861-5E63-D652889D611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43402" name="Rectangle 10">
            <a:extLst>
              <a:ext uri="{FF2B5EF4-FFF2-40B4-BE49-F238E27FC236}">
                <a16:creationId xmlns:a16="http://schemas.microsoft.com/office/drawing/2014/main" id="{FA479BB6-6D23-E38B-CB3A-DFBEABB574A4}"/>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17</a:t>
            </a:r>
          </a:p>
        </p:txBody>
      </p:sp>
      <p:sp>
        <p:nvSpPr>
          <p:cNvPr id="22535" name="Text Box 11">
            <a:extLst>
              <a:ext uri="{FF2B5EF4-FFF2-40B4-BE49-F238E27FC236}">
                <a16:creationId xmlns:a16="http://schemas.microsoft.com/office/drawing/2014/main" id="{A4E11737-D8ED-64A6-CE23-3380237BE8AB}"/>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22536" name="Text Box 12">
            <a:extLst>
              <a:ext uri="{FF2B5EF4-FFF2-40B4-BE49-F238E27FC236}">
                <a16:creationId xmlns:a16="http://schemas.microsoft.com/office/drawing/2014/main" id="{F9457839-2981-C034-61C5-B60EDC390927}"/>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b="1">
                <a:solidFill>
                  <a:srgbClr val="FFFFFF"/>
                </a:solidFill>
                <a:latin typeface="Arial" panose="020B0604020202020204" pitchFamily="34" charset="0"/>
              </a:rPr>
              <a:t>©2003 TBBMI</a:t>
            </a:r>
          </a:p>
        </p:txBody>
      </p:sp>
      <p:sp>
        <p:nvSpPr>
          <p:cNvPr id="443405" name="Rectangle 13">
            <a:extLst>
              <a:ext uri="{FF2B5EF4-FFF2-40B4-BE49-F238E27FC236}">
                <a16:creationId xmlns:a16="http://schemas.microsoft.com/office/drawing/2014/main" id="{C854E800-6BEE-C7EE-454A-78944D29BC87}"/>
              </a:ext>
            </a:extLst>
          </p:cNvPr>
          <p:cNvSpPr>
            <a:spLocks noChangeArrowheads="1"/>
          </p:cNvSpPr>
          <p:nvPr/>
        </p:nvSpPr>
        <p:spPr bwMode="auto">
          <a:xfrm>
            <a:off x="7543800" y="6532563"/>
            <a:ext cx="736600"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7.2.03d.</a:t>
            </a:r>
          </a:p>
        </p:txBody>
      </p:sp>
      <p:sp>
        <p:nvSpPr>
          <p:cNvPr id="443407" name="Oval 15">
            <a:extLst>
              <a:ext uri="{FF2B5EF4-FFF2-40B4-BE49-F238E27FC236}">
                <a16:creationId xmlns:a16="http://schemas.microsoft.com/office/drawing/2014/main" id="{6D66A982-9AB6-9249-1EE4-6629F684F267}"/>
              </a:ext>
            </a:extLst>
          </p:cNvPr>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2539" name="Freeform 16">
            <a:extLst>
              <a:ext uri="{FF2B5EF4-FFF2-40B4-BE49-F238E27FC236}">
                <a16:creationId xmlns:a16="http://schemas.microsoft.com/office/drawing/2014/main" id="{020FDE56-6013-CD02-2CC0-3D42F7F3D180}"/>
              </a:ext>
            </a:extLst>
          </p:cNvPr>
          <p:cNvSpPr>
            <a:spLocks/>
          </p:cNvSpPr>
          <p:nvPr/>
        </p:nvSpPr>
        <p:spPr bwMode="auto">
          <a:xfrm>
            <a:off x="7265988" y="771525"/>
            <a:ext cx="1011237" cy="954088"/>
          </a:xfrm>
          <a:custGeom>
            <a:avLst/>
            <a:gdLst>
              <a:gd name="T0" fmla="*/ 30241860 w 637"/>
              <a:gd name="T1" fmla="*/ 60483782 h 601"/>
              <a:gd name="T2" fmla="*/ 30241860 w 637"/>
              <a:gd name="T3" fmla="*/ 181451345 h 601"/>
              <a:gd name="T4" fmla="*/ 30241860 w 637"/>
              <a:gd name="T5" fmla="*/ 302418908 h 601"/>
              <a:gd name="T6" fmla="*/ 90725580 w 637"/>
              <a:gd name="T7" fmla="*/ 362902690 h 601"/>
              <a:gd name="T8" fmla="*/ 241934880 w 637"/>
              <a:gd name="T9" fmla="*/ 423386472 h 601"/>
              <a:gd name="T10" fmla="*/ 362902321 w 637"/>
              <a:gd name="T11" fmla="*/ 483870254 h 601"/>
              <a:gd name="T12" fmla="*/ 483869761 w 637"/>
              <a:gd name="T13" fmla="*/ 514112144 h 601"/>
              <a:gd name="T14" fmla="*/ 604837201 w 637"/>
              <a:gd name="T15" fmla="*/ 574595926 h 601"/>
              <a:gd name="T16" fmla="*/ 725804641 w 637"/>
              <a:gd name="T17" fmla="*/ 665321599 h 601"/>
              <a:gd name="T18" fmla="*/ 846772081 w 637"/>
              <a:gd name="T19" fmla="*/ 756047271 h 601"/>
              <a:gd name="T20" fmla="*/ 907255801 w 637"/>
              <a:gd name="T21" fmla="*/ 877014835 h 601"/>
              <a:gd name="T22" fmla="*/ 967739522 w 637"/>
              <a:gd name="T23" fmla="*/ 997982398 h 601"/>
              <a:gd name="T24" fmla="*/ 1058465102 w 637"/>
              <a:gd name="T25" fmla="*/ 1088708071 h 601"/>
              <a:gd name="T26" fmla="*/ 1118948822 w 637"/>
              <a:gd name="T27" fmla="*/ 1209675634 h 601"/>
              <a:gd name="T28" fmla="*/ 1149190682 w 637"/>
              <a:gd name="T29" fmla="*/ 1330643197 h 601"/>
              <a:gd name="T30" fmla="*/ 1149190682 w 637"/>
              <a:gd name="T31" fmla="*/ 1451610761 h 601"/>
              <a:gd name="T32" fmla="*/ 1209674402 w 637"/>
              <a:gd name="T33" fmla="*/ 1512094542 h 601"/>
              <a:gd name="T34" fmla="*/ 1330641842 w 637"/>
              <a:gd name="T35" fmla="*/ 1512094542 h 601"/>
              <a:gd name="T36" fmla="*/ 1481851142 w 637"/>
              <a:gd name="T37" fmla="*/ 1512094542 h 601"/>
              <a:gd name="T38" fmla="*/ 1602818582 w 637"/>
              <a:gd name="T39" fmla="*/ 1512094542 h 601"/>
              <a:gd name="T40" fmla="*/ 1572576722 w 637"/>
              <a:gd name="T41" fmla="*/ 1391126979 h 601"/>
              <a:gd name="T42" fmla="*/ 1542334862 w 637"/>
              <a:gd name="T43" fmla="*/ 1270159416 h 601"/>
              <a:gd name="T44" fmla="*/ 1481851142 w 637"/>
              <a:gd name="T45" fmla="*/ 1149191852 h 601"/>
              <a:gd name="T46" fmla="*/ 1421367422 w 637"/>
              <a:gd name="T47" fmla="*/ 1028224289 h 601"/>
              <a:gd name="T48" fmla="*/ 1360883702 w 637"/>
              <a:gd name="T49" fmla="*/ 907256725 h 601"/>
              <a:gd name="T50" fmla="*/ 1270158122 w 637"/>
              <a:gd name="T51" fmla="*/ 786289162 h 601"/>
              <a:gd name="T52" fmla="*/ 1239916262 w 637"/>
              <a:gd name="T53" fmla="*/ 665321599 h 601"/>
              <a:gd name="T54" fmla="*/ 1149190682 w 637"/>
              <a:gd name="T55" fmla="*/ 574595926 h 601"/>
              <a:gd name="T56" fmla="*/ 1058465102 w 637"/>
              <a:gd name="T57" fmla="*/ 483870254 h 601"/>
              <a:gd name="T58" fmla="*/ 967739522 w 637"/>
              <a:gd name="T59" fmla="*/ 393144581 h 601"/>
              <a:gd name="T60" fmla="*/ 877013941 w 637"/>
              <a:gd name="T61" fmla="*/ 302418908 h 601"/>
              <a:gd name="T62" fmla="*/ 756046501 w 637"/>
              <a:gd name="T63" fmla="*/ 241935127 h 601"/>
              <a:gd name="T64" fmla="*/ 635079061 w 637"/>
              <a:gd name="T65" fmla="*/ 181451345 h 601"/>
              <a:gd name="T66" fmla="*/ 514111621 w 637"/>
              <a:gd name="T67" fmla="*/ 120967563 h 601"/>
              <a:gd name="T68" fmla="*/ 393144181 w 637"/>
              <a:gd name="T69" fmla="*/ 90725673 h 601"/>
              <a:gd name="T70" fmla="*/ 272176740 w 637"/>
              <a:gd name="T71" fmla="*/ 60483782 h 601"/>
              <a:gd name="T72" fmla="*/ 151209300 w 637"/>
              <a:gd name="T73" fmla="*/ 0 h 601"/>
              <a:gd name="T74" fmla="*/ 3024186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3409" name="Rectangle 17">
            <a:extLst>
              <a:ext uri="{FF2B5EF4-FFF2-40B4-BE49-F238E27FC236}">
                <a16:creationId xmlns:a16="http://schemas.microsoft.com/office/drawing/2014/main" id="{EA6D8240-2F38-18C8-0A5F-DD525EB9B8F3}"/>
              </a:ext>
            </a:extLst>
          </p:cNvPr>
          <p:cNvSpPr>
            <a:spLocks noChangeArrowheads="1"/>
          </p:cNvSpPr>
          <p:nvPr/>
        </p:nvSpPr>
        <p:spPr bwMode="auto">
          <a:xfrm>
            <a:off x="6772275" y="901700"/>
            <a:ext cx="1844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charset="0"/>
                <a:ea typeface="+mn-ea"/>
              </a:rPr>
              <a:t>A</a:t>
            </a:r>
            <a:r>
              <a:rPr lang="en-US" sz="3600">
                <a:solidFill>
                  <a:srgbClr val="51DC00"/>
                </a:solidFill>
                <a:latin typeface="Times" charset="0"/>
                <a:ea typeface="+mn-ea"/>
              </a:rPr>
              <a:t> </a:t>
            </a:r>
            <a:r>
              <a:rPr lang="en-US" sz="5400">
                <a:solidFill>
                  <a:srgbClr val="1CFF23"/>
                </a:solidFill>
                <a:latin typeface="Times" charset="0"/>
                <a:ea typeface="+mn-ea"/>
              </a:rPr>
              <a:t>R</a:t>
            </a:r>
            <a:r>
              <a:rPr lang="en-US" sz="3600">
                <a:solidFill>
                  <a:schemeClr val="tx2"/>
                </a:solidFill>
                <a:latin typeface="Times" charset="0"/>
                <a:ea typeface="+mn-ea"/>
              </a:rPr>
              <a:t> C</a:t>
            </a:r>
          </a:p>
        </p:txBody>
      </p:sp>
      <p:grpSp>
        <p:nvGrpSpPr>
          <p:cNvPr id="22541" name="Group 19">
            <a:extLst>
              <a:ext uri="{FF2B5EF4-FFF2-40B4-BE49-F238E27FC236}">
                <a16:creationId xmlns:a16="http://schemas.microsoft.com/office/drawing/2014/main" id="{3F25E4D1-FCC9-B92C-E460-4A6BA2774CC1}"/>
              </a:ext>
            </a:extLst>
          </p:cNvPr>
          <p:cNvGrpSpPr>
            <a:grpSpLocks/>
          </p:cNvGrpSpPr>
          <p:nvPr/>
        </p:nvGrpSpPr>
        <p:grpSpPr bwMode="auto">
          <a:xfrm>
            <a:off x="2797175" y="1049338"/>
            <a:ext cx="5262563" cy="4445000"/>
            <a:chOff x="1308" y="772"/>
            <a:chExt cx="3315" cy="2800"/>
          </a:xfrm>
        </p:grpSpPr>
        <p:grpSp>
          <p:nvGrpSpPr>
            <p:cNvPr id="22543" name="Group 20">
              <a:extLst>
                <a:ext uri="{FF2B5EF4-FFF2-40B4-BE49-F238E27FC236}">
                  <a16:creationId xmlns:a16="http://schemas.microsoft.com/office/drawing/2014/main" id="{4E1792E7-D49E-7B65-21E7-73927E9A2F9A}"/>
                </a:ext>
              </a:extLst>
            </p:cNvPr>
            <p:cNvGrpSpPr>
              <a:grpSpLocks/>
            </p:cNvGrpSpPr>
            <p:nvPr/>
          </p:nvGrpSpPr>
          <p:grpSpPr bwMode="auto">
            <a:xfrm>
              <a:off x="1308" y="772"/>
              <a:ext cx="1741" cy="846"/>
              <a:chOff x="2412" y="2052"/>
              <a:chExt cx="1741" cy="846"/>
            </a:xfrm>
          </p:grpSpPr>
          <p:sp>
            <p:nvSpPr>
              <p:cNvPr id="22600" name="Rectangle 21">
                <a:extLst>
                  <a:ext uri="{FF2B5EF4-FFF2-40B4-BE49-F238E27FC236}">
                    <a16:creationId xmlns:a16="http://schemas.microsoft.com/office/drawing/2014/main" id="{5F97AFB9-07AF-BD60-53E2-46715E7A19A3}"/>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601" name="AutoShape 22">
                <a:extLst>
                  <a:ext uri="{FF2B5EF4-FFF2-40B4-BE49-F238E27FC236}">
                    <a16:creationId xmlns:a16="http://schemas.microsoft.com/office/drawing/2014/main" id="{9B7A4666-0705-6924-8945-F30B28994425}"/>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602" name="Rectangle 23">
                <a:extLst>
                  <a:ext uri="{FF2B5EF4-FFF2-40B4-BE49-F238E27FC236}">
                    <a16:creationId xmlns:a16="http://schemas.microsoft.com/office/drawing/2014/main" id="{FCEDA095-1432-A871-BF40-E13FA1B18D7E}"/>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3416" name="Rectangle 24">
                <a:extLst>
                  <a:ext uri="{FF2B5EF4-FFF2-40B4-BE49-F238E27FC236}">
                    <a16:creationId xmlns:a16="http://schemas.microsoft.com/office/drawing/2014/main" id="{0A0C3CA2-F05A-A2CA-D04D-343EF65BC31D}"/>
                  </a:ext>
                </a:extLst>
              </p:cNvPr>
              <p:cNvSpPr>
                <a:spLocks noChangeArrowheads="1"/>
              </p:cNvSpPr>
              <p:nvPr/>
            </p:nvSpPr>
            <p:spPr bwMode="auto">
              <a:xfrm>
                <a:off x="2552" y="2078"/>
                <a:ext cx="627"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Øã×í¿ßMí</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22604" name="Line 25">
                <a:extLst>
                  <a:ext uri="{FF2B5EF4-FFF2-40B4-BE49-F238E27FC236}">
                    <a16:creationId xmlns:a16="http://schemas.microsoft.com/office/drawing/2014/main" id="{9F6ADCCB-631C-C544-86B5-6E82F974EE03}"/>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544" name="Group 26">
              <a:extLst>
                <a:ext uri="{FF2B5EF4-FFF2-40B4-BE49-F238E27FC236}">
                  <a16:creationId xmlns:a16="http://schemas.microsoft.com/office/drawing/2014/main" id="{032F83CB-7CE5-31C8-0B45-B74D41EBE21C}"/>
                </a:ext>
              </a:extLst>
            </p:cNvPr>
            <p:cNvGrpSpPr>
              <a:grpSpLocks/>
            </p:cNvGrpSpPr>
            <p:nvPr/>
          </p:nvGrpSpPr>
          <p:grpSpPr bwMode="auto">
            <a:xfrm>
              <a:off x="1460" y="996"/>
              <a:ext cx="1741" cy="846"/>
              <a:chOff x="2412" y="2052"/>
              <a:chExt cx="1741" cy="846"/>
            </a:xfrm>
          </p:grpSpPr>
          <p:sp>
            <p:nvSpPr>
              <p:cNvPr id="22595" name="Rectangle 27">
                <a:extLst>
                  <a:ext uri="{FF2B5EF4-FFF2-40B4-BE49-F238E27FC236}">
                    <a16:creationId xmlns:a16="http://schemas.microsoft.com/office/drawing/2014/main" id="{6BB1D431-4653-A93A-028B-A32AE303E532}"/>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96" name="AutoShape 28">
                <a:extLst>
                  <a:ext uri="{FF2B5EF4-FFF2-40B4-BE49-F238E27FC236}">
                    <a16:creationId xmlns:a16="http://schemas.microsoft.com/office/drawing/2014/main" id="{F9E5963E-2A53-356B-B907-164C3F8AF374}"/>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97" name="Rectangle 29">
                <a:extLst>
                  <a:ext uri="{FF2B5EF4-FFF2-40B4-BE49-F238E27FC236}">
                    <a16:creationId xmlns:a16="http://schemas.microsoft.com/office/drawing/2014/main" id="{33AF878A-FFEF-5A7F-8D95-377459BD00DB}"/>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3422" name="Rectangle 30">
                <a:extLst>
                  <a:ext uri="{FF2B5EF4-FFF2-40B4-BE49-F238E27FC236}">
                    <a16:creationId xmlns:a16="http://schemas.microsoft.com/office/drawing/2014/main" id="{3454923B-183C-48EA-E3C2-C3B8A084C7F4}"/>
                  </a:ext>
                </a:extLst>
              </p:cNvPr>
              <p:cNvSpPr>
                <a:spLocks noChangeArrowheads="1"/>
              </p:cNvSpPr>
              <p:nvPr/>
            </p:nvSpPr>
            <p:spPr bwMode="auto">
              <a:xfrm>
                <a:off x="2532" y="2078"/>
                <a:ext cx="668"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¥dÌÙÞ¢</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22599" name="Line 31">
                <a:extLst>
                  <a:ext uri="{FF2B5EF4-FFF2-40B4-BE49-F238E27FC236}">
                    <a16:creationId xmlns:a16="http://schemas.microsoft.com/office/drawing/2014/main" id="{E9E5C9F9-6DBE-038F-F64E-B1BD06955DF5}"/>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545" name="Group 32">
              <a:extLst>
                <a:ext uri="{FF2B5EF4-FFF2-40B4-BE49-F238E27FC236}">
                  <a16:creationId xmlns:a16="http://schemas.microsoft.com/office/drawing/2014/main" id="{557822CE-B7B4-09F4-C90E-BAD45B95FD37}"/>
                </a:ext>
              </a:extLst>
            </p:cNvPr>
            <p:cNvGrpSpPr>
              <a:grpSpLocks/>
            </p:cNvGrpSpPr>
            <p:nvPr/>
          </p:nvGrpSpPr>
          <p:grpSpPr bwMode="auto">
            <a:xfrm>
              <a:off x="1636" y="1212"/>
              <a:ext cx="1741" cy="846"/>
              <a:chOff x="2412" y="2052"/>
              <a:chExt cx="1741" cy="846"/>
            </a:xfrm>
          </p:grpSpPr>
          <p:sp>
            <p:nvSpPr>
              <p:cNvPr id="22590" name="Rectangle 33">
                <a:extLst>
                  <a:ext uri="{FF2B5EF4-FFF2-40B4-BE49-F238E27FC236}">
                    <a16:creationId xmlns:a16="http://schemas.microsoft.com/office/drawing/2014/main" id="{8941CA9A-32BE-A519-2DE6-3C42D694BB09}"/>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91" name="AutoShape 34">
                <a:extLst>
                  <a:ext uri="{FF2B5EF4-FFF2-40B4-BE49-F238E27FC236}">
                    <a16:creationId xmlns:a16="http://schemas.microsoft.com/office/drawing/2014/main" id="{4D767965-2D2E-B457-32D1-16095C10D739}"/>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92" name="Rectangle 35">
                <a:extLst>
                  <a:ext uri="{FF2B5EF4-FFF2-40B4-BE49-F238E27FC236}">
                    <a16:creationId xmlns:a16="http://schemas.microsoft.com/office/drawing/2014/main" id="{23B860A5-D9CF-1FA0-EA8F-018E8E84279A}"/>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3428" name="Rectangle 36">
                <a:extLst>
                  <a:ext uri="{FF2B5EF4-FFF2-40B4-BE49-F238E27FC236}">
                    <a16:creationId xmlns:a16="http://schemas.microsoft.com/office/drawing/2014/main" id="{FE6AD96F-58A7-4B04-991B-A218F875AB05}"/>
                  </a:ext>
                </a:extLst>
              </p:cNvPr>
              <p:cNvSpPr>
                <a:spLocks noChangeArrowheads="1"/>
              </p:cNvSpPr>
              <p:nvPr/>
            </p:nvSpPr>
            <p:spPr bwMode="auto">
              <a:xfrm>
                <a:off x="2563" y="2078"/>
                <a:ext cx="606"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ç¼ÞØËí</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22594" name="Line 37">
                <a:extLst>
                  <a:ext uri="{FF2B5EF4-FFF2-40B4-BE49-F238E27FC236}">
                    <a16:creationId xmlns:a16="http://schemas.microsoft.com/office/drawing/2014/main" id="{7C4A4CB0-F1EE-4DED-4A73-15F26927AE63}"/>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546" name="Group 38">
              <a:extLst>
                <a:ext uri="{FF2B5EF4-FFF2-40B4-BE49-F238E27FC236}">
                  <a16:creationId xmlns:a16="http://schemas.microsoft.com/office/drawing/2014/main" id="{5B020346-77A7-85FA-D90C-B8BBCF262022}"/>
                </a:ext>
              </a:extLst>
            </p:cNvPr>
            <p:cNvGrpSpPr>
              <a:grpSpLocks/>
            </p:cNvGrpSpPr>
            <p:nvPr/>
          </p:nvGrpSpPr>
          <p:grpSpPr bwMode="auto">
            <a:xfrm>
              <a:off x="1820" y="1412"/>
              <a:ext cx="1741" cy="846"/>
              <a:chOff x="2412" y="2052"/>
              <a:chExt cx="1741" cy="846"/>
            </a:xfrm>
          </p:grpSpPr>
          <p:sp>
            <p:nvSpPr>
              <p:cNvPr id="22585" name="Rectangle 39">
                <a:extLst>
                  <a:ext uri="{FF2B5EF4-FFF2-40B4-BE49-F238E27FC236}">
                    <a16:creationId xmlns:a16="http://schemas.microsoft.com/office/drawing/2014/main" id="{C1126001-9201-59A0-A221-2471902EB80B}"/>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86" name="AutoShape 40">
                <a:extLst>
                  <a:ext uri="{FF2B5EF4-FFF2-40B4-BE49-F238E27FC236}">
                    <a16:creationId xmlns:a16="http://schemas.microsoft.com/office/drawing/2014/main" id="{B6D27ECC-90FD-2807-A709-31129081FE88}"/>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87" name="Rectangle 41">
                <a:extLst>
                  <a:ext uri="{FF2B5EF4-FFF2-40B4-BE49-F238E27FC236}">
                    <a16:creationId xmlns:a16="http://schemas.microsoft.com/office/drawing/2014/main" id="{431578E3-11FB-B5CB-F64D-D4B96A3E207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3434" name="Rectangle 42">
                <a:extLst>
                  <a:ext uri="{FF2B5EF4-FFF2-40B4-BE49-F238E27FC236}">
                    <a16:creationId xmlns:a16="http://schemas.microsoft.com/office/drawing/2014/main" id="{BAF721FD-57BC-19C6-B07F-A08144D7764E}"/>
                  </a:ext>
                </a:extLst>
              </p:cNvPr>
              <p:cNvSpPr>
                <a:spLocks noChangeArrowheads="1"/>
              </p:cNvSpPr>
              <p:nvPr/>
            </p:nvSpPr>
            <p:spPr bwMode="auto">
              <a:xfrm>
                <a:off x="2620" y="2078"/>
                <a:ext cx="492"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çÎÞæÖ</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22589" name="Line 43">
                <a:extLst>
                  <a:ext uri="{FF2B5EF4-FFF2-40B4-BE49-F238E27FC236}">
                    <a16:creationId xmlns:a16="http://schemas.microsoft.com/office/drawing/2014/main" id="{B700C64E-9F61-006E-523C-A7B1C14F1560}"/>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547" name="Group 44">
              <a:extLst>
                <a:ext uri="{FF2B5EF4-FFF2-40B4-BE49-F238E27FC236}">
                  <a16:creationId xmlns:a16="http://schemas.microsoft.com/office/drawing/2014/main" id="{EB0606C2-6F42-FC65-4942-7F12817307CE}"/>
                </a:ext>
              </a:extLst>
            </p:cNvPr>
            <p:cNvGrpSpPr>
              <a:grpSpLocks/>
            </p:cNvGrpSpPr>
            <p:nvPr/>
          </p:nvGrpSpPr>
          <p:grpSpPr bwMode="auto">
            <a:xfrm>
              <a:off x="1988" y="1604"/>
              <a:ext cx="1741" cy="846"/>
              <a:chOff x="2412" y="2052"/>
              <a:chExt cx="1741" cy="846"/>
            </a:xfrm>
          </p:grpSpPr>
          <p:sp>
            <p:nvSpPr>
              <p:cNvPr id="22580" name="Rectangle 45">
                <a:extLst>
                  <a:ext uri="{FF2B5EF4-FFF2-40B4-BE49-F238E27FC236}">
                    <a16:creationId xmlns:a16="http://schemas.microsoft.com/office/drawing/2014/main" id="{57D3869D-9A37-9FDA-7FE0-D73D9A457D2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81" name="AutoShape 46">
                <a:extLst>
                  <a:ext uri="{FF2B5EF4-FFF2-40B4-BE49-F238E27FC236}">
                    <a16:creationId xmlns:a16="http://schemas.microsoft.com/office/drawing/2014/main" id="{F6D0074D-5D35-520A-54ED-E67923C74341}"/>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82" name="Rectangle 47">
                <a:extLst>
                  <a:ext uri="{FF2B5EF4-FFF2-40B4-BE49-F238E27FC236}">
                    <a16:creationId xmlns:a16="http://schemas.microsoft.com/office/drawing/2014/main" id="{9957E71F-4B9C-AE8E-C2F3-568CA0603F12}"/>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3440" name="Rectangle 48">
                <a:extLst>
                  <a:ext uri="{FF2B5EF4-FFF2-40B4-BE49-F238E27FC236}">
                    <a16:creationId xmlns:a16="http://schemas.microsoft.com/office/drawing/2014/main" id="{4CB91682-345B-C056-3DC4-3252F5916199}"/>
                  </a:ext>
                </a:extLst>
              </p:cNvPr>
              <p:cNvSpPr>
                <a:spLocks noChangeArrowheads="1"/>
              </p:cNvSpPr>
              <p:nvPr/>
            </p:nvSpPr>
            <p:spPr bwMode="auto">
              <a:xfrm>
                <a:off x="2570" y="2078"/>
                <a:ext cx="592"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çÏÞÖáÕ</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22584" name="Line 49">
                <a:extLst>
                  <a:ext uri="{FF2B5EF4-FFF2-40B4-BE49-F238E27FC236}">
                    <a16:creationId xmlns:a16="http://schemas.microsoft.com/office/drawing/2014/main" id="{0A6A85E6-4692-3B99-CA6A-80D87C4B137F}"/>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548" name="Group 50">
              <a:extLst>
                <a:ext uri="{FF2B5EF4-FFF2-40B4-BE49-F238E27FC236}">
                  <a16:creationId xmlns:a16="http://schemas.microsoft.com/office/drawing/2014/main" id="{0FCE48BC-1C26-EDEE-97A0-8C4D4B39A520}"/>
                </a:ext>
              </a:extLst>
            </p:cNvPr>
            <p:cNvGrpSpPr>
              <a:grpSpLocks/>
            </p:cNvGrpSpPr>
            <p:nvPr/>
          </p:nvGrpSpPr>
          <p:grpSpPr bwMode="auto">
            <a:xfrm>
              <a:off x="2164" y="1796"/>
              <a:ext cx="1741" cy="846"/>
              <a:chOff x="2412" y="2052"/>
              <a:chExt cx="1741" cy="846"/>
            </a:xfrm>
          </p:grpSpPr>
          <p:sp>
            <p:nvSpPr>
              <p:cNvPr id="22575" name="Rectangle 51">
                <a:extLst>
                  <a:ext uri="{FF2B5EF4-FFF2-40B4-BE49-F238E27FC236}">
                    <a16:creationId xmlns:a16="http://schemas.microsoft.com/office/drawing/2014/main" id="{FBEFA58F-6BC4-4016-3212-271AF6E439B6}"/>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76" name="AutoShape 52">
                <a:extLst>
                  <a:ext uri="{FF2B5EF4-FFF2-40B4-BE49-F238E27FC236}">
                    <a16:creationId xmlns:a16="http://schemas.microsoft.com/office/drawing/2014/main" id="{566B8649-A108-D346-258D-C1445FD90B7D}"/>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77" name="Rectangle 53">
                <a:extLst>
                  <a:ext uri="{FF2B5EF4-FFF2-40B4-BE49-F238E27FC236}">
                    <a16:creationId xmlns:a16="http://schemas.microsoft.com/office/drawing/2014/main" id="{18D421B9-485F-8797-FA42-30E4F0C67E74}"/>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3446" name="Rectangle 54">
                <a:extLst>
                  <a:ext uri="{FF2B5EF4-FFF2-40B4-BE49-F238E27FC236}">
                    <a16:creationId xmlns:a16="http://schemas.microsoft.com/office/drawing/2014/main" id="{FA2B2199-66C6-1B5E-2D92-69A947495B85}"/>
                  </a:ext>
                </a:extLst>
              </p:cNvPr>
              <p:cNvSpPr>
                <a:spLocks noChangeArrowheads="1"/>
              </p:cNvSpPr>
              <p:nvPr/>
            </p:nvSpPr>
            <p:spPr bwMode="auto">
              <a:xfrm>
                <a:off x="2474" y="2078"/>
                <a:ext cx="784"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¥øÞ¼µÄb¢</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22579" name="Line 55">
                <a:extLst>
                  <a:ext uri="{FF2B5EF4-FFF2-40B4-BE49-F238E27FC236}">
                    <a16:creationId xmlns:a16="http://schemas.microsoft.com/office/drawing/2014/main" id="{39B1EBE3-CD7E-1AE2-7A6C-1C074BFD3F91}"/>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549" name="Group 56">
              <a:extLst>
                <a:ext uri="{FF2B5EF4-FFF2-40B4-BE49-F238E27FC236}">
                  <a16:creationId xmlns:a16="http://schemas.microsoft.com/office/drawing/2014/main" id="{99BF4423-72EB-C26D-23EC-3A0896604F9B}"/>
                </a:ext>
              </a:extLst>
            </p:cNvPr>
            <p:cNvGrpSpPr>
              <a:grpSpLocks/>
            </p:cNvGrpSpPr>
            <p:nvPr/>
          </p:nvGrpSpPr>
          <p:grpSpPr bwMode="auto">
            <a:xfrm>
              <a:off x="2348" y="1996"/>
              <a:ext cx="1741" cy="846"/>
              <a:chOff x="2412" y="2052"/>
              <a:chExt cx="1741" cy="846"/>
            </a:xfrm>
          </p:grpSpPr>
          <p:sp>
            <p:nvSpPr>
              <p:cNvPr id="22570" name="Rectangle 57">
                <a:extLst>
                  <a:ext uri="{FF2B5EF4-FFF2-40B4-BE49-F238E27FC236}">
                    <a16:creationId xmlns:a16="http://schemas.microsoft.com/office/drawing/2014/main" id="{5DF0E2EF-3CA0-AA73-5A36-7D70A042AE9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71" name="AutoShape 58">
                <a:extLst>
                  <a:ext uri="{FF2B5EF4-FFF2-40B4-BE49-F238E27FC236}">
                    <a16:creationId xmlns:a16="http://schemas.microsoft.com/office/drawing/2014/main" id="{9D7B9DAF-F5EE-3B85-31E2-FDA5B8EF6BA8}"/>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72" name="Rectangle 59">
                <a:extLst>
                  <a:ext uri="{FF2B5EF4-FFF2-40B4-BE49-F238E27FC236}">
                    <a16:creationId xmlns:a16="http://schemas.microsoft.com/office/drawing/2014/main" id="{B2DBB835-F4B5-400E-87B2-69CA0B89445C}"/>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3452" name="Rectangle 60">
                <a:extLst>
                  <a:ext uri="{FF2B5EF4-FFF2-40B4-BE49-F238E27FC236}">
                    <a16:creationId xmlns:a16="http://schemas.microsoft.com/office/drawing/2014/main" id="{229A6461-4F45-5E0D-79BC-E3D31284FE0D}"/>
                  </a:ext>
                </a:extLst>
              </p:cNvPr>
              <p:cNvSpPr>
                <a:spLocks noChangeArrowheads="1"/>
              </p:cNvSpPr>
              <p:nvPr/>
            </p:nvSpPr>
            <p:spPr bwMode="auto">
              <a:xfrm>
                <a:off x="2526" y="2078"/>
                <a:ext cx="679"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øÞ¼ÍøÃ¢</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22574" name="Line 61">
                <a:extLst>
                  <a:ext uri="{FF2B5EF4-FFF2-40B4-BE49-F238E27FC236}">
                    <a16:creationId xmlns:a16="http://schemas.microsoft.com/office/drawing/2014/main" id="{59984BF9-9665-9EB8-E83E-FABA62BC3706}"/>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550" name="Group 62">
              <a:extLst>
                <a:ext uri="{FF2B5EF4-FFF2-40B4-BE49-F238E27FC236}">
                  <a16:creationId xmlns:a16="http://schemas.microsoft.com/office/drawing/2014/main" id="{DE8A3105-F0CF-C4FE-FE01-B2DC4648DAB6}"/>
                </a:ext>
              </a:extLst>
            </p:cNvPr>
            <p:cNvGrpSpPr>
              <a:grpSpLocks/>
            </p:cNvGrpSpPr>
            <p:nvPr/>
          </p:nvGrpSpPr>
          <p:grpSpPr bwMode="auto">
            <a:xfrm>
              <a:off x="2500" y="2220"/>
              <a:ext cx="1741" cy="846"/>
              <a:chOff x="2412" y="2052"/>
              <a:chExt cx="1741" cy="846"/>
            </a:xfrm>
          </p:grpSpPr>
          <p:sp>
            <p:nvSpPr>
              <p:cNvPr id="22565" name="Rectangle 63">
                <a:extLst>
                  <a:ext uri="{FF2B5EF4-FFF2-40B4-BE49-F238E27FC236}">
                    <a16:creationId xmlns:a16="http://schemas.microsoft.com/office/drawing/2014/main" id="{C399230E-0A42-C86E-D799-B11AC17BF1DC}"/>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66" name="AutoShape 64">
                <a:extLst>
                  <a:ext uri="{FF2B5EF4-FFF2-40B4-BE49-F238E27FC236}">
                    <a16:creationId xmlns:a16="http://schemas.microsoft.com/office/drawing/2014/main" id="{6291A3CB-8462-76D4-AEFE-11BADCA83C32}"/>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67" name="Rectangle 65">
                <a:extLst>
                  <a:ext uri="{FF2B5EF4-FFF2-40B4-BE49-F238E27FC236}">
                    <a16:creationId xmlns:a16="http://schemas.microsoft.com/office/drawing/2014/main" id="{47B1DD5A-1727-8602-3F59-0B21C9C600BE}"/>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3458" name="Rectangle 66">
                <a:extLst>
                  <a:ext uri="{FF2B5EF4-FFF2-40B4-BE49-F238E27FC236}">
                    <a16:creationId xmlns:a16="http://schemas.microsoft.com/office/drawing/2014/main" id="{5146D26A-5417-06BD-84A0-C5EC5681982A}"/>
                  </a:ext>
                </a:extLst>
              </p:cNvPr>
              <p:cNvSpPr>
                <a:spLocks noChangeArrowheads="1"/>
              </p:cNvSpPr>
              <p:nvPr/>
            </p:nvSpPr>
            <p:spPr bwMode="auto">
              <a:xfrm>
                <a:off x="2443" y="2078"/>
                <a:ext cx="845"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dÉÕÞØµÞÜ¢</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22569" name="Line 67">
                <a:extLst>
                  <a:ext uri="{FF2B5EF4-FFF2-40B4-BE49-F238E27FC236}">
                    <a16:creationId xmlns:a16="http://schemas.microsoft.com/office/drawing/2014/main" id="{894D49BA-9AD4-86F6-BC58-BF2B52A28BDD}"/>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551" name="Group 68">
              <a:extLst>
                <a:ext uri="{FF2B5EF4-FFF2-40B4-BE49-F238E27FC236}">
                  <a16:creationId xmlns:a16="http://schemas.microsoft.com/office/drawing/2014/main" id="{D4380255-4D90-DB1F-067B-59760603DF6D}"/>
                </a:ext>
              </a:extLst>
            </p:cNvPr>
            <p:cNvGrpSpPr>
              <a:grpSpLocks/>
            </p:cNvGrpSpPr>
            <p:nvPr/>
          </p:nvGrpSpPr>
          <p:grpSpPr bwMode="auto">
            <a:xfrm>
              <a:off x="2692" y="2431"/>
              <a:ext cx="1739" cy="840"/>
              <a:chOff x="2652" y="2271"/>
              <a:chExt cx="1739" cy="840"/>
            </a:xfrm>
          </p:grpSpPr>
          <p:sp>
            <p:nvSpPr>
              <p:cNvPr id="22561" name="Rectangle 69">
                <a:extLst>
                  <a:ext uri="{FF2B5EF4-FFF2-40B4-BE49-F238E27FC236}">
                    <a16:creationId xmlns:a16="http://schemas.microsoft.com/office/drawing/2014/main" id="{40B632FE-78FD-AF7D-3D64-92A1E0A06E7D}"/>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62" name="AutoShape 70">
                <a:extLst>
                  <a:ext uri="{FF2B5EF4-FFF2-40B4-BE49-F238E27FC236}">
                    <a16:creationId xmlns:a16="http://schemas.microsoft.com/office/drawing/2014/main" id="{BD2A4CA7-F8C0-A98B-B1B5-89ABD0CD24D7}"/>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63" name="Rectangle 71">
                <a:extLst>
                  <a:ext uri="{FF2B5EF4-FFF2-40B4-BE49-F238E27FC236}">
                    <a16:creationId xmlns:a16="http://schemas.microsoft.com/office/drawing/2014/main" id="{82ED681E-0F48-C62E-DAC8-570518E3F4CB}"/>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3464" name="Rectangle 72">
                <a:extLst>
                  <a:ext uri="{FF2B5EF4-FFF2-40B4-BE49-F238E27FC236}">
                    <a16:creationId xmlns:a16="http://schemas.microsoft.com/office/drawing/2014/main" id="{43EB38CD-BE49-5D7B-6B9E-91D89F1E3DFA}"/>
                  </a:ext>
                </a:extLst>
              </p:cNvPr>
              <p:cNvSpPr>
                <a:spLocks noChangeArrowheads="1"/>
              </p:cNvSpPr>
              <p:nvPr/>
            </p:nvSpPr>
            <p:spPr bwMode="auto">
              <a:xfrm>
                <a:off x="2661" y="2298"/>
                <a:ext cx="949"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ÈßÖÌíÆ µÞÜ¢</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grpSp>
        <p:grpSp>
          <p:nvGrpSpPr>
            <p:cNvPr id="22552" name="Group 73">
              <a:extLst>
                <a:ext uri="{FF2B5EF4-FFF2-40B4-BE49-F238E27FC236}">
                  <a16:creationId xmlns:a16="http://schemas.microsoft.com/office/drawing/2014/main" id="{616E4140-9CBE-CA51-05A1-52479DE3C75B}"/>
                </a:ext>
              </a:extLst>
            </p:cNvPr>
            <p:cNvGrpSpPr>
              <a:grpSpLocks/>
            </p:cNvGrpSpPr>
            <p:nvPr/>
          </p:nvGrpSpPr>
          <p:grpSpPr bwMode="auto">
            <a:xfrm>
              <a:off x="2883" y="2640"/>
              <a:ext cx="1740" cy="932"/>
              <a:chOff x="3948" y="107"/>
              <a:chExt cx="1740" cy="932"/>
            </a:xfrm>
          </p:grpSpPr>
          <p:sp>
            <p:nvSpPr>
              <p:cNvPr id="22553" name="Rectangle 74">
                <a:extLst>
                  <a:ext uri="{FF2B5EF4-FFF2-40B4-BE49-F238E27FC236}">
                    <a16:creationId xmlns:a16="http://schemas.microsoft.com/office/drawing/2014/main" id="{717FF102-AF4D-4868-EE18-E713D6472243}"/>
                  </a:ext>
                </a:extLst>
              </p:cNvPr>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54" name="AutoShape 75">
                <a:extLst>
                  <a:ext uri="{FF2B5EF4-FFF2-40B4-BE49-F238E27FC236}">
                    <a16:creationId xmlns:a16="http://schemas.microsoft.com/office/drawing/2014/main" id="{1B898B9E-1386-7954-483B-014DE513E971}"/>
                  </a:ext>
                </a:extLst>
              </p:cNvPr>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55" name="Rectangle 76">
                <a:extLst>
                  <a:ext uri="{FF2B5EF4-FFF2-40B4-BE49-F238E27FC236}">
                    <a16:creationId xmlns:a16="http://schemas.microsoft.com/office/drawing/2014/main" id="{C7E4F2AF-0BC6-6C66-2791-ECD387851A53}"/>
                  </a:ext>
                </a:extLst>
              </p:cNvPr>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22556" name="Group 77">
                <a:extLst>
                  <a:ext uri="{FF2B5EF4-FFF2-40B4-BE49-F238E27FC236}">
                    <a16:creationId xmlns:a16="http://schemas.microsoft.com/office/drawing/2014/main" id="{10E1C0D2-3FE8-EBB6-7854-F18E59266680}"/>
                  </a:ext>
                </a:extLst>
              </p:cNvPr>
              <p:cNvGrpSpPr>
                <a:grpSpLocks/>
              </p:cNvGrpSpPr>
              <p:nvPr/>
            </p:nvGrpSpPr>
            <p:grpSpPr bwMode="auto">
              <a:xfrm>
                <a:off x="4058" y="130"/>
                <a:ext cx="630" cy="283"/>
                <a:chOff x="3082" y="3101"/>
                <a:chExt cx="493" cy="235"/>
              </a:xfrm>
            </p:grpSpPr>
            <p:sp>
              <p:nvSpPr>
                <p:cNvPr id="443470" name="Rectangle 78">
                  <a:extLst>
                    <a:ext uri="{FF2B5EF4-FFF2-40B4-BE49-F238E27FC236}">
                      <a16:creationId xmlns:a16="http://schemas.microsoft.com/office/drawing/2014/main" id="{0B76DB55-3D89-D90C-66AF-2BD6807476A7}"/>
                    </a:ext>
                  </a:extLst>
                </p:cNvPr>
                <p:cNvSpPr>
                  <a:spLocks noChangeArrowheads="1"/>
                </p:cNvSpPr>
                <p:nvPr/>
              </p:nvSpPr>
              <p:spPr bwMode="auto">
                <a:xfrm>
                  <a:off x="3082" y="3113"/>
                  <a:ext cx="146" cy="223"/>
                </a:xfrm>
                <a:prstGeom prst="rect">
                  <a:avLst/>
                </a:prstGeom>
                <a:noFill/>
                <a:ln w="9525">
                  <a:noFill/>
                  <a:miter lim="800000"/>
                  <a:headEnd/>
                  <a:tailEnd/>
                </a:ln>
              </p:spPr>
              <p:txBody>
                <a:bodyPr wrap="none" lIns="0" tIns="0" rIns="0" bIns="0">
                  <a:spAutoFit/>
                </a:bodyPr>
                <a:lstStyle/>
                <a:p>
                  <a:pPr algn="ctr">
                    <a:defRPr/>
                  </a:pPr>
                  <a:r>
                    <a:rPr lang="en-US" sz="2800" b="1">
                      <a:solidFill>
                        <a:srgbClr val="790015"/>
                      </a:solidFill>
                      <a:latin typeface="Helvetica" charset="0"/>
                      <a:ea typeface="ＭＳ Ｐゴシック" charset="0"/>
                      <a:cs typeface="ＭＳ Ｐゴシック" charset="0"/>
                    </a:rPr>
                    <a:t>   </a:t>
                  </a:r>
                  <a:endParaRPr lang="en-US" sz="40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443471" name="Rectangle 79">
                  <a:extLst>
                    <a:ext uri="{FF2B5EF4-FFF2-40B4-BE49-F238E27FC236}">
                      <a16:creationId xmlns:a16="http://schemas.microsoft.com/office/drawing/2014/main" id="{2E322505-53AA-AF04-A156-08CC85BD4F43}"/>
                    </a:ext>
                  </a:extLst>
                </p:cNvPr>
                <p:cNvSpPr>
                  <a:spLocks noChangeArrowheads="1"/>
                </p:cNvSpPr>
                <p:nvPr/>
              </p:nvSpPr>
              <p:spPr bwMode="auto">
                <a:xfrm>
                  <a:off x="3177" y="3101"/>
                  <a:ext cx="398" cy="231"/>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2900">
                      <a:solidFill>
                        <a:schemeClr val="accent1"/>
                      </a:solidFill>
                      <a:latin typeface="Kerala" panose="020B0604020202020204" pitchFamily="2" charset="0"/>
                    </a:rPr>
                    <a:t>çÏÖá</a:t>
                  </a:r>
                  <a:endParaRPr lang="en-US" altLang="en-US" sz="4000" b="1">
                    <a:solidFill>
                      <a:srgbClr val="FFA27C"/>
                    </a:solidFill>
                    <a:effectLst>
                      <a:outerShdw blurRad="38100" dist="38100" dir="2700000" algn="tl">
                        <a:srgbClr val="000000"/>
                      </a:outerShdw>
                    </a:effectLst>
                    <a:latin typeface="Helvetica" panose="020B0604020202020204" pitchFamily="34" charset="0"/>
                  </a:endParaRPr>
                </a:p>
              </p:txBody>
            </p:sp>
          </p:grpSp>
          <p:sp>
            <p:nvSpPr>
              <p:cNvPr id="22557" name="Line 80">
                <a:extLst>
                  <a:ext uri="{FF2B5EF4-FFF2-40B4-BE49-F238E27FC236}">
                    <a16:creationId xmlns:a16="http://schemas.microsoft.com/office/drawing/2014/main" id="{D963887C-B29E-8D00-26E7-429A7E572CBE}"/>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58" name="Line 81">
                <a:extLst>
                  <a:ext uri="{FF2B5EF4-FFF2-40B4-BE49-F238E27FC236}">
                    <a16:creationId xmlns:a16="http://schemas.microsoft.com/office/drawing/2014/main" id="{2886C5C8-356A-0344-9437-039CD523A314}"/>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43395" name="AutoShape 3">
            <a:extLst>
              <a:ext uri="{FF2B5EF4-FFF2-40B4-BE49-F238E27FC236}">
                <a16:creationId xmlns:a16="http://schemas.microsoft.com/office/drawing/2014/main" id="{9E56D65A-42BB-464B-C9B4-03439DC47928}"/>
              </a:ext>
            </a:extLst>
          </p:cNvPr>
          <p:cNvSpPr>
            <a:spLocks noChangeArrowheads="1"/>
          </p:cNvSpPr>
          <p:nvPr/>
        </p:nvSpPr>
        <p:spPr bwMode="auto">
          <a:xfrm rot="-1440000">
            <a:off x="2911475" y="3371850"/>
            <a:ext cx="1752600" cy="660400"/>
          </a:xfrm>
          <a:prstGeom prst="rightArrow">
            <a:avLst>
              <a:gd name="adj1" fmla="val 75000"/>
              <a:gd name="adj2" fmla="val 132705"/>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7D6324E-7A23-4E16-3AAD-B924D2564B94}"/>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3555" name="Freeform 3">
            <a:extLst>
              <a:ext uri="{FF2B5EF4-FFF2-40B4-BE49-F238E27FC236}">
                <a16:creationId xmlns:a16="http://schemas.microsoft.com/office/drawing/2014/main" id="{280F9C5A-41FE-F8C3-32FD-470EAA0BFED3}"/>
              </a:ext>
            </a:extLst>
          </p:cNvPr>
          <p:cNvSpPr>
            <a:spLocks/>
          </p:cNvSpPr>
          <p:nvPr/>
        </p:nvSpPr>
        <p:spPr bwMode="auto">
          <a:xfrm>
            <a:off x="1616075" y="858838"/>
            <a:ext cx="1620838" cy="3049587"/>
          </a:xfrm>
          <a:custGeom>
            <a:avLst/>
            <a:gdLst>
              <a:gd name="T0" fmla="*/ 2147483646 w 1021"/>
              <a:gd name="T1" fmla="*/ 60483740 h 1921"/>
              <a:gd name="T2" fmla="*/ 2147483646 w 1021"/>
              <a:gd name="T3" fmla="*/ 181451220 h 1921"/>
              <a:gd name="T4" fmla="*/ 2147483646 w 1021"/>
              <a:gd name="T5" fmla="*/ 302418700 h 1921"/>
              <a:gd name="T6" fmla="*/ 2147483646 w 1021"/>
              <a:gd name="T7" fmla="*/ 453628051 h 1921"/>
              <a:gd name="T8" fmla="*/ 2147483646 w 1021"/>
              <a:gd name="T9" fmla="*/ 604837401 h 1921"/>
              <a:gd name="T10" fmla="*/ 2147483646 w 1021"/>
              <a:gd name="T11" fmla="*/ 756046751 h 1921"/>
              <a:gd name="T12" fmla="*/ 2147483646 w 1021"/>
              <a:gd name="T13" fmla="*/ 877014231 h 1921"/>
              <a:gd name="T14" fmla="*/ 2147483646 w 1021"/>
              <a:gd name="T15" fmla="*/ 997981711 h 1921"/>
              <a:gd name="T16" fmla="*/ 2147483646 w 1021"/>
              <a:gd name="T17" fmla="*/ 1149191062 h 1921"/>
              <a:gd name="T18" fmla="*/ 2147483646 w 1021"/>
              <a:gd name="T19" fmla="*/ 1300400412 h 1921"/>
              <a:gd name="T20" fmla="*/ 2147483646 w 1021"/>
              <a:gd name="T21" fmla="*/ 1421367892 h 1921"/>
              <a:gd name="T22" fmla="*/ 2147483646 w 1021"/>
              <a:gd name="T23" fmla="*/ 1602819112 h 1921"/>
              <a:gd name="T24" fmla="*/ 2147483646 w 1021"/>
              <a:gd name="T25" fmla="*/ 1754028462 h 1921"/>
              <a:gd name="T26" fmla="*/ 2147483646 w 1021"/>
              <a:gd name="T27" fmla="*/ 1874995943 h 1921"/>
              <a:gd name="T28" fmla="*/ 2147483646 w 1021"/>
              <a:gd name="T29" fmla="*/ 1995963423 h 1921"/>
              <a:gd name="T30" fmla="*/ 2147483646 w 1021"/>
              <a:gd name="T31" fmla="*/ 2147483646 h 1921"/>
              <a:gd name="T32" fmla="*/ 2147483646 w 1021"/>
              <a:gd name="T33" fmla="*/ 2147483646 h 1921"/>
              <a:gd name="T34" fmla="*/ 2147483646 w 1021"/>
              <a:gd name="T35" fmla="*/ 2147483646 h 1921"/>
              <a:gd name="T36" fmla="*/ 2147483646 w 1021"/>
              <a:gd name="T37" fmla="*/ 2147483646 h 1921"/>
              <a:gd name="T38" fmla="*/ 2116931903 w 1021"/>
              <a:gd name="T39" fmla="*/ 2147483646 h 1921"/>
              <a:gd name="T40" fmla="*/ 2086690019 w 1021"/>
              <a:gd name="T41" fmla="*/ 2147483646 h 1921"/>
              <a:gd name="T42" fmla="*/ 1995964366 w 1021"/>
              <a:gd name="T43" fmla="*/ 2147483646 h 1921"/>
              <a:gd name="T44" fmla="*/ 1935480597 w 1021"/>
              <a:gd name="T45" fmla="*/ 2147483646 h 1921"/>
              <a:gd name="T46" fmla="*/ 1844754944 w 1021"/>
              <a:gd name="T47" fmla="*/ 2147483646 h 1921"/>
              <a:gd name="T48" fmla="*/ 1754029291 w 1021"/>
              <a:gd name="T49" fmla="*/ 2147483646 h 1921"/>
              <a:gd name="T50" fmla="*/ 1663303638 w 1021"/>
              <a:gd name="T51" fmla="*/ 2147483646 h 1921"/>
              <a:gd name="T52" fmla="*/ 1602819869 w 1021"/>
              <a:gd name="T53" fmla="*/ 2147483646 h 1921"/>
              <a:gd name="T54" fmla="*/ 1512094216 w 1021"/>
              <a:gd name="T55" fmla="*/ 2147483646 h 1921"/>
              <a:gd name="T56" fmla="*/ 1421368563 w 1021"/>
              <a:gd name="T57" fmla="*/ 2147483646 h 1921"/>
              <a:gd name="T58" fmla="*/ 1360884795 w 1021"/>
              <a:gd name="T59" fmla="*/ 2147483646 h 1921"/>
              <a:gd name="T60" fmla="*/ 1300401026 w 1021"/>
              <a:gd name="T61" fmla="*/ 2147483646 h 1921"/>
              <a:gd name="T62" fmla="*/ 1209675373 w 1021"/>
              <a:gd name="T63" fmla="*/ 2147483646 h 1921"/>
              <a:gd name="T64" fmla="*/ 1088707836 w 1021"/>
              <a:gd name="T65" fmla="*/ 2147483646 h 1921"/>
              <a:gd name="T66" fmla="*/ 997982183 w 1021"/>
              <a:gd name="T67" fmla="*/ 2147483646 h 1921"/>
              <a:gd name="T68" fmla="*/ 846772761 w 1021"/>
              <a:gd name="T69" fmla="*/ 2147483646 h 1921"/>
              <a:gd name="T70" fmla="*/ 725805224 w 1021"/>
              <a:gd name="T71" fmla="*/ 2147483646 h 1921"/>
              <a:gd name="T72" fmla="*/ 574595802 w 1021"/>
              <a:gd name="T73" fmla="*/ 2147483646 h 1921"/>
              <a:gd name="T74" fmla="*/ 423386381 w 1021"/>
              <a:gd name="T75" fmla="*/ 2147483646 h 1921"/>
              <a:gd name="T76" fmla="*/ 241935075 w 1021"/>
              <a:gd name="T77" fmla="*/ 2147483646 h 1921"/>
              <a:gd name="T78" fmla="*/ 120967537 w 1021"/>
              <a:gd name="T79" fmla="*/ 2147483646 h 1921"/>
              <a:gd name="T80" fmla="*/ 0 w 1021"/>
              <a:gd name="T81" fmla="*/ 2147483646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9524" name="Rectangle 4">
            <a:extLst>
              <a:ext uri="{FF2B5EF4-FFF2-40B4-BE49-F238E27FC236}">
                <a16:creationId xmlns:a16="http://schemas.microsoft.com/office/drawing/2014/main" id="{B6E2E5B6-97A1-5177-590B-48EACBF0A335}"/>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3557" name="Rectangle 5">
            <a:extLst>
              <a:ext uri="{FF2B5EF4-FFF2-40B4-BE49-F238E27FC236}">
                <a16:creationId xmlns:a16="http://schemas.microsoft.com/office/drawing/2014/main" id="{AE127CD1-3458-1FCF-7054-46397AA1A34C}"/>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3558" name="Freeform 6">
            <a:extLst>
              <a:ext uri="{FF2B5EF4-FFF2-40B4-BE49-F238E27FC236}">
                <a16:creationId xmlns:a16="http://schemas.microsoft.com/office/drawing/2014/main" id="{FC0807DE-6176-1A54-B04D-6E913EE651BA}"/>
              </a:ext>
            </a:extLst>
          </p:cNvPr>
          <p:cNvSpPr>
            <a:spLocks/>
          </p:cNvSpPr>
          <p:nvPr/>
        </p:nvSpPr>
        <p:spPr bwMode="auto">
          <a:xfrm>
            <a:off x="6991350" y="3978275"/>
            <a:ext cx="1430338" cy="2097088"/>
          </a:xfrm>
          <a:custGeom>
            <a:avLst/>
            <a:gdLst>
              <a:gd name="T0" fmla="*/ 2147483646 w 901"/>
              <a:gd name="T1" fmla="*/ 0 h 1321"/>
              <a:gd name="T2" fmla="*/ 2147483646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6 h 1321"/>
              <a:gd name="T84" fmla="*/ 362902627 w 901"/>
              <a:gd name="T85" fmla="*/ 2147483646 h 1321"/>
              <a:gd name="T86" fmla="*/ 332660741 w 901"/>
              <a:gd name="T87" fmla="*/ 2147483646 h 1321"/>
              <a:gd name="T88" fmla="*/ 302418856 w 901"/>
              <a:gd name="T89" fmla="*/ 2147483646 h 1321"/>
              <a:gd name="T90" fmla="*/ 302418856 w 901"/>
              <a:gd name="T91" fmla="*/ 2147483646 h 1321"/>
              <a:gd name="T92" fmla="*/ 272176970 w 901"/>
              <a:gd name="T93" fmla="*/ 2147483646 h 1321"/>
              <a:gd name="T94" fmla="*/ 241935085 w 901"/>
              <a:gd name="T95" fmla="*/ 2147483646 h 1321"/>
              <a:gd name="T96" fmla="*/ 241935085 w 901"/>
              <a:gd name="T97" fmla="*/ 2147483646 h 1321"/>
              <a:gd name="T98" fmla="*/ 211693199 w 901"/>
              <a:gd name="T99" fmla="*/ 2147483646 h 1321"/>
              <a:gd name="T100" fmla="*/ 181451313 w 901"/>
              <a:gd name="T101" fmla="*/ 2147483646 h 1321"/>
              <a:gd name="T102" fmla="*/ 151209428 w 901"/>
              <a:gd name="T103" fmla="*/ 2147483646 h 1321"/>
              <a:gd name="T104" fmla="*/ 151209428 w 901"/>
              <a:gd name="T105" fmla="*/ 2147483646 h 1321"/>
              <a:gd name="T106" fmla="*/ 120967542 w 901"/>
              <a:gd name="T107" fmla="*/ 2147483646 h 1321"/>
              <a:gd name="T108" fmla="*/ 90725657 w 901"/>
              <a:gd name="T109" fmla="*/ 2147483646 h 1321"/>
              <a:gd name="T110" fmla="*/ 90725657 w 901"/>
              <a:gd name="T111" fmla="*/ 2147483646 h 1321"/>
              <a:gd name="T112" fmla="*/ 60483771 w 901"/>
              <a:gd name="T113" fmla="*/ 2147483646 h 1321"/>
              <a:gd name="T114" fmla="*/ 30241886 w 901"/>
              <a:gd name="T115" fmla="*/ 2147483646 h 1321"/>
              <a:gd name="T116" fmla="*/ 30241886 w 901"/>
              <a:gd name="T117" fmla="*/ 2147483646 h 1321"/>
              <a:gd name="T118" fmla="*/ 0 w 901"/>
              <a:gd name="T119" fmla="*/ 2147483646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9" name="Freeform 7">
            <a:extLst>
              <a:ext uri="{FF2B5EF4-FFF2-40B4-BE49-F238E27FC236}">
                <a16:creationId xmlns:a16="http://schemas.microsoft.com/office/drawing/2014/main" id="{2D0E6A60-EB77-64CE-1C8F-50B70E8BEDDF}"/>
              </a:ext>
            </a:extLst>
          </p:cNvPr>
          <p:cNvSpPr>
            <a:spLocks/>
          </p:cNvSpPr>
          <p:nvPr/>
        </p:nvSpPr>
        <p:spPr bwMode="auto">
          <a:xfrm>
            <a:off x="3562350" y="1695450"/>
            <a:ext cx="4097338" cy="2916238"/>
          </a:xfrm>
          <a:custGeom>
            <a:avLst/>
            <a:gdLst>
              <a:gd name="T0" fmla="*/ 2147483646 w 2581"/>
              <a:gd name="T1" fmla="*/ 2147483646 h 1837"/>
              <a:gd name="T2" fmla="*/ 2147483646 w 2581"/>
              <a:gd name="T3" fmla="*/ 2147483646 h 1837"/>
              <a:gd name="T4" fmla="*/ 2147483646 w 2581"/>
              <a:gd name="T5" fmla="*/ 2147483646 h 1837"/>
              <a:gd name="T6" fmla="*/ 2147483646 w 2581"/>
              <a:gd name="T7" fmla="*/ 2147483646 h 1837"/>
              <a:gd name="T8" fmla="*/ 2147483646 w 2581"/>
              <a:gd name="T9" fmla="*/ 2147483646 h 1837"/>
              <a:gd name="T10" fmla="*/ 2147483646 w 2581"/>
              <a:gd name="T11" fmla="*/ 2147483646 h 1837"/>
              <a:gd name="T12" fmla="*/ 2147483646 w 2581"/>
              <a:gd name="T13" fmla="*/ 2147483646 h 1837"/>
              <a:gd name="T14" fmla="*/ 2147483646 w 2581"/>
              <a:gd name="T15" fmla="*/ 2147483646 h 1837"/>
              <a:gd name="T16" fmla="*/ 2147483646 w 2581"/>
              <a:gd name="T17" fmla="*/ 2147483646 h 1837"/>
              <a:gd name="T18" fmla="*/ 2147483646 w 2581"/>
              <a:gd name="T19" fmla="*/ 2147483646 h 1837"/>
              <a:gd name="T20" fmla="*/ 2147483646 w 2581"/>
              <a:gd name="T21" fmla="*/ 2147483646 h 1837"/>
              <a:gd name="T22" fmla="*/ 2147483646 w 2581"/>
              <a:gd name="T23" fmla="*/ 2147483646 h 1837"/>
              <a:gd name="T24" fmla="*/ 2147483646 w 2581"/>
              <a:gd name="T25" fmla="*/ 2147483646 h 1837"/>
              <a:gd name="T26" fmla="*/ 2147483646 w 2581"/>
              <a:gd name="T27" fmla="*/ 2147483646 h 1837"/>
              <a:gd name="T28" fmla="*/ 2147483646 w 2581"/>
              <a:gd name="T29" fmla="*/ 2147483646 h 1837"/>
              <a:gd name="T30" fmla="*/ 2147483646 w 2581"/>
              <a:gd name="T31" fmla="*/ 2147483646 h 1837"/>
              <a:gd name="T32" fmla="*/ 2147483646 w 2581"/>
              <a:gd name="T33" fmla="*/ 2147483646 h 1837"/>
              <a:gd name="T34" fmla="*/ 2147483646 w 2581"/>
              <a:gd name="T35" fmla="*/ 2147483646 h 1837"/>
              <a:gd name="T36" fmla="*/ 2147483646 w 2581"/>
              <a:gd name="T37" fmla="*/ 2147483646 h 1837"/>
              <a:gd name="T38" fmla="*/ 2147483646 w 2581"/>
              <a:gd name="T39" fmla="*/ 2147483646 h 1837"/>
              <a:gd name="T40" fmla="*/ 2147483646 w 2581"/>
              <a:gd name="T41" fmla="*/ 2147483646 h 1837"/>
              <a:gd name="T42" fmla="*/ 2147483646 w 2581"/>
              <a:gd name="T43" fmla="*/ 2147483646 h 1837"/>
              <a:gd name="T44" fmla="*/ 2147483646 w 2581"/>
              <a:gd name="T45" fmla="*/ 2147483646 h 1837"/>
              <a:gd name="T46" fmla="*/ 2147483646 w 2581"/>
              <a:gd name="T47" fmla="*/ 2147483646 h 1837"/>
              <a:gd name="T48" fmla="*/ 2147483646 w 2581"/>
              <a:gd name="T49" fmla="*/ 2147483646 h 1837"/>
              <a:gd name="T50" fmla="*/ 2147483646 w 2581"/>
              <a:gd name="T51" fmla="*/ 2147483646 h 1837"/>
              <a:gd name="T52" fmla="*/ 2147483646 w 2581"/>
              <a:gd name="T53" fmla="*/ 2147483646 h 1837"/>
              <a:gd name="T54" fmla="*/ 2147483646 w 2581"/>
              <a:gd name="T55" fmla="*/ 2144654130 h 1837"/>
              <a:gd name="T56" fmla="*/ 2147483646 w 2581"/>
              <a:gd name="T57" fmla="*/ 2053928490 h 1837"/>
              <a:gd name="T58" fmla="*/ 2147483646 w 2581"/>
              <a:gd name="T59" fmla="*/ 1930440018 h 1837"/>
              <a:gd name="T60" fmla="*/ 2147483646 w 2581"/>
              <a:gd name="T61" fmla="*/ 1839714378 h 1837"/>
              <a:gd name="T62" fmla="*/ 2147483646 w 2581"/>
              <a:gd name="T63" fmla="*/ 1716227494 h 1837"/>
              <a:gd name="T64" fmla="*/ 2147483646 w 2581"/>
              <a:gd name="T65" fmla="*/ 1622980903 h 1837"/>
              <a:gd name="T66" fmla="*/ 2147483646 w 2581"/>
              <a:gd name="T67" fmla="*/ 1502013383 h 1837"/>
              <a:gd name="T68" fmla="*/ 2147483646 w 2581"/>
              <a:gd name="T69" fmla="*/ 1408768379 h 1837"/>
              <a:gd name="T70" fmla="*/ 2147483646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9528" name="Rectangle 8">
            <a:extLst>
              <a:ext uri="{FF2B5EF4-FFF2-40B4-BE49-F238E27FC236}">
                <a16:creationId xmlns:a16="http://schemas.microsoft.com/office/drawing/2014/main" id="{16DB0936-4207-C0B0-01CF-6C09E01EB7D3}"/>
              </a:ext>
            </a:extLst>
          </p:cNvPr>
          <p:cNvSpPr>
            <a:spLocks noChangeArrowheads="1"/>
          </p:cNvSpPr>
          <p:nvPr/>
        </p:nvSpPr>
        <p:spPr bwMode="auto">
          <a:xfrm>
            <a:off x="4630738" y="2649538"/>
            <a:ext cx="19605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ÏâdËGàØí ÈÆß</a:t>
            </a:r>
            <a:endParaRPr lang="en-US" altLang="en-US" sz="2400" b="1">
              <a:solidFill>
                <a:schemeClr val="folHlink"/>
              </a:solidFill>
              <a:latin typeface="Times" panose="02020603050405020304" pitchFamily="18" charset="0"/>
            </a:endParaRPr>
          </a:p>
        </p:txBody>
      </p:sp>
      <p:sp>
        <p:nvSpPr>
          <p:cNvPr id="23561" name="Freeform 9">
            <a:extLst>
              <a:ext uri="{FF2B5EF4-FFF2-40B4-BE49-F238E27FC236}">
                <a16:creationId xmlns:a16="http://schemas.microsoft.com/office/drawing/2014/main" id="{0F5C2960-DFAB-E7BF-45CA-027E8076E69B}"/>
              </a:ext>
            </a:extLst>
          </p:cNvPr>
          <p:cNvSpPr>
            <a:spLocks/>
          </p:cNvSpPr>
          <p:nvPr/>
        </p:nvSpPr>
        <p:spPr bwMode="auto">
          <a:xfrm>
            <a:off x="2038350" y="4591050"/>
            <a:ext cx="1887538" cy="1487488"/>
          </a:xfrm>
          <a:custGeom>
            <a:avLst/>
            <a:gdLst>
              <a:gd name="T0" fmla="*/ 695563309 w 1189"/>
              <a:gd name="T1" fmla="*/ 2147483646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6 w 1189"/>
              <a:gd name="T61" fmla="*/ 907256555 h 937"/>
              <a:gd name="T62" fmla="*/ 2147483646 w 1189"/>
              <a:gd name="T63" fmla="*/ 725805244 h 937"/>
              <a:gd name="T64" fmla="*/ 2147483646 w 1189"/>
              <a:gd name="T65" fmla="*/ 635079588 h 937"/>
              <a:gd name="T66" fmla="*/ 2147483646 w 1189"/>
              <a:gd name="T67" fmla="*/ 604837703 h 937"/>
              <a:gd name="T68" fmla="*/ 2147483646 w 1189"/>
              <a:gd name="T69" fmla="*/ 665321474 h 937"/>
              <a:gd name="T70" fmla="*/ 2147483646 w 1189"/>
              <a:gd name="T71" fmla="*/ 816530899 h 937"/>
              <a:gd name="T72" fmla="*/ 2147483646 w 1189"/>
              <a:gd name="T73" fmla="*/ 997982210 h 937"/>
              <a:gd name="T74" fmla="*/ 2147483646 w 1189"/>
              <a:gd name="T75" fmla="*/ 1179433521 h 937"/>
              <a:gd name="T76" fmla="*/ 2147483646 w 1189"/>
              <a:gd name="T77" fmla="*/ 1360884832 h 937"/>
              <a:gd name="T78" fmla="*/ 2147483646 w 1189"/>
              <a:gd name="T79" fmla="*/ 1542336143 h 937"/>
              <a:gd name="T80" fmla="*/ 2147483646 w 1189"/>
              <a:gd name="T81" fmla="*/ 1693545569 h 937"/>
              <a:gd name="T82" fmla="*/ 2147483646 w 1189"/>
              <a:gd name="T83" fmla="*/ 1874996880 h 937"/>
              <a:gd name="T84" fmla="*/ 2147483646 w 1189"/>
              <a:gd name="T85" fmla="*/ 2056448191 h 937"/>
              <a:gd name="T86" fmla="*/ 2147483646 w 1189"/>
              <a:gd name="T87" fmla="*/ 2147483646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9530" name="Rectangle 10">
            <a:extLst>
              <a:ext uri="{FF2B5EF4-FFF2-40B4-BE49-F238E27FC236}">
                <a16:creationId xmlns:a16="http://schemas.microsoft.com/office/drawing/2014/main" id="{87BCE0F8-1A79-18EF-A793-159DBBA17BDB}"/>
              </a:ext>
            </a:extLst>
          </p:cNvPr>
          <p:cNvSpPr>
            <a:spLocks noChangeArrowheads="1"/>
          </p:cNvSpPr>
          <p:nvPr/>
        </p:nvSpPr>
        <p:spPr bwMode="auto">
          <a:xfrm>
            <a:off x="7259638" y="5259388"/>
            <a:ext cx="13112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çÉV×cX ·ZËí</a:t>
            </a:r>
          </a:p>
        </p:txBody>
      </p:sp>
      <p:sp>
        <p:nvSpPr>
          <p:cNvPr id="23563" name="Freeform 11">
            <a:extLst>
              <a:ext uri="{FF2B5EF4-FFF2-40B4-BE49-F238E27FC236}">
                <a16:creationId xmlns:a16="http://schemas.microsoft.com/office/drawing/2014/main" id="{53CD933F-CE7D-1CA5-EC5A-88E7A902FC50}"/>
              </a:ext>
            </a:extLst>
          </p:cNvPr>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4" name="Freeform 12">
            <a:extLst>
              <a:ext uri="{FF2B5EF4-FFF2-40B4-BE49-F238E27FC236}">
                <a16:creationId xmlns:a16="http://schemas.microsoft.com/office/drawing/2014/main" id="{7A2CD18D-8F9C-9AD4-E58F-2CF8FE3E4360}"/>
              </a:ext>
            </a:extLst>
          </p:cNvPr>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5" name="Freeform 13">
            <a:extLst>
              <a:ext uri="{FF2B5EF4-FFF2-40B4-BE49-F238E27FC236}">
                <a16:creationId xmlns:a16="http://schemas.microsoft.com/office/drawing/2014/main" id="{01B7C564-EB71-D216-EA09-FF8CCA6000BE}"/>
              </a:ext>
            </a:extLst>
          </p:cNvPr>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9534" name="Rectangle 14">
            <a:extLst>
              <a:ext uri="{FF2B5EF4-FFF2-40B4-BE49-F238E27FC236}">
                <a16:creationId xmlns:a16="http://schemas.microsoft.com/office/drawing/2014/main" id="{35E89AE5-2171-0BF2-F0D8-357A5DE88D5B}"/>
              </a:ext>
            </a:extLst>
          </p:cNvPr>
          <p:cNvSpPr>
            <a:spLocks noChangeArrowheads="1"/>
          </p:cNvSpPr>
          <p:nvPr/>
        </p:nvSpPr>
        <p:spPr bwMode="auto">
          <a:xfrm>
            <a:off x="3449638" y="2382838"/>
            <a:ext cx="12731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·ÜàÜÞA¿W</a:t>
            </a:r>
            <a:endParaRPr lang="en-US" altLang="en-US" sz="2400" b="1">
              <a:solidFill>
                <a:schemeClr val="folHlink"/>
              </a:solidFill>
              <a:latin typeface="Times" panose="02020603050405020304" pitchFamily="18" charset="0"/>
            </a:endParaRPr>
          </a:p>
        </p:txBody>
      </p:sp>
      <p:sp>
        <p:nvSpPr>
          <p:cNvPr id="619535" name="Rectangle 15">
            <a:extLst>
              <a:ext uri="{FF2B5EF4-FFF2-40B4-BE49-F238E27FC236}">
                <a16:creationId xmlns:a16="http://schemas.microsoft.com/office/drawing/2014/main" id="{CB3A165E-9C20-4519-149E-473B971B954A}"/>
              </a:ext>
            </a:extLst>
          </p:cNvPr>
          <p:cNvSpPr>
            <a:spLocks noChangeArrowheads="1"/>
          </p:cNvSpPr>
          <p:nvPr/>
        </p:nvSpPr>
        <p:spPr bwMode="auto">
          <a:xfrm>
            <a:off x="2516188" y="5640388"/>
            <a:ext cx="1352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æºC¿W</a:t>
            </a:r>
          </a:p>
        </p:txBody>
      </p:sp>
      <p:sp>
        <p:nvSpPr>
          <p:cNvPr id="619536" name="Rectangle 16">
            <a:extLst>
              <a:ext uri="{FF2B5EF4-FFF2-40B4-BE49-F238E27FC236}">
                <a16:creationId xmlns:a16="http://schemas.microsoft.com/office/drawing/2014/main" id="{5F5022B0-6F2E-3AD0-6451-556DC6D0F298}"/>
              </a:ext>
            </a:extLst>
          </p:cNvPr>
          <p:cNvSpPr>
            <a:spLocks noChangeArrowheads="1"/>
          </p:cNvSpPr>
          <p:nvPr/>
        </p:nvSpPr>
        <p:spPr bwMode="auto">
          <a:xfrm>
            <a:off x="1652588" y="1027113"/>
            <a:ext cx="21002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chemeClr val="folHlink"/>
                </a:solidFill>
                <a:latin typeface="Kerala" panose="020B0604020202020204" pitchFamily="2" charset="0"/>
              </a:rPr>
              <a:t>æÎÁßxçùÈßÏX µ¿W</a:t>
            </a:r>
          </a:p>
        </p:txBody>
      </p:sp>
      <p:sp>
        <p:nvSpPr>
          <p:cNvPr id="23569" name="Rectangle 17">
            <a:extLst>
              <a:ext uri="{FF2B5EF4-FFF2-40B4-BE49-F238E27FC236}">
                <a16:creationId xmlns:a16="http://schemas.microsoft.com/office/drawing/2014/main" id="{6671D13B-AAB6-6D43-0F92-043037D1DC88}"/>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3570" name="Line 18">
            <a:extLst>
              <a:ext uri="{FF2B5EF4-FFF2-40B4-BE49-F238E27FC236}">
                <a16:creationId xmlns:a16="http://schemas.microsoft.com/office/drawing/2014/main" id="{906F265E-159C-3FE3-BC0C-C0A54FD64F5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1" name="Line 19">
            <a:extLst>
              <a:ext uri="{FF2B5EF4-FFF2-40B4-BE49-F238E27FC236}">
                <a16:creationId xmlns:a16="http://schemas.microsoft.com/office/drawing/2014/main" id="{69868066-C1F1-A6A2-7477-866CD93795D3}"/>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540" name="Rectangle 20">
            <a:extLst>
              <a:ext uri="{FF2B5EF4-FFF2-40B4-BE49-F238E27FC236}">
                <a16:creationId xmlns:a16="http://schemas.microsoft.com/office/drawing/2014/main" id="{2FA46752-FF72-AE9F-4E39-FB3FF7046B0C}"/>
              </a:ext>
            </a:extLst>
          </p:cNvPr>
          <p:cNvSpPr>
            <a:spLocks noChangeArrowheads="1"/>
          </p:cNvSpPr>
          <p:nvPr/>
        </p:nvSpPr>
        <p:spPr bwMode="auto">
          <a:xfrm>
            <a:off x="0" y="304800"/>
            <a:ext cx="30194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800" b="1">
                <a:solidFill>
                  <a:schemeClr val="tx2"/>
                </a:solidFill>
                <a:latin typeface="Times" panose="02020603050405020304" pitchFamily="18" charset="0"/>
              </a:rPr>
              <a:t> </a:t>
            </a:r>
            <a:r>
              <a:rPr lang="en-US" altLang="en-US" sz="2800">
                <a:solidFill>
                  <a:schemeClr val="tx2"/>
                </a:solidFill>
                <a:latin typeface="Kerala" panose="020B0604020202020204" pitchFamily="2" charset="0"/>
              </a:rPr>
              <a:t>ø¢·ÞÕß×íAÞø¢</a:t>
            </a:r>
          </a:p>
        </p:txBody>
      </p:sp>
      <p:sp>
        <p:nvSpPr>
          <p:cNvPr id="619541" name="Rectangle 21">
            <a:extLst>
              <a:ext uri="{FF2B5EF4-FFF2-40B4-BE49-F238E27FC236}">
                <a16:creationId xmlns:a16="http://schemas.microsoft.com/office/drawing/2014/main" id="{7A5E6546-7255-1052-92D3-BE9EF3F5BB37}"/>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ºÞÕáµ¿W</a:t>
            </a:r>
          </a:p>
        </p:txBody>
      </p:sp>
      <p:sp>
        <p:nvSpPr>
          <p:cNvPr id="619542" name="Line 22">
            <a:extLst>
              <a:ext uri="{FF2B5EF4-FFF2-40B4-BE49-F238E27FC236}">
                <a16:creationId xmlns:a16="http://schemas.microsoft.com/office/drawing/2014/main" id="{DEF931FB-EDFA-F640-1AF4-C40571583F14}"/>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9543" name="Rectangle 23">
            <a:extLst>
              <a:ext uri="{FF2B5EF4-FFF2-40B4-BE49-F238E27FC236}">
                <a16:creationId xmlns:a16="http://schemas.microsoft.com/office/drawing/2014/main" id="{B43E7DE8-9BA3-C719-4D77-EF5F3AAF8C0F}"/>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9544" name="Rectangle 24">
            <a:extLst>
              <a:ext uri="{FF2B5EF4-FFF2-40B4-BE49-F238E27FC236}">
                <a16:creationId xmlns:a16="http://schemas.microsoft.com/office/drawing/2014/main" id="{81B28A9E-EF8D-BDBB-29D3-F738D698FC41}"/>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FFFF66"/>
                </a:solidFill>
                <a:latin typeface="Kerala" panose="020B0604020202020204" pitchFamily="2" charset="0"/>
              </a:rPr>
              <a:t>ªV</a:t>
            </a:r>
          </a:p>
        </p:txBody>
      </p:sp>
      <p:sp>
        <p:nvSpPr>
          <p:cNvPr id="619545" name="Rectangle 25">
            <a:extLst>
              <a:ext uri="{FF2B5EF4-FFF2-40B4-BE49-F238E27FC236}">
                <a16:creationId xmlns:a16="http://schemas.microsoft.com/office/drawing/2014/main" id="{175B1C3E-8898-34EA-D7F3-B6CEEA4A380F}"/>
              </a:ext>
            </a:extLst>
          </p:cNvPr>
          <p:cNvSpPr>
            <a:spLocks noChangeArrowheads="1"/>
          </p:cNvSpPr>
          <p:nvPr/>
        </p:nvSpPr>
        <p:spPr bwMode="auto">
          <a:xfrm>
            <a:off x="5830888" y="2884488"/>
            <a:ext cx="25923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ÌÞÌßçÜÞY</a:t>
            </a:r>
            <a:endParaRPr lang="en-US" altLang="en-US" sz="2400" b="1">
              <a:solidFill>
                <a:schemeClr val="folHlink"/>
              </a:solidFill>
              <a:latin typeface="Times" panose="02020603050405020304" pitchFamily="18" charset="0"/>
            </a:endParaRPr>
          </a:p>
        </p:txBody>
      </p:sp>
      <p:sp>
        <p:nvSpPr>
          <p:cNvPr id="619546" name="Rectangle 26">
            <a:extLst>
              <a:ext uri="{FF2B5EF4-FFF2-40B4-BE49-F238E27FC236}">
                <a16:creationId xmlns:a16="http://schemas.microsoft.com/office/drawing/2014/main" id="{9D72D56D-051F-5D2C-08D3-AB84B89DBA78}"/>
              </a:ext>
            </a:extLst>
          </p:cNvPr>
          <p:cNvSpPr>
            <a:spLocks noChangeArrowheads="1"/>
          </p:cNvSpPr>
          <p:nvPr/>
        </p:nvSpPr>
        <p:spPr bwMode="auto">
          <a:xfrm>
            <a:off x="5487988" y="1811338"/>
            <a:ext cx="1222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ÙÞøÞX</a:t>
            </a:r>
          </a:p>
        </p:txBody>
      </p:sp>
      <p:sp>
        <p:nvSpPr>
          <p:cNvPr id="619547" name="Rectangle 27">
            <a:extLst>
              <a:ext uri="{FF2B5EF4-FFF2-40B4-BE49-F238E27FC236}">
                <a16:creationId xmlns:a16="http://schemas.microsoft.com/office/drawing/2014/main" id="{7906B5CB-FBD8-B5EE-7D26-4C6888E3CE97}"/>
              </a:ext>
            </a:extLst>
          </p:cNvPr>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ÈßæÈçÕ</a:t>
            </a:r>
          </a:p>
        </p:txBody>
      </p:sp>
      <p:sp>
        <p:nvSpPr>
          <p:cNvPr id="23580" name="Oval 28">
            <a:extLst>
              <a:ext uri="{FF2B5EF4-FFF2-40B4-BE49-F238E27FC236}">
                <a16:creationId xmlns:a16="http://schemas.microsoft.com/office/drawing/2014/main" id="{E5E98C94-4431-CDF6-6894-EA2D98C53AF2}"/>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9549" name="Rectangle 29">
            <a:extLst>
              <a:ext uri="{FF2B5EF4-FFF2-40B4-BE49-F238E27FC236}">
                <a16:creationId xmlns:a16="http://schemas.microsoft.com/office/drawing/2014/main" id="{753F5B3E-AED7-1F6B-7439-9456836EC5DB}"/>
              </a:ext>
            </a:extLst>
          </p:cNvPr>
          <p:cNvSpPr>
            <a:spLocks noChangeArrowheads="1"/>
          </p:cNvSpPr>
          <p:nvPr/>
        </p:nvSpPr>
        <p:spPr bwMode="auto">
          <a:xfrm>
            <a:off x="2609850" y="2446338"/>
            <a:ext cx="962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µÈÞX</a:t>
            </a:r>
          </a:p>
        </p:txBody>
      </p:sp>
      <p:sp>
        <p:nvSpPr>
          <p:cNvPr id="23582" name="Oval 30">
            <a:extLst>
              <a:ext uri="{FF2B5EF4-FFF2-40B4-BE49-F238E27FC236}">
                <a16:creationId xmlns:a16="http://schemas.microsoft.com/office/drawing/2014/main" id="{AB31DF5F-3282-DDB2-6D33-7AFBA086BED9}"/>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9551" name="Rectangle 31">
            <a:extLst>
              <a:ext uri="{FF2B5EF4-FFF2-40B4-BE49-F238E27FC236}">
                <a16:creationId xmlns:a16="http://schemas.microsoft.com/office/drawing/2014/main" id="{FA58AB92-9DC8-2BA3-CE79-FA29F60A9ABE}"/>
              </a:ext>
            </a:extLst>
          </p:cNvPr>
          <p:cNvSpPr>
            <a:spLocks noChangeArrowheads="1"/>
          </p:cNvSpPr>
          <p:nvPr/>
        </p:nvSpPr>
        <p:spPr bwMode="auto">
          <a:xfrm>
            <a:off x="2527300" y="3078163"/>
            <a:ext cx="728663" cy="2714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200">
                <a:solidFill>
                  <a:schemeClr val="folHlink"/>
                </a:solidFill>
                <a:latin typeface="Kerala" panose="020B0604020202020204" pitchFamily="2" charset="0"/>
              </a:rPr>
              <a:t>ç¼ÞVgÞX</a:t>
            </a:r>
            <a:endParaRPr lang="en-US" altLang="en-US" sz="1200" b="1">
              <a:solidFill>
                <a:schemeClr val="folHlink"/>
              </a:solidFill>
              <a:latin typeface="Times" panose="02020603050405020304" pitchFamily="18" charset="0"/>
            </a:endParaRPr>
          </a:p>
        </p:txBody>
      </p:sp>
      <p:sp>
        <p:nvSpPr>
          <p:cNvPr id="23584" name="Oval 32">
            <a:extLst>
              <a:ext uri="{FF2B5EF4-FFF2-40B4-BE49-F238E27FC236}">
                <a16:creationId xmlns:a16="http://schemas.microsoft.com/office/drawing/2014/main" id="{B9A67284-BAEC-F667-5091-DE37778D3376}"/>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3585" name="Oval 33">
            <a:extLst>
              <a:ext uri="{FF2B5EF4-FFF2-40B4-BE49-F238E27FC236}">
                <a16:creationId xmlns:a16="http://schemas.microsoft.com/office/drawing/2014/main" id="{F94CBFAD-C6DB-7596-6441-0F9FE9A778D7}"/>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9554" name="Rectangle 34">
            <a:extLst>
              <a:ext uri="{FF2B5EF4-FFF2-40B4-BE49-F238E27FC236}">
                <a16:creationId xmlns:a16="http://schemas.microsoft.com/office/drawing/2014/main" id="{F96CA6D3-DF50-51C5-01C6-79FD8C61045C}"/>
              </a:ext>
            </a:extLst>
          </p:cNvPr>
          <p:cNvSpPr>
            <a:spLocks noChangeArrowheads="1"/>
          </p:cNvSpPr>
          <p:nvPr/>
        </p:nvSpPr>
        <p:spPr bwMode="auto">
          <a:xfrm>
            <a:off x="2627313" y="4451350"/>
            <a:ext cx="1498600" cy="3635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800">
                <a:solidFill>
                  <a:schemeClr val="folHlink"/>
                </a:solidFill>
                <a:latin typeface="Kerala" panose="020B0604020202020204" pitchFamily="2" charset="0"/>
              </a:rPr>
              <a:t>µÞçÆÖí ÌVK</a:t>
            </a:r>
          </a:p>
        </p:txBody>
      </p:sp>
      <p:sp>
        <p:nvSpPr>
          <p:cNvPr id="619555" name="Rectangle 35">
            <a:extLst>
              <a:ext uri="{FF2B5EF4-FFF2-40B4-BE49-F238E27FC236}">
                <a16:creationId xmlns:a16="http://schemas.microsoft.com/office/drawing/2014/main" id="{46B073C6-D9D4-0526-CDAD-4EE9E89C6AC9}"/>
              </a:ext>
            </a:extLst>
          </p:cNvPr>
          <p:cNvSpPr>
            <a:spLocks noChangeArrowheads="1"/>
          </p:cNvSpPr>
          <p:nvPr/>
        </p:nvSpPr>
        <p:spPr bwMode="auto">
          <a:xfrm>
            <a:off x="1349375" y="4081463"/>
            <a:ext cx="13049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¨¼ßÉíÄí</a:t>
            </a:r>
            <a:endParaRPr lang="en-US" altLang="en-US" sz="2400" b="1">
              <a:solidFill>
                <a:schemeClr val="folHlink"/>
              </a:solidFill>
              <a:latin typeface="Times" panose="02020603050405020304" pitchFamily="18" charset="0"/>
            </a:endParaRPr>
          </a:p>
        </p:txBody>
      </p:sp>
      <p:sp>
        <p:nvSpPr>
          <p:cNvPr id="619556" name="Rectangle 36">
            <a:extLst>
              <a:ext uri="{FF2B5EF4-FFF2-40B4-BE49-F238E27FC236}">
                <a16:creationId xmlns:a16="http://schemas.microsoft.com/office/drawing/2014/main" id="{52AADC93-11E4-2587-84F9-4BF800AD4A14}"/>
              </a:ext>
            </a:extLst>
          </p:cNvPr>
          <p:cNvSpPr>
            <a:spLocks noChangeArrowheads="1"/>
          </p:cNvSpPr>
          <p:nvPr/>
        </p:nvSpPr>
        <p:spPr bwMode="auto">
          <a:xfrm>
            <a:off x="3344863" y="3078163"/>
            <a:ext cx="1498600" cy="333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600">
                <a:solidFill>
                  <a:schemeClr val="folHlink"/>
                </a:solidFill>
                <a:latin typeface="Kerala" panose="020B0604020202020204" pitchFamily="2" charset="0"/>
              </a:rPr>
              <a:t>æÈçÌÞ ÉVÕîÄ¢</a:t>
            </a:r>
          </a:p>
        </p:txBody>
      </p:sp>
      <p:sp>
        <p:nvSpPr>
          <p:cNvPr id="619557" name="Freeform 37">
            <a:extLst>
              <a:ext uri="{FF2B5EF4-FFF2-40B4-BE49-F238E27FC236}">
                <a16:creationId xmlns:a16="http://schemas.microsoft.com/office/drawing/2014/main" id="{A35488AB-07B1-27D3-4C9B-BB2C691B57F2}"/>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7"/>
              </a:schemeClr>
            </a:outerShdw>
          </a:effectLst>
        </p:spPr>
        <p:txBody>
          <a:bodyPr wrap="none" anchor="ctr"/>
          <a:lstStyle/>
          <a:p>
            <a:pPr>
              <a:defRPr/>
            </a:pPr>
            <a:endParaRPr lang="en-US">
              <a:latin typeface="Comic Sans MS" panose="030F0702030302020204" pitchFamily="66" charset="0"/>
            </a:endParaRPr>
          </a:p>
        </p:txBody>
      </p:sp>
      <p:sp>
        <p:nvSpPr>
          <p:cNvPr id="619558" name="Freeform 38">
            <a:extLst>
              <a:ext uri="{FF2B5EF4-FFF2-40B4-BE49-F238E27FC236}">
                <a16:creationId xmlns:a16="http://schemas.microsoft.com/office/drawing/2014/main" id="{D9E050C8-7C28-AC49-6641-39AA80538C30}"/>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7"/>
              </a:schemeClr>
            </a:outerShdw>
          </a:effectLst>
        </p:spPr>
        <p:txBody>
          <a:bodyPr wrap="none" anchor="ctr"/>
          <a:lstStyle/>
          <a:p>
            <a:pPr>
              <a:defRPr/>
            </a:pPr>
            <a:endParaRPr lang="en-US">
              <a:latin typeface="Comic Sans MS" panose="030F0702030302020204" pitchFamily="66" charset="0"/>
            </a:endParaRPr>
          </a:p>
        </p:txBody>
      </p:sp>
      <p:sp>
        <p:nvSpPr>
          <p:cNvPr id="23591" name="Freeform 39">
            <a:extLst>
              <a:ext uri="{FF2B5EF4-FFF2-40B4-BE49-F238E27FC236}">
                <a16:creationId xmlns:a16="http://schemas.microsoft.com/office/drawing/2014/main" id="{FB6AB438-B626-DD8F-43A6-E25C2470B556}"/>
              </a:ext>
            </a:extLst>
          </p:cNvPr>
          <p:cNvSpPr>
            <a:spLocks/>
          </p:cNvSpPr>
          <p:nvPr/>
        </p:nvSpPr>
        <p:spPr bwMode="auto">
          <a:xfrm>
            <a:off x="1739900" y="2832100"/>
            <a:ext cx="1181100" cy="1409700"/>
          </a:xfrm>
          <a:custGeom>
            <a:avLst/>
            <a:gdLst>
              <a:gd name="T0" fmla="*/ 1874996250 w 744"/>
              <a:gd name="T1" fmla="*/ 0 h 888"/>
              <a:gd name="T2" fmla="*/ 1733867500 w 744"/>
              <a:gd name="T3" fmla="*/ 866933750 h 888"/>
              <a:gd name="T4" fmla="*/ 1592738750 w 744"/>
              <a:gd name="T5" fmla="*/ 1552416250 h 888"/>
              <a:gd name="T6" fmla="*/ 1149191250 w 744"/>
              <a:gd name="T7" fmla="*/ 1895157500 h 888"/>
              <a:gd name="T8" fmla="*/ 443547500 w 744"/>
              <a:gd name="T9" fmla="*/ 2076608750 h 888"/>
              <a:gd name="T10" fmla="*/ 0 w 744"/>
              <a:gd name="T11" fmla="*/ 2147483646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92" name="Oval 41">
            <a:extLst>
              <a:ext uri="{FF2B5EF4-FFF2-40B4-BE49-F238E27FC236}">
                <a16:creationId xmlns:a16="http://schemas.microsoft.com/office/drawing/2014/main" id="{E4600319-1C87-0542-962C-4D4A949932A6}"/>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3593" name="Oval 42">
            <a:extLst>
              <a:ext uri="{FF2B5EF4-FFF2-40B4-BE49-F238E27FC236}">
                <a16:creationId xmlns:a16="http://schemas.microsoft.com/office/drawing/2014/main" id="{A9F6B490-BF84-9AFC-A83B-013995A04CC3}"/>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3594" name="Oval 43">
            <a:extLst>
              <a:ext uri="{FF2B5EF4-FFF2-40B4-BE49-F238E27FC236}">
                <a16:creationId xmlns:a16="http://schemas.microsoft.com/office/drawing/2014/main" id="{FCFE90CA-E35D-97D3-58E3-247D10D8EC19}"/>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3595" name="Oval 44">
            <a:extLst>
              <a:ext uri="{FF2B5EF4-FFF2-40B4-BE49-F238E27FC236}">
                <a16:creationId xmlns:a16="http://schemas.microsoft.com/office/drawing/2014/main" id="{C12C460C-7941-1473-A70F-FF190149AC9F}"/>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3596" name="Oval 45">
            <a:extLst>
              <a:ext uri="{FF2B5EF4-FFF2-40B4-BE49-F238E27FC236}">
                <a16:creationId xmlns:a16="http://schemas.microsoft.com/office/drawing/2014/main" id="{35497C57-76DF-12EA-A9CD-5BFE235890D2}"/>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9566" name="Rectangle 46">
            <a:extLst>
              <a:ext uri="{FF2B5EF4-FFF2-40B4-BE49-F238E27FC236}">
                <a16:creationId xmlns:a16="http://schemas.microsoft.com/office/drawing/2014/main" id="{BCD67970-103E-6E2A-2262-5C8EF882300A}"/>
              </a:ext>
            </a:extLst>
          </p:cNvPr>
          <p:cNvSpPr>
            <a:spLocks noChangeArrowheads="1"/>
          </p:cNvSpPr>
          <p:nvPr/>
        </p:nvSpPr>
        <p:spPr bwMode="auto">
          <a:xfrm>
            <a:off x="2679700" y="5164138"/>
            <a:ext cx="163988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b="1">
                <a:solidFill>
                  <a:srgbClr val="E5E265"/>
                </a:solidFill>
                <a:latin typeface="Kerala" panose="020B0604020202020204" pitchFamily="2" charset="0"/>
              </a:rPr>
              <a:t>ØàÈÞÏí ÎÜ</a:t>
            </a:r>
          </a:p>
        </p:txBody>
      </p:sp>
      <p:sp>
        <p:nvSpPr>
          <p:cNvPr id="23598" name="Oval 51">
            <a:extLst>
              <a:ext uri="{FF2B5EF4-FFF2-40B4-BE49-F238E27FC236}">
                <a16:creationId xmlns:a16="http://schemas.microsoft.com/office/drawing/2014/main" id="{6399EB35-51F3-2635-09EF-6A970D48CDF3}"/>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3599" name="Text Box 65">
            <a:extLst>
              <a:ext uri="{FF2B5EF4-FFF2-40B4-BE49-F238E27FC236}">
                <a16:creationId xmlns:a16="http://schemas.microsoft.com/office/drawing/2014/main" id="{AA6D4095-2A55-B6E5-2AA2-C34FC81472CB}"/>
              </a:ext>
            </a:extLst>
          </p:cNvPr>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rPr>
              <a:t> </a:t>
            </a:r>
          </a:p>
        </p:txBody>
      </p:sp>
      <p:sp>
        <p:nvSpPr>
          <p:cNvPr id="619586" name="Rectangle 66">
            <a:extLst>
              <a:ext uri="{FF2B5EF4-FFF2-40B4-BE49-F238E27FC236}">
                <a16:creationId xmlns:a16="http://schemas.microsoft.com/office/drawing/2014/main" id="{B70B7F7D-F8DC-FAC9-8F58-BA1B3FD3EBAA}"/>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18</a:t>
            </a:r>
          </a:p>
        </p:txBody>
      </p:sp>
      <p:sp>
        <p:nvSpPr>
          <p:cNvPr id="23601" name="Text Box 67">
            <a:extLst>
              <a:ext uri="{FF2B5EF4-FFF2-40B4-BE49-F238E27FC236}">
                <a16:creationId xmlns:a16="http://schemas.microsoft.com/office/drawing/2014/main" id="{1A8DB2C9-FB35-DCF6-90F0-BEE821EEB460}"/>
              </a:ext>
            </a:extLst>
          </p:cNvPr>
          <p:cNvSpPr txBox="1">
            <a:spLocks noChangeArrowheads="1"/>
          </p:cNvSpPr>
          <p:nvPr/>
        </p:nvSpPr>
        <p:spPr bwMode="auto">
          <a:xfrm>
            <a:off x="6845300" y="6284913"/>
            <a:ext cx="1933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Kerala" pitchFamily="2" charset="0"/>
              </a:rPr>
              <a:t>ÙÞXÁí ÌáAí çÉ¼í</a:t>
            </a:r>
            <a:r>
              <a:rPr lang="en-US" altLang="en-US" sz="1200" b="1">
                <a:solidFill>
                  <a:schemeClr val="tx1"/>
                </a:solidFill>
                <a:latin typeface="Arial" panose="020B0604020202020204" pitchFamily="34" charset="0"/>
              </a:rPr>
              <a:t>.. 32-37</a:t>
            </a:r>
          </a:p>
        </p:txBody>
      </p:sp>
      <p:sp>
        <p:nvSpPr>
          <p:cNvPr id="619589" name="Freeform 69">
            <a:extLst>
              <a:ext uri="{FF2B5EF4-FFF2-40B4-BE49-F238E27FC236}">
                <a16:creationId xmlns:a16="http://schemas.microsoft.com/office/drawing/2014/main" id="{B9192274-EEBF-82E5-106E-472ED48C1BF5}"/>
              </a:ext>
            </a:extLst>
          </p:cNvPr>
          <p:cNvSpPr>
            <a:spLocks/>
          </p:cNvSpPr>
          <p:nvPr/>
        </p:nvSpPr>
        <p:spPr bwMode="auto">
          <a:xfrm>
            <a:off x="1625600" y="4221163"/>
            <a:ext cx="1423988" cy="1189037"/>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p:spPr>
        <p:txBody>
          <a:bodyPr wrap="none" anchor="ctr"/>
          <a:lstStyle/>
          <a:p>
            <a:pPr>
              <a:defRPr/>
            </a:pPr>
            <a:endParaRPr lang="en-US">
              <a:latin typeface="Comic Sans MS" panose="030F0702030302020204" pitchFamily="66" charset="0"/>
            </a:endParaRPr>
          </a:p>
        </p:txBody>
      </p:sp>
      <p:sp>
        <p:nvSpPr>
          <p:cNvPr id="619590" name="Freeform 70">
            <a:extLst>
              <a:ext uri="{FF2B5EF4-FFF2-40B4-BE49-F238E27FC236}">
                <a16:creationId xmlns:a16="http://schemas.microsoft.com/office/drawing/2014/main" id="{AD8890B3-EC44-3037-8988-D6EAE87CC05B}"/>
              </a:ext>
            </a:extLst>
          </p:cNvPr>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p:spPr>
        <p:txBody>
          <a:bodyPr wrap="none" anchor="ctr"/>
          <a:lstStyle/>
          <a:p>
            <a:pPr>
              <a:defRPr/>
            </a:pPr>
            <a:endParaRPr lang="en-US">
              <a:latin typeface="Comic Sans MS" panose="030F0702030302020204" pitchFamily="66" charset="0"/>
            </a:endParaRPr>
          </a:p>
        </p:txBody>
      </p:sp>
      <p:sp>
        <p:nvSpPr>
          <p:cNvPr id="619591" name="Freeform 71">
            <a:extLst>
              <a:ext uri="{FF2B5EF4-FFF2-40B4-BE49-F238E27FC236}">
                <a16:creationId xmlns:a16="http://schemas.microsoft.com/office/drawing/2014/main" id="{568F93F9-D65C-09C2-AEFE-0640B6D7E8F2}"/>
              </a:ext>
            </a:extLst>
          </p:cNvPr>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7"/>
              </a:schemeClr>
            </a:outerShdw>
          </a:effectLst>
        </p:spPr>
        <p:txBody>
          <a:bodyPr wrap="none" anchor="ctr"/>
          <a:lstStyle/>
          <a:p>
            <a:pPr>
              <a:defRPr/>
            </a:pPr>
            <a:endParaRPr lang="en-US">
              <a:latin typeface="Comic Sans MS" panose="030F0702030302020204" pitchFamily="66" charset="0"/>
            </a:endParaRPr>
          </a:p>
        </p:txBody>
      </p:sp>
      <p:grpSp>
        <p:nvGrpSpPr>
          <p:cNvPr id="2" name="Group 72">
            <a:extLst>
              <a:ext uri="{FF2B5EF4-FFF2-40B4-BE49-F238E27FC236}">
                <a16:creationId xmlns:a16="http://schemas.microsoft.com/office/drawing/2014/main" id="{2BD9BA3D-F4FD-E274-E3D0-553907132B54}"/>
              </a:ext>
            </a:extLst>
          </p:cNvPr>
          <p:cNvGrpSpPr>
            <a:grpSpLocks/>
          </p:cNvGrpSpPr>
          <p:nvPr/>
        </p:nvGrpSpPr>
        <p:grpSpPr bwMode="auto">
          <a:xfrm>
            <a:off x="2413000" y="1236663"/>
            <a:ext cx="1663700" cy="4022725"/>
            <a:chOff x="1520" y="779"/>
            <a:chExt cx="1048" cy="2534"/>
          </a:xfrm>
        </p:grpSpPr>
        <p:sp>
          <p:nvSpPr>
            <p:cNvPr id="619593" name="Oval 73" descr="Small confetti">
              <a:extLst>
                <a:ext uri="{FF2B5EF4-FFF2-40B4-BE49-F238E27FC236}">
                  <a16:creationId xmlns:a16="http://schemas.microsoft.com/office/drawing/2014/main" id="{F2CDF351-F2CD-7173-4008-7C5CDFD81917}"/>
                </a:ext>
              </a:extLst>
            </p:cNvPr>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9594" name="Oval 74" descr="Small confetti">
              <a:extLst>
                <a:ext uri="{FF2B5EF4-FFF2-40B4-BE49-F238E27FC236}">
                  <a16:creationId xmlns:a16="http://schemas.microsoft.com/office/drawing/2014/main" id="{4FDCF925-C76D-5BB3-8A9C-EA997537C83E}"/>
                </a:ext>
              </a:extLst>
            </p:cNvPr>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619595" name="Line 75">
            <a:extLst>
              <a:ext uri="{FF2B5EF4-FFF2-40B4-BE49-F238E27FC236}">
                <a16:creationId xmlns:a16="http://schemas.microsoft.com/office/drawing/2014/main" id="{B3F72E59-2A19-7B24-D76D-1A1F2BACC9D2}"/>
              </a:ext>
            </a:extLst>
          </p:cNvPr>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9596" name="Line 76">
            <a:extLst>
              <a:ext uri="{FF2B5EF4-FFF2-40B4-BE49-F238E27FC236}">
                <a16:creationId xmlns:a16="http://schemas.microsoft.com/office/drawing/2014/main" id="{17B51BFF-F731-CB4B-92E2-B2395D9AD4A3}"/>
              </a:ext>
            </a:extLst>
          </p:cNvPr>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9597" name="Text Box 77">
            <a:extLst>
              <a:ext uri="{FF2B5EF4-FFF2-40B4-BE49-F238E27FC236}">
                <a16:creationId xmlns:a16="http://schemas.microsoft.com/office/drawing/2014/main" id="{660BD4A7-24CC-28A8-10FB-ADABBCC67F58}"/>
              </a:ext>
            </a:extLst>
          </p:cNvPr>
          <p:cNvSpPr txBox="1">
            <a:spLocks noChangeArrowheads="1"/>
          </p:cNvSpPr>
          <p:nvPr/>
        </p:nvSpPr>
        <p:spPr bwMode="auto">
          <a:xfrm>
            <a:off x="4435475" y="2239963"/>
            <a:ext cx="3478213" cy="3016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b="1" u="sng">
                <a:solidFill>
                  <a:srgbClr val="FFF814"/>
                </a:solidFill>
                <a:latin typeface="Kerala" panose="020B0604020202020204" pitchFamily="2" charset="0"/>
              </a:rPr>
              <a:t>¯µàµøßAæMGá</a:t>
            </a:r>
            <a:r>
              <a:rPr lang="en-US" altLang="en-US" sz="2800" b="1">
                <a:solidFill>
                  <a:srgbClr val="FFF814"/>
                </a:solidFill>
              </a:rPr>
              <a:t>   </a:t>
            </a:r>
            <a:r>
              <a:rPr lang="en-US" altLang="en-US" sz="3200" b="1">
                <a:solidFill>
                  <a:srgbClr val="FFF814"/>
                </a:solidFill>
                <a:latin typeface="Kerala" panose="020B0604020202020204" pitchFamily="2" charset="0"/>
              </a:rPr>
              <a:t>ÏßdØÞçÏW ØOJáæµÞIá¢ ØbÞÇàÈ¢ æµÞIá¢ ²øá çÜÞµ ÖµíÄßÏÞÏí ÎÞùáKá</a:t>
            </a:r>
            <a:r>
              <a:rPr lang="en-US" altLang="en-US" sz="2800" b="1">
                <a:solidFill>
                  <a:srgbClr val="FFF814"/>
                </a:solidFill>
              </a:rPr>
              <a:t>!</a:t>
            </a:r>
          </a:p>
        </p:txBody>
      </p:sp>
      <p:sp>
        <p:nvSpPr>
          <p:cNvPr id="23609" name="Text Box 78">
            <a:extLst>
              <a:ext uri="{FF2B5EF4-FFF2-40B4-BE49-F238E27FC236}">
                <a16:creationId xmlns:a16="http://schemas.microsoft.com/office/drawing/2014/main" id="{B0CFCDA0-7527-0A0C-A423-93332F83F718}"/>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b="1">
                <a:solidFill>
                  <a:schemeClr val="tx1"/>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619595"/>
                                        </p:tgtEl>
                                        <p:attrNameLst>
                                          <p:attrName>style.visibility</p:attrName>
                                        </p:attrNameLst>
                                      </p:cBhvr>
                                      <p:to>
                                        <p:strVal val="visible"/>
                                      </p:to>
                                    </p:set>
                                    <p:animEffect transition="in" filter="box(out)">
                                      <p:cBhvr>
                                        <p:cTn id="11" dur="500"/>
                                        <p:tgtEl>
                                          <p:spTgt spid="619595"/>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619596"/>
                                        </p:tgtEl>
                                        <p:attrNameLst>
                                          <p:attrName>style.visibility</p:attrName>
                                        </p:attrNameLst>
                                      </p:cBhvr>
                                      <p:to>
                                        <p:strVal val="visible"/>
                                      </p:to>
                                    </p:set>
                                    <p:animEffect transition="in" filter="box(out)">
                                      <p:cBhvr>
                                        <p:cTn id="15" dur="500"/>
                                        <p:tgtEl>
                                          <p:spTgt spid="61959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19597"/>
                                        </p:tgtEl>
                                        <p:attrNameLst>
                                          <p:attrName>style.visibility</p:attrName>
                                        </p:attrNameLst>
                                      </p:cBhvr>
                                      <p:to>
                                        <p:strVal val="visible"/>
                                      </p:to>
                                    </p:set>
                                    <p:animEffect transition="in" filter="dissolve">
                                      <p:cBhvr>
                                        <p:cTn id="20" dur="500"/>
                                        <p:tgtEl>
                                          <p:spTgt spid="619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9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3">
            <a:extLst>
              <a:ext uri="{FF2B5EF4-FFF2-40B4-BE49-F238E27FC236}">
                <a16:creationId xmlns:a16="http://schemas.microsoft.com/office/drawing/2014/main" id="{CB632E35-EC92-B275-481C-80B071B2EF2A}"/>
              </a:ext>
            </a:extLst>
          </p:cNvPr>
          <p:cNvGrpSpPr>
            <a:grpSpLocks/>
          </p:cNvGrpSpPr>
          <p:nvPr/>
        </p:nvGrpSpPr>
        <p:grpSpPr bwMode="auto">
          <a:xfrm>
            <a:off x="7525984" y="1232165"/>
            <a:ext cx="726109" cy="869325"/>
            <a:chOff x="1557" y="1007"/>
            <a:chExt cx="2105" cy="1949"/>
          </a:xfrm>
        </p:grpSpPr>
        <p:grpSp>
          <p:nvGrpSpPr>
            <p:cNvPr id="5427" name="Group 115">
              <a:extLst>
                <a:ext uri="{FF2B5EF4-FFF2-40B4-BE49-F238E27FC236}">
                  <a16:creationId xmlns:a16="http://schemas.microsoft.com/office/drawing/2014/main" id="{9BFE8E5F-42D1-EBBF-1A7D-CDD7086880D7}"/>
                </a:ext>
              </a:extLst>
            </p:cNvPr>
            <p:cNvGrpSpPr>
              <a:grpSpLocks/>
            </p:cNvGrpSpPr>
            <p:nvPr/>
          </p:nvGrpSpPr>
          <p:grpSpPr bwMode="auto">
            <a:xfrm>
              <a:off x="1557" y="1209"/>
              <a:ext cx="2105" cy="1421"/>
              <a:chOff x="578" y="2316"/>
              <a:chExt cx="2105" cy="1421"/>
            </a:xfrm>
          </p:grpSpPr>
          <p:sp>
            <p:nvSpPr>
              <p:cNvPr id="5429" name="Freeform 116" descr="Cork">
                <a:extLst>
                  <a:ext uri="{FF2B5EF4-FFF2-40B4-BE49-F238E27FC236}">
                    <a16:creationId xmlns:a16="http://schemas.microsoft.com/office/drawing/2014/main" id="{7299EC20-D623-21FB-B88C-A755DE97C37A}"/>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430" name="Freeform 117" descr="Cork">
                <a:extLst>
                  <a:ext uri="{FF2B5EF4-FFF2-40B4-BE49-F238E27FC236}">
                    <a16:creationId xmlns:a16="http://schemas.microsoft.com/office/drawing/2014/main" id="{FAE6B2FF-74C4-5AD6-6297-0ABB7F450BE4}"/>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422" name="Freeform 119">
              <a:extLst>
                <a:ext uri="{FF2B5EF4-FFF2-40B4-BE49-F238E27FC236}">
                  <a16:creationId xmlns:a16="http://schemas.microsoft.com/office/drawing/2014/main" id="{8794A111-9D1B-EF08-C5DD-CAAE6409EF05}"/>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23" name="Freeform 120">
              <a:extLst>
                <a:ext uri="{FF2B5EF4-FFF2-40B4-BE49-F238E27FC236}">
                  <a16:creationId xmlns:a16="http://schemas.microsoft.com/office/drawing/2014/main" id="{AC27E12C-9A5A-9871-2824-532D0BD0024B}"/>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24" name="Freeform 121">
              <a:extLst>
                <a:ext uri="{FF2B5EF4-FFF2-40B4-BE49-F238E27FC236}">
                  <a16:creationId xmlns:a16="http://schemas.microsoft.com/office/drawing/2014/main" id="{F66A2D49-73ED-4F3F-4F33-36896577A157}"/>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25" name="Freeform 122">
              <a:extLst>
                <a:ext uri="{FF2B5EF4-FFF2-40B4-BE49-F238E27FC236}">
                  <a16:creationId xmlns:a16="http://schemas.microsoft.com/office/drawing/2014/main" id="{8181DE3C-CA54-3F97-3B5C-7B4AF5EAEC7B}"/>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26" name="Freeform 123">
              <a:extLst>
                <a:ext uri="{FF2B5EF4-FFF2-40B4-BE49-F238E27FC236}">
                  <a16:creationId xmlns:a16="http://schemas.microsoft.com/office/drawing/2014/main" id="{A5D137D2-29BD-8E2C-81C8-07D8BD9516D9}"/>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123" name="AutoShape 2">
            <a:extLst>
              <a:ext uri="{FF2B5EF4-FFF2-40B4-BE49-F238E27FC236}">
                <a16:creationId xmlns:a16="http://schemas.microsoft.com/office/drawing/2014/main" id="{41BBE2B4-DA66-9982-A317-2D424237FC34}"/>
              </a:ext>
            </a:extLst>
          </p:cNvPr>
          <p:cNvSpPr>
            <a:spLocks noChangeArrowheads="1"/>
          </p:cNvSpPr>
          <p:nvPr/>
        </p:nvSpPr>
        <p:spPr bwMode="auto">
          <a:xfrm>
            <a:off x="4224338" y="2068513"/>
            <a:ext cx="692150" cy="903287"/>
          </a:xfrm>
          <a:prstGeom prst="roundRect">
            <a:avLst>
              <a:gd name="adj" fmla="val 16667"/>
            </a:avLst>
          </a:prstGeom>
          <a:solidFill>
            <a:srgbClr val="FFFF00"/>
          </a:solidFill>
          <a:ln w="38100">
            <a:solidFill>
              <a:srgbClr val="0000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4" name="AutoShape 5">
            <a:extLst>
              <a:ext uri="{FF2B5EF4-FFF2-40B4-BE49-F238E27FC236}">
                <a16:creationId xmlns:a16="http://schemas.microsoft.com/office/drawing/2014/main" id="{757E1688-1901-20FD-76BC-A153D0CD0736}"/>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5" name="Freeform 6">
            <a:extLst>
              <a:ext uri="{FF2B5EF4-FFF2-40B4-BE49-F238E27FC236}">
                <a16:creationId xmlns:a16="http://schemas.microsoft.com/office/drawing/2014/main" id="{9EAFA418-666A-AB4D-E862-8569FCA93F06}"/>
              </a:ext>
            </a:extLst>
          </p:cNvPr>
          <p:cNvSpPr>
            <a:spLocks/>
          </p:cNvSpPr>
          <p:nvPr/>
        </p:nvSpPr>
        <p:spPr bwMode="auto">
          <a:xfrm>
            <a:off x="6424613" y="41910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6" name="Freeform 7">
            <a:extLst>
              <a:ext uri="{FF2B5EF4-FFF2-40B4-BE49-F238E27FC236}">
                <a16:creationId xmlns:a16="http://schemas.microsoft.com/office/drawing/2014/main" id="{5B4C7E32-BC75-B449-4DC3-112B35871070}"/>
              </a:ext>
            </a:extLst>
          </p:cNvPr>
          <p:cNvSpPr>
            <a:spLocks/>
          </p:cNvSpPr>
          <p:nvPr/>
        </p:nvSpPr>
        <p:spPr bwMode="auto">
          <a:xfrm>
            <a:off x="6424613" y="41529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7" name="Freeform 8">
            <a:extLst>
              <a:ext uri="{FF2B5EF4-FFF2-40B4-BE49-F238E27FC236}">
                <a16:creationId xmlns:a16="http://schemas.microsoft.com/office/drawing/2014/main" id="{311113BA-A8C9-D928-F745-BDE7EE336056}"/>
              </a:ext>
            </a:extLst>
          </p:cNvPr>
          <p:cNvSpPr>
            <a:spLocks/>
          </p:cNvSpPr>
          <p:nvPr/>
        </p:nvSpPr>
        <p:spPr bwMode="auto">
          <a:xfrm>
            <a:off x="6424613" y="40259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8" name="Freeform 9">
            <a:extLst>
              <a:ext uri="{FF2B5EF4-FFF2-40B4-BE49-F238E27FC236}">
                <a16:creationId xmlns:a16="http://schemas.microsoft.com/office/drawing/2014/main" id="{AB4D3D5F-68F9-B16B-117E-587CC83FDDB1}"/>
              </a:ext>
            </a:extLst>
          </p:cNvPr>
          <p:cNvSpPr>
            <a:spLocks/>
          </p:cNvSpPr>
          <p:nvPr/>
        </p:nvSpPr>
        <p:spPr bwMode="auto">
          <a:xfrm>
            <a:off x="6424613" y="39878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9" name="Freeform 10">
            <a:extLst>
              <a:ext uri="{FF2B5EF4-FFF2-40B4-BE49-F238E27FC236}">
                <a16:creationId xmlns:a16="http://schemas.microsoft.com/office/drawing/2014/main" id="{111F79CF-F632-8708-299F-0836AF93CAF9}"/>
              </a:ext>
            </a:extLst>
          </p:cNvPr>
          <p:cNvSpPr>
            <a:spLocks/>
          </p:cNvSpPr>
          <p:nvPr/>
        </p:nvSpPr>
        <p:spPr bwMode="auto">
          <a:xfrm>
            <a:off x="6424613" y="3860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0" name="Freeform 11">
            <a:extLst>
              <a:ext uri="{FF2B5EF4-FFF2-40B4-BE49-F238E27FC236}">
                <a16:creationId xmlns:a16="http://schemas.microsoft.com/office/drawing/2014/main" id="{C417C214-57A9-2F21-50A2-3AB5F87888CA}"/>
              </a:ext>
            </a:extLst>
          </p:cNvPr>
          <p:cNvSpPr>
            <a:spLocks/>
          </p:cNvSpPr>
          <p:nvPr/>
        </p:nvSpPr>
        <p:spPr bwMode="auto">
          <a:xfrm>
            <a:off x="6424613" y="3822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1" name="Freeform 12">
            <a:extLst>
              <a:ext uri="{FF2B5EF4-FFF2-40B4-BE49-F238E27FC236}">
                <a16:creationId xmlns:a16="http://schemas.microsoft.com/office/drawing/2014/main" id="{0BC3F842-60F7-6D15-5FF8-DA2E0EC84C35}"/>
              </a:ext>
            </a:extLst>
          </p:cNvPr>
          <p:cNvSpPr>
            <a:spLocks/>
          </p:cNvSpPr>
          <p:nvPr/>
        </p:nvSpPr>
        <p:spPr bwMode="auto">
          <a:xfrm>
            <a:off x="6424613" y="3695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2" name="Freeform 13">
            <a:extLst>
              <a:ext uri="{FF2B5EF4-FFF2-40B4-BE49-F238E27FC236}">
                <a16:creationId xmlns:a16="http://schemas.microsoft.com/office/drawing/2014/main" id="{EE244FBD-81D8-4326-31BB-663CD153DCE5}"/>
              </a:ext>
            </a:extLst>
          </p:cNvPr>
          <p:cNvSpPr>
            <a:spLocks/>
          </p:cNvSpPr>
          <p:nvPr/>
        </p:nvSpPr>
        <p:spPr bwMode="auto">
          <a:xfrm>
            <a:off x="6424613" y="3657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3" name="Freeform 14">
            <a:extLst>
              <a:ext uri="{FF2B5EF4-FFF2-40B4-BE49-F238E27FC236}">
                <a16:creationId xmlns:a16="http://schemas.microsoft.com/office/drawing/2014/main" id="{FE98AD29-F993-759C-AC32-A4E588D915F7}"/>
              </a:ext>
            </a:extLst>
          </p:cNvPr>
          <p:cNvSpPr>
            <a:spLocks/>
          </p:cNvSpPr>
          <p:nvPr/>
        </p:nvSpPr>
        <p:spPr bwMode="auto">
          <a:xfrm>
            <a:off x="6424613" y="3530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4" name="Freeform 15">
            <a:extLst>
              <a:ext uri="{FF2B5EF4-FFF2-40B4-BE49-F238E27FC236}">
                <a16:creationId xmlns:a16="http://schemas.microsoft.com/office/drawing/2014/main" id="{89819F3A-27BA-7431-0549-4B6851F09C1B}"/>
              </a:ext>
            </a:extLst>
          </p:cNvPr>
          <p:cNvSpPr>
            <a:spLocks/>
          </p:cNvSpPr>
          <p:nvPr/>
        </p:nvSpPr>
        <p:spPr bwMode="auto">
          <a:xfrm>
            <a:off x="6424613" y="34798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5" name="Freeform 16">
            <a:extLst>
              <a:ext uri="{FF2B5EF4-FFF2-40B4-BE49-F238E27FC236}">
                <a16:creationId xmlns:a16="http://schemas.microsoft.com/office/drawing/2014/main" id="{DC54E97E-BBA9-5AB5-DFF6-2B2F6BA81228}"/>
              </a:ext>
            </a:extLst>
          </p:cNvPr>
          <p:cNvSpPr>
            <a:spLocks/>
          </p:cNvSpPr>
          <p:nvPr/>
        </p:nvSpPr>
        <p:spPr bwMode="auto">
          <a:xfrm>
            <a:off x="6424613" y="3352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6" name="Freeform 17">
            <a:extLst>
              <a:ext uri="{FF2B5EF4-FFF2-40B4-BE49-F238E27FC236}">
                <a16:creationId xmlns:a16="http://schemas.microsoft.com/office/drawing/2014/main" id="{7BD5DF6B-6193-42A4-AD47-4CA25156C6FA}"/>
              </a:ext>
            </a:extLst>
          </p:cNvPr>
          <p:cNvSpPr>
            <a:spLocks/>
          </p:cNvSpPr>
          <p:nvPr/>
        </p:nvSpPr>
        <p:spPr bwMode="auto">
          <a:xfrm>
            <a:off x="6424613" y="3314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7" name="Freeform 18">
            <a:extLst>
              <a:ext uri="{FF2B5EF4-FFF2-40B4-BE49-F238E27FC236}">
                <a16:creationId xmlns:a16="http://schemas.microsoft.com/office/drawing/2014/main" id="{DFA0A14E-DE7C-9571-0422-E4E039C37EE6}"/>
              </a:ext>
            </a:extLst>
          </p:cNvPr>
          <p:cNvSpPr>
            <a:spLocks/>
          </p:cNvSpPr>
          <p:nvPr/>
        </p:nvSpPr>
        <p:spPr bwMode="auto">
          <a:xfrm>
            <a:off x="6424613" y="3187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8" name="Freeform 19">
            <a:extLst>
              <a:ext uri="{FF2B5EF4-FFF2-40B4-BE49-F238E27FC236}">
                <a16:creationId xmlns:a16="http://schemas.microsoft.com/office/drawing/2014/main" id="{FF3D8836-79B3-9601-DB0B-BB65410A875F}"/>
              </a:ext>
            </a:extLst>
          </p:cNvPr>
          <p:cNvSpPr>
            <a:spLocks/>
          </p:cNvSpPr>
          <p:nvPr/>
        </p:nvSpPr>
        <p:spPr bwMode="auto">
          <a:xfrm>
            <a:off x="6424613" y="3149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9" name="Freeform 20">
            <a:extLst>
              <a:ext uri="{FF2B5EF4-FFF2-40B4-BE49-F238E27FC236}">
                <a16:creationId xmlns:a16="http://schemas.microsoft.com/office/drawing/2014/main" id="{9F21C34E-CDDA-0BF3-BE43-DF32C730BB92}"/>
              </a:ext>
            </a:extLst>
          </p:cNvPr>
          <p:cNvSpPr>
            <a:spLocks/>
          </p:cNvSpPr>
          <p:nvPr/>
        </p:nvSpPr>
        <p:spPr bwMode="auto">
          <a:xfrm>
            <a:off x="6424613" y="3022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0" name="Freeform 21">
            <a:extLst>
              <a:ext uri="{FF2B5EF4-FFF2-40B4-BE49-F238E27FC236}">
                <a16:creationId xmlns:a16="http://schemas.microsoft.com/office/drawing/2014/main" id="{4D590AE3-421D-AF66-A4E5-2940D21DDD5C}"/>
              </a:ext>
            </a:extLst>
          </p:cNvPr>
          <p:cNvSpPr>
            <a:spLocks/>
          </p:cNvSpPr>
          <p:nvPr/>
        </p:nvSpPr>
        <p:spPr bwMode="auto">
          <a:xfrm>
            <a:off x="6424613" y="2984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1" name="Freeform 22">
            <a:extLst>
              <a:ext uri="{FF2B5EF4-FFF2-40B4-BE49-F238E27FC236}">
                <a16:creationId xmlns:a16="http://schemas.microsoft.com/office/drawing/2014/main" id="{FF859CB9-7324-4452-4545-D030373CDC59}"/>
              </a:ext>
            </a:extLst>
          </p:cNvPr>
          <p:cNvSpPr>
            <a:spLocks/>
          </p:cNvSpPr>
          <p:nvPr/>
        </p:nvSpPr>
        <p:spPr bwMode="auto">
          <a:xfrm>
            <a:off x="6424613" y="2857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2" name="Freeform 23">
            <a:extLst>
              <a:ext uri="{FF2B5EF4-FFF2-40B4-BE49-F238E27FC236}">
                <a16:creationId xmlns:a16="http://schemas.microsoft.com/office/drawing/2014/main" id="{EC4F9F66-F536-F391-A294-06C59C94C4EF}"/>
              </a:ext>
            </a:extLst>
          </p:cNvPr>
          <p:cNvSpPr>
            <a:spLocks/>
          </p:cNvSpPr>
          <p:nvPr/>
        </p:nvSpPr>
        <p:spPr bwMode="auto">
          <a:xfrm>
            <a:off x="6424613" y="2819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3" name="Freeform 24">
            <a:extLst>
              <a:ext uri="{FF2B5EF4-FFF2-40B4-BE49-F238E27FC236}">
                <a16:creationId xmlns:a16="http://schemas.microsoft.com/office/drawing/2014/main" id="{A2F334BF-2B23-A057-BA83-EC5941F0C322}"/>
              </a:ext>
            </a:extLst>
          </p:cNvPr>
          <p:cNvSpPr>
            <a:spLocks/>
          </p:cNvSpPr>
          <p:nvPr/>
        </p:nvSpPr>
        <p:spPr bwMode="auto">
          <a:xfrm>
            <a:off x="6424613" y="2692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4" name="Freeform 25">
            <a:extLst>
              <a:ext uri="{FF2B5EF4-FFF2-40B4-BE49-F238E27FC236}">
                <a16:creationId xmlns:a16="http://schemas.microsoft.com/office/drawing/2014/main" id="{1FE4E626-D67C-141B-2EC6-78A55955EACD}"/>
              </a:ext>
            </a:extLst>
          </p:cNvPr>
          <p:cNvSpPr>
            <a:spLocks/>
          </p:cNvSpPr>
          <p:nvPr/>
        </p:nvSpPr>
        <p:spPr bwMode="auto">
          <a:xfrm>
            <a:off x="6424613" y="26416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5" name="Freeform 26">
            <a:extLst>
              <a:ext uri="{FF2B5EF4-FFF2-40B4-BE49-F238E27FC236}">
                <a16:creationId xmlns:a16="http://schemas.microsoft.com/office/drawing/2014/main" id="{666FEF43-28C7-6273-1299-02BF35AC6B13}"/>
              </a:ext>
            </a:extLst>
          </p:cNvPr>
          <p:cNvSpPr>
            <a:spLocks/>
          </p:cNvSpPr>
          <p:nvPr/>
        </p:nvSpPr>
        <p:spPr bwMode="auto">
          <a:xfrm>
            <a:off x="6424613" y="2514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6" name="Freeform 27">
            <a:extLst>
              <a:ext uri="{FF2B5EF4-FFF2-40B4-BE49-F238E27FC236}">
                <a16:creationId xmlns:a16="http://schemas.microsoft.com/office/drawing/2014/main" id="{AACE5D01-3B5B-7CE6-DF7A-ADC41B6C4309}"/>
              </a:ext>
            </a:extLst>
          </p:cNvPr>
          <p:cNvSpPr>
            <a:spLocks/>
          </p:cNvSpPr>
          <p:nvPr/>
        </p:nvSpPr>
        <p:spPr bwMode="auto">
          <a:xfrm>
            <a:off x="6424613" y="2476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7" name="Freeform 28">
            <a:extLst>
              <a:ext uri="{FF2B5EF4-FFF2-40B4-BE49-F238E27FC236}">
                <a16:creationId xmlns:a16="http://schemas.microsoft.com/office/drawing/2014/main" id="{789E2F95-7E81-97DF-1373-0D5FC9A204F0}"/>
              </a:ext>
            </a:extLst>
          </p:cNvPr>
          <p:cNvSpPr>
            <a:spLocks/>
          </p:cNvSpPr>
          <p:nvPr/>
        </p:nvSpPr>
        <p:spPr bwMode="auto">
          <a:xfrm>
            <a:off x="6424613" y="2349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8" name="Freeform 29">
            <a:extLst>
              <a:ext uri="{FF2B5EF4-FFF2-40B4-BE49-F238E27FC236}">
                <a16:creationId xmlns:a16="http://schemas.microsoft.com/office/drawing/2014/main" id="{6C8588CC-8B6C-03F6-8B08-D250174AB5C4}"/>
              </a:ext>
            </a:extLst>
          </p:cNvPr>
          <p:cNvSpPr>
            <a:spLocks/>
          </p:cNvSpPr>
          <p:nvPr/>
        </p:nvSpPr>
        <p:spPr bwMode="auto">
          <a:xfrm>
            <a:off x="6424613" y="2311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9" name="Freeform 30">
            <a:extLst>
              <a:ext uri="{FF2B5EF4-FFF2-40B4-BE49-F238E27FC236}">
                <a16:creationId xmlns:a16="http://schemas.microsoft.com/office/drawing/2014/main" id="{3A7CAF47-444E-27BD-5945-9AB986E8ADAC}"/>
              </a:ext>
            </a:extLst>
          </p:cNvPr>
          <p:cNvSpPr>
            <a:spLocks/>
          </p:cNvSpPr>
          <p:nvPr/>
        </p:nvSpPr>
        <p:spPr bwMode="auto">
          <a:xfrm>
            <a:off x="6424613" y="2184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0" name="Freeform 31">
            <a:extLst>
              <a:ext uri="{FF2B5EF4-FFF2-40B4-BE49-F238E27FC236}">
                <a16:creationId xmlns:a16="http://schemas.microsoft.com/office/drawing/2014/main" id="{945865EE-B447-1B0A-FBE7-59A012446318}"/>
              </a:ext>
            </a:extLst>
          </p:cNvPr>
          <p:cNvSpPr>
            <a:spLocks/>
          </p:cNvSpPr>
          <p:nvPr/>
        </p:nvSpPr>
        <p:spPr bwMode="auto">
          <a:xfrm>
            <a:off x="6424613" y="21463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1" name="Freeform 32">
            <a:extLst>
              <a:ext uri="{FF2B5EF4-FFF2-40B4-BE49-F238E27FC236}">
                <a16:creationId xmlns:a16="http://schemas.microsoft.com/office/drawing/2014/main" id="{5A51065D-96A3-D97B-1A7A-976FFBB9FE86}"/>
              </a:ext>
            </a:extLst>
          </p:cNvPr>
          <p:cNvSpPr>
            <a:spLocks/>
          </p:cNvSpPr>
          <p:nvPr/>
        </p:nvSpPr>
        <p:spPr bwMode="auto">
          <a:xfrm>
            <a:off x="6424613" y="2019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2" name="Freeform 33">
            <a:extLst>
              <a:ext uri="{FF2B5EF4-FFF2-40B4-BE49-F238E27FC236}">
                <a16:creationId xmlns:a16="http://schemas.microsoft.com/office/drawing/2014/main" id="{5B309E61-07D3-2777-3198-BAA80E058770}"/>
              </a:ext>
            </a:extLst>
          </p:cNvPr>
          <p:cNvSpPr>
            <a:spLocks/>
          </p:cNvSpPr>
          <p:nvPr/>
        </p:nvSpPr>
        <p:spPr bwMode="auto">
          <a:xfrm>
            <a:off x="6424613" y="1981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3" name="Freeform 34">
            <a:extLst>
              <a:ext uri="{FF2B5EF4-FFF2-40B4-BE49-F238E27FC236}">
                <a16:creationId xmlns:a16="http://schemas.microsoft.com/office/drawing/2014/main" id="{4CFA0BE7-93DE-ADC5-093C-CF0BC8F9B2AF}"/>
              </a:ext>
            </a:extLst>
          </p:cNvPr>
          <p:cNvSpPr>
            <a:spLocks/>
          </p:cNvSpPr>
          <p:nvPr/>
        </p:nvSpPr>
        <p:spPr bwMode="auto">
          <a:xfrm>
            <a:off x="6424613" y="1854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4" name="Freeform 35">
            <a:extLst>
              <a:ext uri="{FF2B5EF4-FFF2-40B4-BE49-F238E27FC236}">
                <a16:creationId xmlns:a16="http://schemas.microsoft.com/office/drawing/2014/main" id="{562D0C03-BCC2-B9D0-D1C8-97A62648F19E}"/>
              </a:ext>
            </a:extLst>
          </p:cNvPr>
          <p:cNvSpPr>
            <a:spLocks/>
          </p:cNvSpPr>
          <p:nvPr/>
        </p:nvSpPr>
        <p:spPr bwMode="auto">
          <a:xfrm>
            <a:off x="6424613" y="1816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5" name="Freeform 36">
            <a:extLst>
              <a:ext uri="{FF2B5EF4-FFF2-40B4-BE49-F238E27FC236}">
                <a16:creationId xmlns:a16="http://schemas.microsoft.com/office/drawing/2014/main" id="{CBC94884-CB4B-8802-236D-A6F22AED484D}"/>
              </a:ext>
            </a:extLst>
          </p:cNvPr>
          <p:cNvSpPr>
            <a:spLocks/>
          </p:cNvSpPr>
          <p:nvPr/>
        </p:nvSpPr>
        <p:spPr bwMode="auto">
          <a:xfrm>
            <a:off x="6424613" y="1689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6" name="Freeform 37">
            <a:extLst>
              <a:ext uri="{FF2B5EF4-FFF2-40B4-BE49-F238E27FC236}">
                <a16:creationId xmlns:a16="http://schemas.microsoft.com/office/drawing/2014/main" id="{3BA98A29-F942-81C1-0630-4BF3B4C8184E}"/>
              </a:ext>
            </a:extLst>
          </p:cNvPr>
          <p:cNvSpPr>
            <a:spLocks/>
          </p:cNvSpPr>
          <p:nvPr/>
        </p:nvSpPr>
        <p:spPr bwMode="auto">
          <a:xfrm>
            <a:off x="6424613" y="16383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7" name="Freeform 38">
            <a:extLst>
              <a:ext uri="{FF2B5EF4-FFF2-40B4-BE49-F238E27FC236}">
                <a16:creationId xmlns:a16="http://schemas.microsoft.com/office/drawing/2014/main" id="{67B57075-8132-348F-5B22-71537CC9D95C}"/>
              </a:ext>
            </a:extLst>
          </p:cNvPr>
          <p:cNvSpPr>
            <a:spLocks/>
          </p:cNvSpPr>
          <p:nvPr/>
        </p:nvSpPr>
        <p:spPr bwMode="auto">
          <a:xfrm>
            <a:off x="6424613" y="1511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8" name="Freeform 39">
            <a:extLst>
              <a:ext uri="{FF2B5EF4-FFF2-40B4-BE49-F238E27FC236}">
                <a16:creationId xmlns:a16="http://schemas.microsoft.com/office/drawing/2014/main" id="{1D8382FF-B3C9-EA8A-0613-512FE9517D84}"/>
              </a:ext>
            </a:extLst>
          </p:cNvPr>
          <p:cNvSpPr>
            <a:spLocks/>
          </p:cNvSpPr>
          <p:nvPr/>
        </p:nvSpPr>
        <p:spPr bwMode="auto">
          <a:xfrm>
            <a:off x="6424613" y="1473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9" name="Freeform 40">
            <a:extLst>
              <a:ext uri="{FF2B5EF4-FFF2-40B4-BE49-F238E27FC236}">
                <a16:creationId xmlns:a16="http://schemas.microsoft.com/office/drawing/2014/main" id="{9EE1C508-DC95-0F36-08DF-FADC88FCB844}"/>
              </a:ext>
            </a:extLst>
          </p:cNvPr>
          <p:cNvSpPr>
            <a:spLocks/>
          </p:cNvSpPr>
          <p:nvPr/>
        </p:nvSpPr>
        <p:spPr bwMode="auto">
          <a:xfrm>
            <a:off x="6424613" y="1346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0" name="Freeform 41">
            <a:extLst>
              <a:ext uri="{FF2B5EF4-FFF2-40B4-BE49-F238E27FC236}">
                <a16:creationId xmlns:a16="http://schemas.microsoft.com/office/drawing/2014/main" id="{0950294D-47A0-21BA-5314-134061A7D00B}"/>
              </a:ext>
            </a:extLst>
          </p:cNvPr>
          <p:cNvSpPr>
            <a:spLocks/>
          </p:cNvSpPr>
          <p:nvPr/>
        </p:nvSpPr>
        <p:spPr bwMode="auto">
          <a:xfrm>
            <a:off x="6424613" y="1308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1" name="Freeform 42">
            <a:extLst>
              <a:ext uri="{FF2B5EF4-FFF2-40B4-BE49-F238E27FC236}">
                <a16:creationId xmlns:a16="http://schemas.microsoft.com/office/drawing/2014/main" id="{14506D01-731F-2A16-024C-6186751D45B9}"/>
              </a:ext>
            </a:extLst>
          </p:cNvPr>
          <p:cNvSpPr>
            <a:spLocks/>
          </p:cNvSpPr>
          <p:nvPr/>
        </p:nvSpPr>
        <p:spPr bwMode="auto">
          <a:xfrm>
            <a:off x="6424613" y="1181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2" name="Freeform 43">
            <a:extLst>
              <a:ext uri="{FF2B5EF4-FFF2-40B4-BE49-F238E27FC236}">
                <a16:creationId xmlns:a16="http://schemas.microsoft.com/office/drawing/2014/main" id="{E9D45AA4-A2E4-41EE-7DFA-28BB9A31F796}"/>
              </a:ext>
            </a:extLst>
          </p:cNvPr>
          <p:cNvSpPr>
            <a:spLocks/>
          </p:cNvSpPr>
          <p:nvPr/>
        </p:nvSpPr>
        <p:spPr bwMode="auto">
          <a:xfrm>
            <a:off x="6424613" y="120015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3" name="Freeform 44">
            <a:extLst>
              <a:ext uri="{FF2B5EF4-FFF2-40B4-BE49-F238E27FC236}">
                <a16:creationId xmlns:a16="http://schemas.microsoft.com/office/drawing/2014/main" id="{EF34EE33-04B4-11A9-9E2F-C68BE97B198A}"/>
              </a:ext>
            </a:extLst>
          </p:cNvPr>
          <p:cNvSpPr>
            <a:spLocks/>
          </p:cNvSpPr>
          <p:nvPr/>
        </p:nvSpPr>
        <p:spPr bwMode="auto">
          <a:xfrm>
            <a:off x="6424613" y="10731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4" name="Freeform 45">
            <a:extLst>
              <a:ext uri="{FF2B5EF4-FFF2-40B4-BE49-F238E27FC236}">
                <a16:creationId xmlns:a16="http://schemas.microsoft.com/office/drawing/2014/main" id="{AD5A973F-C9F6-1E63-5FEF-1DCBE6F9584E}"/>
              </a:ext>
            </a:extLst>
          </p:cNvPr>
          <p:cNvSpPr>
            <a:spLocks/>
          </p:cNvSpPr>
          <p:nvPr/>
        </p:nvSpPr>
        <p:spPr bwMode="auto">
          <a:xfrm>
            <a:off x="6424613" y="103505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5" name="Freeform 46">
            <a:extLst>
              <a:ext uri="{FF2B5EF4-FFF2-40B4-BE49-F238E27FC236}">
                <a16:creationId xmlns:a16="http://schemas.microsoft.com/office/drawing/2014/main" id="{1AF0B48C-C386-89F5-BED1-F1D3AD17A64D}"/>
              </a:ext>
            </a:extLst>
          </p:cNvPr>
          <p:cNvSpPr>
            <a:spLocks/>
          </p:cNvSpPr>
          <p:nvPr/>
        </p:nvSpPr>
        <p:spPr bwMode="auto">
          <a:xfrm>
            <a:off x="6424613" y="9080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6" name="Freeform 47">
            <a:extLst>
              <a:ext uri="{FF2B5EF4-FFF2-40B4-BE49-F238E27FC236}">
                <a16:creationId xmlns:a16="http://schemas.microsoft.com/office/drawing/2014/main" id="{E9C87A63-0A57-779C-DF08-54D41A09024A}"/>
              </a:ext>
            </a:extLst>
          </p:cNvPr>
          <p:cNvSpPr>
            <a:spLocks/>
          </p:cNvSpPr>
          <p:nvPr/>
        </p:nvSpPr>
        <p:spPr bwMode="auto">
          <a:xfrm>
            <a:off x="6424613" y="85725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7" name="Freeform 48">
            <a:extLst>
              <a:ext uri="{FF2B5EF4-FFF2-40B4-BE49-F238E27FC236}">
                <a16:creationId xmlns:a16="http://schemas.microsoft.com/office/drawing/2014/main" id="{315E3A98-580C-7909-336B-8F8F0BF66F9B}"/>
              </a:ext>
            </a:extLst>
          </p:cNvPr>
          <p:cNvSpPr>
            <a:spLocks/>
          </p:cNvSpPr>
          <p:nvPr/>
        </p:nvSpPr>
        <p:spPr bwMode="auto">
          <a:xfrm>
            <a:off x="6424613" y="7302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8" name="Freeform 49">
            <a:extLst>
              <a:ext uri="{FF2B5EF4-FFF2-40B4-BE49-F238E27FC236}">
                <a16:creationId xmlns:a16="http://schemas.microsoft.com/office/drawing/2014/main" id="{DCA2F933-BA52-E116-05D5-66BB5AB7948E}"/>
              </a:ext>
            </a:extLst>
          </p:cNvPr>
          <p:cNvSpPr>
            <a:spLocks/>
          </p:cNvSpPr>
          <p:nvPr/>
        </p:nvSpPr>
        <p:spPr bwMode="auto">
          <a:xfrm>
            <a:off x="7326313" y="3429000"/>
            <a:ext cx="204787" cy="65088"/>
          </a:xfrm>
          <a:custGeom>
            <a:avLst/>
            <a:gdLst>
              <a:gd name="T0" fmla="*/ 322579212 w 129"/>
              <a:gd name="T1" fmla="*/ 100807024 h 41"/>
              <a:gd name="T2" fmla="*/ 0 w 129"/>
              <a:gd name="T3" fmla="*/ 100807024 h 41"/>
              <a:gd name="T4" fmla="*/ 0 w 129"/>
              <a:gd name="T5" fmla="*/ 0 h 41"/>
              <a:gd name="T6" fmla="*/ 322579212 w 129"/>
              <a:gd name="T7" fmla="*/ 100807024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9" name="Freeform 51">
            <a:extLst>
              <a:ext uri="{FF2B5EF4-FFF2-40B4-BE49-F238E27FC236}">
                <a16:creationId xmlns:a16="http://schemas.microsoft.com/office/drawing/2014/main" id="{F6773F05-E323-D43B-5128-34D66DE6B1D8}"/>
              </a:ext>
            </a:extLst>
          </p:cNvPr>
          <p:cNvSpPr>
            <a:spLocks/>
          </p:cNvSpPr>
          <p:nvPr/>
        </p:nvSpPr>
        <p:spPr bwMode="auto">
          <a:xfrm>
            <a:off x="3960813" y="6210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70" name="Freeform 52">
            <a:extLst>
              <a:ext uri="{FF2B5EF4-FFF2-40B4-BE49-F238E27FC236}">
                <a16:creationId xmlns:a16="http://schemas.microsoft.com/office/drawing/2014/main" id="{8AA2809B-1D3A-50C0-D72B-F60068DCB7E3}"/>
              </a:ext>
            </a:extLst>
          </p:cNvPr>
          <p:cNvSpPr>
            <a:spLocks/>
          </p:cNvSpPr>
          <p:nvPr/>
        </p:nvSpPr>
        <p:spPr bwMode="auto">
          <a:xfrm>
            <a:off x="3960813" y="61722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71" name="Freeform 53">
            <a:extLst>
              <a:ext uri="{FF2B5EF4-FFF2-40B4-BE49-F238E27FC236}">
                <a16:creationId xmlns:a16="http://schemas.microsoft.com/office/drawing/2014/main" id="{D2C29BDC-C892-EEF3-31A3-1575C9CE1AF5}"/>
              </a:ext>
            </a:extLst>
          </p:cNvPr>
          <p:cNvSpPr>
            <a:spLocks/>
          </p:cNvSpPr>
          <p:nvPr/>
        </p:nvSpPr>
        <p:spPr bwMode="auto">
          <a:xfrm>
            <a:off x="3960813" y="60452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72" name="Freeform 54">
            <a:extLst>
              <a:ext uri="{FF2B5EF4-FFF2-40B4-BE49-F238E27FC236}">
                <a16:creationId xmlns:a16="http://schemas.microsoft.com/office/drawing/2014/main" id="{F894339F-6113-3AC7-DE5B-292D042E26D1}"/>
              </a:ext>
            </a:extLst>
          </p:cNvPr>
          <p:cNvSpPr>
            <a:spLocks/>
          </p:cNvSpPr>
          <p:nvPr/>
        </p:nvSpPr>
        <p:spPr bwMode="auto">
          <a:xfrm>
            <a:off x="3960813" y="59944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73" name="Freeform 55">
            <a:extLst>
              <a:ext uri="{FF2B5EF4-FFF2-40B4-BE49-F238E27FC236}">
                <a16:creationId xmlns:a16="http://schemas.microsoft.com/office/drawing/2014/main" id="{602632FF-90C1-A904-87C8-65F8AE50A8F2}"/>
              </a:ext>
            </a:extLst>
          </p:cNvPr>
          <p:cNvSpPr>
            <a:spLocks/>
          </p:cNvSpPr>
          <p:nvPr/>
        </p:nvSpPr>
        <p:spPr bwMode="auto">
          <a:xfrm>
            <a:off x="3960813" y="5867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74" name="Freeform 56">
            <a:extLst>
              <a:ext uri="{FF2B5EF4-FFF2-40B4-BE49-F238E27FC236}">
                <a16:creationId xmlns:a16="http://schemas.microsoft.com/office/drawing/2014/main" id="{90DE3183-AEC1-E152-10D1-0F02667D8148}"/>
              </a:ext>
            </a:extLst>
          </p:cNvPr>
          <p:cNvSpPr>
            <a:spLocks/>
          </p:cNvSpPr>
          <p:nvPr/>
        </p:nvSpPr>
        <p:spPr bwMode="auto">
          <a:xfrm>
            <a:off x="3960813" y="58293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75" name="Freeform 57">
            <a:extLst>
              <a:ext uri="{FF2B5EF4-FFF2-40B4-BE49-F238E27FC236}">
                <a16:creationId xmlns:a16="http://schemas.microsoft.com/office/drawing/2014/main" id="{3525EDAB-7034-8C88-1937-65D5F07516E9}"/>
              </a:ext>
            </a:extLst>
          </p:cNvPr>
          <p:cNvSpPr>
            <a:spLocks/>
          </p:cNvSpPr>
          <p:nvPr/>
        </p:nvSpPr>
        <p:spPr bwMode="auto">
          <a:xfrm>
            <a:off x="3960813" y="5702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76" name="Freeform 58">
            <a:extLst>
              <a:ext uri="{FF2B5EF4-FFF2-40B4-BE49-F238E27FC236}">
                <a16:creationId xmlns:a16="http://schemas.microsoft.com/office/drawing/2014/main" id="{FA63ECE7-7DDF-931D-EB01-C86B68885263}"/>
              </a:ext>
            </a:extLst>
          </p:cNvPr>
          <p:cNvSpPr>
            <a:spLocks/>
          </p:cNvSpPr>
          <p:nvPr/>
        </p:nvSpPr>
        <p:spPr bwMode="auto">
          <a:xfrm>
            <a:off x="3960813" y="56515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77" name="Freeform 59">
            <a:extLst>
              <a:ext uri="{FF2B5EF4-FFF2-40B4-BE49-F238E27FC236}">
                <a16:creationId xmlns:a16="http://schemas.microsoft.com/office/drawing/2014/main" id="{446E20F8-AB5A-DA40-9894-F62E256DE810}"/>
              </a:ext>
            </a:extLst>
          </p:cNvPr>
          <p:cNvSpPr>
            <a:spLocks/>
          </p:cNvSpPr>
          <p:nvPr/>
        </p:nvSpPr>
        <p:spPr bwMode="auto">
          <a:xfrm>
            <a:off x="3960813" y="5486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78" name="Freeform 60">
            <a:extLst>
              <a:ext uri="{FF2B5EF4-FFF2-40B4-BE49-F238E27FC236}">
                <a16:creationId xmlns:a16="http://schemas.microsoft.com/office/drawing/2014/main" id="{919BB189-56C6-CAC0-2109-4C5804F82686}"/>
              </a:ext>
            </a:extLst>
          </p:cNvPr>
          <p:cNvSpPr>
            <a:spLocks/>
          </p:cNvSpPr>
          <p:nvPr/>
        </p:nvSpPr>
        <p:spPr bwMode="auto">
          <a:xfrm>
            <a:off x="3960813" y="5359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79" name="Freeform 61">
            <a:extLst>
              <a:ext uri="{FF2B5EF4-FFF2-40B4-BE49-F238E27FC236}">
                <a16:creationId xmlns:a16="http://schemas.microsoft.com/office/drawing/2014/main" id="{937721C8-7586-FD3D-B84B-8855CAB8B1F9}"/>
              </a:ext>
            </a:extLst>
          </p:cNvPr>
          <p:cNvSpPr>
            <a:spLocks/>
          </p:cNvSpPr>
          <p:nvPr/>
        </p:nvSpPr>
        <p:spPr bwMode="auto">
          <a:xfrm>
            <a:off x="3960813" y="53213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80" name="Freeform 62">
            <a:extLst>
              <a:ext uri="{FF2B5EF4-FFF2-40B4-BE49-F238E27FC236}">
                <a16:creationId xmlns:a16="http://schemas.microsoft.com/office/drawing/2014/main" id="{C51BB420-398E-BE1F-EDE3-2374E965A78F}"/>
              </a:ext>
            </a:extLst>
          </p:cNvPr>
          <p:cNvSpPr>
            <a:spLocks/>
          </p:cNvSpPr>
          <p:nvPr/>
        </p:nvSpPr>
        <p:spPr bwMode="auto">
          <a:xfrm>
            <a:off x="3960813" y="5194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81" name="Freeform 63">
            <a:extLst>
              <a:ext uri="{FF2B5EF4-FFF2-40B4-BE49-F238E27FC236}">
                <a16:creationId xmlns:a16="http://schemas.microsoft.com/office/drawing/2014/main" id="{62F9CF13-AB3B-5C9F-DF19-31218352A58C}"/>
              </a:ext>
            </a:extLst>
          </p:cNvPr>
          <p:cNvSpPr>
            <a:spLocks/>
          </p:cNvSpPr>
          <p:nvPr/>
        </p:nvSpPr>
        <p:spPr bwMode="auto">
          <a:xfrm>
            <a:off x="3960813" y="51435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82" name="Freeform 64">
            <a:extLst>
              <a:ext uri="{FF2B5EF4-FFF2-40B4-BE49-F238E27FC236}">
                <a16:creationId xmlns:a16="http://schemas.microsoft.com/office/drawing/2014/main" id="{3D1D2600-A4A6-A31A-806F-7FE11B54775E}"/>
              </a:ext>
            </a:extLst>
          </p:cNvPr>
          <p:cNvSpPr>
            <a:spLocks/>
          </p:cNvSpPr>
          <p:nvPr/>
        </p:nvSpPr>
        <p:spPr bwMode="auto">
          <a:xfrm>
            <a:off x="3960813" y="5016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83" name="Freeform 65">
            <a:extLst>
              <a:ext uri="{FF2B5EF4-FFF2-40B4-BE49-F238E27FC236}">
                <a16:creationId xmlns:a16="http://schemas.microsoft.com/office/drawing/2014/main" id="{7F9C8391-6D9A-D56A-ACA6-748837AE1210}"/>
              </a:ext>
            </a:extLst>
          </p:cNvPr>
          <p:cNvSpPr>
            <a:spLocks/>
          </p:cNvSpPr>
          <p:nvPr/>
        </p:nvSpPr>
        <p:spPr bwMode="auto">
          <a:xfrm>
            <a:off x="3960813" y="4978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84" name="Freeform 66">
            <a:extLst>
              <a:ext uri="{FF2B5EF4-FFF2-40B4-BE49-F238E27FC236}">
                <a16:creationId xmlns:a16="http://schemas.microsoft.com/office/drawing/2014/main" id="{D79D21C3-9DD0-4C78-6D73-25C9E815DE36}"/>
              </a:ext>
            </a:extLst>
          </p:cNvPr>
          <p:cNvSpPr>
            <a:spLocks/>
          </p:cNvSpPr>
          <p:nvPr/>
        </p:nvSpPr>
        <p:spPr bwMode="auto">
          <a:xfrm>
            <a:off x="3960813" y="4851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85" name="Freeform 67">
            <a:extLst>
              <a:ext uri="{FF2B5EF4-FFF2-40B4-BE49-F238E27FC236}">
                <a16:creationId xmlns:a16="http://schemas.microsoft.com/office/drawing/2014/main" id="{1E51967A-00C0-BAC5-E286-F30F6EC6BF34}"/>
              </a:ext>
            </a:extLst>
          </p:cNvPr>
          <p:cNvSpPr>
            <a:spLocks/>
          </p:cNvSpPr>
          <p:nvPr/>
        </p:nvSpPr>
        <p:spPr bwMode="auto">
          <a:xfrm>
            <a:off x="3960813" y="48006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86" name="Freeform 68">
            <a:extLst>
              <a:ext uri="{FF2B5EF4-FFF2-40B4-BE49-F238E27FC236}">
                <a16:creationId xmlns:a16="http://schemas.microsoft.com/office/drawing/2014/main" id="{E9E21DCC-99E1-E683-41F9-E2B6C101F257}"/>
              </a:ext>
            </a:extLst>
          </p:cNvPr>
          <p:cNvSpPr>
            <a:spLocks/>
          </p:cNvSpPr>
          <p:nvPr/>
        </p:nvSpPr>
        <p:spPr bwMode="auto">
          <a:xfrm>
            <a:off x="3960813" y="4673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87" name="Freeform 69">
            <a:extLst>
              <a:ext uri="{FF2B5EF4-FFF2-40B4-BE49-F238E27FC236}">
                <a16:creationId xmlns:a16="http://schemas.microsoft.com/office/drawing/2014/main" id="{64DFD394-2162-8703-12C5-F38427245DDE}"/>
              </a:ext>
            </a:extLst>
          </p:cNvPr>
          <p:cNvSpPr>
            <a:spLocks/>
          </p:cNvSpPr>
          <p:nvPr/>
        </p:nvSpPr>
        <p:spPr bwMode="auto">
          <a:xfrm>
            <a:off x="3960813" y="4635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88" name="Freeform 70">
            <a:extLst>
              <a:ext uri="{FF2B5EF4-FFF2-40B4-BE49-F238E27FC236}">
                <a16:creationId xmlns:a16="http://schemas.microsoft.com/office/drawing/2014/main" id="{03F97D97-492B-401F-2DC5-7692853EA4BD}"/>
              </a:ext>
            </a:extLst>
          </p:cNvPr>
          <p:cNvSpPr>
            <a:spLocks/>
          </p:cNvSpPr>
          <p:nvPr/>
        </p:nvSpPr>
        <p:spPr bwMode="auto">
          <a:xfrm>
            <a:off x="3960813" y="4508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89" name="Freeform 71">
            <a:extLst>
              <a:ext uri="{FF2B5EF4-FFF2-40B4-BE49-F238E27FC236}">
                <a16:creationId xmlns:a16="http://schemas.microsoft.com/office/drawing/2014/main" id="{5D4FFDB1-E7E5-F51C-C78C-E5D21F4FA82E}"/>
              </a:ext>
            </a:extLst>
          </p:cNvPr>
          <p:cNvSpPr>
            <a:spLocks/>
          </p:cNvSpPr>
          <p:nvPr/>
        </p:nvSpPr>
        <p:spPr bwMode="auto">
          <a:xfrm>
            <a:off x="3960813" y="4470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0" name="Freeform 72">
            <a:extLst>
              <a:ext uri="{FF2B5EF4-FFF2-40B4-BE49-F238E27FC236}">
                <a16:creationId xmlns:a16="http://schemas.microsoft.com/office/drawing/2014/main" id="{18486B95-958D-0023-8DFE-B7A058026E3D}"/>
              </a:ext>
            </a:extLst>
          </p:cNvPr>
          <p:cNvSpPr>
            <a:spLocks/>
          </p:cNvSpPr>
          <p:nvPr/>
        </p:nvSpPr>
        <p:spPr bwMode="auto">
          <a:xfrm>
            <a:off x="3960813" y="4343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1" name="Freeform 73">
            <a:extLst>
              <a:ext uri="{FF2B5EF4-FFF2-40B4-BE49-F238E27FC236}">
                <a16:creationId xmlns:a16="http://schemas.microsoft.com/office/drawing/2014/main" id="{190C991C-3A82-0702-1917-FE2B3F003E78}"/>
              </a:ext>
            </a:extLst>
          </p:cNvPr>
          <p:cNvSpPr>
            <a:spLocks/>
          </p:cNvSpPr>
          <p:nvPr/>
        </p:nvSpPr>
        <p:spPr bwMode="auto">
          <a:xfrm>
            <a:off x="3960813" y="42926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2" name="Freeform 74">
            <a:extLst>
              <a:ext uri="{FF2B5EF4-FFF2-40B4-BE49-F238E27FC236}">
                <a16:creationId xmlns:a16="http://schemas.microsoft.com/office/drawing/2014/main" id="{43761EB1-CC04-8C6A-27C8-9242F1FEF982}"/>
              </a:ext>
            </a:extLst>
          </p:cNvPr>
          <p:cNvSpPr>
            <a:spLocks/>
          </p:cNvSpPr>
          <p:nvPr/>
        </p:nvSpPr>
        <p:spPr bwMode="auto">
          <a:xfrm>
            <a:off x="3960813" y="4165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3" name="Freeform 75">
            <a:extLst>
              <a:ext uri="{FF2B5EF4-FFF2-40B4-BE49-F238E27FC236}">
                <a16:creationId xmlns:a16="http://schemas.microsoft.com/office/drawing/2014/main" id="{F7BD5911-9209-197D-812E-6F58428E4ABB}"/>
              </a:ext>
            </a:extLst>
          </p:cNvPr>
          <p:cNvSpPr>
            <a:spLocks/>
          </p:cNvSpPr>
          <p:nvPr/>
        </p:nvSpPr>
        <p:spPr bwMode="auto">
          <a:xfrm>
            <a:off x="3960813" y="4127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4" name="Freeform 76">
            <a:extLst>
              <a:ext uri="{FF2B5EF4-FFF2-40B4-BE49-F238E27FC236}">
                <a16:creationId xmlns:a16="http://schemas.microsoft.com/office/drawing/2014/main" id="{9A3AA3CB-1569-9FFD-E254-5035F534C4D9}"/>
              </a:ext>
            </a:extLst>
          </p:cNvPr>
          <p:cNvSpPr>
            <a:spLocks/>
          </p:cNvSpPr>
          <p:nvPr/>
        </p:nvSpPr>
        <p:spPr bwMode="auto">
          <a:xfrm>
            <a:off x="3960813" y="4000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5" name="Freeform 77">
            <a:extLst>
              <a:ext uri="{FF2B5EF4-FFF2-40B4-BE49-F238E27FC236}">
                <a16:creationId xmlns:a16="http://schemas.microsoft.com/office/drawing/2014/main" id="{36C2FDA5-3E1A-3FC9-CFB7-A881384153AC}"/>
              </a:ext>
            </a:extLst>
          </p:cNvPr>
          <p:cNvSpPr>
            <a:spLocks/>
          </p:cNvSpPr>
          <p:nvPr/>
        </p:nvSpPr>
        <p:spPr bwMode="auto">
          <a:xfrm>
            <a:off x="3960813" y="39497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6" name="Freeform 78">
            <a:extLst>
              <a:ext uri="{FF2B5EF4-FFF2-40B4-BE49-F238E27FC236}">
                <a16:creationId xmlns:a16="http://schemas.microsoft.com/office/drawing/2014/main" id="{91F7DD2A-56DD-DDAE-D710-ABD00CAF20CE}"/>
              </a:ext>
            </a:extLst>
          </p:cNvPr>
          <p:cNvSpPr>
            <a:spLocks/>
          </p:cNvSpPr>
          <p:nvPr/>
        </p:nvSpPr>
        <p:spPr bwMode="auto">
          <a:xfrm>
            <a:off x="3960813" y="3822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7" name="Freeform 79">
            <a:extLst>
              <a:ext uri="{FF2B5EF4-FFF2-40B4-BE49-F238E27FC236}">
                <a16:creationId xmlns:a16="http://schemas.microsoft.com/office/drawing/2014/main" id="{08DD19F4-BCE6-1587-17C9-0CF9CA874627}"/>
              </a:ext>
            </a:extLst>
          </p:cNvPr>
          <p:cNvSpPr>
            <a:spLocks/>
          </p:cNvSpPr>
          <p:nvPr/>
        </p:nvSpPr>
        <p:spPr bwMode="auto">
          <a:xfrm>
            <a:off x="3960813" y="37846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8" name="Freeform 80">
            <a:extLst>
              <a:ext uri="{FF2B5EF4-FFF2-40B4-BE49-F238E27FC236}">
                <a16:creationId xmlns:a16="http://schemas.microsoft.com/office/drawing/2014/main" id="{C7A29C5E-E772-63E6-9EE1-107C52754A6A}"/>
              </a:ext>
            </a:extLst>
          </p:cNvPr>
          <p:cNvSpPr>
            <a:spLocks/>
          </p:cNvSpPr>
          <p:nvPr/>
        </p:nvSpPr>
        <p:spPr bwMode="auto">
          <a:xfrm>
            <a:off x="3960813" y="3657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9" name="Freeform 81">
            <a:extLst>
              <a:ext uri="{FF2B5EF4-FFF2-40B4-BE49-F238E27FC236}">
                <a16:creationId xmlns:a16="http://schemas.microsoft.com/office/drawing/2014/main" id="{AD5E5F0A-9524-99DC-8ABC-FE5CDD68D99A}"/>
              </a:ext>
            </a:extLst>
          </p:cNvPr>
          <p:cNvSpPr>
            <a:spLocks/>
          </p:cNvSpPr>
          <p:nvPr/>
        </p:nvSpPr>
        <p:spPr bwMode="auto">
          <a:xfrm>
            <a:off x="3960813" y="3619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00" name="Freeform 82">
            <a:extLst>
              <a:ext uri="{FF2B5EF4-FFF2-40B4-BE49-F238E27FC236}">
                <a16:creationId xmlns:a16="http://schemas.microsoft.com/office/drawing/2014/main" id="{6DDD5EAF-809E-F102-10FF-275A3460A218}"/>
              </a:ext>
            </a:extLst>
          </p:cNvPr>
          <p:cNvSpPr>
            <a:spLocks/>
          </p:cNvSpPr>
          <p:nvPr/>
        </p:nvSpPr>
        <p:spPr bwMode="auto">
          <a:xfrm>
            <a:off x="3960813" y="3492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01" name="Freeform 83">
            <a:extLst>
              <a:ext uri="{FF2B5EF4-FFF2-40B4-BE49-F238E27FC236}">
                <a16:creationId xmlns:a16="http://schemas.microsoft.com/office/drawing/2014/main" id="{E1235960-7D12-C624-35F0-F07F9D848899}"/>
              </a:ext>
            </a:extLst>
          </p:cNvPr>
          <p:cNvSpPr>
            <a:spLocks/>
          </p:cNvSpPr>
          <p:nvPr/>
        </p:nvSpPr>
        <p:spPr bwMode="auto">
          <a:xfrm>
            <a:off x="3960813" y="34417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02" name="Freeform 84">
            <a:extLst>
              <a:ext uri="{FF2B5EF4-FFF2-40B4-BE49-F238E27FC236}">
                <a16:creationId xmlns:a16="http://schemas.microsoft.com/office/drawing/2014/main" id="{E0E4D925-65A3-B823-1DF2-BCCF7B1FB6B0}"/>
              </a:ext>
            </a:extLst>
          </p:cNvPr>
          <p:cNvSpPr>
            <a:spLocks/>
          </p:cNvSpPr>
          <p:nvPr/>
        </p:nvSpPr>
        <p:spPr bwMode="auto">
          <a:xfrm>
            <a:off x="3960813" y="3314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03" name="Freeform 85">
            <a:extLst>
              <a:ext uri="{FF2B5EF4-FFF2-40B4-BE49-F238E27FC236}">
                <a16:creationId xmlns:a16="http://schemas.microsoft.com/office/drawing/2014/main" id="{4D43E6E5-CB46-8742-5D75-220E21EA81E9}"/>
              </a:ext>
            </a:extLst>
          </p:cNvPr>
          <p:cNvSpPr>
            <a:spLocks/>
          </p:cNvSpPr>
          <p:nvPr/>
        </p:nvSpPr>
        <p:spPr bwMode="auto">
          <a:xfrm>
            <a:off x="3960813" y="32766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04" name="Freeform 86">
            <a:extLst>
              <a:ext uri="{FF2B5EF4-FFF2-40B4-BE49-F238E27FC236}">
                <a16:creationId xmlns:a16="http://schemas.microsoft.com/office/drawing/2014/main" id="{CF511F0A-E259-4108-BAFC-21AE64179FED}"/>
              </a:ext>
            </a:extLst>
          </p:cNvPr>
          <p:cNvSpPr>
            <a:spLocks/>
          </p:cNvSpPr>
          <p:nvPr/>
        </p:nvSpPr>
        <p:spPr bwMode="auto">
          <a:xfrm>
            <a:off x="3960813" y="3149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05" name="Freeform 87">
            <a:extLst>
              <a:ext uri="{FF2B5EF4-FFF2-40B4-BE49-F238E27FC236}">
                <a16:creationId xmlns:a16="http://schemas.microsoft.com/office/drawing/2014/main" id="{F25C35DB-CE56-B13A-C0D1-335C7FF71E41}"/>
              </a:ext>
            </a:extLst>
          </p:cNvPr>
          <p:cNvSpPr>
            <a:spLocks/>
          </p:cNvSpPr>
          <p:nvPr/>
        </p:nvSpPr>
        <p:spPr bwMode="auto">
          <a:xfrm>
            <a:off x="3960813" y="30988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06" name="Freeform 88">
            <a:extLst>
              <a:ext uri="{FF2B5EF4-FFF2-40B4-BE49-F238E27FC236}">
                <a16:creationId xmlns:a16="http://schemas.microsoft.com/office/drawing/2014/main" id="{C513DBBF-080E-486D-255D-830802D7B11C}"/>
              </a:ext>
            </a:extLst>
          </p:cNvPr>
          <p:cNvSpPr>
            <a:spLocks/>
          </p:cNvSpPr>
          <p:nvPr/>
        </p:nvSpPr>
        <p:spPr bwMode="auto">
          <a:xfrm>
            <a:off x="3960813" y="29718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07" name="Freeform 89">
            <a:extLst>
              <a:ext uri="{FF2B5EF4-FFF2-40B4-BE49-F238E27FC236}">
                <a16:creationId xmlns:a16="http://schemas.microsoft.com/office/drawing/2014/main" id="{2FBC85D8-0489-DF0A-D3CD-EBACC08820A6}"/>
              </a:ext>
            </a:extLst>
          </p:cNvPr>
          <p:cNvSpPr>
            <a:spLocks/>
          </p:cNvSpPr>
          <p:nvPr/>
        </p:nvSpPr>
        <p:spPr bwMode="auto">
          <a:xfrm>
            <a:off x="3960813" y="29337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08" name="Freeform 90">
            <a:extLst>
              <a:ext uri="{FF2B5EF4-FFF2-40B4-BE49-F238E27FC236}">
                <a16:creationId xmlns:a16="http://schemas.microsoft.com/office/drawing/2014/main" id="{2956248F-79A3-331B-0A3D-3DA75E3E32A9}"/>
              </a:ext>
            </a:extLst>
          </p:cNvPr>
          <p:cNvSpPr>
            <a:spLocks/>
          </p:cNvSpPr>
          <p:nvPr/>
        </p:nvSpPr>
        <p:spPr bwMode="auto">
          <a:xfrm>
            <a:off x="3960813" y="2806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09" name="Freeform 91">
            <a:extLst>
              <a:ext uri="{FF2B5EF4-FFF2-40B4-BE49-F238E27FC236}">
                <a16:creationId xmlns:a16="http://schemas.microsoft.com/office/drawing/2014/main" id="{2CFA2006-9EF7-12C3-DE0A-F006BD463143}"/>
              </a:ext>
            </a:extLst>
          </p:cNvPr>
          <p:cNvSpPr>
            <a:spLocks/>
          </p:cNvSpPr>
          <p:nvPr/>
        </p:nvSpPr>
        <p:spPr bwMode="auto">
          <a:xfrm>
            <a:off x="3960813" y="27559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10" name="Freeform 92">
            <a:extLst>
              <a:ext uri="{FF2B5EF4-FFF2-40B4-BE49-F238E27FC236}">
                <a16:creationId xmlns:a16="http://schemas.microsoft.com/office/drawing/2014/main" id="{C9AB64E9-E6DE-0E37-C3E8-A3D6FABAED72}"/>
              </a:ext>
            </a:extLst>
          </p:cNvPr>
          <p:cNvSpPr>
            <a:spLocks/>
          </p:cNvSpPr>
          <p:nvPr/>
        </p:nvSpPr>
        <p:spPr bwMode="auto">
          <a:xfrm>
            <a:off x="3960813" y="26289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11" name="Freeform 93">
            <a:extLst>
              <a:ext uri="{FF2B5EF4-FFF2-40B4-BE49-F238E27FC236}">
                <a16:creationId xmlns:a16="http://schemas.microsoft.com/office/drawing/2014/main" id="{5C50683A-6685-01AC-53E5-EEF47417D2BB}"/>
              </a:ext>
            </a:extLst>
          </p:cNvPr>
          <p:cNvSpPr>
            <a:spLocks/>
          </p:cNvSpPr>
          <p:nvPr/>
        </p:nvSpPr>
        <p:spPr bwMode="auto">
          <a:xfrm>
            <a:off x="3960813" y="25908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12" name="Freeform 94">
            <a:extLst>
              <a:ext uri="{FF2B5EF4-FFF2-40B4-BE49-F238E27FC236}">
                <a16:creationId xmlns:a16="http://schemas.microsoft.com/office/drawing/2014/main" id="{DDB3EBC4-BD90-A80B-EE0E-5024BEC1A255}"/>
              </a:ext>
            </a:extLst>
          </p:cNvPr>
          <p:cNvSpPr>
            <a:spLocks/>
          </p:cNvSpPr>
          <p:nvPr/>
        </p:nvSpPr>
        <p:spPr bwMode="auto">
          <a:xfrm>
            <a:off x="3960813" y="24638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13" name="Freeform 95">
            <a:extLst>
              <a:ext uri="{FF2B5EF4-FFF2-40B4-BE49-F238E27FC236}">
                <a16:creationId xmlns:a16="http://schemas.microsoft.com/office/drawing/2014/main" id="{F2BF3E8A-3B95-B29D-AECB-D9F91B1696A5}"/>
              </a:ext>
            </a:extLst>
          </p:cNvPr>
          <p:cNvSpPr>
            <a:spLocks/>
          </p:cNvSpPr>
          <p:nvPr/>
        </p:nvSpPr>
        <p:spPr bwMode="auto">
          <a:xfrm>
            <a:off x="3960813" y="24257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14" name="Freeform 96">
            <a:extLst>
              <a:ext uri="{FF2B5EF4-FFF2-40B4-BE49-F238E27FC236}">
                <a16:creationId xmlns:a16="http://schemas.microsoft.com/office/drawing/2014/main" id="{0F44C56B-0768-BA57-5683-28CC4D30B98B}"/>
              </a:ext>
            </a:extLst>
          </p:cNvPr>
          <p:cNvSpPr>
            <a:spLocks/>
          </p:cNvSpPr>
          <p:nvPr/>
        </p:nvSpPr>
        <p:spPr bwMode="auto">
          <a:xfrm>
            <a:off x="3960813" y="2298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15" name="Freeform 97">
            <a:extLst>
              <a:ext uri="{FF2B5EF4-FFF2-40B4-BE49-F238E27FC236}">
                <a16:creationId xmlns:a16="http://schemas.microsoft.com/office/drawing/2014/main" id="{E4239C2E-3D18-0A08-63D4-59DA1DEA9CD4}"/>
              </a:ext>
            </a:extLst>
          </p:cNvPr>
          <p:cNvSpPr>
            <a:spLocks/>
          </p:cNvSpPr>
          <p:nvPr/>
        </p:nvSpPr>
        <p:spPr bwMode="auto">
          <a:xfrm>
            <a:off x="3960813" y="22479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16" name="Freeform 98">
            <a:extLst>
              <a:ext uri="{FF2B5EF4-FFF2-40B4-BE49-F238E27FC236}">
                <a16:creationId xmlns:a16="http://schemas.microsoft.com/office/drawing/2014/main" id="{E0F93840-4BFE-71CF-608B-C46832EBC649}"/>
              </a:ext>
            </a:extLst>
          </p:cNvPr>
          <p:cNvSpPr>
            <a:spLocks/>
          </p:cNvSpPr>
          <p:nvPr/>
        </p:nvSpPr>
        <p:spPr bwMode="auto">
          <a:xfrm>
            <a:off x="3960813" y="21209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17" name="Line 100">
            <a:extLst>
              <a:ext uri="{FF2B5EF4-FFF2-40B4-BE49-F238E27FC236}">
                <a16:creationId xmlns:a16="http://schemas.microsoft.com/office/drawing/2014/main" id="{24350C41-BDEB-5361-EE92-7EB904033219}"/>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5218" name="Freeform 101">
            <a:extLst>
              <a:ext uri="{FF2B5EF4-FFF2-40B4-BE49-F238E27FC236}">
                <a16:creationId xmlns:a16="http://schemas.microsoft.com/office/drawing/2014/main" id="{6A0EFA8C-A7FD-2FDB-BD4F-B68AC3F7325E}"/>
              </a:ext>
            </a:extLst>
          </p:cNvPr>
          <p:cNvSpPr>
            <a:spLocks/>
          </p:cNvSpPr>
          <p:nvPr/>
        </p:nvSpPr>
        <p:spPr bwMode="auto">
          <a:xfrm>
            <a:off x="7351713" y="13970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19" name="Rectangle 102">
            <a:extLst>
              <a:ext uri="{FF2B5EF4-FFF2-40B4-BE49-F238E27FC236}">
                <a16:creationId xmlns:a16="http://schemas.microsoft.com/office/drawing/2014/main" id="{72B44CDA-E203-0F2D-2ECF-287FB5BF786B}"/>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b="1">
                <a:solidFill>
                  <a:srgbClr val="000000"/>
                </a:solidFill>
                <a:latin typeface="Times" panose="02020603050405020304" pitchFamily="18" charset="0"/>
              </a:rPr>
              <a:t> </a:t>
            </a:r>
          </a:p>
        </p:txBody>
      </p:sp>
      <p:sp>
        <p:nvSpPr>
          <p:cNvPr id="5220" name="Rectangle 103">
            <a:extLst>
              <a:ext uri="{FF2B5EF4-FFF2-40B4-BE49-F238E27FC236}">
                <a16:creationId xmlns:a16="http://schemas.microsoft.com/office/drawing/2014/main" id="{96863944-7CF2-7513-896F-5C005E82E27F}"/>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1" name="Rectangle 104">
            <a:extLst>
              <a:ext uri="{FF2B5EF4-FFF2-40B4-BE49-F238E27FC236}">
                <a16:creationId xmlns:a16="http://schemas.microsoft.com/office/drawing/2014/main" id="{CD00025C-3E0C-18FF-CE64-95B475B74934}"/>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2" name="Rectangle 105">
            <a:extLst>
              <a:ext uri="{FF2B5EF4-FFF2-40B4-BE49-F238E27FC236}">
                <a16:creationId xmlns:a16="http://schemas.microsoft.com/office/drawing/2014/main" id="{9A3E60FF-C4C0-8AA2-9CD6-98E7560018AE}"/>
              </a:ext>
            </a:extLst>
          </p:cNvPr>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3" name="Rectangle 106">
            <a:extLst>
              <a:ext uri="{FF2B5EF4-FFF2-40B4-BE49-F238E27FC236}">
                <a16:creationId xmlns:a16="http://schemas.microsoft.com/office/drawing/2014/main" id="{517D6EF9-35A7-A3ED-779E-70E76D6E6400}"/>
              </a:ext>
            </a:extLst>
          </p:cNvPr>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4" name="Rectangle 107">
            <a:extLst>
              <a:ext uri="{FF2B5EF4-FFF2-40B4-BE49-F238E27FC236}">
                <a16:creationId xmlns:a16="http://schemas.microsoft.com/office/drawing/2014/main" id="{F6429611-DDC8-3C02-D82C-1DC2EFE401B0}"/>
              </a:ext>
            </a:extLst>
          </p:cNvPr>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5" name="Rectangle 108">
            <a:extLst>
              <a:ext uri="{FF2B5EF4-FFF2-40B4-BE49-F238E27FC236}">
                <a16:creationId xmlns:a16="http://schemas.microsoft.com/office/drawing/2014/main" id="{9772D527-0234-E810-BFBC-AD116F0848A2}"/>
              </a:ext>
            </a:extLst>
          </p:cNvPr>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rgbClr val="000000"/>
                </a:solidFill>
                <a:latin typeface="Times" panose="02020603050405020304" pitchFamily="18" charset="0"/>
              </a:rPr>
              <a:t>S</a:t>
            </a:r>
          </a:p>
        </p:txBody>
      </p:sp>
      <p:sp>
        <p:nvSpPr>
          <p:cNvPr id="615533" name="Rectangle 109">
            <a:extLst>
              <a:ext uri="{FF2B5EF4-FFF2-40B4-BE49-F238E27FC236}">
                <a16:creationId xmlns:a16="http://schemas.microsoft.com/office/drawing/2014/main" id="{1D413337-773D-FA56-1D01-A7D904EB8FDE}"/>
              </a:ext>
            </a:extLst>
          </p:cNvPr>
          <p:cNvSpPr>
            <a:spLocks noChangeArrowheads="1"/>
          </p:cNvSpPr>
          <p:nvPr/>
        </p:nvSpPr>
        <p:spPr bwMode="auto">
          <a:xfrm>
            <a:off x="4900613" y="19685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(2000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15534" name="Rectangle 110">
            <a:extLst>
              <a:ext uri="{FF2B5EF4-FFF2-40B4-BE49-F238E27FC236}">
                <a16:creationId xmlns:a16="http://schemas.microsoft.com/office/drawing/2014/main" id="{D9BD16BD-8E8A-3EFA-B1F4-E7D06ACF571F}"/>
              </a:ext>
            </a:extLst>
          </p:cNvPr>
          <p:cNvSpPr>
            <a:spLocks noChangeArrowheads="1"/>
          </p:cNvSpPr>
          <p:nvPr/>
        </p:nvSpPr>
        <p:spPr bwMode="auto">
          <a:xfrm>
            <a:off x="869950" y="2268538"/>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rPr>
              <a:t>C 7 S J </a:t>
            </a:r>
          </a:p>
        </p:txBody>
      </p:sp>
      <p:sp>
        <p:nvSpPr>
          <p:cNvPr id="615535" name="Rectangle 111">
            <a:extLst>
              <a:ext uri="{FF2B5EF4-FFF2-40B4-BE49-F238E27FC236}">
                <a16:creationId xmlns:a16="http://schemas.microsoft.com/office/drawing/2014/main" id="{560FDA66-1243-E850-7D0F-5B711787586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615536" name="Rectangle 112">
            <a:extLst>
              <a:ext uri="{FF2B5EF4-FFF2-40B4-BE49-F238E27FC236}">
                <a16:creationId xmlns:a16="http://schemas.microsoft.com/office/drawing/2014/main" id="{131FA686-834A-6762-9981-08E122C42DF2}"/>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rPr>
              <a:t>7 = 4 + 3 </a:t>
            </a:r>
          </a:p>
        </p:txBody>
      </p:sp>
      <p:sp>
        <p:nvSpPr>
          <p:cNvPr id="615537" name="Line 113">
            <a:extLst>
              <a:ext uri="{FF2B5EF4-FFF2-40B4-BE49-F238E27FC236}">
                <a16:creationId xmlns:a16="http://schemas.microsoft.com/office/drawing/2014/main" id="{4B75C73E-55EB-DC27-E1E4-609E5F6F9833}"/>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5538" name="Rectangle 114">
            <a:extLst>
              <a:ext uri="{FF2B5EF4-FFF2-40B4-BE49-F238E27FC236}">
                <a16:creationId xmlns:a16="http://schemas.microsoft.com/office/drawing/2014/main" id="{7CBD763C-FEAE-1C91-B15B-D434171582F7}"/>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32" name="Rectangle 115">
            <a:extLst>
              <a:ext uri="{FF2B5EF4-FFF2-40B4-BE49-F238E27FC236}">
                <a16:creationId xmlns:a16="http://schemas.microsoft.com/office/drawing/2014/main" id="{A5DF4D8B-9CF9-142A-E432-0920237032EB}"/>
              </a:ext>
            </a:extLst>
          </p:cNvPr>
          <p:cNvSpPr>
            <a:spLocks noChangeArrowheads="1"/>
          </p:cNvSpPr>
          <p:nvPr/>
        </p:nvSpPr>
        <p:spPr bwMode="auto">
          <a:xfrm>
            <a:off x="5930900" y="517525"/>
            <a:ext cx="511175" cy="378142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540" name="Text Box 116">
            <a:extLst>
              <a:ext uri="{FF2B5EF4-FFF2-40B4-BE49-F238E27FC236}">
                <a16:creationId xmlns:a16="http://schemas.microsoft.com/office/drawing/2014/main" id="{9459DBB8-4672-E409-34C2-5F499266D47D}"/>
              </a:ext>
            </a:extLst>
          </p:cNvPr>
          <p:cNvSpPr txBox="1">
            <a:spLocks noChangeArrowheads="1"/>
          </p:cNvSpPr>
          <p:nvPr/>
        </p:nvSpPr>
        <p:spPr bwMode="auto">
          <a:xfrm rot="-5400000">
            <a:off x="4984750" y="2573338"/>
            <a:ext cx="2427288"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EEFF4B"/>
                </a:solidFill>
                <a:latin typeface="Kerala" panose="020B0604020202020204" pitchFamily="2" charset="0"/>
              </a:rPr>
              <a:t>3 ØÎâÙBZ</a:t>
            </a:r>
          </a:p>
        </p:txBody>
      </p:sp>
      <p:sp>
        <p:nvSpPr>
          <p:cNvPr id="5234" name="Rectangle 117">
            <a:extLst>
              <a:ext uri="{FF2B5EF4-FFF2-40B4-BE49-F238E27FC236}">
                <a16:creationId xmlns:a16="http://schemas.microsoft.com/office/drawing/2014/main" id="{C7109A9F-4156-D029-4FBC-A110643885B1}"/>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35" name="Rectangle 118">
            <a:extLst>
              <a:ext uri="{FF2B5EF4-FFF2-40B4-BE49-F238E27FC236}">
                <a16:creationId xmlns:a16="http://schemas.microsoft.com/office/drawing/2014/main" id="{B8A2A25B-A8DA-0832-C89D-163A8D047CCC}"/>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543" name="Text Box 119">
            <a:extLst>
              <a:ext uri="{FF2B5EF4-FFF2-40B4-BE49-F238E27FC236}">
                <a16:creationId xmlns:a16="http://schemas.microsoft.com/office/drawing/2014/main" id="{7B39D832-D4BE-AC4B-2F30-5FD4C7084120}"/>
              </a:ext>
            </a:extLst>
          </p:cNvPr>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S</a:t>
            </a:r>
          </a:p>
        </p:txBody>
      </p:sp>
      <p:sp>
        <p:nvSpPr>
          <p:cNvPr id="615544" name="Text Box 120">
            <a:extLst>
              <a:ext uri="{FF2B5EF4-FFF2-40B4-BE49-F238E27FC236}">
                <a16:creationId xmlns:a16="http://schemas.microsoft.com/office/drawing/2014/main" id="{C08D375A-0831-DACE-257C-8B380AF82148}"/>
              </a:ext>
            </a:extLst>
          </p:cNvPr>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J</a:t>
            </a:r>
          </a:p>
        </p:txBody>
      </p:sp>
      <p:sp>
        <p:nvSpPr>
          <p:cNvPr id="5238" name="Rectangle 121">
            <a:extLst>
              <a:ext uri="{FF2B5EF4-FFF2-40B4-BE49-F238E27FC236}">
                <a16:creationId xmlns:a16="http://schemas.microsoft.com/office/drawing/2014/main" id="{CC26AF49-960E-19A2-BAE7-C454EE1B55AB}"/>
              </a:ext>
            </a:extLst>
          </p:cNvPr>
          <p:cNvSpPr>
            <a:spLocks noChangeArrowheads="1"/>
          </p:cNvSpPr>
          <p:nvPr/>
        </p:nvSpPr>
        <p:spPr bwMode="auto">
          <a:xfrm>
            <a:off x="3446463" y="2857500"/>
            <a:ext cx="511175" cy="277812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546" name="Text Box 122">
            <a:extLst>
              <a:ext uri="{FF2B5EF4-FFF2-40B4-BE49-F238E27FC236}">
                <a16:creationId xmlns:a16="http://schemas.microsoft.com/office/drawing/2014/main" id="{5157A9A4-FC02-8E3F-2633-A1D1F56C26FE}"/>
              </a:ext>
            </a:extLst>
          </p:cNvPr>
          <p:cNvSpPr txBox="1">
            <a:spLocks noChangeArrowheads="1"/>
          </p:cNvSpPr>
          <p:nvPr/>
        </p:nvSpPr>
        <p:spPr bwMode="auto">
          <a:xfrm rot="-5388536">
            <a:off x="2605882" y="3758406"/>
            <a:ext cx="210185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EEFF4B"/>
                </a:solidFill>
                <a:latin typeface="Kerala" panose="020B0604020202020204" pitchFamily="2" charset="0"/>
              </a:rPr>
              <a:t>4 ÕcµíÄßµZ</a:t>
            </a:r>
          </a:p>
        </p:txBody>
      </p:sp>
      <p:sp>
        <p:nvSpPr>
          <p:cNvPr id="5240" name="Rectangle 123">
            <a:extLst>
              <a:ext uri="{FF2B5EF4-FFF2-40B4-BE49-F238E27FC236}">
                <a16:creationId xmlns:a16="http://schemas.microsoft.com/office/drawing/2014/main" id="{B99C6704-F4B5-9B19-914A-84DAA3F2AB65}"/>
              </a:ext>
            </a:extLst>
          </p:cNvPr>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41" name="Rectangle 124">
            <a:extLst>
              <a:ext uri="{FF2B5EF4-FFF2-40B4-BE49-F238E27FC236}">
                <a16:creationId xmlns:a16="http://schemas.microsoft.com/office/drawing/2014/main" id="{17924B60-ADFA-E2F7-7208-26E017041139}"/>
              </a:ext>
            </a:extLst>
          </p:cNvPr>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42" name="Rectangle 125">
            <a:extLst>
              <a:ext uri="{FF2B5EF4-FFF2-40B4-BE49-F238E27FC236}">
                <a16:creationId xmlns:a16="http://schemas.microsoft.com/office/drawing/2014/main" id="{EB824BEF-5C41-AEAD-63D3-1217526B655A}"/>
              </a:ext>
            </a:extLst>
          </p:cNvPr>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43" name="Rectangle 126">
            <a:extLst>
              <a:ext uri="{FF2B5EF4-FFF2-40B4-BE49-F238E27FC236}">
                <a16:creationId xmlns:a16="http://schemas.microsoft.com/office/drawing/2014/main" id="{755569CA-FC61-B351-E784-D490CF0E195B}"/>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551" name="Text Box 127">
            <a:extLst>
              <a:ext uri="{FF2B5EF4-FFF2-40B4-BE49-F238E27FC236}">
                <a16:creationId xmlns:a16="http://schemas.microsoft.com/office/drawing/2014/main" id="{C69B3068-1C1B-66F0-443B-EF77DD28A070}"/>
              </a:ext>
            </a:extLst>
          </p:cNvPr>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C</a:t>
            </a:r>
          </a:p>
        </p:txBody>
      </p:sp>
      <p:sp>
        <p:nvSpPr>
          <p:cNvPr id="5245" name="Freeform 128">
            <a:extLst>
              <a:ext uri="{FF2B5EF4-FFF2-40B4-BE49-F238E27FC236}">
                <a16:creationId xmlns:a16="http://schemas.microsoft.com/office/drawing/2014/main" id="{F9BF064C-BB11-6ECE-5338-FC0CCD0B2148}"/>
              </a:ext>
            </a:extLst>
          </p:cNvPr>
          <p:cNvSpPr>
            <a:spLocks/>
          </p:cNvSpPr>
          <p:nvPr/>
        </p:nvSpPr>
        <p:spPr bwMode="auto">
          <a:xfrm>
            <a:off x="7326313" y="34163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46" name="Freeform 129">
            <a:extLst>
              <a:ext uri="{FF2B5EF4-FFF2-40B4-BE49-F238E27FC236}">
                <a16:creationId xmlns:a16="http://schemas.microsoft.com/office/drawing/2014/main" id="{90217AA1-A83F-A434-2CFE-8BCEF1503489}"/>
              </a:ext>
            </a:extLst>
          </p:cNvPr>
          <p:cNvSpPr>
            <a:spLocks/>
          </p:cNvSpPr>
          <p:nvPr/>
        </p:nvSpPr>
        <p:spPr bwMode="auto">
          <a:xfrm>
            <a:off x="7656513" y="17018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47" name="AutoShape 131">
            <a:extLst>
              <a:ext uri="{FF2B5EF4-FFF2-40B4-BE49-F238E27FC236}">
                <a16:creationId xmlns:a16="http://schemas.microsoft.com/office/drawing/2014/main" id="{09758D31-4894-932C-CA9D-F983C41997B0}"/>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48" name="Freeform 132">
            <a:extLst>
              <a:ext uri="{FF2B5EF4-FFF2-40B4-BE49-F238E27FC236}">
                <a16:creationId xmlns:a16="http://schemas.microsoft.com/office/drawing/2014/main" id="{EDE94485-0D7E-3A41-AAFD-BF1FF61FE105}"/>
              </a:ext>
            </a:extLst>
          </p:cNvPr>
          <p:cNvSpPr>
            <a:spLocks/>
          </p:cNvSpPr>
          <p:nvPr/>
        </p:nvSpPr>
        <p:spPr bwMode="auto">
          <a:xfrm>
            <a:off x="7339013" y="520065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49" name="Rectangle 133">
            <a:extLst>
              <a:ext uri="{FF2B5EF4-FFF2-40B4-BE49-F238E27FC236}">
                <a16:creationId xmlns:a16="http://schemas.microsoft.com/office/drawing/2014/main" id="{66BB4B93-D74E-CE25-791D-F5B3681E08E5}"/>
              </a:ext>
            </a:extLst>
          </p:cNvPr>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50" name="Freeform 134">
            <a:extLst>
              <a:ext uri="{FF2B5EF4-FFF2-40B4-BE49-F238E27FC236}">
                <a16:creationId xmlns:a16="http://schemas.microsoft.com/office/drawing/2014/main" id="{9F89CE90-916B-034B-0B5D-8E2A67D054B3}"/>
              </a:ext>
            </a:extLst>
          </p:cNvPr>
          <p:cNvSpPr>
            <a:spLocks/>
          </p:cNvSpPr>
          <p:nvPr/>
        </p:nvSpPr>
        <p:spPr bwMode="auto">
          <a:xfrm>
            <a:off x="4941888" y="2155825"/>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51" name="AutoShape 135">
            <a:extLst>
              <a:ext uri="{FF2B5EF4-FFF2-40B4-BE49-F238E27FC236}">
                <a16:creationId xmlns:a16="http://schemas.microsoft.com/office/drawing/2014/main" id="{B14145EB-2B42-3809-778C-513F3BA38CED}"/>
              </a:ext>
            </a:extLst>
          </p:cNvPr>
          <p:cNvSpPr>
            <a:spLocks noChangeArrowheads="1"/>
          </p:cNvSpPr>
          <p:nvPr/>
        </p:nvSpPr>
        <p:spPr bwMode="auto">
          <a:xfrm>
            <a:off x="4206875" y="2052638"/>
            <a:ext cx="730250" cy="871537"/>
          </a:xfrm>
          <a:prstGeom prst="roundRect">
            <a:avLst>
              <a:gd name="adj" fmla="val 16667"/>
            </a:avLst>
          </a:prstGeom>
          <a:solidFill>
            <a:srgbClr val="FFFF00"/>
          </a:solidFill>
          <a:ln w="38100">
            <a:solidFill>
              <a:srgbClr val="0000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52" name="Rectangle 136">
            <a:extLst>
              <a:ext uri="{FF2B5EF4-FFF2-40B4-BE49-F238E27FC236}">
                <a16:creationId xmlns:a16="http://schemas.microsoft.com/office/drawing/2014/main" id="{7A5B39AB-CC67-1052-87A3-66691CEA332D}"/>
              </a:ext>
            </a:extLst>
          </p:cNvPr>
          <p:cNvSpPr>
            <a:spLocks noChangeArrowheads="1"/>
          </p:cNvSpPr>
          <p:nvPr/>
        </p:nvSpPr>
        <p:spPr bwMode="auto">
          <a:xfrm>
            <a:off x="4203700" y="2243138"/>
            <a:ext cx="952500" cy="1049337"/>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53" name="AutoShape 137">
            <a:extLst>
              <a:ext uri="{FF2B5EF4-FFF2-40B4-BE49-F238E27FC236}">
                <a16:creationId xmlns:a16="http://schemas.microsoft.com/office/drawing/2014/main" id="{A159D472-CB35-5899-0AA3-9A587DC0E424}"/>
              </a:ext>
            </a:extLst>
          </p:cNvPr>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54" name="Rectangle 138">
            <a:extLst>
              <a:ext uri="{FF2B5EF4-FFF2-40B4-BE49-F238E27FC236}">
                <a16:creationId xmlns:a16="http://schemas.microsoft.com/office/drawing/2014/main" id="{D9F6B8C6-6259-F1F2-7ABC-BC5C1AA48CB6}"/>
              </a:ext>
            </a:extLst>
          </p:cNvPr>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55" name="AutoShape 139">
            <a:extLst>
              <a:ext uri="{FF2B5EF4-FFF2-40B4-BE49-F238E27FC236}">
                <a16:creationId xmlns:a16="http://schemas.microsoft.com/office/drawing/2014/main" id="{3ABF6E2C-31AC-E97E-9010-BC65AF984D48}"/>
              </a:ext>
            </a:extLst>
          </p:cNvPr>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56" name="Rectangle 140">
            <a:extLst>
              <a:ext uri="{FF2B5EF4-FFF2-40B4-BE49-F238E27FC236}">
                <a16:creationId xmlns:a16="http://schemas.microsoft.com/office/drawing/2014/main" id="{E4E51AC9-B99A-9C95-89FD-0648ABA27417}"/>
              </a:ext>
            </a:extLst>
          </p:cNvPr>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57" name="AutoShape 141">
            <a:extLst>
              <a:ext uri="{FF2B5EF4-FFF2-40B4-BE49-F238E27FC236}">
                <a16:creationId xmlns:a16="http://schemas.microsoft.com/office/drawing/2014/main" id="{3E1B9091-4CF2-041A-8444-88D30044DE63}"/>
              </a:ext>
            </a:extLst>
          </p:cNvPr>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5258" name="Group 142">
            <a:extLst>
              <a:ext uri="{FF2B5EF4-FFF2-40B4-BE49-F238E27FC236}">
                <a16:creationId xmlns:a16="http://schemas.microsoft.com/office/drawing/2014/main" id="{85C63EE3-B723-DC53-7E77-5638E38D9E0E}"/>
              </a:ext>
            </a:extLst>
          </p:cNvPr>
          <p:cNvGrpSpPr>
            <a:grpSpLocks/>
          </p:cNvGrpSpPr>
          <p:nvPr/>
        </p:nvGrpSpPr>
        <p:grpSpPr bwMode="auto">
          <a:xfrm>
            <a:off x="6591300" y="4418013"/>
            <a:ext cx="952500" cy="527050"/>
            <a:chOff x="4152" y="2783"/>
            <a:chExt cx="600" cy="332"/>
          </a:xfrm>
        </p:grpSpPr>
        <p:sp>
          <p:nvSpPr>
            <p:cNvPr id="5418" name="AutoShape 143">
              <a:extLst>
                <a:ext uri="{FF2B5EF4-FFF2-40B4-BE49-F238E27FC236}">
                  <a16:creationId xmlns:a16="http://schemas.microsoft.com/office/drawing/2014/main" id="{6E81FC19-4ECC-CEF4-2709-F261BFDB9E39}"/>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19" name="Rectangle 144">
              <a:extLst>
                <a:ext uri="{FF2B5EF4-FFF2-40B4-BE49-F238E27FC236}">
                  <a16:creationId xmlns:a16="http://schemas.microsoft.com/office/drawing/2014/main" id="{6BBB0395-24CE-FBBB-93C5-82857788D72C}"/>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20" name="AutoShape 145">
              <a:extLst>
                <a:ext uri="{FF2B5EF4-FFF2-40B4-BE49-F238E27FC236}">
                  <a16:creationId xmlns:a16="http://schemas.microsoft.com/office/drawing/2014/main" id="{62BBBA52-E9E1-E40B-6CDA-F25B0EE62D91}"/>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615570" name="Rectangle 146">
            <a:extLst>
              <a:ext uri="{FF2B5EF4-FFF2-40B4-BE49-F238E27FC236}">
                <a16:creationId xmlns:a16="http://schemas.microsoft.com/office/drawing/2014/main" id="{8C3B3D9F-F248-605B-24E8-1CD1DEDCF534}"/>
              </a:ext>
            </a:extLst>
          </p:cNvPr>
          <p:cNvSpPr>
            <a:spLocks noChangeArrowheads="1"/>
          </p:cNvSpPr>
          <p:nvPr/>
        </p:nvSpPr>
        <p:spPr bwMode="auto">
          <a:xfrm>
            <a:off x="4913313" y="42037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(1500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15571" name="Rectangle 147">
            <a:extLst>
              <a:ext uri="{FF2B5EF4-FFF2-40B4-BE49-F238E27FC236}">
                <a16:creationId xmlns:a16="http://schemas.microsoft.com/office/drawing/2014/main" id="{CC54AD00-C6BA-40ED-2FC5-3B959C4E5578}"/>
              </a:ext>
            </a:extLst>
          </p:cNvPr>
          <p:cNvSpPr>
            <a:spLocks noChangeArrowheads="1"/>
          </p:cNvSpPr>
          <p:nvPr/>
        </p:nvSpPr>
        <p:spPr bwMode="auto">
          <a:xfrm>
            <a:off x="7269163" y="4330700"/>
            <a:ext cx="8334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(500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15572" name="Rectangle 148">
            <a:extLst>
              <a:ext uri="{FF2B5EF4-FFF2-40B4-BE49-F238E27FC236}">
                <a16:creationId xmlns:a16="http://schemas.microsoft.com/office/drawing/2014/main" id="{17E72CCB-6652-DC86-6240-4FE37B85C51C}"/>
              </a:ext>
            </a:extLst>
          </p:cNvPr>
          <p:cNvSpPr>
            <a:spLocks noChangeArrowheads="1"/>
          </p:cNvSpPr>
          <p:nvPr/>
        </p:nvSpPr>
        <p:spPr bwMode="auto">
          <a:xfrm>
            <a:off x="7262813" y="12192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(1000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5262" name="Rectangle 149">
            <a:extLst>
              <a:ext uri="{FF2B5EF4-FFF2-40B4-BE49-F238E27FC236}">
                <a16:creationId xmlns:a16="http://schemas.microsoft.com/office/drawing/2014/main" id="{5771543B-2BC7-C46E-9E44-2322F48F3423}"/>
              </a:ext>
            </a:extLst>
          </p:cNvPr>
          <p:cNvSpPr>
            <a:spLocks noChangeArrowheads="1"/>
          </p:cNvSpPr>
          <p:nvPr/>
        </p:nvSpPr>
        <p:spPr bwMode="auto">
          <a:xfrm>
            <a:off x="4156075" y="2060575"/>
            <a:ext cx="6651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¥dÌÙÞ¢</a:t>
            </a:r>
          </a:p>
        </p:txBody>
      </p:sp>
      <p:sp>
        <p:nvSpPr>
          <p:cNvPr id="5263" name="Line 150">
            <a:extLst>
              <a:ext uri="{FF2B5EF4-FFF2-40B4-BE49-F238E27FC236}">
                <a16:creationId xmlns:a16="http://schemas.microsoft.com/office/drawing/2014/main" id="{BC8B5C2D-19DC-2E24-C8E5-6F67D53CBDF1}"/>
              </a:ext>
            </a:extLst>
          </p:cNvPr>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64" name="Line 151">
            <a:extLst>
              <a:ext uri="{FF2B5EF4-FFF2-40B4-BE49-F238E27FC236}">
                <a16:creationId xmlns:a16="http://schemas.microsoft.com/office/drawing/2014/main" id="{31DEAAED-E033-05A4-B97A-A7FBE9AB9083}"/>
              </a:ext>
            </a:extLst>
          </p:cNvPr>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65" name="Line 152">
            <a:extLst>
              <a:ext uri="{FF2B5EF4-FFF2-40B4-BE49-F238E27FC236}">
                <a16:creationId xmlns:a16="http://schemas.microsoft.com/office/drawing/2014/main" id="{70187DA5-FC73-205C-7607-23731FADC492}"/>
              </a:ext>
            </a:extLst>
          </p:cNvPr>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66" name="Line 153">
            <a:extLst>
              <a:ext uri="{FF2B5EF4-FFF2-40B4-BE49-F238E27FC236}">
                <a16:creationId xmlns:a16="http://schemas.microsoft.com/office/drawing/2014/main" id="{D47AB14B-AE88-8E22-475C-A06C9A986E80}"/>
              </a:ext>
            </a:extLst>
          </p:cNvPr>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67" name="Line 154">
            <a:extLst>
              <a:ext uri="{FF2B5EF4-FFF2-40B4-BE49-F238E27FC236}">
                <a16:creationId xmlns:a16="http://schemas.microsoft.com/office/drawing/2014/main" id="{6688DE6C-03A6-17D0-BF9D-E6A9CBA271EB}"/>
              </a:ext>
            </a:extLst>
          </p:cNvPr>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68" name="Line 155">
            <a:extLst>
              <a:ext uri="{FF2B5EF4-FFF2-40B4-BE49-F238E27FC236}">
                <a16:creationId xmlns:a16="http://schemas.microsoft.com/office/drawing/2014/main" id="{900E5143-142A-7AA0-F3E8-DFA35A1E99D2}"/>
              </a:ext>
            </a:extLst>
          </p:cNvPr>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69" name="Line 156">
            <a:extLst>
              <a:ext uri="{FF2B5EF4-FFF2-40B4-BE49-F238E27FC236}">
                <a16:creationId xmlns:a16="http://schemas.microsoft.com/office/drawing/2014/main" id="{D39BA8A7-3880-DB81-0297-5D120844D35E}"/>
              </a:ext>
            </a:extLst>
          </p:cNvPr>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70" name="Line 157">
            <a:extLst>
              <a:ext uri="{FF2B5EF4-FFF2-40B4-BE49-F238E27FC236}">
                <a16:creationId xmlns:a16="http://schemas.microsoft.com/office/drawing/2014/main" id="{964CA473-7919-1838-296B-8A91838FB16E}"/>
              </a:ext>
            </a:extLst>
          </p:cNvPr>
          <p:cNvSpPr>
            <a:spLocks noChangeShapeType="1"/>
          </p:cNvSpPr>
          <p:nvPr/>
        </p:nvSpPr>
        <p:spPr bwMode="auto">
          <a:xfrm>
            <a:off x="6627813" y="2305050"/>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71" name="Line 158">
            <a:extLst>
              <a:ext uri="{FF2B5EF4-FFF2-40B4-BE49-F238E27FC236}">
                <a16:creationId xmlns:a16="http://schemas.microsoft.com/office/drawing/2014/main" id="{397189DE-C748-8E8F-C500-F7203E216F9F}"/>
              </a:ext>
            </a:extLst>
          </p:cNvPr>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72" name="Line 159">
            <a:extLst>
              <a:ext uri="{FF2B5EF4-FFF2-40B4-BE49-F238E27FC236}">
                <a16:creationId xmlns:a16="http://schemas.microsoft.com/office/drawing/2014/main" id="{189167B5-DD1F-0AFE-F6F3-8B95554810F6}"/>
              </a:ext>
            </a:extLst>
          </p:cNvPr>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73" name="Line 160">
            <a:extLst>
              <a:ext uri="{FF2B5EF4-FFF2-40B4-BE49-F238E27FC236}">
                <a16:creationId xmlns:a16="http://schemas.microsoft.com/office/drawing/2014/main" id="{1EEB1429-C3AE-2E19-CA1A-A917B28307AE}"/>
              </a:ext>
            </a:extLst>
          </p:cNvPr>
          <p:cNvSpPr>
            <a:spLocks noChangeShapeType="1"/>
          </p:cNvSpPr>
          <p:nvPr/>
        </p:nvSpPr>
        <p:spPr bwMode="auto">
          <a:xfrm>
            <a:off x="6659563" y="38703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74" name="Rectangle 161">
            <a:extLst>
              <a:ext uri="{FF2B5EF4-FFF2-40B4-BE49-F238E27FC236}">
                <a16:creationId xmlns:a16="http://schemas.microsoft.com/office/drawing/2014/main" id="{98C9EB27-7B80-0C1C-B4DA-4B009EE5AA72}"/>
              </a:ext>
            </a:extLst>
          </p:cNvPr>
          <p:cNvSpPr>
            <a:spLocks noChangeArrowheads="1"/>
          </p:cNvSpPr>
          <p:nvPr/>
        </p:nvSpPr>
        <p:spPr bwMode="auto">
          <a:xfrm>
            <a:off x="6523038" y="3213100"/>
            <a:ext cx="69056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dÉÕÞØµÞÜ¢</a:t>
            </a:r>
          </a:p>
        </p:txBody>
      </p:sp>
      <p:sp>
        <p:nvSpPr>
          <p:cNvPr id="5275" name="Rectangle 162">
            <a:extLst>
              <a:ext uri="{FF2B5EF4-FFF2-40B4-BE49-F238E27FC236}">
                <a16:creationId xmlns:a16="http://schemas.microsoft.com/office/drawing/2014/main" id="{1761AD73-AEFE-8319-901C-896C3C855623}"/>
              </a:ext>
            </a:extLst>
          </p:cNvPr>
          <p:cNvSpPr>
            <a:spLocks noChangeArrowheads="1"/>
          </p:cNvSpPr>
          <p:nvPr/>
        </p:nvSpPr>
        <p:spPr bwMode="auto">
          <a:xfrm>
            <a:off x="6599238" y="4394200"/>
            <a:ext cx="8143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 ÈßÖÌíÆ µÞÜ¢</a:t>
            </a:r>
          </a:p>
        </p:txBody>
      </p:sp>
      <p:sp>
        <p:nvSpPr>
          <p:cNvPr id="5276" name="Line 163">
            <a:extLst>
              <a:ext uri="{FF2B5EF4-FFF2-40B4-BE49-F238E27FC236}">
                <a16:creationId xmlns:a16="http://schemas.microsoft.com/office/drawing/2014/main" id="{452619BB-5FF4-9D90-68B9-24DE9BD0CFFE}"/>
              </a:ext>
            </a:extLst>
          </p:cNvPr>
          <p:cNvSpPr>
            <a:spLocks noChangeShapeType="1"/>
          </p:cNvSpPr>
          <p:nvPr/>
        </p:nvSpPr>
        <p:spPr bwMode="auto">
          <a:xfrm>
            <a:off x="6630988" y="1593850"/>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77" name="Rectangle 164">
            <a:extLst>
              <a:ext uri="{FF2B5EF4-FFF2-40B4-BE49-F238E27FC236}">
                <a16:creationId xmlns:a16="http://schemas.microsoft.com/office/drawing/2014/main" id="{245A9266-17B4-6D38-A420-F25FE7167E93}"/>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78" name="AutoShape 165">
            <a:extLst>
              <a:ext uri="{FF2B5EF4-FFF2-40B4-BE49-F238E27FC236}">
                <a16:creationId xmlns:a16="http://schemas.microsoft.com/office/drawing/2014/main" id="{9C4DDD39-6ECA-7856-6914-2D3999E9FF18}"/>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79" name="Rectangle 166">
            <a:extLst>
              <a:ext uri="{FF2B5EF4-FFF2-40B4-BE49-F238E27FC236}">
                <a16:creationId xmlns:a16="http://schemas.microsoft.com/office/drawing/2014/main" id="{4ADD50C2-EE97-1D8C-1A32-92C6F7D9FE16}"/>
              </a:ext>
            </a:extLst>
          </p:cNvPr>
          <p:cNvSpPr>
            <a:spLocks noChangeArrowheads="1"/>
          </p:cNvSpPr>
          <p:nvPr/>
        </p:nvSpPr>
        <p:spPr bwMode="auto">
          <a:xfrm>
            <a:off x="6610350" y="5102225"/>
            <a:ext cx="4603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çÏÖá</a:t>
            </a:r>
          </a:p>
        </p:txBody>
      </p:sp>
      <p:sp>
        <p:nvSpPr>
          <p:cNvPr id="5280" name="Line 167">
            <a:extLst>
              <a:ext uri="{FF2B5EF4-FFF2-40B4-BE49-F238E27FC236}">
                <a16:creationId xmlns:a16="http://schemas.microsoft.com/office/drawing/2014/main" id="{02DBA504-EFDE-625E-15F8-DEB3949D14A1}"/>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81" name="Line 168">
            <a:extLst>
              <a:ext uri="{FF2B5EF4-FFF2-40B4-BE49-F238E27FC236}">
                <a16:creationId xmlns:a16="http://schemas.microsoft.com/office/drawing/2014/main" id="{3F18798C-216B-03CE-E203-6FDBFD751466}"/>
              </a:ext>
            </a:extLst>
          </p:cNvPr>
          <p:cNvSpPr>
            <a:spLocks noChangeShapeType="1"/>
          </p:cNvSpPr>
          <p:nvPr/>
        </p:nvSpPr>
        <p:spPr bwMode="auto">
          <a:xfrm>
            <a:off x="6669088" y="58801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82" name="Line 169">
            <a:extLst>
              <a:ext uri="{FF2B5EF4-FFF2-40B4-BE49-F238E27FC236}">
                <a16:creationId xmlns:a16="http://schemas.microsoft.com/office/drawing/2014/main" id="{2B175C24-127D-8C29-3E27-0F0B60018547}"/>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83" name="Line 170">
            <a:extLst>
              <a:ext uri="{FF2B5EF4-FFF2-40B4-BE49-F238E27FC236}">
                <a16:creationId xmlns:a16="http://schemas.microsoft.com/office/drawing/2014/main" id="{D41CE76E-F54A-B543-3319-A8A04EF2AEC6}"/>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84" name="AutoShape 171">
            <a:extLst>
              <a:ext uri="{FF2B5EF4-FFF2-40B4-BE49-F238E27FC236}">
                <a16:creationId xmlns:a16="http://schemas.microsoft.com/office/drawing/2014/main" id="{2F14345A-A8E4-786B-78A7-93EEF64EF5E8}"/>
              </a:ext>
            </a:extLst>
          </p:cNvPr>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85" name="Rectangle 172">
            <a:extLst>
              <a:ext uri="{FF2B5EF4-FFF2-40B4-BE49-F238E27FC236}">
                <a16:creationId xmlns:a16="http://schemas.microsoft.com/office/drawing/2014/main" id="{31BEB329-31C2-126A-B77B-DE86B7DFC8AE}"/>
              </a:ext>
            </a:extLst>
          </p:cNvPr>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86" name="AutoShape 173">
            <a:extLst>
              <a:ext uri="{FF2B5EF4-FFF2-40B4-BE49-F238E27FC236}">
                <a16:creationId xmlns:a16="http://schemas.microsoft.com/office/drawing/2014/main" id="{D0D93844-0364-FC8C-8BC8-F0687C2D3FAC}"/>
              </a:ext>
            </a:extLst>
          </p:cNvPr>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87" name="Rectangle 174">
            <a:extLst>
              <a:ext uri="{FF2B5EF4-FFF2-40B4-BE49-F238E27FC236}">
                <a16:creationId xmlns:a16="http://schemas.microsoft.com/office/drawing/2014/main" id="{243112E9-4912-77B6-8FAF-B940504BBE4D}"/>
              </a:ext>
            </a:extLst>
          </p:cNvPr>
          <p:cNvSpPr>
            <a:spLocks noChangeArrowheads="1"/>
          </p:cNvSpPr>
          <p:nvPr/>
        </p:nvSpPr>
        <p:spPr bwMode="auto">
          <a:xfrm>
            <a:off x="6570663" y="561975"/>
            <a:ext cx="6492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¥øÞ¼µÄb¢</a:t>
            </a:r>
          </a:p>
        </p:txBody>
      </p:sp>
      <p:sp>
        <p:nvSpPr>
          <p:cNvPr id="5288" name="Line 175">
            <a:extLst>
              <a:ext uri="{FF2B5EF4-FFF2-40B4-BE49-F238E27FC236}">
                <a16:creationId xmlns:a16="http://schemas.microsoft.com/office/drawing/2014/main" id="{02741420-029C-9D97-DDCD-569713985298}"/>
              </a:ext>
            </a:extLst>
          </p:cNvPr>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89" name="Line 176">
            <a:extLst>
              <a:ext uri="{FF2B5EF4-FFF2-40B4-BE49-F238E27FC236}">
                <a16:creationId xmlns:a16="http://schemas.microsoft.com/office/drawing/2014/main" id="{DC2CF77F-8B6F-6183-BD83-ECE489B16727}"/>
              </a:ext>
            </a:extLst>
          </p:cNvPr>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0" name="Rectangle 177">
            <a:extLst>
              <a:ext uri="{FF2B5EF4-FFF2-40B4-BE49-F238E27FC236}">
                <a16:creationId xmlns:a16="http://schemas.microsoft.com/office/drawing/2014/main" id="{2FC73D4C-4D86-BE0C-7AAA-D70F5EFF2B5C}"/>
              </a:ext>
            </a:extLst>
          </p:cNvPr>
          <p:cNvSpPr>
            <a:spLocks noChangeArrowheads="1"/>
          </p:cNvSpPr>
          <p:nvPr/>
        </p:nvSpPr>
        <p:spPr bwMode="auto">
          <a:xfrm>
            <a:off x="6580188" y="1266825"/>
            <a:ext cx="57467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øÞ¼ÍøÃ¢</a:t>
            </a:r>
          </a:p>
          <a:p>
            <a:endParaRPr lang="en-US" altLang="en-US" sz="600" b="1">
              <a:solidFill>
                <a:schemeClr val="bg2"/>
              </a:solidFill>
              <a:latin typeface="Chicago" charset="0"/>
            </a:endParaRPr>
          </a:p>
        </p:txBody>
      </p:sp>
      <p:sp>
        <p:nvSpPr>
          <p:cNvPr id="5291" name="Line 178">
            <a:extLst>
              <a:ext uri="{FF2B5EF4-FFF2-40B4-BE49-F238E27FC236}">
                <a16:creationId xmlns:a16="http://schemas.microsoft.com/office/drawing/2014/main" id="{425C66B1-3F65-E13F-DE88-E419BCC0B06B}"/>
              </a:ext>
            </a:extLst>
          </p:cNvPr>
          <p:cNvSpPr>
            <a:spLocks noChangeShapeType="1"/>
          </p:cNvSpPr>
          <p:nvPr/>
        </p:nvSpPr>
        <p:spPr bwMode="auto">
          <a:xfrm>
            <a:off x="4262438" y="2613025"/>
            <a:ext cx="83185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2" name="Line 179">
            <a:extLst>
              <a:ext uri="{FF2B5EF4-FFF2-40B4-BE49-F238E27FC236}">
                <a16:creationId xmlns:a16="http://schemas.microsoft.com/office/drawing/2014/main" id="{887DEA53-C197-3903-81CA-AE9971A82506}"/>
              </a:ext>
            </a:extLst>
          </p:cNvPr>
          <p:cNvSpPr>
            <a:spLocks noChangeShapeType="1"/>
          </p:cNvSpPr>
          <p:nvPr/>
        </p:nvSpPr>
        <p:spPr bwMode="auto">
          <a:xfrm>
            <a:off x="4262438" y="280987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3" name="Line 180">
            <a:extLst>
              <a:ext uri="{FF2B5EF4-FFF2-40B4-BE49-F238E27FC236}">
                <a16:creationId xmlns:a16="http://schemas.microsoft.com/office/drawing/2014/main" id="{3B8D50F2-4C35-8B7D-DFD5-A30E880DB59B}"/>
              </a:ext>
            </a:extLst>
          </p:cNvPr>
          <p:cNvSpPr>
            <a:spLocks noChangeShapeType="1"/>
          </p:cNvSpPr>
          <p:nvPr/>
        </p:nvSpPr>
        <p:spPr bwMode="auto">
          <a:xfrm>
            <a:off x="4259263" y="24225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4" name="Line 181">
            <a:extLst>
              <a:ext uri="{FF2B5EF4-FFF2-40B4-BE49-F238E27FC236}">
                <a16:creationId xmlns:a16="http://schemas.microsoft.com/office/drawing/2014/main" id="{1497D366-1434-6350-5023-E6CC7D315ABD}"/>
              </a:ext>
            </a:extLst>
          </p:cNvPr>
          <p:cNvSpPr>
            <a:spLocks noChangeShapeType="1"/>
          </p:cNvSpPr>
          <p:nvPr/>
        </p:nvSpPr>
        <p:spPr bwMode="auto">
          <a:xfrm flipV="1">
            <a:off x="4256088" y="2997200"/>
            <a:ext cx="83820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5" name="Line 182">
            <a:extLst>
              <a:ext uri="{FF2B5EF4-FFF2-40B4-BE49-F238E27FC236}">
                <a16:creationId xmlns:a16="http://schemas.microsoft.com/office/drawing/2014/main" id="{FA793502-409C-7344-0040-EA481A0F2473}"/>
              </a:ext>
            </a:extLst>
          </p:cNvPr>
          <p:cNvSpPr>
            <a:spLocks noChangeShapeType="1"/>
          </p:cNvSpPr>
          <p:nvPr/>
        </p:nvSpPr>
        <p:spPr bwMode="auto">
          <a:xfrm flipV="1">
            <a:off x="4252913" y="3182938"/>
            <a:ext cx="846137"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6" name="Line 183">
            <a:extLst>
              <a:ext uri="{FF2B5EF4-FFF2-40B4-BE49-F238E27FC236}">
                <a16:creationId xmlns:a16="http://schemas.microsoft.com/office/drawing/2014/main" id="{D60EB641-5DCA-D7CF-DE7F-B09307B43509}"/>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97" name="Group 185">
            <a:extLst>
              <a:ext uri="{FF2B5EF4-FFF2-40B4-BE49-F238E27FC236}">
                <a16:creationId xmlns:a16="http://schemas.microsoft.com/office/drawing/2014/main" id="{D2A15918-66DF-5C00-518A-F0145CF16FC9}"/>
              </a:ext>
            </a:extLst>
          </p:cNvPr>
          <p:cNvGrpSpPr>
            <a:grpSpLocks/>
          </p:cNvGrpSpPr>
          <p:nvPr/>
        </p:nvGrpSpPr>
        <p:grpSpPr bwMode="auto">
          <a:xfrm>
            <a:off x="4187825" y="563563"/>
            <a:ext cx="952500" cy="1316037"/>
            <a:chOff x="2663" y="408"/>
            <a:chExt cx="600" cy="716"/>
          </a:xfrm>
        </p:grpSpPr>
        <p:sp>
          <p:nvSpPr>
            <p:cNvPr id="5415" name="AutoShape 186">
              <a:extLst>
                <a:ext uri="{FF2B5EF4-FFF2-40B4-BE49-F238E27FC236}">
                  <a16:creationId xmlns:a16="http://schemas.microsoft.com/office/drawing/2014/main" id="{D6D4334C-37AB-0320-DDC6-33CE4A936011}"/>
                </a:ext>
              </a:extLst>
            </p:cNvPr>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16" name="Rectangle 187">
              <a:extLst>
                <a:ext uri="{FF2B5EF4-FFF2-40B4-BE49-F238E27FC236}">
                  <a16:creationId xmlns:a16="http://schemas.microsoft.com/office/drawing/2014/main" id="{2D959F70-D5F1-C226-D89B-697B5B25BB77}"/>
                </a:ext>
              </a:extLst>
            </p:cNvPr>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17" name="AutoShape 188">
              <a:extLst>
                <a:ext uri="{FF2B5EF4-FFF2-40B4-BE49-F238E27FC236}">
                  <a16:creationId xmlns:a16="http://schemas.microsoft.com/office/drawing/2014/main" id="{7C0D5F1E-BD80-881B-7B8E-1912F7465F3B}"/>
                </a:ext>
              </a:extLst>
            </p:cNvPr>
            <p:cNvSpPr>
              <a:spLocks noChangeArrowheads="1"/>
            </p:cNvSpPr>
            <p:nvPr/>
          </p:nvSpPr>
          <p:spPr bwMode="auto">
            <a:xfrm>
              <a:off x="2676" y="420"/>
              <a:ext cx="436" cy="59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5298" name="Line 189">
            <a:extLst>
              <a:ext uri="{FF2B5EF4-FFF2-40B4-BE49-F238E27FC236}">
                <a16:creationId xmlns:a16="http://schemas.microsoft.com/office/drawing/2014/main" id="{BE7490EE-8F12-962B-DD04-7D2E735A7F5A}"/>
              </a:ext>
            </a:extLst>
          </p:cNvPr>
          <p:cNvSpPr>
            <a:spLocks noChangeShapeType="1"/>
          </p:cNvSpPr>
          <p:nvPr/>
        </p:nvSpPr>
        <p:spPr bwMode="auto">
          <a:xfrm>
            <a:off x="4233863" y="10223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9" name="Line 190">
            <a:extLst>
              <a:ext uri="{FF2B5EF4-FFF2-40B4-BE49-F238E27FC236}">
                <a16:creationId xmlns:a16="http://schemas.microsoft.com/office/drawing/2014/main" id="{64282116-1D02-99B4-2DF6-9F5A518AEE11}"/>
              </a:ext>
            </a:extLst>
          </p:cNvPr>
          <p:cNvSpPr>
            <a:spLocks noChangeShapeType="1"/>
          </p:cNvSpPr>
          <p:nvPr/>
        </p:nvSpPr>
        <p:spPr bwMode="auto">
          <a:xfrm>
            <a:off x="4233863" y="1187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00" name="Line 191">
            <a:extLst>
              <a:ext uri="{FF2B5EF4-FFF2-40B4-BE49-F238E27FC236}">
                <a16:creationId xmlns:a16="http://schemas.microsoft.com/office/drawing/2014/main" id="{202320ED-5F0C-0B4C-C623-FAC803408771}"/>
              </a:ext>
            </a:extLst>
          </p:cNvPr>
          <p:cNvSpPr>
            <a:spLocks noChangeShapeType="1"/>
          </p:cNvSpPr>
          <p:nvPr/>
        </p:nvSpPr>
        <p:spPr bwMode="auto">
          <a:xfrm>
            <a:off x="4233863" y="13398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01" name="Line 192">
            <a:extLst>
              <a:ext uri="{FF2B5EF4-FFF2-40B4-BE49-F238E27FC236}">
                <a16:creationId xmlns:a16="http://schemas.microsoft.com/office/drawing/2014/main" id="{82B7DBA8-3D7F-C137-266A-C4C2AC2E5F3C}"/>
              </a:ext>
            </a:extLst>
          </p:cNvPr>
          <p:cNvSpPr>
            <a:spLocks noChangeShapeType="1"/>
          </p:cNvSpPr>
          <p:nvPr/>
        </p:nvSpPr>
        <p:spPr bwMode="auto">
          <a:xfrm>
            <a:off x="4238625" y="15049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02" name="Line 193">
            <a:extLst>
              <a:ext uri="{FF2B5EF4-FFF2-40B4-BE49-F238E27FC236}">
                <a16:creationId xmlns:a16="http://schemas.microsoft.com/office/drawing/2014/main" id="{E2026E43-0786-9994-14D7-A7B537532C59}"/>
              </a:ext>
            </a:extLst>
          </p:cNvPr>
          <p:cNvSpPr>
            <a:spLocks noChangeShapeType="1"/>
          </p:cNvSpPr>
          <p:nvPr/>
        </p:nvSpPr>
        <p:spPr bwMode="auto">
          <a:xfrm>
            <a:off x="4233863" y="16700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03" name="Line 194">
            <a:extLst>
              <a:ext uri="{FF2B5EF4-FFF2-40B4-BE49-F238E27FC236}">
                <a16:creationId xmlns:a16="http://schemas.microsoft.com/office/drawing/2014/main" id="{4BF730E6-C75B-278E-91DC-26C784B88F44}"/>
              </a:ext>
            </a:extLst>
          </p:cNvPr>
          <p:cNvSpPr>
            <a:spLocks noChangeShapeType="1"/>
          </p:cNvSpPr>
          <p:nvPr/>
        </p:nvSpPr>
        <p:spPr bwMode="auto">
          <a:xfrm>
            <a:off x="4233863" y="1822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04" name="Rectangle 195">
            <a:extLst>
              <a:ext uri="{FF2B5EF4-FFF2-40B4-BE49-F238E27FC236}">
                <a16:creationId xmlns:a16="http://schemas.microsoft.com/office/drawing/2014/main" id="{17C4832E-85F1-8E2A-E72B-DD212DA5CC80}"/>
              </a:ext>
            </a:extLst>
          </p:cNvPr>
          <p:cNvSpPr>
            <a:spLocks noChangeArrowheads="1"/>
          </p:cNvSpPr>
          <p:nvPr/>
        </p:nvSpPr>
        <p:spPr bwMode="auto">
          <a:xfrm>
            <a:off x="4237038" y="854075"/>
            <a:ext cx="8477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¥Æc ÉÞÉ¢</a:t>
            </a:r>
          </a:p>
        </p:txBody>
      </p:sp>
      <p:sp>
        <p:nvSpPr>
          <p:cNvPr id="5305" name="Rectangle 196">
            <a:extLst>
              <a:ext uri="{FF2B5EF4-FFF2-40B4-BE49-F238E27FC236}">
                <a16:creationId xmlns:a16="http://schemas.microsoft.com/office/drawing/2014/main" id="{75AAAEFC-F754-5FF6-B33F-5665FA8412AF}"/>
              </a:ext>
            </a:extLst>
          </p:cNvPr>
          <p:cNvSpPr>
            <a:spLocks noChangeArrowheads="1"/>
          </p:cNvSpPr>
          <p:nvPr/>
        </p:nvSpPr>
        <p:spPr bwMode="auto">
          <a:xfrm>
            <a:off x="4127500" y="996950"/>
            <a:ext cx="10572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ØáÕßçÖ×¢</a:t>
            </a:r>
          </a:p>
        </p:txBody>
      </p:sp>
      <p:sp>
        <p:nvSpPr>
          <p:cNvPr id="5306" name="Rectangle 197">
            <a:extLst>
              <a:ext uri="{FF2B5EF4-FFF2-40B4-BE49-F238E27FC236}">
                <a16:creationId xmlns:a16="http://schemas.microsoft.com/office/drawing/2014/main" id="{3EA11152-67F6-0195-CF17-9D36143979FE}"/>
              </a:ext>
            </a:extLst>
          </p:cNvPr>
          <p:cNvSpPr>
            <a:spLocks noChangeArrowheads="1"/>
          </p:cNvSpPr>
          <p:nvPr/>
        </p:nvSpPr>
        <p:spPr bwMode="auto">
          <a:xfrm>
            <a:off x="4230688" y="1171575"/>
            <a:ext cx="9112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µá¿á¢Ì¢</a:t>
            </a:r>
          </a:p>
        </p:txBody>
      </p:sp>
      <p:sp>
        <p:nvSpPr>
          <p:cNvPr id="5307" name="Rectangle 198">
            <a:extLst>
              <a:ext uri="{FF2B5EF4-FFF2-40B4-BE49-F238E27FC236}">
                <a16:creationId xmlns:a16="http://schemas.microsoft.com/office/drawing/2014/main" id="{13565411-5A3D-B2A4-6700-85F081410132}"/>
              </a:ext>
            </a:extLst>
          </p:cNvPr>
          <p:cNvSpPr>
            <a:spLocks noChangeArrowheads="1"/>
          </p:cNvSpPr>
          <p:nvPr/>
        </p:nvSpPr>
        <p:spPr bwMode="auto">
          <a:xfrm>
            <a:off x="4098925" y="1346200"/>
            <a:ext cx="11207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µáÜÉÞÄµX</a:t>
            </a:r>
          </a:p>
        </p:txBody>
      </p:sp>
      <p:sp>
        <p:nvSpPr>
          <p:cNvPr id="5308" name="Rectangle 199">
            <a:extLst>
              <a:ext uri="{FF2B5EF4-FFF2-40B4-BE49-F238E27FC236}">
                <a16:creationId xmlns:a16="http://schemas.microsoft.com/office/drawing/2014/main" id="{7190B497-64EB-44F9-BDED-8F176309559B}"/>
              </a:ext>
            </a:extLst>
          </p:cNvPr>
          <p:cNvSpPr>
            <a:spLocks noChangeArrowheads="1"/>
          </p:cNvSpPr>
          <p:nvPr/>
        </p:nvSpPr>
        <p:spPr bwMode="auto">
          <a:xfrm>
            <a:off x="4170363" y="1489075"/>
            <a:ext cx="1081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dÉ{ÏÕá¢ ÎÝÕßÜïá¢</a:t>
            </a:r>
          </a:p>
        </p:txBody>
      </p:sp>
      <p:sp>
        <p:nvSpPr>
          <p:cNvPr id="5309" name="Rectangle 200">
            <a:extLst>
              <a:ext uri="{FF2B5EF4-FFF2-40B4-BE49-F238E27FC236}">
                <a16:creationId xmlns:a16="http://schemas.microsoft.com/office/drawing/2014/main" id="{65542BCA-87A1-AEF9-CA33-7C0360BFDAE0}"/>
              </a:ext>
            </a:extLst>
          </p:cNvPr>
          <p:cNvSpPr>
            <a:spLocks noChangeArrowheads="1"/>
          </p:cNvSpPr>
          <p:nvPr/>
        </p:nvSpPr>
        <p:spPr bwMode="auto">
          <a:xfrm>
            <a:off x="4119563" y="1644650"/>
            <a:ext cx="11207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ÌÞçÌW ç·ÞÉáø¢</a:t>
            </a:r>
          </a:p>
        </p:txBody>
      </p:sp>
      <p:sp>
        <p:nvSpPr>
          <p:cNvPr id="5310" name="Rectangle 201">
            <a:extLst>
              <a:ext uri="{FF2B5EF4-FFF2-40B4-BE49-F238E27FC236}">
                <a16:creationId xmlns:a16="http://schemas.microsoft.com/office/drawing/2014/main" id="{F587F94A-00A6-FBF7-85B8-98CD79308BF8}"/>
              </a:ext>
            </a:extLst>
          </p:cNvPr>
          <p:cNvSpPr>
            <a:spLocks noChangeArrowheads="1"/>
          </p:cNvSpPr>
          <p:nvPr/>
        </p:nvSpPr>
        <p:spPr bwMode="auto">
          <a:xfrm>
            <a:off x="4138613" y="546100"/>
            <a:ext cx="7143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Øã×í¿ßMí</a:t>
            </a:r>
          </a:p>
        </p:txBody>
      </p:sp>
      <p:sp>
        <p:nvSpPr>
          <p:cNvPr id="5311" name="Rectangle 202">
            <a:extLst>
              <a:ext uri="{FF2B5EF4-FFF2-40B4-BE49-F238E27FC236}">
                <a16:creationId xmlns:a16="http://schemas.microsoft.com/office/drawing/2014/main" id="{A6B49753-A264-9CF8-1287-7C231483EA6D}"/>
              </a:ext>
            </a:extLst>
          </p:cNvPr>
          <p:cNvSpPr>
            <a:spLocks noChangeArrowheads="1"/>
          </p:cNvSpPr>
          <p:nvPr/>
        </p:nvSpPr>
        <p:spPr bwMode="auto">
          <a:xfrm>
            <a:off x="4130675" y="727075"/>
            <a:ext cx="9842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¦ÆÕá¢ ÙÕîÏá¢</a:t>
            </a:r>
          </a:p>
        </p:txBody>
      </p:sp>
      <p:sp>
        <p:nvSpPr>
          <p:cNvPr id="5312" name="Line 203">
            <a:extLst>
              <a:ext uri="{FF2B5EF4-FFF2-40B4-BE49-F238E27FC236}">
                <a16:creationId xmlns:a16="http://schemas.microsoft.com/office/drawing/2014/main" id="{C0DE1213-1C2A-CD0C-44F8-EEC559D940C9}"/>
              </a:ext>
            </a:extLst>
          </p:cNvPr>
          <p:cNvSpPr>
            <a:spLocks noChangeShapeType="1"/>
          </p:cNvSpPr>
          <p:nvPr/>
        </p:nvSpPr>
        <p:spPr bwMode="auto">
          <a:xfrm>
            <a:off x="4233863" y="8890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3" name="Line 204">
            <a:extLst>
              <a:ext uri="{FF2B5EF4-FFF2-40B4-BE49-F238E27FC236}">
                <a16:creationId xmlns:a16="http://schemas.microsoft.com/office/drawing/2014/main" id="{19179865-D1AF-9E0E-21CA-F6CF9440F192}"/>
              </a:ext>
            </a:extLst>
          </p:cNvPr>
          <p:cNvSpPr>
            <a:spLocks noChangeShapeType="1"/>
          </p:cNvSpPr>
          <p:nvPr/>
        </p:nvSpPr>
        <p:spPr bwMode="auto">
          <a:xfrm>
            <a:off x="6659563" y="36671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4" name="Line 205">
            <a:extLst>
              <a:ext uri="{FF2B5EF4-FFF2-40B4-BE49-F238E27FC236}">
                <a16:creationId xmlns:a16="http://schemas.microsoft.com/office/drawing/2014/main" id="{45FD6F52-D4DE-55B0-9A9C-C47FB6877250}"/>
              </a:ext>
            </a:extLst>
          </p:cNvPr>
          <p:cNvSpPr>
            <a:spLocks noChangeShapeType="1"/>
          </p:cNvSpPr>
          <p:nvPr/>
        </p:nvSpPr>
        <p:spPr bwMode="auto">
          <a:xfrm>
            <a:off x="6659563" y="40608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5" name="Line 206">
            <a:extLst>
              <a:ext uri="{FF2B5EF4-FFF2-40B4-BE49-F238E27FC236}">
                <a16:creationId xmlns:a16="http://schemas.microsoft.com/office/drawing/2014/main" id="{0CB83A0B-E84B-5D5E-FDD7-1AB490BBDB16}"/>
              </a:ext>
            </a:extLst>
          </p:cNvPr>
          <p:cNvSpPr>
            <a:spLocks noChangeShapeType="1"/>
          </p:cNvSpPr>
          <p:nvPr/>
        </p:nvSpPr>
        <p:spPr bwMode="auto">
          <a:xfrm>
            <a:off x="6659563" y="42513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6" name="Line 207">
            <a:extLst>
              <a:ext uri="{FF2B5EF4-FFF2-40B4-BE49-F238E27FC236}">
                <a16:creationId xmlns:a16="http://schemas.microsoft.com/office/drawing/2014/main" id="{C0A2F06B-FA4F-AA6B-5B3A-ACED2B89AA92}"/>
              </a:ext>
            </a:extLst>
          </p:cNvPr>
          <p:cNvSpPr>
            <a:spLocks noChangeShapeType="1"/>
          </p:cNvSpPr>
          <p:nvPr/>
        </p:nvSpPr>
        <p:spPr bwMode="auto">
          <a:xfrm>
            <a:off x="6669088" y="5740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7" name="Line 208">
            <a:extLst>
              <a:ext uri="{FF2B5EF4-FFF2-40B4-BE49-F238E27FC236}">
                <a16:creationId xmlns:a16="http://schemas.microsoft.com/office/drawing/2014/main" id="{C57C9680-E152-ED66-E53A-859B0A887627}"/>
              </a:ext>
            </a:extLst>
          </p:cNvPr>
          <p:cNvSpPr>
            <a:spLocks noChangeShapeType="1"/>
          </p:cNvSpPr>
          <p:nvPr/>
        </p:nvSpPr>
        <p:spPr bwMode="auto">
          <a:xfrm>
            <a:off x="6643688" y="56007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8" name="Line 209">
            <a:extLst>
              <a:ext uri="{FF2B5EF4-FFF2-40B4-BE49-F238E27FC236}">
                <a16:creationId xmlns:a16="http://schemas.microsoft.com/office/drawing/2014/main" id="{DC635670-85AC-92F4-A692-4B42CDCDA161}"/>
              </a:ext>
            </a:extLst>
          </p:cNvPr>
          <p:cNvSpPr>
            <a:spLocks noChangeShapeType="1"/>
          </p:cNvSpPr>
          <p:nvPr/>
        </p:nvSpPr>
        <p:spPr bwMode="auto">
          <a:xfrm>
            <a:off x="6646863" y="4873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9" name="Line 210">
            <a:extLst>
              <a:ext uri="{FF2B5EF4-FFF2-40B4-BE49-F238E27FC236}">
                <a16:creationId xmlns:a16="http://schemas.microsoft.com/office/drawing/2014/main" id="{56554D0E-A993-C04C-4106-B6D43F89D2D6}"/>
              </a:ext>
            </a:extLst>
          </p:cNvPr>
          <p:cNvSpPr>
            <a:spLocks noChangeShapeType="1"/>
          </p:cNvSpPr>
          <p:nvPr/>
        </p:nvSpPr>
        <p:spPr bwMode="auto">
          <a:xfrm>
            <a:off x="6646863" y="47212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0" name="Text Box 212">
            <a:extLst>
              <a:ext uri="{FF2B5EF4-FFF2-40B4-BE49-F238E27FC236}">
                <a16:creationId xmlns:a16="http://schemas.microsoft.com/office/drawing/2014/main" id="{3D5BB3D2-25CA-BECE-724E-22390CBD7DBB}"/>
              </a:ext>
            </a:extLst>
          </p:cNvPr>
          <p:cNvSpPr txBox="1">
            <a:spLocks noChangeArrowheads="1"/>
          </p:cNvSpPr>
          <p:nvPr/>
        </p:nvSpPr>
        <p:spPr bwMode="auto">
          <a:xfrm>
            <a:off x="1789113" y="-28575"/>
            <a:ext cx="2908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800">
                <a:solidFill>
                  <a:schemeClr val="tx1"/>
                </a:solidFill>
                <a:latin typeface="Kerala" pitchFamily="2" charset="0"/>
              </a:rPr>
              <a:t>ÈcÞÏÞÇßÉzÞV _ ®ØíçÅV</a:t>
            </a:r>
          </a:p>
        </p:txBody>
      </p:sp>
      <p:sp>
        <p:nvSpPr>
          <p:cNvPr id="5321" name="Text Box 213">
            <a:extLst>
              <a:ext uri="{FF2B5EF4-FFF2-40B4-BE49-F238E27FC236}">
                <a16:creationId xmlns:a16="http://schemas.microsoft.com/office/drawing/2014/main" id="{03913C8B-674C-FBB5-69AB-D52D65350E7F}"/>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id-ID" altLang="en-US">
              <a:solidFill>
                <a:srgbClr val="FFA27C"/>
              </a:solidFill>
              <a:latin typeface="B VAG Rounded Bold" charset="0"/>
            </a:endParaRPr>
          </a:p>
        </p:txBody>
      </p:sp>
      <p:sp>
        <p:nvSpPr>
          <p:cNvPr id="5322" name="Text Box 214">
            <a:extLst>
              <a:ext uri="{FF2B5EF4-FFF2-40B4-BE49-F238E27FC236}">
                <a16:creationId xmlns:a16="http://schemas.microsoft.com/office/drawing/2014/main" id="{9767D0F0-D20D-03FF-9D4B-69C09AC72A01}"/>
              </a:ext>
            </a:extLst>
          </p:cNvPr>
          <p:cNvSpPr txBox="1">
            <a:spLocks noChangeArrowheads="1"/>
          </p:cNvSpPr>
          <p:nvPr/>
        </p:nvSpPr>
        <p:spPr bwMode="auto">
          <a:xfrm>
            <a:off x="8885238" y="61944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id-ID" altLang="en-US">
              <a:solidFill>
                <a:srgbClr val="FFA27C"/>
              </a:solidFill>
              <a:latin typeface="B VAG Rounded Bold" charset="0"/>
            </a:endParaRPr>
          </a:p>
        </p:txBody>
      </p:sp>
      <p:sp>
        <p:nvSpPr>
          <p:cNvPr id="615639" name="Rectangle 215">
            <a:extLst>
              <a:ext uri="{FF2B5EF4-FFF2-40B4-BE49-F238E27FC236}">
                <a16:creationId xmlns:a16="http://schemas.microsoft.com/office/drawing/2014/main" id="{9BAC900F-FE82-243C-D364-26E596F6C119}"/>
              </a:ext>
            </a:extLst>
          </p:cNvPr>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01</a:t>
            </a:r>
          </a:p>
        </p:txBody>
      </p:sp>
      <p:sp>
        <p:nvSpPr>
          <p:cNvPr id="5324" name="Freeform 277">
            <a:extLst>
              <a:ext uri="{FF2B5EF4-FFF2-40B4-BE49-F238E27FC236}">
                <a16:creationId xmlns:a16="http://schemas.microsoft.com/office/drawing/2014/main" id="{C265954A-CBCF-97E0-542C-4A874CCD46EE}"/>
              </a:ext>
            </a:extLst>
          </p:cNvPr>
          <p:cNvSpPr>
            <a:spLocks/>
          </p:cNvSpPr>
          <p:nvPr/>
        </p:nvSpPr>
        <p:spPr bwMode="auto">
          <a:xfrm>
            <a:off x="2638425" y="2260600"/>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25" name="Freeform 278">
            <a:extLst>
              <a:ext uri="{FF2B5EF4-FFF2-40B4-BE49-F238E27FC236}">
                <a16:creationId xmlns:a16="http://schemas.microsoft.com/office/drawing/2014/main" id="{40D00B51-1DC7-A61F-42C1-2C57E7133A61}"/>
              </a:ext>
            </a:extLst>
          </p:cNvPr>
          <p:cNvSpPr>
            <a:spLocks/>
          </p:cNvSpPr>
          <p:nvPr/>
        </p:nvSpPr>
        <p:spPr bwMode="auto">
          <a:xfrm>
            <a:off x="2520950" y="3673475"/>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26" name="Rectangle 279">
            <a:extLst>
              <a:ext uri="{FF2B5EF4-FFF2-40B4-BE49-F238E27FC236}">
                <a16:creationId xmlns:a16="http://schemas.microsoft.com/office/drawing/2014/main" id="{02522BD5-61A7-7B1D-3030-DE4416F08B42}"/>
              </a:ext>
            </a:extLst>
          </p:cNvPr>
          <p:cNvSpPr>
            <a:spLocks noChangeArrowheads="1"/>
          </p:cNvSpPr>
          <p:nvPr/>
        </p:nvSpPr>
        <p:spPr bwMode="auto">
          <a:xfrm>
            <a:off x="4440238" y="38100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7" name="Freeform 280">
            <a:extLst>
              <a:ext uri="{FF2B5EF4-FFF2-40B4-BE49-F238E27FC236}">
                <a16:creationId xmlns:a16="http://schemas.microsoft.com/office/drawing/2014/main" id="{72EE919A-6C27-9157-24BB-4910744DB62F}"/>
              </a:ext>
            </a:extLst>
          </p:cNvPr>
          <p:cNvSpPr>
            <a:spLocks/>
          </p:cNvSpPr>
          <p:nvPr/>
        </p:nvSpPr>
        <p:spPr bwMode="auto">
          <a:xfrm>
            <a:off x="2516188" y="3633788"/>
            <a:ext cx="234950" cy="120650"/>
          </a:xfrm>
          <a:custGeom>
            <a:avLst/>
            <a:gdLst>
              <a:gd name="T0" fmla="*/ 424602004 w 129"/>
              <a:gd name="T1" fmla="*/ 291007800 h 49"/>
              <a:gd name="T2" fmla="*/ 0 w 129"/>
              <a:gd name="T3" fmla="*/ 291007800 h 49"/>
              <a:gd name="T4" fmla="*/ 0 w 129"/>
              <a:gd name="T5" fmla="*/ 0 h 49"/>
              <a:gd name="T6" fmla="*/ 424602004 w 129"/>
              <a:gd name="T7" fmla="*/ 2910078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28" name="AutoShape 281">
            <a:extLst>
              <a:ext uri="{FF2B5EF4-FFF2-40B4-BE49-F238E27FC236}">
                <a16:creationId xmlns:a16="http://schemas.microsoft.com/office/drawing/2014/main" id="{EBF35222-CC42-48F6-9D28-6C1ABF1AF705}"/>
              </a:ext>
            </a:extLst>
          </p:cNvPr>
          <p:cNvSpPr>
            <a:spLocks noChangeArrowheads="1"/>
          </p:cNvSpPr>
          <p:nvPr/>
        </p:nvSpPr>
        <p:spPr bwMode="auto">
          <a:xfrm>
            <a:off x="4276725" y="3495675"/>
            <a:ext cx="730250" cy="290513"/>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9" name="Rectangle 282">
            <a:extLst>
              <a:ext uri="{FF2B5EF4-FFF2-40B4-BE49-F238E27FC236}">
                <a16:creationId xmlns:a16="http://schemas.microsoft.com/office/drawing/2014/main" id="{1BD61E8A-ED1F-BEF5-EF5F-638523DE79AB}"/>
              </a:ext>
            </a:extLst>
          </p:cNvPr>
          <p:cNvSpPr>
            <a:spLocks noChangeArrowheads="1"/>
          </p:cNvSpPr>
          <p:nvPr/>
        </p:nvSpPr>
        <p:spPr bwMode="auto">
          <a:xfrm>
            <a:off x="4278313" y="3554413"/>
            <a:ext cx="952500" cy="498475"/>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30" name="Rectangle 283">
            <a:extLst>
              <a:ext uri="{FF2B5EF4-FFF2-40B4-BE49-F238E27FC236}">
                <a16:creationId xmlns:a16="http://schemas.microsoft.com/office/drawing/2014/main" id="{B084B59C-52C5-531A-D7B8-DC9B53DEA5D9}"/>
              </a:ext>
            </a:extLst>
          </p:cNvPr>
          <p:cNvSpPr>
            <a:spLocks noChangeArrowheads="1"/>
          </p:cNvSpPr>
          <p:nvPr/>
        </p:nvSpPr>
        <p:spPr bwMode="auto">
          <a:xfrm>
            <a:off x="4424363" y="383063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31" name="AutoShape 284">
            <a:extLst>
              <a:ext uri="{FF2B5EF4-FFF2-40B4-BE49-F238E27FC236}">
                <a16:creationId xmlns:a16="http://schemas.microsoft.com/office/drawing/2014/main" id="{428E6E35-CD09-2F0D-592C-01A5F579A2FD}"/>
              </a:ext>
            </a:extLst>
          </p:cNvPr>
          <p:cNvSpPr>
            <a:spLocks noChangeArrowheads="1"/>
          </p:cNvSpPr>
          <p:nvPr/>
        </p:nvSpPr>
        <p:spPr bwMode="auto">
          <a:xfrm>
            <a:off x="4298950" y="3438525"/>
            <a:ext cx="688975" cy="29051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32" name="Rectangle 285">
            <a:extLst>
              <a:ext uri="{FF2B5EF4-FFF2-40B4-BE49-F238E27FC236}">
                <a16:creationId xmlns:a16="http://schemas.microsoft.com/office/drawing/2014/main" id="{E18E1B37-F123-7FE3-E740-AC6B8DF99012}"/>
              </a:ext>
            </a:extLst>
          </p:cNvPr>
          <p:cNvSpPr>
            <a:spLocks noChangeArrowheads="1"/>
          </p:cNvSpPr>
          <p:nvPr/>
        </p:nvSpPr>
        <p:spPr bwMode="auto">
          <a:xfrm>
            <a:off x="4360863" y="5100638"/>
            <a:ext cx="2952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40</a:t>
            </a:r>
          </a:p>
        </p:txBody>
      </p:sp>
      <p:sp>
        <p:nvSpPr>
          <p:cNvPr id="5333" name="AutoShape 286">
            <a:extLst>
              <a:ext uri="{FF2B5EF4-FFF2-40B4-BE49-F238E27FC236}">
                <a16:creationId xmlns:a16="http://schemas.microsoft.com/office/drawing/2014/main" id="{DCC5D0BB-AB79-63F6-11F6-4CC7ECD224A8}"/>
              </a:ext>
            </a:extLst>
          </p:cNvPr>
          <p:cNvSpPr>
            <a:spLocks noChangeArrowheads="1"/>
          </p:cNvSpPr>
          <p:nvPr/>
        </p:nvSpPr>
        <p:spPr bwMode="auto">
          <a:xfrm>
            <a:off x="4241800" y="4432300"/>
            <a:ext cx="730250" cy="336550"/>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34" name="Rectangle 287">
            <a:extLst>
              <a:ext uri="{FF2B5EF4-FFF2-40B4-BE49-F238E27FC236}">
                <a16:creationId xmlns:a16="http://schemas.microsoft.com/office/drawing/2014/main" id="{F78E4577-84C6-CC16-67D6-E4EBABE35737}"/>
              </a:ext>
            </a:extLst>
          </p:cNvPr>
          <p:cNvSpPr>
            <a:spLocks noChangeArrowheads="1"/>
          </p:cNvSpPr>
          <p:nvPr/>
        </p:nvSpPr>
        <p:spPr bwMode="auto">
          <a:xfrm>
            <a:off x="4222750" y="4432300"/>
            <a:ext cx="952500" cy="1143000"/>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35" name="AutoShape 288">
            <a:extLst>
              <a:ext uri="{FF2B5EF4-FFF2-40B4-BE49-F238E27FC236}">
                <a16:creationId xmlns:a16="http://schemas.microsoft.com/office/drawing/2014/main" id="{E1D687D2-5C54-C830-2E41-0124A81F6F0A}"/>
              </a:ext>
            </a:extLst>
          </p:cNvPr>
          <p:cNvSpPr>
            <a:spLocks noChangeArrowheads="1"/>
          </p:cNvSpPr>
          <p:nvPr/>
        </p:nvSpPr>
        <p:spPr bwMode="auto">
          <a:xfrm>
            <a:off x="4243388" y="4302125"/>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36" name="Freeform 289">
            <a:extLst>
              <a:ext uri="{FF2B5EF4-FFF2-40B4-BE49-F238E27FC236}">
                <a16:creationId xmlns:a16="http://schemas.microsoft.com/office/drawing/2014/main" id="{706CA83F-4F23-0E1E-D762-B51B75EF6C5B}"/>
              </a:ext>
            </a:extLst>
          </p:cNvPr>
          <p:cNvSpPr>
            <a:spLocks/>
          </p:cNvSpPr>
          <p:nvPr/>
        </p:nvSpPr>
        <p:spPr bwMode="auto">
          <a:xfrm>
            <a:off x="2524125" y="5892800"/>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37" name="Freeform 290">
            <a:extLst>
              <a:ext uri="{FF2B5EF4-FFF2-40B4-BE49-F238E27FC236}">
                <a16:creationId xmlns:a16="http://schemas.microsoft.com/office/drawing/2014/main" id="{5B460ABB-14A7-D136-F176-47E40C034A73}"/>
              </a:ext>
            </a:extLst>
          </p:cNvPr>
          <p:cNvSpPr>
            <a:spLocks/>
          </p:cNvSpPr>
          <p:nvPr/>
        </p:nvSpPr>
        <p:spPr bwMode="auto">
          <a:xfrm>
            <a:off x="2519363" y="5853113"/>
            <a:ext cx="234950" cy="120650"/>
          </a:xfrm>
          <a:custGeom>
            <a:avLst/>
            <a:gdLst>
              <a:gd name="T0" fmla="*/ 424602004 w 129"/>
              <a:gd name="T1" fmla="*/ 291007800 h 49"/>
              <a:gd name="T2" fmla="*/ 0 w 129"/>
              <a:gd name="T3" fmla="*/ 291007800 h 49"/>
              <a:gd name="T4" fmla="*/ 0 w 129"/>
              <a:gd name="T5" fmla="*/ 0 h 49"/>
              <a:gd name="T6" fmla="*/ 424602004 w 129"/>
              <a:gd name="T7" fmla="*/ 2910078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38" name="AutoShape 291">
            <a:extLst>
              <a:ext uri="{FF2B5EF4-FFF2-40B4-BE49-F238E27FC236}">
                <a16:creationId xmlns:a16="http://schemas.microsoft.com/office/drawing/2014/main" id="{07D48D53-D256-C5F8-4C31-EB6A7A1CFBB0}"/>
              </a:ext>
            </a:extLst>
          </p:cNvPr>
          <p:cNvSpPr>
            <a:spLocks noChangeArrowheads="1"/>
          </p:cNvSpPr>
          <p:nvPr/>
        </p:nvSpPr>
        <p:spPr bwMode="auto">
          <a:xfrm>
            <a:off x="4357688" y="5837238"/>
            <a:ext cx="736600" cy="290512"/>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39" name="Rectangle 292">
            <a:extLst>
              <a:ext uri="{FF2B5EF4-FFF2-40B4-BE49-F238E27FC236}">
                <a16:creationId xmlns:a16="http://schemas.microsoft.com/office/drawing/2014/main" id="{C026CEA0-7515-A9B1-69B4-3F0D8FF1D01A}"/>
              </a:ext>
            </a:extLst>
          </p:cNvPr>
          <p:cNvSpPr>
            <a:spLocks noChangeArrowheads="1"/>
          </p:cNvSpPr>
          <p:nvPr/>
        </p:nvSpPr>
        <p:spPr bwMode="auto">
          <a:xfrm>
            <a:off x="4229100" y="5826125"/>
            <a:ext cx="952500" cy="498475"/>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40" name="Rectangle 293">
            <a:extLst>
              <a:ext uri="{FF2B5EF4-FFF2-40B4-BE49-F238E27FC236}">
                <a16:creationId xmlns:a16="http://schemas.microsoft.com/office/drawing/2014/main" id="{CAE6CD34-BA63-8846-B4A4-C36D69DE09DB}"/>
              </a:ext>
            </a:extLst>
          </p:cNvPr>
          <p:cNvSpPr>
            <a:spLocks noChangeArrowheads="1"/>
          </p:cNvSpPr>
          <p:nvPr/>
        </p:nvSpPr>
        <p:spPr bwMode="auto">
          <a:xfrm>
            <a:off x="4497388" y="6069013"/>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41" name="AutoShape 294">
            <a:extLst>
              <a:ext uri="{FF2B5EF4-FFF2-40B4-BE49-F238E27FC236}">
                <a16:creationId xmlns:a16="http://schemas.microsoft.com/office/drawing/2014/main" id="{630EB5B7-34C2-D810-0CB9-468CC830B2C4}"/>
              </a:ext>
            </a:extLst>
          </p:cNvPr>
          <p:cNvSpPr>
            <a:spLocks noChangeArrowheads="1"/>
          </p:cNvSpPr>
          <p:nvPr/>
        </p:nvSpPr>
        <p:spPr bwMode="auto">
          <a:xfrm>
            <a:off x="4249738" y="57038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42" name="Rectangle 295">
            <a:extLst>
              <a:ext uri="{FF2B5EF4-FFF2-40B4-BE49-F238E27FC236}">
                <a16:creationId xmlns:a16="http://schemas.microsoft.com/office/drawing/2014/main" id="{7A048B13-5D8A-28B2-495A-AF0BF258E232}"/>
              </a:ext>
            </a:extLst>
          </p:cNvPr>
          <p:cNvSpPr>
            <a:spLocks noChangeArrowheads="1"/>
          </p:cNvSpPr>
          <p:nvPr/>
        </p:nvSpPr>
        <p:spPr bwMode="auto">
          <a:xfrm>
            <a:off x="4508500" y="2633663"/>
            <a:ext cx="3302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43" name="Rectangle 296">
            <a:extLst>
              <a:ext uri="{FF2B5EF4-FFF2-40B4-BE49-F238E27FC236}">
                <a16:creationId xmlns:a16="http://schemas.microsoft.com/office/drawing/2014/main" id="{87BE108A-F62A-308D-7E26-B270BFD85DBF}"/>
              </a:ext>
            </a:extLst>
          </p:cNvPr>
          <p:cNvSpPr>
            <a:spLocks noChangeArrowheads="1"/>
          </p:cNvSpPr>
          <p:nvPr/>
        </p:nvSpPr>
        <p:spPr bwMode="auto">
          <a:xfrm>
            <a:off x="4364038" y="2411413"/>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L - S - B</a:t>
            </a:r>
          </a:p>
        </p:txBody>
      </p:sp>
      <p:sp>
        <p:nvSpPr>
          <p:cNvPr id="5344" name="Rectangle 297">
            <a:extLst>
              <a:ext uri="{FF2B5EF4-FFF2-40B4-BE49-F238E27FC236}">
                <a16:creationId xmlns:a16="http://schemas.microsoft.com/office/drawing/2014/main" id="{A3C50158-A536-805F-AA93-DD81383A4620}"/>
              </a:ext>
            </a:extLst>
          </p:cNvPr>
          <p:cNvSpPr>
            <a:spLocks noChangeArrowheads="1"/>
          </p:cNvSpPr>
          <p:nvPr/>
        </p:nvSpPr>
        <p:spPr bwMode="auto">
          <a:xfrm>
            <a:off x="4357688" y="2792413"/>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J - E</a:t>
            </a:r>
          </a:p>
        </p:txBody>
      </p:sp>
      <p:sp>
        <p:nvSpPr>
          <p:cNvPr id="5345" name="Rectangle 298">
            <a:extLst>
              <a:ext uri="{FF2B5EF4-FFF2-40B4-BE49-F238E27FC236}">
                <a16:creationId xmlns:a16="http://schemas.microsoft.com/office/drawing/2014/main" id="{4510D869-980D-1F52-90C6-882D053B5BD3}"/>
              </a:ext>
            </a:extLst>
          </p:cNvPr>
          <p:cNvSpPr>
            <a:spLocks noChangeArrowheads="1"/>
          </p:cNvSpPr>
          <p:nvPr/>
        </p:nvSpPr>
        <p:spPr bwMode="auto">
          <a:xfrm>
            <a:off x="4411663" y="2984500"/>
            <a:ext cx="320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12</a:t>
            </a:r>
          </a:p>
        </p:txBody>
      </p:sp>
      <p:sp>
        <p:nvSpPr>
          <p:cNvPr id="5346" name="Rectangle 299">
            <a:extLst>
              <a:ext uri="{FF2B5EF4-FFF2-40B4-BE49-F238E27FC236}">
                <a16:creationId xmlns:a16="http://schemas.microsoft.com/office/drawing/2014/main" id="{15B956FB-11F1-2E86-4E7E-472196B9BE88}"/>
              </a:ext>
            </a:extLst>
          </p:cNvPr>
          <p:cNvSpPr>
            <a:spLocks noChangeArrowheads="1"/>
          </p:cNvSpPr>
          <p:nvPr/>
        </p:nvSpPr>
        <p:spPr bwMode="auto">
          <a:xfrm>
            <a:off x="4237038" y="2198688"/>
            <a:ext cx="4333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Õß{ß</a:t>
            </a:r>
          </a:p>
        </p:txBody>
      </p:sp>
      <p:sp>
        <p:nvSpPr>
          <p:cNvPr id="5347" name="Rectangle 300">
            <a:extLst>
              <a:ext uri="{FF2B5EF4-FFF2-40B4-BE49-F238E27FC236}">
                <a16:creationId xmlns:a16="http://schemas.microsoft.com/office/drawing/2014/main" id="{94A389C2-85C5-F3F5-1AE3-8B92D4A0F4AD}"/>
              </a:ext>
            </a:extLst>
          </p:cNvPr>
          <p:cNvSpPr>
            <a:spLocks noChangeArrowheads="1"/>
          </p:cNvSpPr>
          <p:nvPr/>
        </p:nvSpPr>
        <p:spPr bwMode="auto">
          <a:xfrm>
            <a:off x="4410075" y="2605088"/>
            <a:ext cx="3635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I - I</a:t>
            </a:r>
          </a:p>
        </p:txBody>
      </p:sp>
      <p:sp>
        <p:nvSpPr>
          <p:cNvPr id="5348" name="Line 301">
            <a:extLst>
              <a:ext uri="{FF2B5EF4-FFF2-40B4-BE49-F238E27FC236}">
                <a16:creationId xmlns:a16="http://schemas.microsoft.com/office/drawing/2014/main" id="{2F7CFCEF-069E-41CB-4963-15164384F503}"/>
              </a:ext>
            </a:extLst>
          </p:cNvPr>
          <p:cNvSpPr>
            <a:spLocks noChangeShapeType="1"/>
          </p:cNvSpPr>
          <p:nvPr/>
        </p:nvSpPr>
        <p:spPr bwMode="auto">
          <a:xfrm>
            <a:off x="4322763" y="37909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9" name="Line 302">
            <a:extLst>
              <a:ext uri="{FF2B5EF4-FFF2-40B4-BE49-F238E27FC236}">
                <a16:creationId xmlns:a16="http://schemas.microsoft.com/office/drawing/2014/main" id="{4486447C-D68E-C646-B361-8B8E9BDEBAB5}"/>
              </a:ext>
            </a:extLst>
          </p:cNvPr>
          <p:cNvSpPr>
            <a:spLocks noChangeShapeType="1"/>
          </p:cNvSpPr>
          <p:nvPr/>
        </p:nvSpPr>
        <p:spPr bwMode="auto">
          <a:xfrm>
            <a:off x="4319588" y="3976688"/>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50" name="Rectangle 303">
            <a:extLst>
              <a:ext uri="{FF2B5EF4-FFF2-40B4-BE49-F238E27FC236}">
                <a16:creationId xmlns:a16="http://schemas.microsoft.com/office/drawing/2014/main" id="{E72A1B47-FC7E-DB72-FAD1-228709A4083E}"/>
              </a:ext>
            </a:extLst>
          </p:cNvPr>
          <p:cNvSpPr>
            <a:spLocks noChangeArrowheads="1"/>
          </p:cNvSpPr>
          <p:nvPr/>
        </p:nvSpPr>
        <p:spPr bwMode="auto">
          <a:xfrm>
            <a:off x="4348163" y="3486150"/>
            <a:ext cx="7842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çÏÞæØËí</a:t>
            </a:r>
            <a:endParaRPr lang="en-US" altLang="en-US" sz="1200" b="1">
              <a:solidFill>
                <a:srgbClr val="000000"/>
              </a:solidFill>
              <a:latin typeface="Chicago" charset="0"/>
            </a:endParaRPr>
          </a:p>
        </p:txBody>
      </p:sp>
      <p:sp>
        <p:nvSpPr>
          <p:cNvPr id="5351" name="Rectangle 304">
            <a:extLst>
              <a:ext uri="{FF2B5EF4-FFF2-40B4-BE49-F238E27FC236}">
                <a16:creationId xmlns:a16="http://schemas.microsoft.com/office/drawing/2014/main" id="{0D346F92-D4B4-261B-CBB4-41245E24CA67}"/>
              </a:ext>
            </a:extLst>
          </p:cNvPr>
          <p:cNvSpPr>
            <a:spLocks noChangeArrowheads="1"/>
          </p:cNvSpPr>
          <p:nvPr/>
        </p:nvSpPr>
        <p:spPr bwMode="auto">
          <a:xfrm>
            <a:off x="4254500" y="3636963"/>
            <a:ext cx="7556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   </a:t>
            </a:r>
            <a:r>
              <a:rPr lang="en-US" altLang="en-US" sz="1000">
                <a:solidFill>
                  <a:srgbClr val="000000"/>
                </a:solidFill>
                <a:latin typeface="Kerala" pitchFamily="2" charset="0"/>
              </a:rPr>
              <a:t>¥¿ßÎJ¢</a:t>
            </a:r>
            <a:endParaRPr lang="en-US" altLang="en-US" sz="1000" b="1">
              <a:solidFill>
                <a:srgbClr val="000000"/>
              </a:solidFill>
              <a:latin typeface="Helvetica" pitchFamily="2" charset="0"/>
            </a:endParaRPr>
          </a:p>
        </p:txBody>
      </p:sp>
      <p:sp>
        <p:nvSpPr>
          <p:cNvPr id="5352" name="Rectangle 305">
            <a:extLst>
              <a:ext uri="{FF2B5EF4-FFF2-40B4-BE49-F238E27FC236}">
                <a16:creationId xmlns:a16="http://schemas.microsoft.com/office/drawing/2014/main" id="{1AF6065B-193E-03F6-E275-DD18CFA37593}"/>
              </a:ext>
            </a:extLst>
          </p:cNvPr>
          <p:cNvSpPr>
            <a:spLocks noChangeArrowheads="1"/>
          </p:cNvSpPr>
          <p:nvPr/>
        </p:nvSpPr>
        <p:spPr bwMode="auto">
          <a:xfrm>
            <a:off x="4446588" y="380523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430</a:t>
            </a:r>
          </a:p>
        </p:txBody>
      </p:sp>
      <p:sp>
        <p:nvSpPr>
          <p:cNvPr id="5353" name="Line 306">
            <a:extLst>
              <a:ext uri="{FF2B5EF4-FFF2-40B4-BE49-F238E27FC236}">
                <a16:creationId xmlns:a16="http://schemas.microsoft.com/office/drawing/2014/main" id="{8239D8D8-8A0E-7194-7C9A-4353CC11E4CB}"/>
              </a:ext>
            </a:extLst>
          </p:cNvPr>
          <p:cNvSpPr>
            <a:spLocks noChangeShapeType="1"/>
          </p:cNvSpPr>
          <p:nvPr/>
        </p:nvSpPr>
        <p:spPr bwMode="auto">
          <a:xfrm>
            <a:off x="4232275" y="45831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54" name="Line 307">
            <a:extLst>
              <a:ext uri="{FF2B5EF4-FFF2-40B4-BE49-F238E27FC236}">
                <a16:creationId xmlns:a16="http://schemas.microsoft.com/office/drawing/2014/main" id="{61FC3B96-7A56-45BB-DBD8-5819130A14B2}"/>
              </a:ext>
            </a:extLst>
          </p:cNvPr>
          <p:cNvSpPr>
            <a:spLocks noChangeShapeType="1"/>
          </p:cNvSpPr>
          <p:nvPr/>
        </p:nvSpPr>
        <p:spPr bwMode="auto">
          <a:xfrm>
            <a:off x="4232275" y="47609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55" name="Line 308">
            <a:extLst>
              <a:ext uri="{FF2B5EF4-FFF2-40B4-BE49-F238E27FC236}">
                <a16:creationId xmlns:a16="http://schemas.microsoft.com/office/drawing/2014/main" id="{924D2F3E-931B-E763-BEE5-31460B89E3B0}"/>
              </a:ext>
            </a:extLst>
          </p:cNvPr>
          <p:cNvSpPr>
            <a:spLocks noChangeShapeType="1"/>
          </p:cNvSpPr>
          <p:nvPr/>
        </p:nvSpPr>
        <p:spPr bwMode="auto">
          <a:xfrm>
            <a:off x="4232275" y="49387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56" name="Line 309">
            <a:extLst>
              <a:ext uri="{FF2B5EF4-FFF2-40B4-BE49-F238E27FC236}">
                <a16:creationId xmlns:a16="http://schemas.microsoft.com/office/drawing/2014/main" id="{26190689-5819-BC6D-474B-86FD9A392E5F}"/>
              </a:ext>
            </a:extLst>
          </p:cNvPr>
          <p:cNvSpPr>
            <a:spLocks noChangeShapeType="1"/>
          </p:cNvSpPr>
          <p:nvPr/>
        </p:nvSpPr>
        <p:spPr bwMode="auto">
          <a:xfrm>
            <a:off x="4232275" y="51165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57" name="Line 310">
            <a:extLst>
              <a:ext uri="{FF2B5EF4-FFF2-40B4-BE49-F238E27FC236}">
                <a16:creationId xmlns:a16="http://schemas.microsoft.com/office/drawing/2014/main" id="{38FDB10A-6287-0905-BBF9-B71D1CE436F7}"/>
              </a:ext>
            </a:extLst>
          </p:cNvPr>
          <p:cNvSpPr>
            <a:spLocks noChangeShapeType="1"/>
          </p:cNvSpPr>
          <p:nvPr/>
        </p:nvSpPr>
        <p:spPr bwMode="auto">
          <a:xfrm>
            <a:off x="4244975" y="52943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58" name="Rectangle 311">
            <a:extLst>
              <a:ext uri="{FF2B5EF4-FFF2-40B4-BE49-F238E27FC236}">
                <a16:creationId xmlns:a16="http://schemas.microsoft.com/office/drawing/2014/main" id="{29358E19-A264-6E8D-2D97-514536016552}"/>
              </a:ext>
            </a:extLst>
          </p:cNvPr>
          <p:cNvSpPr>
            <a:spLocks noChangeArrowheads="1"/>
          </p:cNvSpPr>
          <p:nvPr/>
        </p:nvSpPr>
        <p:spPr bwMode="auto">
          <a:xfrm>
            <a:off x="4281488" y="4244975"/>
            <a:ext cx="5746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çÎÞæÖ</a:t>
            </a:r>
          </a:p>
        </p:txBody>
      </p:sp>
      <p:sp>
        <p:nvSpPr>
          <p:cNvPr id="5359" name="Rectangle 312">
            <a:extLst>
              <a:ext uri="{FF2B5EF4-FFF2-40B4-BE49-F238E27FC236}">
                <a16:creationId xmlns:a16="http://schemas.microsoft.com/office/drawing/2014/main" id="{E10EC839-BA60-BE84-4511-3B1E32C24687}"/>
              </a:ext>
            </a:extLst>
          </p:cNvPr>
          <p:cNvSpPr>
            <a:spLocks noChangeArrowheads="1"/>
          </p:cNvSpPr>
          <p:nvPr/>
        </p:nvSpPr>
        <p:spPr bwMode="auto">
          <a:xfrm>
            <a:off x="4392613" y="4572000"/>
            <a:ext cx="56356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ØßÈÞÏí</a:t>
            </a:r>
            <a:endParaRPr lang="en-US" altLang="en-US" sz="1000" b="1">
              <a:solidFill>
                <a:srgbClr val="000000"/>
              </a:solidFill>
              <a:latin typeface="Helvetica" pitchFamily="2" charset="0"/>
            </a:endParaRPr>
          </a:p>
        </p:txBody>
      </p:sp>
      <p:sp>
        <p:nvSpPr>
          <p:cNvPr id="5360" name="Rectangle 313">
            <a:extLst>
              <a:ext uri="{FF2B5EF4-FFF2-40B4-BE49-F238E27FC236}">
                <a16:creationId xmlns:a16="http://schemas.microsoft.com/office/drawing/2014/main" id="{DBD074AF-34FF-950E-B6E2-5955E51FA217}"/>
              </a:ext>
            </a:extLst>
          </p:cNvPr>
          <p:cNvSpPr>
            <a:spLocks noChangeArrowheads="1"/>
          </p:cNvSpPr>
          <p:nvPr/>
        </p:nvSpPr>
        <p:spPr bwMode="auto">
          <a:xfrm>
            <a:off x="4359275" y="4778375"/>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M - C - C</a:t>
            </a:r>
          </a:p>
        </p:txBody>
      </p:sp>
      <p:sp>
        <p:nvSpPr>
          <p:cNvPr id="5361" name="Rectangle 314">
            <a:extLst>
              <a:ext uri="{FF2B5EF4-FFF2-40B4-BE49-F238E27FC236}">
                <a16:creationId xmlns:a16="http://schemas.microsoft.com/office/drawing/2014/main" id="{008A66FF-BED3-599E-FFFA-A70715F4C6CD}"/>
              </a:ext>
            </a:extLst>
          </p:cNvPr>
          <p:cNvSpPr>
            <a:spLocks noChangeArrowheads="1"/>
          </p:cNvSpPr>
          <p:nvPr/>
        </p:nvSpPr>
        <p:spPr bwMode="auto">
          <a:xfrm>
            <a:off x="4222750" y="4976813"/>
            <a:ext cx="914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µÞçÆÖí ÌVK</a:t>
            </a:r>
          </a:p>
        </p:txBody>
      </p:sp>
      <p:sp>
        <p:nvSpPr>
          <p:cNvPr id="5362" name="Rectangle 315">
            <a:extLst>
              <a:ext uri="{FF2B5EF4-FFF2-40B4-BE49-F238E27FC236}">
                <a16:creationId xmlns:a16="http://schemas.microsoft.com/office/drawing/2014/main" id="{23B54CF2-A98E-C498-5345-5F0C9C72E01C}"/>
              </a:ext>
            </a:extLst>
          </p:cNvPr>
          <p:cNvSpPr>
            <a:spLocks noChangeArrowheads="1"/>
          </p:cNvSpPr>
          <p:nvPr/>
        </p:nvSpPr>
        <p:spPr bwMode="auto">
          <a:xfrm>
            <a:off x="4506913" y="5126038"/>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40</a:t>
            </a:r>
          </a:p>
        </p:txBody>
      </p:sp>
      <p:sp>
        <p:nvSpPr>
          <p:cNvPr id="5363" name="Rectangle 316">
            <a:extLst>
              <a:ext uri="{FF2B5EF4-FFF2-40B4-BE49-F238E27FC236}">
                <a16:creationId xmlns:a16="http://schemas.microsoft.com/office/drawing/2014/main" id="{CDD75A9E-7E7D-A80A-DAC9-4F37B23A0E33}"/>
              </a:ext>
            </a:extLst>
          </p:cNvPr>
          <p:cNvSpPr>
            <a:spLocks noChangeArrowheads="1"/>
          </p:cNvSpPr>
          <p:nvPr/>
        </p:nvSpPr>
        <p:spPr bwMode="auto">
          <a:xfrm>
            <a:off x="4306888" y="5246688"/>
            <a:ext cx="8588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5 </a:t>
            </a:r>
            <a:r>
              <a:rPr lang="en-US" altLang="en-US" sz="1000">
                <a:solidFill>
                  <a:srgbClr val="000000"/>
                </a:solidFill>
                <a:latin typeface="Kerala" pitchFamily="2" charset="0"/>
              </a:rPr>
              <a:t>dÉØ¢·BZ</a:t>
            </a:r>
          </a:p>
        </p:txBody>
      </p:sp>
      <p:sp>
        <p:nvSpPr>
          <p:cNvPr id="5364" name="Line 317">
            <a:extLst>
              <a:ext uri="{FF2B5EF4-FFF2-40B4-BE49-F238E27FC236}">
                <a16:creationId xmlns:a16="http://schemas.microsoft.com/office/drawing/2014/main" id="{2B410E04-1E7F-4703-A241-019D7EE2A85E}"/>
              </a:ext>
            </a:extLst>
          </p:cNvPr>
          <p:cNvSpPr>
            <a:spLocks noChangeShapeType="1"/>
          </p:cNvSpPr>
          <p:nvPr/>
        </p:nvSpPr>
        <p:spPr bwMode="auto">
          <a:xfrm>
            <a:off x="4225925" y="547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5" name="Rectangle 318">
            <a:extLst>
              <a:ext uri="{FF2B5EF4-FFF2-40B4-BE49-F238E27FC236}">
                <a16:creationId xmlns:a16="http://schemas.microsoft.com/office/drawing/2014/main" id="{0449B264-4730-6851-5EAC-DFDF529B3464}"/>
              </a:ext>
            </a:extLst>
          </p:cNvPr>
          <p:cNvSpPr>
            <a:spLocks noChangeArrowheads="1"/>
          </p:cNvSpPr>
          <p:nvPr/>
        </p:nvSpPr>
        <p:spPr bwMode="auto">
          <a:xfrm>
            <a:off x="4359275" y="4414838"/>
            <a:ext cx="6381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ÉáùMÞ¿í</a:t>
            </a:r>
            <a:endParaRPr lang="en-US" altLang="en-US" sz="1200" b="1">
              <a:solidFill>
                <a:srgbClr val="000000"/>
              </a:solidFill>
              <a:latin typeface="Helvetica" pitchFamily="2" charset="0"/>
            </a:endParaRPr>
          </a:p>
        </p:txBody>
      </p:sp>
      <p:sp>
        <p:nvSpPr>
          <p:cNvPr id="5366" name="Line 319">
            <a:extLst>
              <a:ext uri="{FF2B5EF4-FFF2-40B4-BE49-F238E27FC236}">
                <a16:creationId xmlns:a16="http://schemas.microsoft.com/office/drawing/2014/main" id="{6841C462-845F-6077-8D40-2A4EE81D4232}"/>
              </a:ext>
            </a:extLst>
          </p:cNvPr>
          <p:cNvSpPr>
            <a:spLocks noChangeShapeType="1"/>
          </p:cNvSpPr>
          <p:nvPr/>
        </p:nvSpPr>
        <p:spPr bwMode="auto">
          <a:xfrm>
            <a:off x="4276725" y="601503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7" name="Line 320">
            <a:extLst>
              <a:ext uri="{FF2B5EF4-FFF2-40B4-BE49-F238E27FC236}">
                <a16:creationId xmlns:a16="http://schemas.microsoft.com/office/drawing/2014/main" id="{7DCAD843-A368-7116-602C-E88E7F6016AE}"/>
              </a:ext>
            </a:extLst>
          </p:cNvPr>
          <p:cNvSpPr>
            <a:spLocks noChangeShapeType="1"/>
          </p:cNvSpPr>
          <p:nvPr/>
        </p:nvSpPr>
        <p:spPr bwMode="auto">
          <a:xfrm>
            <a:off x="4241800" y="62404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8" name="Rectangle 321">
            <a:extLst>
              <a:ext uri="{FF2B5EF4-FFF2-40B4-BE49-F238E27FC236}">
                <a16:creationId xmlns:a16="http://schemas.microsoft.com/office/drawing/2014/main" id="{048D5357-47FE-6B76-F005-629182F36AC5}"/>
              </a:ext>
            </a:extLst>
          </p:cNvPr>
          <p:cNvSpPr>
            <a:spLocks noChangeArrowheads="1"/>
          </p:cNvSpPr>
          <p:nvPr/>
        </p:nvSpPr>
        <p:spPr bwMode="auto">
          <a:xfrm>
            <a:off x="4264025" y="5651500"/>
            <a:ext cx="684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accent2"/>
                </a:solidFill>
                <a:latin typeface="Kerala" pitchFamily="2" charset="0"/>
              </a:rPr>
              <a:t>çÏÞÖáÕ</a:t>
            </a:r>
          </a:p>
        </p:txBody>
      </p:sp>
      <p:sp>
        <p:nvSpPr>
          <p:cNvPr id="5369" name="Rectangle 322">
            <a:extLst>
              <a:ext uri="{FF2B5EF4-FFF2-40B4-BE49-F238E27FC236}">
                <a16:creationId xmlns:a16="http://schemas.microsoft.com/office/drawing/2014/main" id="{8C150747-F57C-239F-8B79-922ECBD8FDDA}"/>
              </a:ext>
            </a:extLst>
          </p:cNvPr>
          <p:cNvSpPr>
            <a:spLocks noChangeArrowheads="1"/>
          </p:cNvSpPr>
          <p:nvPr/>
        </p:nvSpPr>
        <p:spPr bwMode="auto">
          <a:xfrm>
            <a:off x="4330700" y="5832475"/>
            <a:ext cx="9128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æÏøßçÙÞ/ÙÞÏß</a:t>
            </a:r>
          </a:p>
        </p:txBody>
      </p:sp>
      <p:sp>
        <p:nvSpPr>
          <p:cNvPr id="5370" name="Rectangle 323">
            <a:extLst>
              <a:ext uri="{FF2B5EF4-FFF2-40B4-BE49-F238E27FC236}">
                <a16:creationId xmlns:a16="http://schemas.microsoft.com/office/drawing/2014/main" id="{DE471F52-626C-5595-D034-A841DAEB6227}"/>
              </a:ext>
            </a:extLst>
          </p:cNvPr>
          <p:cNvSpPr>
            <a:spLocks noChangeArrowheads="1"/>
          </p:cNvSpPr>
          <p:nvPr/>
        </p:nvSpPr>
        <p:spPr bwMode="auto">
          <a:xfrm>
            <a:off x="4246563" y="6057900"/>
            <a:ext cx="10556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çÆÖ¢ ÕßÍ¼ßAæMGá</a:t>
            </a:r>
          </a:p>
        </p:txBody>
      </p:sp>
      <p:sp>
        <p:nvSpPr>
          <p:cNvPr id="615748" name="Rectangle 324">
            <a:extLst>
              <a:ext uri="{FF2B5EF4-FFF2-40B4-BE49-F238E27FC236}">
                <a16:creationId xmlns:a16="http://schemas.microsoft.com/office/drawing/2014/main" id="{A6C014F4-57EA-99C1-994C-136D62B2CA14}"/>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5749" name="Oval 325">
            <a:extLst>
              <a:ext uri="{FF2B5EF4-FFF2-40B4-BE49-F238E27FC236}">
                <a16:creationId xmlns:a16="http://schemas.microsoft.com/office/drawing/2014/main" id="{FF31AC14-E960-14A7-2487-84AC2437A340}"/>
              </a:ext>
            </a:extLst>
          </p:cNvPr>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5750" name="Oval 326">
            <a:extLst>
              <a:ext uri="{FF2B5EF4-FFF2-40B4-BE49-F238E27FC236}">
                <a16:creationId xmlns:a16="http://schemas.microsoft.com/office/drawing/2014/main" id="{54793233-F758-0C6F-8E97-B2DB4B5FA42A}"/>
              </a:ext>
            </a:extLst>
          </p:cNvPr>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5752" name="Oval 328">
            <a:extLst>
              <a:ext uri="{FF2B5EF4-FFF2-40B4-BE49-F238E27FC236}">
                <a16:creationId xmlns:a16="http://schemas.microsoft.com/office/drawing/2014/main" id="{1B2736A5-AF4B-168D-7776-33B3FFAC3C0A}"/>
              </a:ext>
            </a:extLst>
          </p:cNvPr>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5753" name="Oval 329">
            <a:extLst>
              <a:ext uri="{FF2B5EF4-FFF2-40B4-BE49-F238E27FC236}">
                <a16:creationId xmlns:a16="http://schemas.microsoft.com/office/drawing/2014/main" id="{442A3FC7-2E6E-1E24-8F72-F50F27D8A206}"/>
              </a:ext>
            </a:extLst>
          </p:cNvPr>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76" name="Text Box 330">
            <a:extLst>
              <a:ext uri="{FF2B5EF4-FFF2-40B4-BE49-F238E27FC236}">
                <a16:creationId xmlns:a16="http://schemas.microsoft.com/office/drawing/2014/main" id="{0EBEBAB2-5DCA-5B87-11CC-3677956530E0}"/>
              </a:ext>
            </a:extLst>
          </p:cNvPr>
          <p:cNvSpPr txBox="1">
            <a:spLocks noChangeArrowheads="1"/>
          </p:cNvSpPr>
          <p:nvPr/>
        </p:nvSpPr>
        <p:spPr bwMode="auto">
          <a:xfrm>
            <a:off x="858520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3</a:t>
            </a:r>
            <a:endParaRPr lang="en-US" altLang="en-US">
              <a:solidFill>
                <a:srgbClr val="FFA27C"/>
              </a:solidFill>
              <a:latin typeface="B VAG Rounded Bold" charset="0"/>
            </a:endParaRPr>
          </a:p>
        </p:txBody>
      </p:sp>
      <p:grpSp>
        <p:nvGrpSpPr>
          <p:cNvPr id="5377" name="Group 113">
            <a:extLst>
              <a:ext uri="{FF2B5EF4-FFF2-40B4-BE49-F238E27FC236}">
                <a16:creationId xmlns:a16="http://schemas.microsoft.com/office/drawing/2014/main" id="{AE3D8114-CE14-91AE-7B05-88EF181F5652}"/>
              </a:ext>
            </a:extLst>
          </p:cNvPr>
          <p:cNvGrpSpPr>
            <a:grpSpLocks/>
          </p:cNvGrpSpPr>
          <p:nvPr/>
        </p:nvGrpSpPr>
        <p:grpSpPr bwMode="auto">
          <a:xfrm>
            <a:off x="7511697" y="2424377"/>
            <a:ext cx="726109" cy="869325"/>
            <a:chOff x="1557" y="1007"/>
            <a:chExt cx="2105" cy="1949"/>
          </a:xfrm>
        </p:grpSpPr>
        <p:grpSp>
          <p:nvGrpSpPr>
            <p:cNvPr id="5411" name="Group 115">
              <a:extLst>
                <a:ext uri="{FF2B5EF4-FFF2-40B4-BE49-F238E27FC236}">
                  <a16:creationId xmlns:a16="http://schemas.microsoft.com/office/drawing/2014/main" id="{8B63D3D8-EC9E-BBD5-7FDF-6E82B4132155}"/>
                </a:ext>
              </a:extLst>
            </p:cNvPr>
            <p:cNvGrpSpPr>
              <a:grpSpLocks/>
            </p:cNvGrpSpPr>
            <p:nvPr/>
          </p:nvGrpSpPr>
          <p:grpSpPr bwMode="auto">
            <a:xfrm>
              <a:off x="1557" y="1209"/>
              <a:ext cx="2105" cy="1421"/>
              <a:chOff x="578" y="2316"/>
              <a:chExt cx="2105" cy="1421"/>
            </a:xfrm>
          </p:grpSpPr>
          <p:sp>
            <p:nvSpPr>
              <p:cNvPr id="5413" name="Freeform 116" descr="Cork">
                <a:extLst>
                  <a:ext uri="{FF2B5EF4-FFF2-40B4-BE49-F238E27FC236}">
                    <a16:creationId xmlns:a16="http://schemas.microsoft.com/office/drawing/2014/main" id="{01D5B61F-2CF3-6405-7F5D-CE1D451D43B1}"/>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414" name="Freeform 117" descr="Cork">
                <a:extLst>
                  <a:ext uri="{FF2B5EF4-FFF2-40B4-BE49-F238E27FC236}">
                    <a16:creationId xmlns:a16="http://schemas.microsoft.com/office/drawing/2014/main" id="{09825E03-E774-030D-5AB5-29746D492CA2}"/>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406" name="Freeform 119">
              <a:extLst>
                <a:ext uri="{FF2B5EF4-FFF2-40B4-BE49-F238E27FC236}">
                  <a16:creationId xmlns:a16="http://schemas.microsoft.com/office/drawing/2014/main" id="{1EE23F2B-C290-6CBC-96A6-99EA98AC8E54}"/>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07" name="Freeform 120">
              <a:extLst>
                <a:ext uri="{FF2B5EF4-FFF2-40B4-BE49-F238E27FC236}">
                  <a16:creationId xmlns:a16="http://schemas.microsoft.com/office/drawing/2014/main" id="{82E64CF0-EB25-12E4-A722-68A65B5A37A4}"/>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08" name="Freeform 121">
              <a:extLst>
                <a:ext uri="{FF2B5EF4-FFF2-40B4-BE49-F238E27FC236}">
                  <a16:creationId xmlns:a16="http://schemas.microsoft.com/office/drawing/2014/main" id="{AB509BBD-73AC-D278-2F5E-5AB8C8F764D0}"/>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09" name="Freeform 122">
              <a:extLst>
                <a:ext uri="{FF2B5EF4-FFF2-40B4-BE49-F238E27FC236}">
                  <a16:creationId xmlns:a16="http://schemas.microsoft.com/office/drawing/2014/main" id="{137BECC0-38DD-C5A2-4A94-0B1B56AE42AA}"/>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10" name="Freeform 123">
              <a:extLst>
                <a:ext uri="{FF2B5EF4-FFF2-40B4-BE49-F238E27FC236}">
                  <a16:creationId xmlns:a16="http://schemas.microsoft.com/office/drawing/2014/main" id="{ED7AFC7A-54A8-E228-E9E7-2A898B5B7025}"/>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378" name="Group 113">
            <a:extLst>
              <a:ext uri="{FF2B5EF4-FFF2-40B4-BE49-F238E27FC236}">
                <a16:creationId xmlns:a16="http://schemas.microsoft.com/office/drawing/2014/main" id="{7A0377F9-326D-4A89-7C63-3DD42FD7A3E9}"/>
              </a:ext>
            </a:extLst>
          </p:cNvPr>
          <p:cNvGrpSpPr>
            <a:grpSpLocks/>
          </p:cNvGrpSpPr>
          <p:nvPr/>
        </p:nvGrpSpPr>
        <p:grpSpPr bwMode="auto">
          <a:xfrm>
            <a:off x="5060597" y="2065602"/>
            <a:ext cx="726109" cy="869325"/>
            <a:chOff x="1557" y="1007"/>
            <a:chExt cx="2105" cy="1949"/>
          </a:xfrm>
        </p:grpSpPr>
        <p:grpSp>
          <p:nvGrpSpPr>
            <p:cNvPr id="5401" name="Group 115">
              <a:extLst>
                <a:ext uri="{FF2B5EF4-FFF2-40B4-BE49-F238E27FC236}">
                  <a16:creationId xmlns:a16="http://schemas.microsoft.com/office/drawing/2014/main" id="{533F31C7-C8A5-375E-7E44-B62231EBB25B}"/>
                </a:ext>
              </a:extLst>
            </p:cNvPr>
            <p:cNvGrpSpPr>
              <a:grpSpLocks/>
            </p:cNvGrpSpPr>
            <p:nvPr/>
          </p:nvGrpSpPr>
          <p:grpSpPr bwMode="auto">
            <a:xfrm>
              <a:off x="1557" y="1209"/>
              <a:ext cx="2105" cy="1421"/>
              <a:chOff x="578" y="2316"/>
              <a:chExt cx="2105" cy="1421"/>
            </a:xfrm>
          </p:grpSpPr>
          <p:sp>
            <p:nvSpPr>
              <p:cNvPr id="5403" name="Freeform 116" descr="Cork">
                <a:extLst>
                  <a:ext uri="{FF2B5EF4-FFF2-40B4-BE49-F238E27FC236}">
                    <a16:creationId xmlns:a16="http://schemas.microsoft.com/office/drawing/2014/main" id="{AEE039A4-F8E0-991A-39E0-23BE9D56D49B}"/>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404" name="Freeform 117" descr="Cork">
                <a:extLst>
                  <a:ext uri="{FF2B5EF4-FFF2-40B4-BE49-F238E27FC236}">
                    <a16:creationId xmlns:a16="http://schemas.microsoft.com/office/drawing/2014/main" id="{C7DDD0E7-B6F9-35B8-96D0-918BC6AFA432}"/>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396" name="Freeform 119">
              <a:extLst>
                <a:ext uri="{FF2B5EF4-FFF2-40B4-BE49-F238E27FC236}">
                  <a16:creationId xmlns:a16="http://schemas.microsoft.com/office/drawing/2014/main" id="{846A0425-496F-65F8-FD0E-5EE6E733799D}"/>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97" name="Freeform 120">
              <a:extLst>
                <a:ext uri="{FF2B5EF4-FFF2-40B4-BE49-F238E27FC236}">
                  <a16:creationId xmlns:a16="http://schemas.microsoft.com/office/drawing/2014/main" id="{6DFA751C-2CDB-A44F-1F04-EA098FE79684}"/>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98" name="Freeform 121">
              <a:extLst>
                <a:ext uri="{FF2B5EF4-FFF2-40B4-BE49-F238E27FC236}">
                  <a16:creationId xmlns:a16="http://schemas.microsoft.com/office/drawing/2014/main" id="{67808523-7467-C98E-FE67-37A56F06F54C}"/>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99" name="Freeform 122">
              <a:extLst>
                <a:ext uri="{FF2B5EF4-FFF2-40B4-BE49-F238E27FC236}">
                  <a16:creationId xmlns:a16="http://schemas.microsoft.com/office/drawing/2014/main" id="{B29A3CBE-F9B1-7B6C-6DA9-7C9BC1550FCE}"/>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00" name="Freeform 123">
              <a:extLst>
                <a:ext uri="{FF2B5EF4-FFF2-40B4-BE49-F238E27FC236}">
                  <a16:creationId xmlns:a16="http://schemas.microsoft.com/office/drawing/2014/main" id="{7B453A9D-E587-4760-D9A7-AFAF366F2256}"/>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379" name="Group 113">
            <a:extLst>
              <a:ext uri="{FF2B5EF4-FFF2-40B4-BE49-F238E27FC236}">
                <a16:creationId xmlns:a16="http://schemas.microsoft.com/office/drawing/2014/main" id="{BA2C8883-2876-420F-030F-0F214CB0E31F}"/>
              </a:ext>
            </a:extLst>
          </p:cNvPr>
          <p:cNvGrpSpPr>
            <a:grpSpLocks/>
          </p:cNvGrpSpPr>
          <p:nvPr/>
        </p:nvGrpSpPr>
        <p:grpSpPr bwMode="auto">
          <a:xfrm>
            <a:off x="5127272" y="5104077"/>
            <a:ext cx="726109" cy="869325"/>
            <a:chOff x="1557" y="1007"/>
            <a:chExt cx="2105" cy="1949"/>
          </a:xfrm>
        </p:grpSpPr>
        <p:grpSp>
          <p:nvGrpSpPr>
            <p:cNvPr id="5391" name="Group 115">
              <a:extLst>
                <a:ext uri="{FF2B5EF4-FFF2-40B4-BE49-F238E27FC236}">
                  <a16:creationId xmlns:a16="http://schemas.microsoft.com/office/drawing/2014/main" id="{95DFFE74-DC05-63C0-C4E7-0EE712CBDBB6}"/>
                </a:ext>
              </a:extLst>
            </p:cNvPr>
            <p:cNvGrpSpPr>
              <a:grpSpLocks/>
            </p:cNvGrpSpPr>
            <p:nvPr/>
          </p:nvGrpSpPr>
          <p:grpSpPr bwMode="auto">
            <a:xfrm>
              <a:off x="1557" y="1209"/>
              <a:ext cx="2105" cy="1421"/>
              <a:chOff x="578" y="2316"/>
              <a:chExt cx="2105" cy="1421"/>
            </a:xfrm>
          </p:grpSpPr>
          <p:sp>
            <p:nvSpPr>
              <p:cNvPr id="5393" name="Freeform 116" descr="Cork">
                <a:extLst>
                  <a:ext uri="{FF2B5EF4-FFF2-40B4-BE49-F238E27FC236}">
                    <a16:creationId xmlns:a16="http://schemas.microsoft.com/office/drawing/2014/main" id="{D7B1DFC6-85B5-4F2B-B16B-397DBE49F6C1}"/>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394" name="Freeform 117" descr="Cork">
                <a:extLst>
                  <a:ext uri="{FF2B5EF4-FFF2-40B4-BE49-F238E27FC236}">
                    <a16:creationId xmlns:a16="http://schemas.microsoft.com/office/drawing/2014/main" id="{DE489671-057E-65EF-EAAC-1AA9AFF5276F}"/>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386" name="Freeform 119">
              <a:extLst>
                <a:ext uri="{FF2B5EF4-FFF2-40B4-BE49-F238E27FC236}">
                  <a16:creationId xmlns:a16="http://schemas.microsoft.com/office/drawing/2014/main" id="{277C0DEC-7EC4-3237-7204-D7744371ACCF}"/>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87" name="Freeform 120">
              <a:extLst>
                <a:ext uri="{FF2B5EF4-FFF2-40B4-BE49-F238E27FC236}">
                  <a16:creationId xmlns:a16="http://schemas.microsoft.com/office/drawing/2014/main" id="{FEF5974B-F367-8E3A-CB49-2ED69BA38E9C}"/>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88" name="Freeform 121">
              <a:extLst>
                <a:ext uri="{FF2B5EF4-FFF2-40B4-BE49-F238E27FC236}">
                  <a16:creationId xmlns:a16="http://schemas.microsoft.com/office/drawing/2014/main" id="{903FC4F1-632C-1727-C998-9E24284E27DE}"/>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89" name="Freeform 122">
              <a:extLst>
                <a:ext uri="{FF2B5EF4-FFF2-40B4-BE49-F238E27FC236}">
                  <a16:creationId xmlns:a16="http://schemas.microsoft.com/office/drawing/2014/main" id="{ADFCF090-162E-F4BE-58E3-D127D18ED4D5}"/>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90" name="Freeform 123">
              <a:extLst>
                <a:ext uri="{FF2B5EF4-FFF2-40B4-BE49-F238E27FC236}">
                  <a16:creationId xmlns:a16="http://schemas.microsoft.com/office/drawing/2014/main" id="{D787FA3C-55C3-0E67-0587-E0FE54C32ECD}"/>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80" name="Rectangle 239">
            <a:extLst>
              <a:ext uri="{FF2B5EF4-FFF2-40B4-BE49-F238E27FC236}">
                <a16:creationId xmlns:a16="http://schemas.microsoft.com/office/drawing/2014/main" id="{0EF894ED-68FF-90FC-92D9-4103AEBC3005}"/>
              </a:ext>
            </a:extLst>
          </p:cNvPr>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AC</a:t>
            </a:r>
            <a:endParaRPr lang="en-US" altLang="en-US" sz="1800" i="1">
              <a:solidFill>
                <a:schemeClr val="tx1"/>
              </a:solidFill>
              <a:latin typeface="Helvetica" pitchFamily="2" charset="0"/>
            </a:endParaRPr>
          </a:p>
        </p:txBody>
      </p:sp>
      <p:sp>
        <p:nvSpPr>
          <p:cNvPr id="5381" name="Rectangle 252">
            <a:extLst>
              <a:ext uri="{FF2B5EF4-FFF2-40B4-BE49-F238E27FC236}">
                <a16:creationId xmlns:a16="http://schemas.microsoft.com/office/drawing/2014/main" id="{5DD6C256-C253-8EFD-846B-6A64EB35F419}"/>
              </a:ext>
            </a:extLst>
          </p:cNvPr>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LC</a:t>
            </a:r>
            <a:endParaRPr lang="en-US" altLang="en-US" sz="1800" i="1">
              <a:solidFill>
                <a:schemeClr val="tx1"/>
              </a:solidFill>
              <a:latin typeface="Helvetica" pitchFamily="2" charset="0"/>
            </a:endParaRPr>
          </a:p>
        </p:txBody>
      </p:sp>
      <p:sp>
        <p:nvSpPr>
          <p:cNvPr id="5382" name="Rectangle 252">
            <a:extLst>
              <a:ext uri="{FF2B5EF4-FFF2-40B4-BE49-F238E27FC236}">
                <a16:creationId xmlns:a16="http://schemas.microsoft.com/office/drawing/2014/main" id="{93CA1F55-6E68-8584-BDA6-EC128BE6F6CF}"/>
              </a:ext>
            </a:extLst>
          </p:cNvPr>
          <p:cNvSpPr>
            <a:spLocks noChangeArrowheads="1"/>
          </p:cNvSpPr>
          <p:nvPr/>
        </p:nvSpPr>
        <p:spPr bwMode="auto">
          <a:xfrm>
            <a:off x="7631113" y="2638425"/>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NC</a:t>
            </a:r>
            <a:endParaRPr lang="en-US" altLang="en-US" sz="1800" i="1">
              <a:solidFill>
                <a:schemeClr val="tx1"/>
              </a:solidFill>
              <a:latin typeface="Helvetica" pitchFamily="2" charset="0"/>
            </a:endParaRPr>
          </a:p>
        </p:txBody>
      </p:sp>
      <p:sp>
        <p:nvSpPr>
          <p:cNvPr id="5383" name="Rectangle 252">
            <a:extLst>
              <a:ext uri="{FF2B5EF4-FFF2-40B4-BE49-F238E27FC236}">
                <a16:creationId xmlns:a16="http://schemas.microsoft.com/office/drawing/2014/main" id="{A118A668-C866-9185-9DA8-651F9FB3B5F7}"/>
              </a:ext>
            </a:extLst>
          </p:cNvPr>
          <p:cNvSpPr>
            <a:spLocks noChangeArrowheads="1"/>
          </p:cNvSpPr>
          <p:nvPr/>
        </p:nvSpPr>
        <p:spPr bwMode="auto">
          <a:xfrm>
            <a:off x="7620000" y="1470025"/>
            <a:ext cx="439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DC</a:t>
            </a:r>
            <a:endParaRPr lang="en-US" altLang="en-US" sz="1800" i="1">
              <a:solidFill>
                <a:schemeClr val="tx1"/>
              </a:solidFill>
              <a:latin typeface="Helvetica" pitchFamily="2" charset="0"/>
            </a:endParaRPr>
          </a:p>
        </p:txBody>
      </p:sp>
      <p:sp>
        <p:nvSpPr>
          <p:cNvPr id="615694" name="Rectangle 270">
            <a:extLst>
              <a:ext uri="{FF2B5EF4-FFF2-40B4-BE49-F238E27FC236}">
                <a16:creationId xmlns:a16="http://schemas.microsoft.com/office/drawing/2014/main" id="{4CEAF56D-3AF1-84E5-A4B7-E9607DC5E24D}"/>
              </a:ext>
            </a:extLst>
          </p:cNvPr>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15748"/>
                                        </p:tgtEl>
                                        <p:attrNameLst>
                                          <p:attrName>style.visibility</p:attrName>
                                        </p:attrNameLst>
                                      </p:cBhvr>
                                      <p:to>
                                        <p:strVal val="visible"/>
                                      </p:to>
                                    </p:set>
                                    <p:anim calcmode="lin" valueType="num">
                                      <p:cBhvr>
                                        <p:cTn id="7" dur="500" fill="hold"/>
                                        <p:tgtEl>
                                          <p:spTgt spid="615748"/>
                                        </p:tgtEl>
                                        <p:attrNameLst>
                                          <p:attrName>ppt_w</p:attrName>
                                        </p:attrNameLst>
                                      </p:cBhvr>
                                      <p:tavLst>
                                        <p:tav tm="0">
                                          <p:val>
                                            <p:fltVal val="0"/>
                                          </p:val>
                                        </p:tav>
                                        <p:tav tm="100000">
                                          <p:val>
                                            <p:strVal val="#ppt_w"/>
                                          </p:val>
                                        </p:tav>
                                      </p:tavLst>
                                    </p:anim>
                                    <p:anim calcmode="lin" valueType="num">
                                      <p:cBhvr>
                                        <p:cTn id="8" dur="500" fill="hold"/>
                                        <p:tgtEl>
                                          <p:spTgt spid="615748"/>
                                        </p:tgtEl>
                                        <p:attrNameLst>
                                          <p:attrName>ppt_h</p:attrName>
                                        </p:attrNameLst>
                                      </p:cBhvr>
                                      <p:tavLst>
                                        <p:tav tm="0">
                                          <p:val>
                                            <p:fltVal val="0"/>
                                          </p:val>
                                        </p:tav>
                                        <p:tav tm="100000">
                                          <p:val>
                                            <p:strVal val="#ppt_h"/>
                                          </p:val>
                                        </p:tav>
                                      </p:tavLst>
                                    </p:anim>
                                    <p:anim calcmode="lin" valueType="num">
                                      <p:cBhvr>
                                        <p:cTn id="9" dur="500" fill="hold"/>
                                        <p:tgtEl>
                                          <p:spTgt spid="615748"/>
                                        </p:tgtEl>
                                        <p:attrNameLst>
                                          <p:attrName>ppt_x</p:attrName>
                                        </p:attrNameLst>
                                      </p:cBhvr>
                                      <p:tavLst>
                                        <p:tav tm="0">
                                          <p:val>
                                            <p:fltVal val="0.5"/>
                                          </p:val>
                                        </p:tav>
                                        <p:tav tm="100000">
                                          <p:val>
                                            <p:strVal val="#ppt_x"/>
                                          </p:val>
                                        </p:tav>
                                      </p:tavLst>
                                    </p:anim>
                                    <p:anim calcmode="lin" valueType="num">
                                      <p:cBhvr>
                                        <p:cTn id="10" dur="500" fill="hold"/>
                                        <p:tgtEl>
                                          <p:spTgt spid="61574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15694"/>
                                        </p:tgtEl>
                                        <p:attrNameLst>
                                          <p:attrName>style.visibility</p:attrName>
                                        </p:attrNameLst>
                                      </p:cBhvr>
                                      <p:to>
                                        <p:strVal val="visible"/>
                                      </p:to>
                                    </p:set>
                                    <p:anim calcmode="lin" valueType="num">
                                      <p:cBhvr>
                                        <p:cTn id="15" dur="500" fill="hold"/>
                                        <p:tgtEl>
                                          <p:spTgt spid="615694"/>
                                        </p:tgtEl>
                                        <p:attrNameLst>
                                          <p:attrName>ppt_w</p:attrName>
                                        </p:attrNameLst>
                                      </p:cBhvr>
                                      <p:tavLst>
                                        <p:tav tm="0">
                                          <p:val>
                                            <p:fltVal val="0"/>
                                          </p:val>
                                        </p:tav>
                                        <p:tav tm="100000">
                                          <p:val>
                                            <p:strVal val="#ppt_w"/>
                                          </p:val>
                                        </p:tav>
                                      </p:tavLst>
                                    </p:anim>
                                    <p:anim calcmode="lin" valueType="num">
                                      <p:cBhvr>
                                        <p:cTn id="16" dur="500" fill="hold"/>
                                        <p:tgtEl>
                                          <p:spTgt spid="615694"/>
                                        </p:tgtEl>
                                        <p:attrNameLst>
                                          <p:attrName>ppt_h</p:attrName>
                                        </p:attrNameLst>
                                      </p:cBhvr>
                                      <p:tavLst>
                                        <p:tav tm="0">
                                          <p:val>
                                            <p:fltVal val="0"/>
                                          </p:val>
                                        </p:tav>
                                        <p:tav tm="100000">
                                          <p:val>
                                            <p:strVal val="#ppt_h"/>
                                          </p:val>
                                        </p:tav>
                                      </p:tavLst>
                                    </p:anim>
                                    <p:anim calcmode="lin" valueType="num">
                                      <p:cBhvr>
                                        <p:cTn id="17" dur="500" fill="hold"/>
                                        <p:tgtEl>
                                          <p:spTgt spid="615694"/>
                                        </p:tgtEl>
                                        <p:attrNameLst>
                                          <p:attrName>ppt_x</p:attrName>
                                        </p:attrNameLst>
                                      </p:cBhvr>
                                      <p:tavLst>
                                        <p:tav tm="0">
                                          <p:val>
                                            <p:fltVal val="0.5"/>
                                          </p:val>
                                        </p:tav>
                                        <p:tav tm="100000">
                                          <p:val>
                                            <p:strVal val="#ppt_x"/>
                                          </p:val>
                                        </p:tav>
                                      </p:tavLst>
                                    </p:anim>
                                    <p:anim calcmode="lin" valueType="num">
                                      <p:cBhvr>
                                        <p:cTn id="18" dur="500" fill="hold"/>
                                        <p:tgtEl>
                                          <p:spTgt spid="61569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615752"/>
                                        </p:tgtEl>
                                        <p:attrNameLst>
                                          <p:attrName>style.visibility</p:attrName>
                                        </p:attrNameLst>
                                      </p:cBhvr>
                                      <p:to>
                                        <p:strVal val="visible"/>
                                      </p:to>
                                    </p:set>
                                    <p:anim calcmode="lin" valueType="num">
                                      <p:cBhvr>
                                        <p:cTn id="23" dur="500" fill="hold"/>
                                        <p:tgtEl>
                                          <p:spTgt spid="615752"/>
                                        </p:tgtEl>
                                        <p:attrNameLst>
                                          <p:attrName>ppt_w</p:attrName>
                                        </p:attrNameLst>
                                      </p:cBhvr>
                                      <p:tavLst>
                                        <p:tav tm="0">
                                          <p:val>
                                            <p:strVal val="(6*min(max(#ppt_w*#ppt_h,.3),1)-7.4)/-.7*#ppt_w"/>
                                          </p:val>
                                        </p:tav>
                                        <p:tav tm="100000">
                                          <p:val>
                                            <p:strVal val="#ppt_w"/>
                                          </p:val>
                                        </p:tav>
                                      </p:tavLst>
                                    </p:anim>
                                    <p:anim calcmode="lin" valueType="num">
                                      <p:cBhvr>
                                        <p:cTn id="24" dur="500" fill="hold"/>
                                        <p:tgtEl>
                                          <p:spTgt spid="615752"/>
                                        </p:tgtEl>
                                        <p:attrNameLst>
                                          <p:attrName>ppt_h</p:attrName>
                                        </p:attrNameLst>
                                      </p:cBhvr>
                                      <p:tavLst>
                                        <p:tav tm="0">
                                          <p:val>
                                            <p:strVal val="(6*min(max(#ppt_w*#ppt_h,.3),1)-7.4)/-.7*#ppt_h"/>
                                          </p:val>
                                        </p:tav>
                                        <p:tav tm="100000">
                                          <p:val>
                                            <p:strVal val="#ppt_h"/>
                                          </p:val>
                                        </p:tav>
                                      </p:tavLst>
                                    </p:anim>
                                    <p:anim calcmode="lin" valueType="num">
                                      <p:cBhvr>
                                        <p:cTn id="25" dur="500" fill="hold"/>
                                        <p:tgtEl>
                                          <p:spTgt spid="615752"/>
                                        </p:tgtEl>
                                        <p:attrNameLst>
                                          <p:attrName>ppt_x</p:attrName>
                                        </p:attrNameLst>
                                      </p:cBhvr>
                                      <p:tavLst>
                                        <p:tav tm="0">
                                          <p:val>
                                            <p:fltVal val="0.5"/>
                                          </p:val>
                                        </p:tav>
                                        <p:tav tm="100000">
                                          <p:val>
                                            <p:strVal val="#ppt_x"/>
                                          </p:val>
                                        </p:tav>
                                      </p:tavLst>
                                    </p:anim>
                                    <p:anim calcmode="lin" valueType="num">
                                      <p:cBhvr>
                                        <p:cTn id="26" dur="500" fill="hold"/>
                                        <p:tgtEl>
                                          <p:spTgt spid="615752"/>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615749"/>
                                        </p:tgtEl>
                                        <p:attrNameLst>
                                          <p:attrName>style.visibility</p:attrName>
                                        </p:attrNameLst>
                                      </p:cBhvr>
                                      <p:to>
                                        <p:strVal val="visible"/>
                                      </p:to>
                                    </p:set>
                                    <p:anim calcmode="lin" valueType="num">
                                      <p:cBhvr>
                                        <p:cTn id="31" dur="500" fill="hold"/>
                                        <p:tgtEl>
                                          <p:spTgt spid="615749"/>
                                        </p:tgtEl>
                                        <p:attrNameLst>
                                          <p:attrName>ppt_w</p:attrName>
                                        </p:attrNameLst>
                                      </p:cBhvr>
                                      <p:tavLst>
                                        <p:tav tm="0">
                                          <p:val>
                                            <p:strVal val="(6*min(max(#ppt_w*#ppt_h,.3),1)-7.4)/-.7*#ppt_w"/>
                                          </p:val>
                                        </p:tav>
                                        <p:tav tm="100000">
                                          <p:val>
                                            <p:strVal val="#ppt_w"/>
                                          </p:val>
                                        </p:tav>
                                      </p:tavLst>
                                    </p:anim>
                                    <p:anim calcmode="lin" valueType="num">
                                      <p:cBhvr>
                                        <p:cTn id="32" dur="500" fill="hold"/>
                                        <p:tgtEl>
                                          <p:spTgt spid="615749"/>
                                        </p:tgtEl>
                                        <p:attrNameLst>
                                          <p:attrName>ppt_h</p:attrName>
                                        </p:attrNameLst>
                                      </p:cBhvr>
                                      <p:tavLst>
                                        <p:tav tm="0">
                                          <p:val>
                                            <p:strVal val="(6*min(max(#ppt_w*#ppt_h,.3),1)-7.4)/-.7*#ppt_h"/>
                                          </p:val>
                                        </p:tav>
                                        <p:tav tm="100000">
                                          <p:val>
                                            <p:strVal val="#ppt_h"/>
                                          </p:val>
                                        </p:tav>
                                      </p:tavLst>
                                    </p:anim>
                                    <p:anim calcmode="lin" valueType="num">
                                      <p:cBhvr>
                                        <p:cTn id="33" dur="500" fill="hold"/>
                                        <p:tgtEl>
                                          <p:spTgt spid="615749"/>
                                        </p:tgtEl>
                                        <p:attrNameLst>
                                          <p:attrName>ppt_x</p:attrName>
                                        </p:attrNameLst>
                                      </p:cBhvr>
                                      <p:tavLst>
                                        <p:tav tm="0">
                                          <p:val>
                                            <p:fltVal val="0.5"/>
                                          </p:val>
                                        </p:tav>
                                        <p:tav tm="100000">
                                          <p:val>
                                            <p:strVal val="#ppt_x"/>
                                          </p:val>
                                        </p:tav>
                                      </p:tavLst>
                                    </p:anim>
                                    <p:anim calcmode="lin" valueType="num">
                                      <p:cBhvr>
                                        <p:cTn id="34" dur="500" fill="hold"/>
                                        <p:tgtEl>
                                          <p:spTgt spid="615749"/>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500"/>
                            </p:stCondLst>
                            <p:childTnLst>
                              <p:par>
                                <p:cTn id="36" presetID="23" presetClass="entr" presetSubtype="36" fill="hold" grpId="0" nodeType="afterEffect">
                                  <p:stCondLst>
                                    <p:cond delay="0"/>
                                  </p:stCondLst>
                                  <p:childTnLst>
                                    <p:set>
                                      <p:cBhvr>
                                        <p:cTn id="37" dur="1" fill="hold">
                                          <p:stCondLst>
                                            <p:cond delay="0"/>
                                          </p:stCondLst>
                                        </p:cTn>
                                        <p:tgtEl>
                                          <p:spTgt spid="615750"/>
                                        </p:tgtEl>
                                        <p:attrNameLst>
                                          <p:attrName>style.visibility</p:attrName>
                                        </p:attrNameLst>
                                      </p:cBhvr>
                                      <p:to>
                                        <p:strVal val="visible"/>
                                      </p:to>
                                    </p:set>
                                    <p:anim calcmode="lin" valueType="num">
                                      <p:cBhvr>
                                        <p:cTn id="38" dur="500" fill="hold"/>
                                        <p:tgtEl>
                                          <p:spTgt spid="615750"/>
                                        </p:tgtEl>
                                        <p:attrNameLst>
                                          <p:attrName>ppt_w</p:attrName>
                                        </p:attrNameLst>
                                      </p:cBhvr>
                                      <p:tavLst>
                                        <p:tav tm="0">
                                          <p:val>
                                            <p:strVal val="(6*min(max(#ppt_w*#ppt_h,.3),1)-7.4)/-.7*#ppt_w"/>
                                          </p:val>
                                        </p:tav>
                                        <p:tav tm="100000">
                                          <p:val>
                                            <p:strVal val="#ppt_w"/>
                                          </p:val>
                                        </p:tav>
                                      </p:tavLst>
                                    </p:anim>
                                    <p:anim calcmode="lin" valueType="num">
                                      <p:cBhvr>
                                        <p:cTn id="39" dur="500" fill="hold"/>
                                        <p:tgtEl>
                                          <p:spTgt spid="615750"/>
                                        </p:tgtEl>
                                        <p:attrNameLst>
                                          <p:attrName>ppt_h</p:attrName>
                                        </p:attrNameLst>
                                      </p:cBhvr>
                                      <p:tavLst>
                                        <p:tav tm="0">
                                          <p:val>
                                            <p:strVal val="(6*min(max(#ppt_w*#ppt_h,.3),1)-7.4)/-.7*#ppt_h"/>
                                          </p:val>
                                        </p:tav>
                                        <p:tav tm="100000">
                                          <p:val>
                                            <p:strVal val="#ppt_h"/>
                                          </p:val>
                                        </p:tav>
                                      </p:tavLst>
                                    </p:anim>
                                    <p:anim calcmode="lin" valueType="num">
                                      <p:cBhvr>
                                        <p:cTn id="40" dur="500" fill="hold"/>
                                        <p:tgtEl>
                                          <p:spTgt spid="615750"/>
                                        </p:tgtEl>
                                        <p:attrNameLst>
                                          <p:attrName>ppt_x</p:attrName>
                                        </p:attrNameLst>
                                      </p:cBhvr>
                                      <p:tavLst>
                                        <p:tav tm="0">
                                          <p:val>
                                            <p:fltVal val="0.5"/>
                                          </p:val>
                                        </p:tav>
                                        <p:tav tm="100000">
                                          <p:val>
                                            <p:strVal val="#ppt_x"/>
                                          </p:val>
                                        </p:tav>
                                      </p:tavLst>
                                    </p:anim>
                                    <p:anim calcmode="lin" valueType="num">
                                      <p:cBhvr>
                                        <p:cTn id="41" dur="500" fill="hold"/>
                                        <p:tgtEl>
                                          <p:spTgt spid="615750"/>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1000"/>
                            </p:stCondLst>
                            <p:childTnLst>
                              <p:par>
                                <p:cTn id="43" presetID="23" presetClass="entr" presetSubtype="36" fill="hold" grpId="0" nodeType="afterEffect">
                                  <p:stCondLst>
                                    <p:cond delay="0"/>
                                  </p:stCondLst>
                                  <p:childTnLst>
                                    <p:set>
                                      <p:cBhvr>
                                        <p:cTn id="44" dur="1" fill="hold">
                                          <p:stCondLst>
                                            <p:cond delay="0"/>
                                          </p:stCondLst>
                                        </p:cTn>
                                        <p:tgtEl>
                                          <p:spTgt spid="615753"/>
                                        </p:tgtEl>
                                        <p:attrNameLst>
                                          <p:attrName>style.visibility</p:attrName>
                                        </p:attrNameLst>
                                      </p:cBhvr>
                                      <p:to>
                                        <p:strVal val="visible"/>
                                      </p:to>
                                    </p:set>
                                    <p:anim calcmode="lin" valueType="num">
                                      <p:cBhvr>
                                        <p:cTn id="45" dur="500" fill="hold"/>
                                        <p:tgtEl>
                                          <p:spTgt spid="615753"/>
                                        </p:tgtEl>
                                        <p:attrNameLst>
                                          <p:attrName>ppt_w</p:attrName>
                                        </p:attrNameLst>
                                      </p:cBhvr>
                                      <p:tavLst>
                                        <p:tav tm="0">
                                          <p:val>
                                            <p:strVal val="(6*min(max(#ppt_w*#ppt_h,.3),1)-7.4)/-.7*#ppt_w"/>
                                          </p:val>
                                        </p:tav>
                                        <p:tav tm="100000">
                                          <p:val>
                                            <p:strVal val="#ppt_w"/>
                                          </p:val>
                                        </p:tav>
                                      </p:tavLst>
                                    </p:anim>
                                    <p:anim calcmode="lin" valueType="num">
                                      <p:cBhvr>
                                        <p:cTn id="46" dur="500" fill="hold"/>
                                        <p:tgtEl>
                                          <p:spTgt spid="615753"/>
                                        </p:tgtEl>
                                        <p:attrNameLst>
                                          <p:attrName>ppt_h</p:attrName>
                                        </p:attrNameLst>
                                      </p:cBhvr>
                                      <p:tavLst>
                                        <p:tav tm="0">
                                          <p:val>
                                            <p:strVal val="(6*min(max(#ppt_w*#ppt_h,.3),1)-7.4)/-.7*#ppt_h"/>
                                          </p:val>
                                        </p:tav>
                                        <p:tav tm="100000">
                                          <p:val>
                                            <p:strVal val="#ppt_h"/>
                                          </p:val>
                                        </p:tav>
                                      </p:tavLst>
                                    </p:anim>
                                    <p:anim calcmode="lin" valueType="num">
                                      <p:cBhvr>
                                        <p:cTn id="47" dur="500" fill="hold"/>
                                        <p:tgtEl>
                                          <p:spTgt spid="615753"/>
                                        </p:tgtEl>
                                        <p:attrNameLst>
                                          <p:attrName>ppt_x</p:attrName>
                                        </p:attrNameLst>
                                      </p:cBhvr>
                                      <p:tavLst>
                                        <p:tav tm="0">
                                          <p:val>
                                            <p:fltVal val="0.5"/>
                                          </p:val>
                                        </p:tav>
                                        <p:tav tm="100000">
                                          <p:val>
                                            <p:strVal val="#ppt_x"/>
                                          </p:val>
                                        </p:tav>
                                      </p:tavLst>
                                    </p:anim>
                                    <p:anim calcmode="lin" valueType="num">
                                      <p:cBhvr>
                                        <p:cTn id="48" dur="500" fill="hold"/>
                                        <p:tgtEl>
                                          <p:spTgt spid="61575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748" grpId="0" animBg="1"/>
      <p:bldP spid="615749" grpId="0" animBg="1"/>
      <p:bldP spid="615750" grpId="0" animBg="1"/>
      <p:bldP spid="615752" grpId="0" animBg="1"/>
      <p:bldP spid="615753" grpId="0" animBg="1"/>
      <p:bldP spid="61569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3E07880C-FD2B-8DB8-EFA5-EAC552C05746}"/>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4579" name="AutoShape 3">
            <a:extLst>
              <a:ext uri="{FF2B5EF4-FFF2-40B4-BE49-F238E27FC236}">
                <a16:creationId xmlns:a16="http://schemas.microsoft.com/office/drawing/2014/main" id="{2BD34025-6A01-D18D-16C1-19364F90CE31}"/>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80" name="Rectangle 4">
            <a:extLst>
              <a:ext uri="{FF2B5EF4-FFF2-40B4-BE49-F238E27FC236}">
                <a16:creationId xmlns:a16="http://schemas.microsoft.com/office/drawing/2014/main" id="{D4E72C71-7345-EDB5-2E53-8D4C326CA49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81" name="Rectangle 5">
            <a:extLst>
              <a:ext uri="{FF2B5EF4-FFF2-40B4-BE49-F238E27FC236}">
                <a16:creationId xmlns:a16="http://schemas.microsoft.com/office/drawing/2014/main" id="{AD951B54-C131-192A-F50B-5C080EAD15DB}"/>
              </a:ext>
            </a:extLst>
          </p:cNvPr>
          <p:cNvSpPr>
            <a:spLocks noChangeArrowheads="1"/>
          </p:cNvSpPr>
          <p:nvPr/>
        </p:nvSpPr>
        <p:spPr bwMode="auto">
          <a:xfrm>
            <a:off x="3059113" y="879475"/>
            <a:ext cx="15716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Kerala" pitchFamily="2" charset="0"/>
              </a:rPr>
              <a:t>øÞ¼ÍøÃ¢</a:t>
            </a:r>
          </a:p>
        </p:txBody>
      </p:sp>
      <p:sp>
        <p:nvSpPr>
          <p:cNvPr id="24582" name="Rectangle 6">
            <a:extLst>
              <a:ext uri="{FF2B5EF4-FFF2-40B4-BE49-F238E27FC236}">
                <a16:creationId xmlns:a16="http://schemas.microsoft.com/office/drawing/2014/main" id="{4925CDC1-4142-61FB-923B-62E0EC74DF06}"/>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6471" name="Rectangle 7">
            <a:extLst>
              <a:ext uri="{FF2B5EF4-FFF2-40B4-BE49-F238E27FC236}">
                <a16:creationId xmlns:a16="http://schemas.microsoft.com/office/drawing/2014/main" id="{E8FC970A-9A90-7DF0-0649-A50084793390}"/>
              </a:ext>
            </a:extLst>
          </p:cNvPr>
          <p:cNvSpPr>
            <a:spLocks noChangeArrowheads="1"/>
          </p:cNvSpPr>
          <p:nvPr/>
        </p:nvSpPr>
        <p:spPr bwMode="auto">
          <a:xfrm>
            <a:off x="4786313" y="852488"/>
            <a:ext cx="2165350"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rPr>
              <a:t>ca. 1000 B.C.</a:t>
            </a:r>
          </a:p>
        </p:txBody>
      </p:sp>
      <p:sp>
        <p:nvSpPr>
          <p:cNvPr id="24584" name="Rectangle 9">
            <a:extLst>
              <a:ext uri="{FF2B5EF4-FFF2-40B4-BE49-F238E27FC236}">
                <a16:creationId xmlns:a16="http://schemas.microsoft.com/office/drawing/2014/main" id="{CABAD4DA-593D-7763-60D0-21B10107D22B}"/>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85" name="Rectangle 11">
            <a:extLst>
              <a:ext uri="{FF2B5EF4-FFF2-40B4-BE49-F238E27FC236}">
                <a16:creationId xmlns:a16="http://schemas.microsoft.com/office/drawing/2014/main" id="{B09BE768-6D0A-FC1A-9787-E42EE5A6B9E8}"/>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86" name="Line 12">
            <a:extLst>
              <a:ext uri="{FF2B5EF4-FFF2-40B4-BE49-F238E27FC236}">
                <a16:creationId xmlns:a16="http://schemas.microsoft.com/office/drawing/2014/main" id="{CF0F04F2-BC00-83BC-E38B-AC6FEAC55860}"/>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7" name="Line 13">
            <a:extLst>
              <a:ext uri="{FF2B5EF4-FFF2-40B4-BE49-F238E27FC236}">
                <a16:creationId xmlns:a16="http://schemas.microsoft.com/office/drawing/2014/main" id="{237EEB77-26C8-3E29-A168-5FE480B6E5D5}"/>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8" name="Line 14">
            <a:extLst>
              <a:ext uri="{FF2B5EF4-FFF2-40B4-BE49-F238E27FC236}">
                <a16:creationId xmlns:a16="http://schemas.microsoft.com/office/drawing/2014/main" id="{D09351BF-7ABC-9070-45B8-AEDB43251409}"/>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9" name="Line 15">
            <a:extLst>
              <a:ext uri="{FF2B5EF4-FFF2-40B4-BE49-F238E27FC236}">
                <a16:creationId xmlns:a16="http://schemas.microsoft.com/office/drawing/2014/main" id="{AA92F6EA-64EA-CD77-DE77-9D367E66B54B}"/>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0" name="Line 16">
            <a:extLst>
              <a:ext uri="{FF2B5EF4-FFF2-40B4-BE49-F238E27FC236}">
                <a16:creationId xmlns:a16="http://schemas.microsoft.com/office/drawing/2014/main" id="{CB02AE29-B938-CBA6-3637-1CAE87AAFFCD}"/>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1" name="Line 17">
            <a:extLst>
              <a:ext uri="{FF2B5EF4-FFF2-40B4-BE49-F238E27FC236}">
                <a16:creationId xmlns:a16="http://schemas.microsoft.com/office/drawing/2014/main" id="{78237D0D-409E-DA48-D29B-998AB11907B5}"/>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2" name="Line 18">
            <a:extLst>
              <a:ext uri="{FF2B5EF4-FFF2-40B4-BE49-F238E27FC236}">
                <a16:creationId xmlns:a16="http://schemas.microsoft.com/office/drawing/2014/main" id="{22203E82-6EEE-5280-A747-E3031E3B5769}"/>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3" name="Line 19">
            <a:extLst>
              <a:ext uri="{FF2B5EF4-FFF2-40B4-BE49-F238E27FC236}">
                <a16:creationId xmlns:a16="http://schemas.microsoft.com/office/drawing/2014/main" id="{2AD5E292-9BF1-B10D-F389-9F12FF2567DE}"/>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4" name="Line 20">
            <a:extLst>
              <a:ext uri="{FF2B5EF4-FFF2-40B4-BE49-F238E27FC236}">
                <a16:creationId xmlns:a16="http://schemas.microsoft.com/office/drawing/2014/main" id="{96F4DC3F-CF3B-338F-DD53-44EC5CE65A06}"/>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5" name="Rectangle 21">
            <a:extLst>
              <a:ext uri="{FF2B5EF4-FFF2-40B4-BE49-F238E27FC236}">
                <a16:creationId xmlns:a16="http://schemas.microsoft.com/office/drawing/2014/main" id="{9A2884DE-5211-D4BC-4369-334BBBD4AF11}"/>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96" name="Rectangle 22">
            <a:extLst>
              <a:ext uri="{FF2B5EF4-FFF2-40B4-BE49-F238E27FC236}">
                <a16:creationId xmlns:a16="http://schemas.microsoft.com/office/drawing/2014/main" id="{EEDD3239-A1D4-C10D-E866-96F9D4B426EA}"/>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97" name="Rectangle 23">
            <a:extLst>
              <a:ext uri="{FF2B5EF4-FFF2-40B4-BE49-F238E27FC236}">
                <a16:creationId xmlns:a16="http://schemas.microsoft.com/office/drawing/2014/main" id="{A866D00B-7CB0-CB85-5508-75FB70EF8860}"/>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98" name="Rectangle 24">
            <a:extLst>
              <a:ext uri="{FF2B5EF4-FFF2-40B4-BE49-F238E27FC236}">
                <a16:creationId xmlns:a16="http://schemas.microsoft.com/office/drawing/2014/main" id="{FFC797F3-C469-65EE-A150-84BBBBD02A8C}"/>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99" name="Line 25">
            <a:extLst>
              <a:ext uri="{FF2B5EF4-FFF2-40B4-BE49-F238E27FC236}">
                <a16:creationId xmlns:a16="http://schemas.microsoft.com/office/drawing/2014/main" id="{CA4721FD-614F-7227-454A-9D535D426D47}"/>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490" name="Rectangle 26">
            <a:extLst>
              <a:ext uri="{FF2B5EF4-FFF2-40B4-BE49-F238E27FC236}">
                <a16:creationId xmlns:a16="http://schemas.microsoft.com/office/drawing/2014/main" id="{DB76DA7D-9C4A-1A21-F3FE-3F507033C773}"/>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46491" name="Line 27">
            <a:extLst>
              <a:ext uri="{FF2B5EF4-FFF2-40B4-BE49-F238E27FC236}">
                <a16:creationId xmlns:a16="http://schemas.microsoft.com/office/drawing/2014/main" id="{2A32260D-C92E-A160-341F-7F435A2B60B7}"/>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6493" name="Rectangle 29">
            <a:extLst>
              <a:ext uri="{FF2B5EF4-FFF2-40B4-BE49-F238E27FC236}">
                <a16:creationId xmlns:a16="http://schemas.microsoft.com/office/drawing/2014/main" id="{80474F88-8BF8-0646-DE9B-4F22DDD2D856}"/>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6494" name="Oval 30">
            <a:extLst>
              <a:ext uri="{FF2B5EF4-FFF2-40B4-BE49-F238E27FC236}">
                <a16:creationId xmlns:a16="http://schemas.microsoft.com/office/drawing/2014/main" id="{924A6F56-1E8D-D1F8-FA7C-6B70E9F37B9F}"/>
              </a:ext>
            </a:extLst>
          </p:cNvPr>
          <p:cNvSpPr>
            <a:spLocks noChangeArrowheads="1"/>
          </p:cNvSpPr>
          <p:nvPr/>
        </p:nvSpPr>
        <p:spPr bwMode="auto">
          <a:xfrm>
            <a:off x="987425" y="4595813"/>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6495" name="Rectangle 31">
            <a:extLst>
              <a:ext uri="{FF2B5EF4-FFF2-40B4-BE49-F238E27FC236}">
                <a16:creationId xmlns:a16="http://schemas.microsoft.com/office/drawing/2014/main" id="{87B46D44-A50F-735F-8802-9AB31F42A8BE}"/>
              </a:ext>
            </a:extLst>
          </p:cNvPr>
          <p:cNvSpPr>
            <a:spLocks noChangeArrowheads="1"/>
          </p:cNvSpPr>
          <p:nvPr/>
        </p:nvSpPr>
        <p:spPr bwMode="auto">
          <a:xfrm>
            <a:off x="0" y="2093913"/>
            <a:ext cx="3108325"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4000">
                <a:solidFill>
                  <a:schemeClr val="tx2"/>
                </a:solidFill>
                <a:latin typeface="Kerala" panose="020B0604020202020204" pitchFamily="2" charset="0"/>
              </a:rPr>
              <a:t>ÎâKá ØÎâÙB{ßW øIÞÎçJÄí</a:t>
            </a:r>
            <a:r>
              <a:rPr lang="en-US" altLang="en-US" sz="4000">
                <a:solidFill>
                  <a:schemeClr val="tx2"/>
                </a:solidFill>
                <a:latin typeface="Times" panose="02020603050405020304" pitchFamily="18" charset="0"/>
              </a:rPr>
              <a:t>:</a:t>
            </a:r>
          </a:p>
        </p:txBody>
      </p:sp>
      <p:sp>
        <p:nvSpPr>
          <p:cNvPr id="24605" name="Freeform 32">
            <a:extLst>
              <a:ext uri="{FF2B5EF4-FFF2-40B4-BE49-F238E27FC236}">
                <a16:creationId xmlns:a16="http://schemas.microsoft.com/office/drawing/2014/main" id="{73ABEC45-0552-A0EA-23F4-9968BE8768A2}"/>
              </a:ext>
            </a:extLst>
          </p:cNvPr>
          <p:cNvSpPr>
            <a:spLocks/>
          </p:cNvSpPr>
          <p:nvPr/>
        </p:nvSpPr>
        <p:spPr bwMode="auto">
          <a:xfrm>
            <a:off x="1801813" y="4513263"/>
            <a:ext cx="1011237" cy="954087"/>
          </a:xfrm>
          <a:custGeom>
            <a:avLst/>
            <a:gdLst>
              <a:gd name="T0" fmla="*/ 30241860 w 637"/>
              <a:gd name="T1" fmla="*/ 60483718 h 601"/>
              <a:gd name="T2" fmla="*/ 30241860 w 637"/>
              <a:gd name="T3" fmla="*/ 181451155 h 601"/>
              <a:gd name="T4" fmla="*/ 30241860 w 637"/>
              <a:gd name="T5" fmla="*/ 302418592 h 601"/>
              <a:gd name="T6" fmla="*/ 90725580 w 637"/>
              <a:gd name="T7" fmla="*/ 362902310 h 601"/>
              <a:gd name="T8" fmla="*/ 241934880 w 637"/>
              <a:gd name="T9" fmla="*/ 423386028 h 601"/>
              <a:gd name="T10" fmla="*/ 362902321 w 637"/>
              <a:gd name="T11" fmla="*/ 483869746 h 601"/>
              <a:gd name="T12" fmla="*/ 483869761 w 637"/>
              <a:gd name="T13" fmla="*/ 514111606 h 601"/>
              <a:gd name="T14" fmla="*/ 604837201 w 637"/>
              <a:gd name="T15" fmla="*/ 574595324 h 601"/>
              <a:gd name="T16" fmla="*/ 725804641 w 637"/>
              <a:gd name="T17" fmla="*/ 665320901 h 601"/>
              <a:gd name="T18" fmla="*/ 846772081 w 637"/>
              <a:gd name="T19" fmla="*/ 756046479 h 601"/>
              <a:gd name="T20" fmla="*/ 907255801 w 637"/>
              <a:gd name="T21" fmla="*/ 877013915 h 601"/>
              <a:gd name="T22" fmla="*/ 967739522 w 637"/>
              <a:gd name="T23" fmla="*/ 997981352 h 601"/>
              <a:gd name="T24" fmla="*/ 1058465102 w 637"/>
              <a:gd name="T25" fmla="*/ 1088706929 h 601"/>
              <a:gd name="T26" fmla="*/ 1118948822 w 637"/>
              <a:gd name="T27" fmla="*/ 1209674366 h 601"/>
              <a:gd name="T28" fmla="*/ 1149190682 w 637"/>
              <a:gd name="T29" fmla="*/ 1330641803 h 601"/>
              <a:gd name="T30" fmla="*/ 1149190682 w 637"/>
              <a:gd name="T31" fmla="*/ 1451609239 h 601"/>
              <a:gd name="T32" fmla="*/ 1209674402 w 637"/>
              <a:gd name="T33" fmla="*/ 1512092958 h 601"/>
              <a:gd name="T34" fmla="*/ 1330641842 w 637"/>
              <a:gd name="T35" fmla="*/ 1512092958 h 601"/>
              <a:gd name="T36" fmla="*/ 1481851142 w 637"/>
              <a:gd name="T37" fmla="*/ 1512092958 h 601"/>
              <a:gd name="T38" fmla="*/ 1602818582 w 637"/>
              <a:gd name="T39" fmla="*/ 1512092958 h 601"/>
              <a:gd name="T40" fmla="*/ 1572576722 w 637"/>
              <a:gd name="T41" fmla="*/ 1391125521 h 601"/>
              <a:gd name="T42" fmla="*/ 1542334862 w 637"/>
              <a:gd name="T43" fmla="*/ 1270158084 h 601"/>
              <a:gd name="T44" fmla="*/ 1481851142 w 637"/>
              <a:gd name="T45" fmla="*/ 1149190648 h 601"/>
              <a:gd name="T46" fmla="*/ 1421367422 w 637"/>
              <a:gd name="T47" fmla="*/ 1028223211 h 601"/>
              <a:gd name="T48" fmla="*/ 1360883702 w 637"/>
              <a:gd name="T49" fmla="*/ 907255775 h 601"/>
              <a:gd name="T50" fmla="*/ 1270158122 w 637"/>
              <a:gd name="T51" fmla="*/ 786288338 h 601"/>
              <a:gd name="T52" fmla="*/ 1239916262 w 637"/>
              <a:gd name="T53" fmla="*/ 665320901 h 601"/>
              <a:gd name="T54" fmla="*/ 1149190682 w 637"/>
              <a:gd name="T55" fmla="*/ 574595324 h 601"/>
              <a:gd name="T56" fmla="*/ 1058465102 w 637"/>
              <a:gd name="T57" fmla="*/ 483869746 h 601"/>
              <a:gd name="T58" fmla="*/ 967739522 w 637"/>
              <a:gd name="T59" fmla="*/ 393144169 h 601"/>
              <a:gd name="T60" fmla="*/ 877013941 w 637"/>
              <a:gd name="T61" fmla="*/ 302418592 h 601"/>
              <a:gd name="T62" fmla="*/ 756046501 w 637"/>
              <a:gd name="T63" fmla="*/ 241934873 h 601"/>
              <a:gd name="T64" fmla="*/ 635079061 w 637"/>
              <a:gd name="T65" fmla="*/ 181451155 h 601"/>
              <a:gd name="T66" fmla="*/ 514111621 w 637"/>
              <a:gd name="T67" fmla="*/ 120967437 h 601"/>
              <a:gd name="T68" fmla="*/ 393144181 w 637"/>
              <a:gd name="T69" fmla="*/ 90725577 h 601"/>
              <a:gd name="T70" fmla="*/ 272176740 w 637"/>
              <a:gd name="T71" fmla="*/ 60483718 h 601"/>
              <a:gd name="T72" fmla="*/ 151209300 w 637"/>
              <a:gd name="T73" fmla="*/ 0 h 601"/>
              <a:gd name="T74" fmla="*/ 3024186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6497" name="Rectangle 33">
            <a:extLst>
              <a:ext uri="{FF2B5EF4-FFF2-40B4-BE49-F238E27FC236}">
                <a16:creationId xmlns:a16="http://schemas.microsoft.com/office/drawing/2014/main" id="{6FBBDA28-9484-D527-E3B4-64B777C6B25C}"/>
              </a:ext>
            </a:extLst>
          </p:cNvPr>
          <p:cNvSpPr>
            <a:spLocks noChangeArrowheads="1"/>
          </p:cNvSpPr>
          <p:nvPr/>
        </p:nvSpPr>
        <p:spPr bwMode="auto">
          <a:xfrm>
            <a:off x="1263650" y="4598988"/>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solidFill>
                  <a:srgbClr val="FAFD00"/>
                </a:solidFill>
                <a:latin typeface="Times" charset="0"/>
                <a:ea typeface="+mn-ea"/>
              </a:rPr>
              <a:t>A</a:t>
            </a:r>
            <a:r>
              <a:rPr lang="en-US" sz="3600" dirty="0">
                <a:solidFill>
                  <a:schemeClr val="tx2"/>
                </a:solidFill>
                <a:latin typeface="Times" charset="0"/>
                <a:ea typeface="+mn-ea"/>
              </a:rPr>
              <a:t> </a:t>
            </a:r>
            <a:r>
              <a:rPr lang="en-US" sz="6000" dirty="0">
                <a:solidFill>
                  <a:srgbClr val="51DC00"/>
                </a:solidFill>
                <a:latin typeface="Times" charset="0"/>
                <a:ea typeface="+mn-ea"/>
              </a:rPr>
              <a:t>R</a:t>
            </a:r>
            <a:r>
              <a:rPr lang="en-US" sz="3600" dirty="0">
                <a:solidFill>
                  <a:schemeClr val="tx2"/>
                </a:solidFill>
                <a:latin typeface="Times" charset="0"/>
                <a:ea typeface="+mn-ea"/>
              </a:rPr>
              <a:t> </a:t>
            </a:r>
            <a:r>
              <a:rPr lang="en-US" sz="3600" dirty="0">
                <a:solidFill>
                  <a:srgbClr val="FAFD00"/>
                </a:solidFill>
                <a:latin typeface="Times" charset="0"/>
                <a:ea typeface="+mn-ea"/>
              </a:rPr>
              <a:t>C</a:t>
            </a:r>
          </a:p>
        </p:txBody>
      </p:sp>
      <p:sp>
        <p:nvSpPr>
          <p:cNvPr id="24607" name="Text Box 64">
            <a:extLst>
              <a:ext uri="{FF2B5EF4-FFF2-40B4-BE49-F238E27FC236}">
                <a16:creationId xmlns:a16="http://schemas.microsoft.com/office/drawing/2014/main" id="{FBD1B3BE-3F69-9BFF-6C54-2CE99EE1E989}"/>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446531" name="Text Box 67">
            <a:extLst>
              <a:ext uri="{FF2B5EF4-FFF2-40B4-BE49-F238E27FC236}">
                <a16:creationId xmlns:a16="http://schemas.microsoft.com/office/drawing/2014/main" id="{9077DA18-1798-F0D5-DE48-7D80402BF4DD}"/>
              </a:ext>
            </a:extLst>
          </p:cNvPr>
          <p:cNvSpPr txBox="1">
            <a:spLocks noChangeArrowheads="1"/>
          </p:cNvSpPr>
          <p:nvPr/>
        </p:nvSpPr>
        <p:spPr bwMode="auto">
          <a:xfrm>
            <a:off x="1765300" y="-12700"/>
            <a:ext cx="1993900" cy="457200"/>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1. ÖÎá</a:t>
            </a:r>
            <a:r>
              <a:rPr lang="en-US" altLang="en-US" sz="2400" b="1">
                <a:solidFill>
                  <a:schemeClr val="tx1"/>
                </a:solidFill>
              </a:rPr>
              <a:t>.</a:t>
            </a:r>
            <a:r>
              <a:rPr lang="en-US" altLang="en-US" sz="1600" b="1">
                <a:solidFill>
                  <a:schemeClr val="tx1"/>
                </a:solidFill>
              </a:rPr>
              <a:t> 9:1</a:t>
            </a:r>
          </a:p>
        </p:txBody>
      </p:sp>
      <p:grpSp>
        <p:nvGrpSpPr>
          <p:cNvPr id="24609" name="Group 86">
            <a:extLst>
              <a:ext uri="{FF2B5EF4-FFF2-40B4-BE49-F238E27FC236}">
                <a16:creationId xmlns:a16="http://schemas.microsoft.com/office/drawing/2014/main" id="{639F8E4C-D5A3-53C5-9357-AB507879309C}"/>
              </a:ext>
            </a:extLst>
          </p:cNvPr>
          <p:cNvGrpSpPr>
            <a:grpSpLocks/>
          </p:cNvGrpSpPr>
          <p:nvPr/>
        </p:nvGrpSpPr>
        <p:grpSpPr bwMode="auto">
          <a:xfrm>
            <a:off x="8018463" y="3436938"/>
            <a:ext cx="981075" cy="1843087"/>
            <a:chOff x="5051" y="2165"/>
            <a:chExt cx="618" cy="1161"/>
          </a:xfrm>
        </p:grpSpPr>
        <p:sp>
          <p:nvSpPr>
            <p:cNvPr id="24637" name="Freeform 34">
              <a:extLst>
                <a:ext uri="{FF2B5EF4-FFF2-40B4-BE49-F238E27FC236}">
                  <a16:creationId xmlns:a16="http://schemas.microsoft.com/office/drawing/2014/main" id="{55955125-B11D-14C6-CA93-E02441A01136}"/>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38" name="AutoShape 37">
              <a:extLst>
                <a:ext uri="{FF2B5EF4-FFF2-40B4-BE49-F238E27FC236}">
                  <a16:creationId xmlns:a16="http://schemas.microsoft.com/office/drawing/2014/main" id="{67423DD1-FBA6-8C21-AFEB-B195C6B126BA}"/>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639" name="Rectangle 38">
              <a:extLst>
                <a:ext uri="{FF2B5EF4-FFF2-40B4-BE49-F238E27FC236}">
                  <a16:creationId xmlns:a16="http://schemas.microsoft.com/office/drawing/2014/main" id="{D0D8DE18-5CEE-E9F9-7D2F-9212FDCF96E7}"/>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640" name="Line 62">
              <a:extLst>
                <a:ext uri="{FF2B5EF4-FFF2-40B4-BE49-F238E27FC236}">
                  <a16:creationId xmlns:a16="http://schemas.microsoft.com/office/drawing/2014/main" id="{0CA109AF-BE35-8413-BAF6-FE90E3D59BA8}"/>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1" name="Rectangle 72">
              <a:extLst>
                <a:ext uri="{FF2B5EF4-FFF2-40B4-BE49-F238E27FC236}">
                  <a16:creationId xmlns:a16="http://schemas.microsoft.com/office/drawing/2014/main" id="{871E9DA4-6DEA-2EDD-5475-42710828084A}"/>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642" name="Rectangle 73">
              <a:extLst>
                <a:ext uri="{FF2B5EF4-FFF2-40B4-BE49-F238E27FC236}">
                  <a16:creationId xmlns:a16="http://schemas.microsoft.com/office/drawing/2014/main" id="{451FE6D0-BD5B-5B3B-DB5D-F5E5AA12632F}"/>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643" name="Line 74">
              <a:extLst>
                <a:ext uri="{FF2B5EF4-FFF2-40B4-BE49-F238E27FC236}">
                  <a16:creationId xmlns:a16="http://schemas.microsoft.com/office/drawing/2014/main" id="{9D2D619C-0C70-0BBC-6C81-6B04C5DFFE7E}"/>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4" name="Line 76">
              <a:extLst>
                <a:ext uri="{FF2B5EF4-FFF2-40B4-BE49-F238E27FC236}">
                  <a16:creationId xmlns:a16="http://schemas.microsoft.com/office/drawing/2014/main" id="{37885F77-3995-E8D2-D5BB-E0BA2F2B6E8F}"/>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5" name="Line 77">
              <a:extLst>
                <a:ext uri="{FF2B5EF4-FFF2-40B4-BE49-F238E27FC236}">
                  <a16:creationId xmlns:a16="http://schemas.microsoft.com/office/drawing/2014/main" id="{963E7DC0-EA00-F220-FF4E-F5587EE3CFC1}"/>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6" name="Line 78">
              <a:extLst>
                <a:ext uri="{FF2B5EF4-FFF2-40B4-BE49-F238E27FC236}">
                  <a16:creationId xmlns:a16="http://schemas.microsoft.com/office/drawing/2014/main" id="{87876B44-9FC6-3B47-638F-D8DF65D2FB57}"/>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7" name="Line 79">
              <a:extLst>
                <a:ext uri="{FF2B5EF4-FFF2-40B4-BE49-F238E27FC236}">
                  <a16:creationId xmlns:a16="http://schemas.microsoft.com/office/drawing/2014/main" id="{9671504F-ABB6-51FE-235B-91DC71D0EAD0}"/>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8" name="Line 80">
              <a:extLst>
                <a:ext uri="{FF2B5EF4-FFF2-40B4-BE49-F238E27FC236}">
                  <a16:creationId xmlns:a16="http://schemas.microsoft.com/office/drawing/2014/main" id="{C0266425-701D-4B9C-D171-EC7B3FB92828}"/>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9" name="Line 81">
              <a:extLst>
                <a:ext uri="{FF2B5EF4-FFF2-40B4-BE49-F238E27FC236}">
                  <a16:creationId xmlns:a16="http://schemas.microsoft.com/office/drawing/2014/main" id="{29A843EB-BD04-0D9F-892F-2C8A4EBAAFBA}"/>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50" name="Line 82">
              <a:extLst>
                <a:ext uri="{FF2B5EF4-FFF2-40B4-BE49-F238E27FC236}">
                  <a16:creationId xmlns:a16="http://schemas.microsoft.com/office/drawing/2014/main" id="{E8B254CF-47C3-7CBC-B409-3329B91CF7D5}"/>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51" name="Line 52">
              <a:extLst>
                <a:ext uri="{FF2B5EF4-FFF2-40B4-BE49-F238E27FC236}">
                  <a16:creationId xmlns:a16="http://schemas.microsoft.com/office/drawing/2014/main" id="{4505D849-73AC-67AB-B287-D432540FA5F6}"/>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52" name="Line 61">
              <a:extLst>
                <a:ext uri="{FF2B5EF4-FFF2-40B4-BE49-F238E27FC236}">
                  <a16:creationId xmlns:a16="http://schemas.microsoft.com/office/drawing/2014/main" id="{6C95563C-E2B0-0364-2066-9C614023BC2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53" name="Rectangle 84">
              <a:extLst>
                <a:ext uri="{FF2B5EF4-FFF2-40B4-BE49-F238E27FC236}">
                  <a16:creationId xmlns:a16="http://schemas.microsoft.com/office/drawing/2014/main" id="{228E6CA2-EB99-E80A-5CE4-5CA7D9F259C4}"/>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endParaRPr lang="en-US" altLang="en-US" sz="1200" b="1">
                <a:solidFill>
                  <a:srgbClr val="000000"/>
                </a:solidFill>
                <a:latin typeface="Chicago" charset="0"/>
              </a:endParaRPr>
            </a:p>
          </p:txBody>
        </p:sp>
      </p:grpSp>
      <p:sp>
        <p:nvSpPr>
          <p:cNvPr id="24610" name="Text Box 106">
            <a:extLst>
              <a:ext uri="{FF2B5EF4-FFF2-40B4-BE49-F238E27FC236}">
                <a16:creationId xmlns:a16="http://schemas.microsoft.com/office/drawing/2014/main" id="{544BAD35-9980-97FF-25B1-2DF13D637F66}"/>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46572" name="Rectangle 108">
            <a:extLst>
              <a:ext uri="{FF2B5EF4-FFF2-40B4-BE49-F238E27FC236}">
                <a16:creationId xmlns:a16="http://schemas.microsoft.com/office/drawing/2014/main" id="{0262881F-7BDD-CFA5-C0A1-B6ED01F0D003}"/>
              </a:ext>
            </a:extLst>
          </p:cNvPr>
          <p:cNvSpPr>
            <a:spLocks noChangeArrowheads="1"/>
          </p:cNvSpPr>
          <p:nvPr/>
        </p:nvSpPr>
        <p:spPr bwMode="auto">
          <a:xfrm>
            <a:off x="807561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19</a:t>
            </a:r>
          </a:p>
        </p:txBody>
      </p:sp>
      <p:sp>
        <p:nvSpPr>
          <p:cNvPr id="24612" name="Text Box 109">
            <a:extLst>
              <a:ext uri="{FF2B5EF4-FFF2-40B4-BE49-F238E27FC236}">
                <a16:creationId xmlns:a16="http://schemas.microsoft.com/office/drawing/2014/main" id="{6C948CFF-3ECC-0000-6507-455794967D17}"/>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446640" name="Oval 176">
            <a:extLst>
              <a:ext uri="{FF2B5EF4-FFF2-40B4-BE49-F238E27FC236}">
                <a16:creationId xmlns:a16="http://schemas.microsoft.com/office/drawing/2014/main" id="{46E57CD9-CF64-1100-73BA-FDCFD3776170}"/>
              </a:ext>
            </a:extLst>
          </p:cNvPr>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4614" name="Text Box 177">
            <a:extLst>
              <a:ext uri="{FF2B5EF4-FFF2-40B4-BE49-F238E27FC236}">
                <a16:creationId xmlns:a16="http://schemas.microsoft.com/office/drawing/2014/main" id="{F91E2E6D-B272-9C01-8F92-83B5E304E381}"/>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b="1">
                <a:solidFill>
                  <a:schemeClr val="tx1"/>
                </a:solidFill>
              </a:rPr>
              <a:t>1</a:t>
            </a:r>
          </a:p>
        </p:txBody>
      </p:sp>
      <p:grpSp>
        <p:nvGrpSpPr>
          <p:cNvPr id="24615" name="Group 113">
            <a:extLst>
              <a:ext uri="{FF2B5EF4-FFF2-40B4-BE49-F238E27FC236}">
                <a16:creationId xmlns:a16="http://schemas.microsoft.com/office/drawing/2014/main" id="{115A2749-0FED-954E-34D3-8A0AE3C14CD6}"/>
              </a:ext>
            </a:extLst>
          </p:cNvPr>
          <p:cNvGrpSpPr>
            <a:grpSpLocks/>
          </p:cNvGrpSpPr>
          <p:nvPr/>
        </p:nvGrpSpPr>
        <p:grpSpPr bwMode="auto">
          <a:xfrm>
            <a:off x="6289985" y="1290059"/>
            <a:ext cx="919814" cy="1010116"/>
            <a:chOff x="1557" y="1007"/>
            <a:chExt cx="2105" cy="1949"/>
          </a:xfrm>
        </p:grpSpPr>
        <p:grpSp>
          <p:nvGrpSpPr>
            <p:cNvPr id="24633" name="Group 115">
              <a:extLst>
                <a:ext uri="{FF2B5EF4-FFF2-40B4-BE49-F238E27FC236}">
                  <a16:creationId xmlns:a16="http://schemas.microsoft.com/office/drawing/2014/main" id="{36AC63E3-4BD6-B12A-E2F5-84FD09629ABA}"/>
                </a:ext>
              </a:extLst>
            </p:cNvPr>
            <p:cNvGrpSpPr>
              <a:grpSpLocks/>
            </p:cNvGrpSpPr>
            <p:nvPr/>
          </p:nvGrpSpPr>
          <p:grpSpPr bwMode="auto">
            <a:xfrm>
              <a:off x="1557" y="1209"/>
              <a:ext cx="2105" cy="1421"/>
              <a:chOff x="578" y="2316"/>
              <a:chExt cx="2105" cy="1421"/>
            </a:xfrm>
          </p:grpSpPr>
          <p:sp>
            <p:nvSpPr>
              <p:cNvPr id="24635" name="Freeform 116" descr="Cork">
                <a:extLst>
                  <a:ext uri="{FF2B5EF4-FFF2-40B4-BE49-F238E27FC236}">
                    <a16:creationId xmlns:a16="http://schemas.microsoft.com/office/drawing/2014/main" id="{9BA4E98C-D130-6520-1C1B-8D87725B07E7}"/>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4636" name="Freeform 117" descr="Cork">
                <a:extLst>
                  <a:ext uri="{FF2B5EF4-FFF2-40B4-BE49-F238E27FC236}">
                    <a16:creationId xmlns:a16="http://schemas.microsoft.com/office/drawing/2014/main" id="{30A49E3C-B810-8154-C9B7-1317192BE82C}"/>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4628" name="Freeform 119">
              <a:extLst>
                <a:ext uri="{FF2B5EF4-FFF2-40B4-BE49-F238E27FC236}">
                  <a16:creationId xmlns:a16="http://schemas.microsoft.com/office/drawing/2014/main" id="{76872D14-4ECC-C1FF-A9F0-B1F6EBF536D6}"/>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29" name="Freeform 120">
              <a:extLst>
                <a:ext uri="{FF2B5EF4-FFF2-40B4-BE49-F238E27FC236}">
                  <a16:creationId xmlns:a16="http://schemas.microsoft.com/office/drawing/2014/main" id="{CCB730F0-CA09-AED3-1A15-AB372FDA88EA}"/>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30" name="Freeform 121">
              <a:extLst>
                <a:ext uri="{FF2B5EF4-FFF2-40B4-BE49-F238E27FC236}">
                  <a16:creationId xmlns:a16="http://schemas.microsoft.com/office/drawing/2014/main" id="{9E2A292E-1026-C23E-B0F2-3033EDFF6ED0}"/>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31" name="Freeform 122">
              <a:extLst>
                <a:ext uri="{FF2B5EF4-FFF2-40B4-BE49-F238E27FC236}">
                  <a16:creationId xmlns:a16="http://schemas.microsoft.com/office/drawing/2014/main" id="{CB1F2BEF-FDD0-7181-252A-E1EED71D4E9B}"/>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32" name="Freeform 123">
              <a:extLst>
                <a:ext uri="{FF2B5EF4-FFF2-40B4-BE49-F238E27FC236}">
                  <a16:creationId xmlns:a16="http://schemas.microsoft.com/office/drawing/2014/main" id="{471213D1-D232-5972-531B-8652AF4E15C0}"/>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4616" name="Group 113">
            <a:extLst>
              <a:ext uri="{FF2B5EF4-FFF2-40B4-BE49-F238E27FC236}">
                <a16:creationId xmlns:a16="http://schemas.microsoft.com/office/drawing/2014/main" id="{FC3A3F10-D337-D23A-B33F-7CA20EBBD506}"/>
              </a:ext>
            </a:extLst>
          </p:cNvPr>
          <p:cNvGrpSpPr>
            <a:grpSpLocks/>
          </p:cNvGrpSpPr>
          <p:nvPr/>
        </p:nvGrpSpPr>
        <p:grpSpPr bwMode="auto">
          <a:xfrm>
            <a:off x="6289985" y="3307772"/>
            <a:ext cx="919814" cy="1010116"/>
            <a:chOff x="1557" y="1007"/>
            <a:chExt cx="2105" cy="1949"/>
          </a:xfrm>
        </p:grpSpPr>
        <p:grpSp>
          <p:nvGrpSpPr>
            <p:cNvPr id="24623" name="Group 115">
              <a:extLst>
                <a:ext uri="{FF2B5EF4-FFF2-40B4-BE49-F238E27FC236}">
                  <a16:creationId xmlns:a16="http://schemas.microsoft.com/office/drawing/2014/main" id="{84B948CE-ED15-A28C-1040-0C8CD61B9D5E}"/>
                </a:ext>
              </a:extLst>
            </p:cNvPr>
            <p:cNvGrpSpPr>
              <a:grpSpLocks/>
            </p:cNvGrpSpPr>
            <p:nvPr/>
          </p:nvGrpSpPr>
          <p:grpSpPr bwMode="auto">
            <a:xfrm>
              <a:off x="1557" y="1209"/>
              <a:ext cx="2105" cy="1421"/>
              <a:chOff x="578" y="2316"/>
              <a:chExt cx="2105" cy="1421"/>
            </a:xfrm>
          </p:grpSpPr>
          <p:sp>
            <p:nvSpPr>
              <p:cNvPr id="24625" name="Freeform 116" descr="Cork">
                <a:extLst>
                  <a:ext uri="{FF2B5EF4-FFF2-40B4-BE49-F238E27FC236}">
                    <a16:creationId xmlns:a16="http://schemas.microsoft.com/office/drawing/2014/main" id="{04C1E365-8E16-6CEB-9C6F-D8BB7C12C3B5}"/>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4626" name="Freeform 117" descr="Cork">
                <a:extLst>
                  <a:ext uri="{FF2B5EF4-FFF2-40B4-BE49-F238E27FC236}">
                    <a16:creationId xmlns:a16="http://schemas.microsoft.com/office/drawing/2014/main" id="{A2A11DDD-9D01-387B-F35A-79B2969FE576}"/>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4618" name="Freeform 119">
              <a:extLst>
                <a:ext uri="{FF2B5EF4-FFF2-40B4-BE49-F238E27FC236}">
                  <a16:creationId xmlns:a16="http://schemas.microsoft.com/office/drawing/2014/main" id="{CCD10028-1C58-1CDA-4427-3BA7636DF300}"/>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19" name="Freeform 120">
              <a:extLst>
                <a:ext uri="{FF2B5EF4-FFF2-40B4-BE49-F238E27FC236}">
                  <a16:creationId xmlns:a16="http://schemas.microsoft.com/office/drawing/2014/main" id="{3235E1B6-CA6E-C928-E3AC-E8AA4D844E86}"/>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20" name="Freeform 121">
              <a:extLst>
                <a:ext uri="{FF2B5EF4-FFF2-40B4-BE49-F238E27FC236}">
                  <a16:creationId xmlns:a16="http://schemas.microsoft.com/office/drawing/2014/main" id="{69A23527-7803-F89B-7105-4562CB06C3F7}"/>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21" name="Freeform 122">
              <a:extLst>
                <a:ext uri="{FF2B5EF4-FFF2-40B4-BE49-F238E27FC236}">
                  <a16:creationId xmlns:a16="http://schemas.microsoft.com/office/drawing/2014/main" id="{0CDF7773-0CD7-F1DA-C206-82B226254D3C}"/>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22" name="Freeform 123">
              <a:extLst>
                <a:ext uri="{FF2B5EF4-FFF2-40B4-BE49-F238E27FC236}">
                  <a16:creationId xmlns:a16="http://schemas.microsoft.com/office/drawing/2014/main" id="{A84B3671-FDAB-FAF4-A025-0CE02287891E}"/>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66034264-D4D4-FC61-B92E-827EB3C335F4}"/>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5603" name="AutoShape 3">
            <a:extLst>
              <a:ext uri="{FF2B5EF4-FFF2-40B4-BE49-F238E27FC236}">
                <a16:creationId xmlns:a16="http://schemas.microsoft.com/office/drawing/2014/main" id="{5BF6F050-FDEF-4D78-28ED-0D62D3DCE3DE}"/>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5604" name="Rectangle 5">
            <a:extLst>
              <a:ext uri="{FF2B5EF4-FFF2-40B4-BE49-F238E27FC236}">
                <a16:creationId xmlns:a16="http://schemas.microsoft.com/office/drawing/2014/main" id="{4BF0DCA1-4EB1-9619-FAA7-448B2E0D2D51}"/>
              </a:ext>
            </a:extLst>
          </p:cNvPr>
          <p:cNvSpPr>
            <a:spLocks noChangeArrowheads="1"/>
          </p:cNvSpPr>
          <p:nvPr/>
        </p:nvSpPr>
        <p:spPr bwMode="auto">
          <a:xfrm>
            <a:off x="3059113" y="879475"/>
            <a:ext cx="16621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200">
                <a:solidFill>
                  <a:schemeClr val="accent2"/>
                </a:solidFill>
                <a:latin typeface="Times" panose="02020603050405020304" pitchFamily="18" charset="0"/>
              </a:rPr>
              <a:t> </a:t>
            </a:r>
            <a:r>
              <a:rPr lang="en-US" altLang="en-US" sz="2800">
                <a:solidFill>
                  <a:schemeClr val="accent2"/>
                </a:solidFill>
                <a:latin typeface="Kerala" pitchFamily="2" charset="0"/>
              </a:rPr>
              <a:t>øÞ¼ÍøÃ¢</a:t>
            </a:r>
            <a:endParaRPr lang="en-US" altLang="en-US" sz="2800">
              <a:solidFill>
                <a:schemeClr val="accent2"/>
              </a:solidFill>
              <a:latin typeface="Times" panose="02020603050405020304" pitchFamily="18" charset="0"/>
            </a:endParaRPr>
          </a:p>
        </p:txBody>
      </p:sp>
      <p:sp>
        <p:nvSpPr>
          <p:cNvPr id="25605" name="Rectangle 6">
            <a:extLst>
              <a:ext uri="{FF2B5EF4-FFF2-40B4-BE49-F238E27FC236}">
                <a16:creationId xmlns:a16="http://schemas.microsoft.com/office/drawing/2014/main" id="{0A28B7D8-2AF7-E0A8-4CFC-B6CE4000B53C}"/>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5606" name="Rectangle 7">
            <a:extLst>
              <a:ext uri="{FF2B5EF4-FFF2-40B4-BE49-F238E27FC236}">
                <a16:creationId xmlns:a16="http://schemas.microsoft.com/office/drawing/2014/main" id="{89FC7490-FAB5-06CF-C326-A66ADFA55AFE}"/>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25607" name="Group 8">
            <a:extLst>
              <a:ext uri="{FF2B5EF4-FFF2-40B4-BE49-F238E27FC236}">
                <a16:creationId xmlns:a16="http://schemas.microsoft.com/office/drawing/2014/main" id="{4D7A7EB5-FFB0-0428-40AF-CED1ABE12801}"/>
              </a:ext>
            </a:extLst>
          </p:cNvPr>
          <p:cNvGrpSpPr>
            <a:grpSpLocks/>
          </p:cNvGrpSpPr>
          <p:nvPr/>
        </p:nvGrpSpPr>
        <p:grpSpPr bwMode="auto">
          <a:xfrm>
            <a:off x="901700" y="2603500"/>
            <a:ext cx="2201863" cy="1765300"/>
            <a:chOff x="568" y="1640"/>
            <a:chExt cx="1387" cy="1112"/>
          </a:xfrm>
        </p:grpSpPr>
        <p:grpSp>
          <p:nvGrpSpPr>
            <p:cNvPr id="25680" name="Group 9">
              <a:extLst>
                <a:ext uri="{FF2B5EF4-FFF2-40B4-BE49-F238E27FC236}">
                  <a16:creationId xmlns:a16="http://schemas.microsoft.com/office/drawing/2014/main" id="{FFC8826D-4E3C-CAAC-AD25-672DDBE452E6}"/>
                </a:ext>
              </a:extLst>
            </p:cNvPr>
            <p:cNvGrpSpPr>
              <a:grpSpLocks/>
            </p:cNvGrpSpPr>
            <p:nvPr/>
          </p:nvGrpSpPr>
          <p:grpSpPr bwMode="auto">
            <a:xfrm>
              <a:off x="568" y="1640"/>
              <a:ext cx="1249" cy="1112"/>
              <a:chOff x="568" y="1640"/>
              <a:chExt cx="1249" cy="1112"/>
            </a:xfrm>
          </p:grpSpPr>
          <p:sp>
            <p:nvSpPr>
              <p:cNvPr id="600074" name="Oval 10">
                <a:extLst>
                  <a:ext uri="{FF2B5EF4-FFF2-40B4-BE49-F238E27FC236}">
                    <a16:creationId xmlns:a16="http://schemas.microsoft.com/office/drawing/2014/main" id="{9BDF02A2-DF57-5B4E-A9C4-2B9D8632E5AB}"/>
                  </a:ext>
                </a:extLst>
              </p:cNvPr>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5683" name="Freeform 11">
                <a:extLst>
                  <a:ext uri="{FF2B5EF4-FFF2-40B4-BE49-F238E27FC236}">
                    <a16:creationId xmlns:a16="http://schemas.microsoft.com/office/drawing/2014/main" id="{EA8363B7-CB34-BD69-33AA-AFE6DF205753}"/>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5684" name="Freeform 12">
                <a:extLst>
                  <a:ext uri="{FF2B5EF4-FFF2-40B4-BE49-F238E27FC236}">
                    <a16:creationId xmlns:a16="http://schemas.microsoft.com/office/drawing/2014/main" id="{8392AF4C-E33B-4188-C39C-B7C1456EFAC4}"/>
                  </a:ext>
                </a:extLst>
              </p:cNvPr>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a:extLst>
                <a:ext uri="{FF2B5EF4-FFF2-40B4-BE49-F238E27FC236}">
                  <a16:creationId xmlns:a16="http://schemas.microsoft.com/office/drawing/2014/main" id="{55280F05-7D48-8046-EF5B-2918DE0A0EB0}"/>
                </a:ext>
              </a:extLst>
            </p:cNvPr>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a:t>
              </a:r>
              <a:r>
                <a:rPr lang="en-US" sz="6000">
                  <a:solidFill>
                    <a:srgbClr val="51DC00"/>
                  </a:solidFill>
                  <a:latin typeface="Times" charset="0"/>
                  <a:ea typeface="+mn-ea"/>
                </a:rPr>
                <a:t>R</a:t>
              </a:r>
              <a:r>
                <a:rPr lang="en-US" sz="3600">
                  <a:solidFill>
                    <a:schemeClr val="tx2"/>
                  </a:solidFill>
                  <a:latin typeface="Times" charset="0"/>
                  <a:ea typeface="+mn-ea"/>
                </a:rPr>
                <a:t> C</a:t>
              </a:r>
            </a:p>
          </p:txBody>
        </p:sp>
      </p:grpSp>
      <p:sp>
        <p:nvSpPr>
          <p:cNvPr id="25608" name="Line 14">
            <a:extLst>
              <a:ext uri="{FF2B5EF4-FFF2-40B4-BE49-F238E27FC236}">
                <a16:creationId xmlns:a16="http://schemas.microsoft.com/office/drawing/2014/main" id="{06B8D3C7-32A5-F5F9-80AE-20927194C450}"/>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9" name="Line 15">
            <a:extLst>
              <a:ext uri="{FF2B5EF4-FFF2-40B4-BE49-F238E27FC236}">
                <a16:creationId xmlns:a16="http://schemas.microsoft.com/office/drawing/2014/main" id="{308D0655-5419-0AA8-771F-B9F7232652DE}"/>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0" name="Line 16">
            <a:extLst>
              <a:ext uri="{FF2B5EF4-FFF2-40B4-BE49-F238E27FC236}">
                <a16:creationId xmlns:a16="http://schemas.microsoft.com/office/drawing/2014/main" id="{EA3F50A4-7B4A-CBBF-B915-90338A80BE8C}"/>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1" name="Line 17">
            <a:extLst>
              <a:ext uri="{FF2B5EF4-FFF2-40B4-BE49-F238E27FC236}">
                <a16:creationId xmlns:a16="http://schemas.microsoft.com/office/drawing/2014/main" id="{5D36DF25-AD71-FCF2-45D3-763A992E3F08}"/>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2" name="Line 18">
            <a:extLst>
              <a:ext uri="{FF2B5EF4-FFF2-40B4-BE49-F238E27FC236}">
                <a16:creationId xmlns:a16="http://schemas.microsoft.com/office/drawing/2014/main" id="{BB708F71-ED9C-3CFB-7C81-5C631E69D607}"/>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3" name="Line 19">
            <a:extLst>
              <a:ext uri="{FF2B5EF4-FFF2-40B4-BE49-F238E27FC236}">
                <a16:creationId xmlns:a16="http://schemas.microsoft.com/office/drawing/2014/main" id="{E55BDC96-B260-48E8-9DC3-941DD9FAD53E}"/>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4" name="Rectangle 20">
            <a:extLst>
              <a:ext uri="{FF2B5EF4-FFF2-40B4-BE49-F238E27FC236}">
                <a16:creationId xmlns:a16="http://schemas.microsoft.com/office/drawing/2014/main" id="{0CFA4DB7-5F10-277E-FA29-3906FE47E767}"/>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5615" name="Rectangle 21">
            <a:extLst>
              <a:ext uri="{FF2B5EF4-FFF2-40B4-BE49-F238E27FC236}">
                <a16:creationId xmlns:a16="http://schemas.microsoft.com/office/drawing/2014/main" id="{2F21D88F-5C27-E9B1-5F03-367A75752432}"/>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0086" name="Rectangle 22">
            <a:extLst>
              <a:ext uri="{FF2B5EF4-FFF2-40B4-BE49-F238E27FC236}">
                <a16:creationId xmlns:a16="http://schemas.microsoft.com/office/drawing/2014/main" id="{7B090417-CB1C-11D8-778E-1D739E216FD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600087" name="Line 23">
            <a:extLst>
              <a:ext uri="{FF2B5EF4-FFF2-40B4-BE49-F238E27FC236}">
                <a16:creationId xmlns:a16="http://schemas.microsoft.com/office/drawing/2014/main" id="{59537C0A-7851-F8FD-D164-FD2D6D13932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0088" name="Rectangle 24">
            <a:extLst>
              <a:ext uri="{FF2B5EF4-FFF2-40B4-BE49-F238E27FC236}">
                <a16:creationId xmlns:a16="http://schemas.microsoft.com/office/drawing/2014/main" id="{205E0073-16F0-E9DD-F973-D7A6D9F6F093}"/>
              </a:ext>
            </a:extLst>
          </p:cNvPr>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rPr>
              <a:t>ca. 1000 B.C.</a:t>
            </a:r>
          </a:p>
        </p:txBody>
      </p:sp>
      <p:sp>
        <p:nvSpPr>
          <p:cNvPr id="600089" name="Text Box 25">
            <a:extLst>
              <a:ext uri="{FF2B5EF4-FFF2-40B4-BE49-F238E27FC236}">
                <a16:creationId xmlns:a16="http://schemas.microsoft.com/office/drawing/2014/main" id="{B7D3F255-0699-4331-98CC-9E61C50CB313}"/>
              </a:ext>
            </a:extLst>
          </p:cNvPr>
          <p:cNvSpPr txBox="1">
            <a:spLocks noChangeArrowheads="1"/>
          </p:cNvSpPr>
          <p:nvPr/>
        </p:nvSpPr>
        <p:spPr bwMode="auto">
          <a:xfrm>
            <a:off x="1765300" y="-22225"/>
            <a:ext cx="5668963" cy="45720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1.ÖÎá</a:t>
            </a:r>
            <a:r>
              <a:rPr lang="en-US" altLang="en-US" sz="2400" b="1">
                <a:solidFill>
                  <a:schemeClr val="tx1"/>
                </a:solidFill>
              </a:rPr>
              <a:t>.</a:t>
            </a:r>
            <a:r>
              <a:rPr lang="en-US" altLang="en-US" sz="1600" b="1">
                <a:solidFill>
                  <a:schemeClr val="tx1"/>
                </a:solidFill>
              </a:rPr>
              <a:t> 15:1; 2</a:t>
            </a:r>
            <a:r>
              <a:rPr lang="en-US" altLang="en-US" sz="2400">
                <a:solidFill>
                  <a:schemeClr val="tx1"/>
                </a:solidFill>
                <a:latin typeface="Kerala" panose="020B0604020202020204" pitchFamily="2" charset="0"/>
              </a:rPr>
              <a:t>ÖÎá</a:t>
            </a:r>
            <a:r>
              <a:rPr lang="en-US" altLang="en-US" sz="2400" b="1">
                <a:solidFill>
                  <a:schemeClr val="tx1"/>
                </a:solidFill>
              </a:rPr>
              <a:t>.</a:t>
            </a:r>
            <a:r>
              <a:rPr lang="en-US" altLang="en-US" sz="1600" b="1">
                <a:solidFill>
                  <a:schemeClr val="tx1"/>
                </a:solidFill>
              </a:rPr>
              <a:t> 2:4; 1 </a:t>
            </a:r>
            <a:r>
              <a:rPr lang="en-US" altLang="en-US" sz="2400">
                <a:solidFill>
                  <a:schemeClr val="tx1"/>
                </a:solidFill>
                <a:latin typeface="Kerala" panose="020B0604020202020204" pitchFamily="2" charset="0"/>
              </a:rPr>
              <a:t>øÞ¼Þ.</a:t>
            </a:r>
            <a:r>
              <a:rPr lang="en-US" altLang="en-US" sz="1600" b="1">
                <a:solidFill>
                  <a:schemeClr val="tx1"/>
                </a:solidFill>
              </a:rPr>
              <a:t> 1:43</a:t>
            </a:r>
          </a:p>
        </p:txBody>
      </p:sp>
      <p:grpSp>
        <p:nvGrpSpPr>
          <p:cNvPr id="25620" name="Group 26">
            <a:extLst>
              <a:ext uri="{FF2B5EF4-FFF2-40B4-BE49-F238E27FC236}">
                <a16:creationId xmlns:a16="http://schemas.microsoft.com/office/drawing/2014/main" id="{FBF2D0AC-D99B-8EA1-D8BB-379FF56C52BB}"/>
              </a:ext>
            </a:extLst>
          </p:cNvPr>
          <p:cNvGrpSpPr>
            <a:grpSpLocks/>
          </p:cNvGrpSpPr>
          <p:nvPr/>
        </p:nvGrpSpPr>
        <p:grpSpPr bwMode="auto">
          <a:xfrm>
            <a:off x="8018463" y="3436938"/>
            <a:ext cx="981075" cy="1843087"/>
            <a:chOff x="5051" y="2165"/>
            <a:chExt cx="618" cy="1161"/>
          </a:xfrm>
        </p:grpSpPr>
        <p:grpSp>
          <p:nvGrpSpPr>
            <p:cNvPr id="25661" name="Group 27">
              <a:extLst>
                <a:ext uri="{FF2B5EF4-FFF2-40B4-BE49-F238E27FC236}">
                  <a16:creationId xmlns:a16="http://schemas.microsoft.com/office/drawing/2014/main" id="{FFE621A6-1883-C680-C6AF-9F3C4264E641}"/>
                </a:ext>
              </a:extLst>
            </p:cNvPr>
            <p:cNvGrpSpPr>
              <a:grpSpLocks/>
            </p:cNvGrpSpPr>
            <p:nvPr/>
          </p:nvGrpSpPr>
          <p:grpSpPr bwMode="auto">
            <a:xfrm>
              <a:off x="5051" y="2165"/>
              <a:ext cx="618" cy="1161"/>
              <a:chOff x="5051" y="2165"/>
              <a:chExt cx="618" cy="1161"/>
            </a:xfrm>
          </p:grpSpPr>
          <p:sp>
            <p:nvSpPr>
              <p:cNvPr id="25663" name="Freeform 28">
                <a:extLst>
                  <a:ext uri="{FF2B5EF4-FFF2-40B4-BE49-F238E27FC236}">
                    <a16:creationId xmlns:a16="http://schemas.microsoft.com/office/drawing/2014/main" id="{D4BED5A4-61EB-D5B2-D5AA-15AE58418152}"/>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5664" name="AutoShape 29">
                <a:extLst>
                  <a:ext uri="{FF2B5EF4-FFF2-40B4-BE49-F238E27FC236}">
                    <a16:creationId xmlns:a16="http://schemas.microsoft.com/office/drawing/2014/main" id="{5542F463-ED23-11C9-A9CC-32E2D24DDCCF}"/>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5665" name="Rectangle 30">
                <a:extLst>
                  <a:ext uri="{FF2B5EF4-FFF2-40B4-BE49-F238E27FC236}">
                    <a16:creationId xmlns:a16="http://schemas.microsoft.com/office/drawing/2014/main" id="{D56DE330-CBFB-1B57-EBE5-A3DB8046296C}"/>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5666" name="Line 31">
                <a:extLst>
                  <a:ext uri="{FF2B5EF4-FFF2-40B4-BE49-F238E27FC236}">
                    <a16:creationId xmlns:a16="http://schemas.microsoft.com/office/drawing/2014/main" id="{A4CAC852-8E0A-D8B0-9363-E3449FADFDE8}"/>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7" name="Rectangle 32">
                <a:extLst>
                  <a:ext uri="{FF2B5EF4-FFF2-40B4-BE49-F238E27FC236}">
                    <a16:creationId xmlns:a16="http://schemas.microsoft.com/office/drawing/2014/main" id="{64CC1D0F-8B6D-E0C9-25F4-4CFD61DD7C83}"/>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5668" name="Rectangle 33">
                <a:extLst>
                  <a:ext uri="{FF2B5EF4-FFF2-40B4-BE49-F238E27FC236}">
                    <a16:creationId xmlns:a16="http://schemas.microsoft.com/office/drawing/2014/main" id="{38D9271D-68BF-BBFF-8A16-0891238A72B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5669" name="Line 34">
                <a:extLst>
                  <a:ext uri="{FF2B5EF4-FFF2-40B4-BE49-F238E27FC236}">
                    <a16:creationId xmlns:a16="http://schemas.microsoft.com/office/drawing/2014/main" id="{56A3AFC7-B782-26DD-7210-38D1EAAC094F}"/>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70" name="Line 35">
                <a:extLst>
                  <a:ext uri="{FF2B5EF4-FFF2-40B4-BE49-F238E27FC236}">
                    <a16:creationId xmlns:a16="http://schemas.microsoft.com/office/drawing/2014/main" id="{6E5BEE24-7A09-4E0A-6B5D-CCF5237EA538}"/>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71" name="Line 36">
                <a:extLst>
                  <a:ext uri="{FF2B5EF4-FFF2-40B4-BE49-F238E27FC236}">
                    <a16:creationId xmlns:a16="http://schemas.microsoft.com/office/drawing/2014/main" id="{86A87C0A-CC5C-90C3-AA5B-F238B36CABFE}"/>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72" name="Line 37">
                <a:extLst>
                  <a:ext uri="{FF2B5EF4-FFF2-40B4-BE49-F238E27FC236}">
                    <a16:creationId xmlns:a16="http://schemas.microsoft.com/office/drawing/2014/main" id="{0A3712E9-F966-23C2-FBD2-E5730847ABFB}"/>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73" name="Line 38">
                <a:extLst>
                  <a:ext uri="{FF2B5EF4-FFF2-40B4-BE49-F238E27FC236}">
                    <a16:creationId xmlns:a16="http://schemas.microsoft.com/office/drawing/2014/main" id="{D7EFA14E-4CEB-4FE2-D7B5-151F593D8344}"/>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74" name="Line 39">
                <a:extLst>
                  <a:ext uri="{FF2B5EF4-FFF2-40B4-BE49-F238E27FC236}">
                    <a16:creationId xmlns:a16="http://schemas.microsoft.com/office/drawing/2014/main" id="{3852417E-E267-CD59-5B01-719D905CF310}"/>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75" name="Line 40">
                <a:extLst>
                  <a:ext uri="{FF2B5EF4-FFF2-40B4-BE49-F238E27FC236}">
                    <a16:creationId xmlns:a16="http://schemas.microsoft.com/office/drawing/2014/main" id="{5778E359-6F6E-CC9E-5898-E4DECFADCD34}"/>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76" name="Line 41">
                <a:extLst>
                  <a:ext uri="{FF2B5EF4-FFF2-40B4-BE49-F238E27FC236}">
                    <a16:creationId xmlns:a16="http://schemas.microsoft.com/office/drawing/2014/main" id="{63D0F8BD-9843-0FDF-24F6-757A043BB7F2}"/>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77" name="Line 42">
                <a:extLst>
                  <a:ext uri="{FF2B5EF4-FFF2-40B4-BE49-F238E27FC236}">
                    <a16:creationId xmlns:a16="http://schemas.microsoft.com/office/drawing/2014/main" id="{B9A1D9B2-841F-9D07-3632-5AB82B9B1A36}"/>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78" name="Line 43">
                <a:extLst>
                  <a:ext uri="{FF2B5EF4-FFF2-40B4-BE49-F238E27FC236}">
                    <a16:creationId xmlns:a16="http://schemas.microsoft.com/office/drawing/2014/main" id="{E65E3403-0B4A-37CA-B935-55AE711E8B06}"/>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79" name="Rectangle 44">
                <a:extLst>
                  <a:ext uri="{FF2B5EF4-FFF2-40B4-BE49-F238E27FC236}">
                    <a16:creationId xmlns:a16="http://schemas.microsoft.com/office/drawing/2014/main" id="{71C62725-9C3F-2C7B-244E-2551000676E5}"/>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endParaRPr lang="en-US" altLang="en-US" sz="1200" b="1">
                  <a:solidFill>
                    <a:srgbClr val="000000"/>
                  </a:solidFill>
                  <a:latin typeface="Chicago" charset="0"/>
                </a:endParaRPr>
              </a:p>
            </p:txBody>
          </p:sp>
        </p:grpSp>
        <p:sp>
          <p:nvSpPr>
            <p:cNvPr id="25662" name="Rectangle 45">
              <a:extLst>
                <a:ext uri="{FF2B5EF4-FFF2-40B4-BE49-F238E27FC236}">
                  <a16:creationId xmlns:a16="http://schemas.microsoft.com/office/drawing/2014/main" id="{D30B386A-F831-EAAE-CE3E-6D9C9093EF38}"/>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25621" name="Text Box 46">
            <a:extLst>
              <a:ext uri="{FF2B5EF4-FFF2-40B4-BE49-F238E27FC236}">
                <a16:creationId xmlns:a16="http://schemas.microsoft.com/office/drawing/2014/main" id="{019A6EB9-0C7B-DA6A-16C3-A154D22204AC}"/>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25622" name="Text Box 47">
            <a:extLst>
              <a:ext uri="{FF2B5EF4-FFF2-40B4-BE49-F238E27FC236}">
                <a16:creationId xmlns:a16="http://schemas.microsoft.com/office/drawing/2014/main" id="{F9F6820A-5C1D-A405-818B-03C8E84884F8}"/>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4</a:t>
            </a:r>
            <a:endParaRPr lang="en-US" altLang="en-US">
              <a:solidFill>
                <a:srgbClr val="FFA27C"/>
              </a:solidFill>
              <a:latin typeface="B VAG Rounded Bold" charset="0"/>
            </a:endParaRPr>
          </a:p>
        </p:txBody>
      </p:sp>
      <p:sp>
        <p:nvSpPr>
          <p:cNvPr id="600112" name="Rectangle 48">
            <a:extLst>
              <a:ext uri="{FF2B5EF4-FFF2-40B4-BE49-F238E27FC236}">
                <a16:creationId xmlns:a16="http://schemas.microsoft.com/office/drawing/2014/main" id="{721D0A64-3F20-5034-35F5-55141E410F5F}"/>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20</a:t>
            </a:r>
          </a:p>
        </p:txBody>
      </p:sp>
      <p:sp>
        <p:nvSpPr>
          <p:cNvPr id="25624" name="Text Box 49">
            <a:extLst>
              <a:ext uri="{FF2B5EF4-FFF2-40B4-BE49-F238E27FC236}">
                <a16:creationId xmlns:a16="http://schemas.microsoft.com/office/drawing/2014/main" id="{8462B343-3CE7-7176-1777-058C3BC0CE1F}"/>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25625" name="Line 79">
            <a:extLst>
              <a:ext uri="{FF2B5EF4-FFF2-40B4-BE49-F238E27FC236}">
                <a16:creationId xmlns:a16="http://schemas.microsoft.com/office/drawing/2014/main" id="{55F80C17-852D-169A-82BA-E4B46809BF23}"/>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6" name="Line 80">
            <a:extLst>
              <a:ext uri="{FF2B5EF4-FFF2-40B4-BE49-F238E27FC236}">
                <a16:creationId xmlns:a16="http://schemas.microsoft.com/office/drawing/2014/main" id="{DF7D78A6-4433-61CA-4C30-70C74CBD8DEF}"/>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7" name="Line 81">
            <a:extLst>
              <a:ext uri="{FF2B5EF4-FFF2-40B4-BE49-F238E27FC236}">
                <a16:creationId xmlns:a16="http://schemas.microsoft.com/office/drawing/2014/main" id="{04F28550-4867-E657-A975-1116627F45BE}"/>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8" name="Rectangle 82">
            <a:extLst>
              <a:ext uri="{FF2B5EF4-FFF2-40B4-BE49-F238E27FC236}">
                <a16:creationId xmlns:a16="http://schemas.microsoft.com/office/drawing/2014/main" id="{84A096D7-E24F-4695-70C3-88E03C72BC0F}"/>
              </a:ext>
            </a:extLst>
          </p:cNvPr>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5629" name="Rectangle 83">
            <a:extLst>
              <a:ext uri="{FF2B5EF4-FFF2-40B4-BE49-F238E27FC236}">
                <a16:creationId xmlns:a16="http://schemas.microsoft.com/office/drawing/2014/main" id="{812B2F3F-F694-BF7E-BE9C-C2156BA9FA0D}"/>
              </a:ext>
            </a:extLst>
          </p:cNvPr>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5630" name="Line 84">
            <a:extLst>
              <a:ext uri="{FF2B5EF4-FFF2-40B4-BE49-F238E27FC236}">
                <a16:creationId xmlns:a16="http://schemas.microsoft.com/office/drawing/2014/main" id="{8D1A7744-DE2A-7C98-7D09-0E383044765A}"/>
              </a:ext>
            </a:extLst>
          </p:cNvPr>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a:extLst>
              <a:ext uri="{FF2B5EF4-FFF2-40B4-BE49-F238E27FC236}">
                <a16:creationId xmlns:a16="http://schemas.microsoft.com/office/drawing/2014/main" id="{5D4C4318-DE6B-81DF-7657-D5661332CABE}"/>
              </a:ext>
            </a:extLst>
          </p:cNvPr>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0177" name="Rectangle 113">
            <a:extLst>
              <a:ext uri="{FF2B5EF4-FFF2-40B4-BE49-F238E27FC236}">
                <a16:creationId xmlns:a16="http://schemas.microsoft.com/office/drawing/2014/main" id="{1B311CD3-7A13-AD38-A0E1-B475A11BFFB9}"/>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S - D - S</a:t>
            </a:r>
          </a:p>
        </p:txBody>
      </p:sp>
      <p:sp>
        <p:nvSpPr>
          <p:cNvPr id="600189" name="Oval 125">
            <a:extLst>
              <a:ext uri="{FF2B5EF4-FFF2-40B4-BE49-F238E27FC236}">
                <a16:creationId xmlns:a16="http://schemas.microsoft.com/office/drawing/2014/main" id="{B2F7D31C-378B-3873-2C0B-449C0AFFB0BE}"/>
              </a:ext>
            </a:extLst>
          </p:cNvPr>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id-ID" sz="1600">
              <a:solidFill>
                <a:srgbClr val="0831AD"/>
              </a:solidFill>
              <a:latin typeface="Times" charset="0"/>
              <a:ea typeface="+mn-ea"/>
            </a:endParaRPr>
          </a:p>
        </p:txBody>
      </p:sp>
      <p:sp>
        <p:nvSpPr>
          <p:cNvPr id="600192" name="Text Box 128">
            <a:extLst>
              <a:ext uri="{FF2B5EF4-FFF2-40B4-BE49-F238E27FC236}">
                <a16:creationId xmlns:a16="http://schemas.microsoft.com/office/drawing/2014/main" id="{1CCE2D05-298E-BB67-2384-3297BDCD5040}"/>
              </a:ext>
            </a:extLst>
          </p:cNvPr>
          <p:cNvSpPr txBox="1">
            <a:spLocks noChangeArrowheads="1"/>
          </p:cNvSpPr>
          <p:nvPr/>
        </p:nvSpPr>
        <p:spPr bwMode="auto">
          <a:xfrm>
            <a:off x="3290888" y="1895475"/>
            <a:ext cx="2636837" cy="1098550"/>
          </a:xfrm>
          <a:prstGeom prst="rect">
            <a:avLst/>
          </a:prstGeom>
          <a:noFill/>
          <a:ln w="12700">
            <a:noFill/>
            <a:miter lim="800000"/>
            <a:headEnd/>
            <a:tailEnd/>
          </a:ln>
          <a:effectLst>
            <a:outerShdw blurRad="63500" dist="63500" dir="3187806" algn="ctr" rotWithShape="0">
              <a:schemeClr val="accent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6600">
                <a:solidFill>
                  <a:srgbClr val="0831AD"/>
                </a:solidFill>
                <a:latin typeface="Kerala" panose="020B0604020202020204" pitchFamily="2" charset="0"/>
              </a:rPr>
              <a:t>ÖìW</a:t>
            </a:r>
          </a:p>
        </p:txBody>
      </p:sp>
      <p:sp>
        <p:nvSpPr>
          <p:cNvPr id="600187" name="Text Box 123">
            <a:extLst>
              <a:ext uri="{FF2B5EF4-FFF2-40B4-BE49-F238E27FC236}">
                <a16:creationId xmlns:a16="http://schemas.microsoft.com/office/drawing/2014/main" id="{052DBA7E-7D82-1236-F3DB-71E740B61D65}"/>
              </a:ext>
            </a:extLst>
          </p:cNvPr>
          <p:cNvSpPr txBox="1">
            <a:spLocks noChangeArrowheads="1"/>
          </p:cNvSpPr>
          <p:nvPr/>
        </p:nvSpPr>
        <p:spPr bwMode="auto">
          <a:xfrm>
            <a:off x="2125663" y="3084513"/>
            <a:ext cx="4940300" cy="731837"/>
          </a:xfrm>
          <a:prstGeom prst="rect">
            <a:avLst/>
          </a:prstGeom>
          <a:noFill/>
          <a:ln w="12700">
            <a:noFill/>
            <a:miter lim="800000"/>
            <a:headEnd/>
            <a:tailEnd/>
          </a:ln>
          <a:effectLst>
            <a:outerShdw blurRad="63500" dist="46662" dir="2115817" algn="ctr" rotWithShape="0">
              <a:schemeClr val="accent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6000">
                <a:solidFill>
                  <a:srgbClr val="0831AD"/>
                </a:solidFill>
                <a:latin typeface="Kerala" panose="020B0604020202020204" pitchFamily="2" charset="0"/>
              </a:rPr>
              <a:t>ÆÞÕàÆí</a:t>
            </a:r>
          </a:p>
        </p:txBody>
      </p:sp>
      <p:sp>
        <p:nvSpPr>
          <p:cNvPr id="600193" name="Oval 129">
            <a:extLst>
              <a:ext uri="{FF2B5EF4-FFF2-40B4-BE49-F238E27FC236}">
                <a16:creationId xmlns:a16="http://schemas.microsoft.com/office/drawing/2014/main" id="{87626DC4-D824-FCCA-3EE6-0BA1F3610607}"/>
              </a:ext>
            </a:extLst>
          </p:cNvPr>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id-ID" sz="1600">
              <a:solidFill>
                <a:srgbClr val="0831AD"/>
              </a:solidFill>
              <a:latin typeface="Times" charset="0"/>
              <a:ea typeface="+mn-ea"/>
            </a:endParaRPr>
          </a:p>
        </p:txBody>
      </p:sp>
      <p:sp>
        <p:nvSpPr>
          <p:cNvPr id="600182" name="Text Box 118">
            <a:extLst>
              <a:ext uri="{FF2B5EF4-FFF2-40B4-BE49-F238E27FC236}">
                <a16:creationId xmlns:a16="http://schemas.microsoft.com/office/drawing/2014/main" id="{4A57FBAF-3B54-9300-9631-7DECF1DE6A1C}"/>
              </a:ext>
            </a:extLst>
          </p:cNvPr>
          <p:cNvSpPr txBox="1">
            <a:spLocks noChangeArrowheads="1"/>
          </p:cNvSpPr>
          <p:nvPr/>
        </p:nvSpPr>
        <p:spPr bwMode="auto">
          <a:xfrm>
            <a:off x="2193925" y="3792538"/>
            <a:ext cx="4876800" cy="914400"/>
          </a:xfrm>
          <a:prstGeom prst="rect">
            <a:avLst/>
          </a:prstGeom>
          <a:noFill/>
          <a:ln w="12700">
            <a:noFill/>
            <a:miter lim="800000"/>
            <a:headEnd/>
            <a:tailEnd/>
          </a:ln>
          <a:effectLst>
            <a:outerShdw blurRad="63500" dist="74053" dir="3542175" algn="ctr" rotWithShape="0">
              <a:schemeClr val="accent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5400">
                <a:solidFill>
                  <a:srgbClr val="0831AD"/>
                </a:solidFill>
                <a:latin typeface="Kerala" panose="020B0604020202020204" pitchFamily="2" charset="0"/>
              </a:rPr>
              <a:t>ÖçÜÞçÎÞX</a:t>
            </a:r>
          </a:p>
        </p:txBody>
      </p:sp>
      <p:sp>
        <p:nvSpPr>
          <p:cNvPr id="600194" name="Oval 130">
            <a:extLst>
              <a:ext uri="{FF2B5EF4-FFF2-40B4-BE49-F238E27FC236}">
                <a16:creationId xmlns:a16="http://schemas.microsoft.com/office/drawing/2014/main" id="{D6625BC4-2FCF-2071-A6B4-CB160AAAB284}"/>
              </a:ext>
            </a:extLst>
          </p:cNvPr>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id-ID" sz="1600">
              <a:solidFill>
                <a:srgbClr val="0831AD"/>
              </a:solidFill>
              <a:latin typeface="Times" charset="0"/>
              <a:ea typeface="+mn-ea"/>
            </a:endParaRPr>
          </a:p>
        </p:txBody>
      </p:sp>
      <p:grpSp>
        <p:nvGrpSpPr>
          <p:cNvPr id="25639" name="Group 113">
            <a:extLst>
              <a:ext uri="{FF2B5EF4-FFF2-40B4-BE49-F238E27FC236}">
                <a16:creationId xmlns:a16="http://schemas.microsoft.com/office/drawing/2014/main" id="{8FC9DBDB-6C44-408C-65F9-C1C66BC533D5}"/>
              </a:ext>
            </a:extLst>
          </p:cNvPr>
          <p:cNvGrpSpPr>
            <a:grpSpLocks/>
          </p:cNvGrpSpPr>
          <p:nvPr/>
        </p:nvGrpSpPr>
        <p:grpSpPr bwMode="auto">
          <a:xfrm>
            <a:off x="6289985" y="1290059"/>
            <a:ext cx="919814" cy="1010116"/>
            <a:chOff x="1557" y="1007"/>
            <a:chExt cx="2105" cy="1949"/>
          </a:xfrm>
        </p:grpSpPr>
        <p:grpSp>
          <p:nvGrpSpPr>
            <p:cNvPr id="25657" name="Group 115">
              <a:extLst>
                <a:ext uri="{FF2B5EF4-FFF2-40B4-BE49-F238E27FC236}">
                  <a16:creationId xmlns:a16="http://schemas.microsoft.com/office/drawing/2014/main" id="{A9993F34-5F28-37C5-0CB6-60AFFA091983}"/>
                </a:ext>
              </a:extLst>
            </p:cNvPr>
            <p:cNvGrpSpPr>
              <a:grpSpLocks/>
            </p:cNvGrpSpPr>
            <p:nvPr/>
          </p:nvGrpSpPr>
          <p:grpSpPr bwMode="auto">
            <a:xfrm>
              <a:off x="1557" y="1209"/>
              <a:ext cx="2105" cy="1421"/>
              <a:chOff x="578" y="2316"/>
              <a:chExt cx="2105" cy="1421"/>
            </a:xfrm>
          </p:grpSpPr>
          <p:sp>
            <p:nvSpPr>
              <p:cNvPr id="25659" name="Freeform 116" descr="Cork">
                <a:extLst>
                  <a:ext uri="{FF2B5EF4-FFF2-40B4-BE49-F238E27FC236}">
                    <a16:creationId xmlns:a16="http://schemas.microsoft.com/office/drawing/2014/main" id="{A406372E-BFF9-D804-29E8-F1A73F2F9601}"/>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5660" name="Freeform 117" descr="Cork">
                <a:extLst>
                  <a:ext uri="{FF2B5EF4-FFF2-40B4-BE49-F238E27FC236}">
                    <a16:creationId xmlns:a16="http://schemas.microsoft.com/office/drawing/2014/main" id="{067D7647-DEF0-C938-7BA0-0FAFB414BDFF}"/>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5652" name="Freeform 119">
              <a:extLst>
                <a:ext uri="{FF2B5EF4-FFF2-40B4-BE49-F238E27FC236}">
                  <a16:creationId xmlns:a16="http://schemas.microsoft.com/office/drawing/2014/main" id="{318541DE-C89D-B6EC-32E6-7E04AB1CD0E1}"/>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53" name="Freeform 120">
              <a:extLst>
                <a:ext uri="{FF2B5EF4-FFF2-40B4-BE49-F238E27FC236}">
                  <a16:creationId xmlns:a16="http://schemas.microsoft.com/office/drawing/2014/main" id="{FC915EA4-D389-CFBA-3213-F24A3F715A8C}"/>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54" name="Freeform 121">
              <a:extLst>
                <a:ext uri="{FF2B5EF4-FFF2-40B4-BE49-F238E27FC236}">
                  <a16:creationId xmlns:a16="http://schemas.microsoft.com/office/drawing/2014/main" id="{5CAC059F-657C-9ED0-D4EF-45BCD3DE7B1B}"/>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55" name="Freeform 122">
              <a:extLst>
                <a:ext uri="{FF2B5EF4-FFF2-40B4-BE49-F238E27FC236}">
                  <a16:creationId xmlns:a16="http://schemas.microsoft.com/office/drawing/2014/main" id="{9BF939A1-A7C8-548E-BA66-21D6BD2C68AD}"/>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56" name="Freeform 123">
              <a:extLst>
                <a:ext uri="{FF2B5EF4-FFF2-40B4-BE49-F238E27FC236}">
                  <a16:creationId xmlns:a16="http://schemas.microsoft.com/office/drawing/2014/main" id="{6D11D916-CE88-5835-BECD-03038B4A5CCE}"/>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5640" name="Group 113">
            <a:extLst>
              <a:ext uri="{FF2B5EF4-FFF2-40B4-BE49-F238E27FC236}">
                <a16:creationId xmlns:a16="http://schemas.microsoft.com/office/drawing/2014/main" id="{8E133438-91A4-2D55-9BC8-FAB2E0ABD971}"/>
              </a:ext>
            </a:extLst>
          </p:cNvPr>
          <p:cNvGrpSpPr>
            <a:grpSpLocks/>
          </p:cNvGrpSpPr>
          <p:nvPr/>
        </p:nvGrpSpPr>
        <p:grpSpPr bwMode="auto">
          <a:xfrm>
            <a:off x="6289985" y="3307772"/>
            <a:ext cx="919814" cy="1010116"/>
            <a:chOff x="1557" y="1007"/>
            <a:chExt cx="2105" cy="1949"/>
          </a:xfrm>
        </p:grpSpPr>
        <p:grpSp>
          <p:nvGrpSpPr>
            <p:cNvPr id="25647" name="Group 115">
              <a:extLst>
                <a:ext uri="{FF2B5EF4-FFF2-40B4-BE49-F238E27FC236}">
                  <a16:creationId xmlns:a16="http://schemas.microsoft.com/office/drawing/2014/main" id="{D61F474B-F120-41FE-F635-7ACD6D89C1D8}"/>
                </a:ext>
              </a:extLst>
            </p:cNvPr>
            <p:cNvGrpSpPr>
              <a:grpSpLocks/>
            </p:cNvGrpSpPr>
            <p:nvPr/>
          </p:nvGrpSpPr>
          <p:grpSpPr bwMode="auto">
            <a:xfrm>
              <a:off x="1557" y="1209"/>
              <a:ext cx="2105" cy="1421"/>
              <a:chOff x="578" y="2316"/>
              <a:chExt cx="2105" cy="1421"/>
            </a:xfrm>
          </p:grpSpPr>
          <p:sp>
            <p:nvSpPr>
              <p:cNvPr id="25649" name="Freeform 116" descr="Cork">
                <a:extLst>
                  <a:ext uri="{FF2B5EF4-FFF2-40B4-BE49-F238E27FC236}">
                    <a16:creationId xmlns:a16="http://schemas.microsoft.com/office/drawing/2014/main" id="{F880B00A-2027-1E7C-1114-40C0B7BB0AD2}"/>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5650" name="Freeform 117" descr="Cork">
                <a:extLst>
                  <a:ext uri="{FF2B5EF4-FFF2-40B4-BE49-F238E27FC236}">
                    <a16:creationId xmlns:a16="http://schemas.microsoft.com/office/drawing/2014/main" id="{73C31192-C197-C353-31EA-01B2EA7A3317}"/>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5642" name="Freeform 119">
              <a:extLst>
                <a:ext uri="{FF2B5EF4-FFF2-40B4-BE49-F238E27FC236}">
                  <a16:creationId xmlns:a16="http://schemas.microsoft.com/office/drawing/2014/main" id="{9E9845A6-C1D6-F14C-264F-174B08AE95B7}"/>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43" name="Freeform 120">
              <a:extLst>
                <a:ext uri="{FF2B5EF4-FFF2-40B4-BE49-F238E27FC236}">
                  <a16:creationId xmlns:a16="http://schemas.microsoft.com/office/drawing/2014/main" id="{B14CEFE9-9235-EAFE-F815-A9FE18EE1851}"/>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44" name="Freeform 121">
              <a:extLst>
                <a:ext uri="{FF2B5EF4-FFF2-40B4-BE49-F238E27FC236}">
                  <a16:creationId xmlns:a16="http://schemas.microsoft.com/office/drawing/2014/main" id="{4EB00E81-27A3-224B-843F-2225DBA533C6}"/>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45" name="Freeform 122">
              <a:extLst>
                <a:ext uri="{FF2B5EF4-FFF2-40B4-BE49-F238E27FC236}">
                  <a16:creationId xmlns:a16="http://schemas.microsoft.com/office/drawing/2014/main" id="{35918F3D-2744-6409-9D99-3D98570B5CE9}"/>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46" name="Freeform 123">
              <a:extLst>
                <a:ext uri="{FF2B5EF4-FFF2-40B4-BE49-F238E27FC236}">
                  <a16:creationId xmlns:a16="http://schemas.microsoft.com/office/drawing/2014/main" id="{E7A9A70F-5A30-A524-8907-B08E7CE0B6B2}"/>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600192"/>
                                        </p:tgtEl>
                                        <p:attrNameLst>
                                          <p:attrName>style.visibility</p:attrName>
                                        </p:attrNameLst>
                                      </p:cBhvr>
                                      <p:to>
                                        <p:strVal val="visible"/>
                                      </p:to>
                                    </p:set>
                                    <p:anim calcmode="lin" valueType="num">
                                      <p:cBhvr>
                                        <p:cTn id="15" dur="500" fill="hold"/>
                                        <p:tgtEl>
                                          <p:spTgt spid="600192"/>
                                        </p:tgtEl>
                                        <p:attrNameLst>
                                          <p:attrName>ppt_x</p:attrName>
                                        </p:attrNameLst>
                                      </p:cBhvr>
                                      <p:tavLst>
                                        <p:tav tm="0">
                                          <p:val>
                                            <p:strVal val="#ppt_x"/>
                                          </p:val>
                                        </p:tav>
                                        <p:tav tm="100000">
                                          <p:val>
                                            <p:strVal val="#ppt_x"/>
                                          </p:val>
                                        </p:tav>
                                      </p:tavLst>
                                    </p:anim>
                                    <p:anim calcmode="lin" valueType="num">
                                      <p:cBhvr>
                                        <p:cTn id="16" dur="500" fill="hold"/>
                                        <p:tgtEl>
                                          <p:spTgt spid="600192"/>
                                        </p:tgtEl>
                                        <p:attrNameLst>
                                          <p:attrName>ppt_y</p:attrName>
                                        </p:attrNameLst>
                                      </p:cBhvr>
                                      <p:tavLst>
                                        <p:tav tm="0">
                                          <p:val>
                                            <p:strVal val="#ppt_y+#ppt_h/2"/>
                                          </p:val>
                                        </p:tav>
                                        <p:tav tm="100000">
                                          <p:val>
                                            <p:strVal val="#ppt_y"/>
                                          </p:val>
                                        </p:tav>
                                      </p:tavLst>
                                    </p:anim>
                                    <p:anim calcmode="lin" valueType="num">
                                      <p:cBhvr>
                                        <p:cTn id="17" dur="500" fill="hold"/>
                                        <p:tgtEl>
                                          <p:spTgt spid="600192"/>
                                        </p:tgtEl>
                                        <p:attrNameLst>
                                          <p:attrName>ppt_w</p:attrName>
                                        </p:attrNameLst>
                                      </p:cBhvr>
                                      <p:tavLst>
                                        <p:tav tm="0">
                                          <p:val>
                                            <p:strVal val="#ppt_w"/>
                                          </p:val>
                                        </p:tav>
                                        <p:tav tm="100000">
                                          <p:val>
                                            <p:strVal val="#ppt_w"/>
                                          </p:val>
                                        </p:tav>
                                      </p:tavLst>
                                    </p:anim>
                                    <p:anim calcmode="lin" valueType="num">
                                      <p:cBhvr>
                                        <p:cTn id="18"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600187"/>
                                        </p:tgtEl>
                                        <p:attrNameLst>
                                          <p:attrName>style.visibility</p:attrName>
                                        </p:attrNameLst>
                                      </p:cBhvr>
                                      <p:to>
                                        <p:strVal val="visible"/>
                                      </p:to>
                                    </p:set>
                                    <p:anim calcmode="lin" valueType="num">
                                      <p:cBhvr>
                                        <p:cTn id="23" dur="500" fill="hold"/>
                                        <p:tgtEl>
                                          <p:spTgt spid="600187"/>
                                        </p:tgtEl>
                                        <p:attrNameLst>
                                          <p:attrName>ppt_x</p:attrName>
                                        </p:attrNameLst>
                                      </p:cBhvr>
                                      <p:tavLst>
                                        <p:tav tm="0">
                                          <p:val>
                                            <p:strVal val="#ppt_x"/>
                                          </p:val>
                                        </p:tav>
                                        <p:tav tm="100000">
                                          <p:val>
                                            <p:strVal val="#ppt_x"/>
                                          </p:val>
                                        </p:tav>
                                      </p:tavLst>
                                    </p:anim>
                                    <p:anim calcmode="lin" valueType="num">
                                      <p:cBhvr>
                                        <p:cTn id="24" dur="500" fill="hold"/>
                                        <p:tgtEl>
                                          <p:spTgt spid="600187"/>
                                        </p:tgtEl>
                                        <p:attrNameLst>
                                          <p:attrName>ppt_y</p:attrName>
                                        </p:attrNameLst>
                                      </p:cBhvr>
                                      <p:tavLst>
                                        <p:tav tm="0">
                                          <p:val>
                                            <p:strVal val="#ppt_y+#ppt_h/2"/>
                                          </p:val>
                                        </p:tav>
                                        <p:tav tm="100000">
                                          <p:val>
                                            <p:strVal val="#ppt_y"/>
                                          </p:val>
                                        </p:tav>
                                      </p:tavLst>
                                    </p:anim>
                                    <p:anim calcmode="lin" valueType="num">
                                      <p:cBhvr>
                                        <p:cTn id="25" dur="500" fill="hold"/>
                                        <p:tgtEl>
                                          <p:spTgt spid="600187"/>
                                        </p:tgtEl>
                                        <p:attrNameLst>
                                          <p:attrName>ppt_w</p:attrName>
                                        </p:attrNameLst>
                                      </p:cBhvr>
                                      <p:tavLst>
                                        <p:tav tm="0">
                                          <p:val>
                                            <p:strVal val="#ppt_w"/>
                                          </p:val>
                                        </p:tav>
                                        <p:tav tm="100000">
                                          <p:val>
                                            <p:strVal val="#ppt_w"/>
                                          </p:val>
                                        </p:tav>
                                      </p:tavLst>
                                    </p:anim>
                                    <p:anim calcmode="lin" valueType="num">
                                      <p:cBhvr>
                                        <p:cTn id="26"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600182"/>
                                        </p:tgtEl>
                                        <p:attrNameLst>
                                          <p:attrName>style.visibility</p:attrName>
                                        </p:attrNameLst>
                                      </p:cBhvr>
                                      <p:to>
                                        <p:strVal val="visible"/>
                                      </p:to>
                                    </p:set>
                                    <p:anim calcmode="lin" valueType="num">
                                      <p:cBhvr>
                                        <p:cTn id="31" dur="500" fill="hold"/>
                                        <p:tgtEl>
                                          <p:spTgt spid="600182"/>
                                        </p:tgtEl>
                                        <p:attrNameLst>
                                          <p:attrName>ppt_x</p:attrName>
                                        </p:attrNameLst>
                                      </p:cBhvr>
                                      <p:tavLst>
                                        <p:tav tm="0">
                                          <p:val>
                                            <p:strVal val="#ppt_x"/>
                                          </p:val>
                                        </p:tav>
                                        <p:tav tm="100000">
                                          <p:val>
                                            <p:strVal val="#ppt_x"/>
                                          </p:val>
                                        </p:tav>
                                      </p:tavLst>
                                    </p:anim>
                                    <p:anim calcmode="lin" valueType="num">
                                      <p:cBhvr>
                                        <p:cTn id="32" dur="500" fill="hold"/>
                                        <p:tgtEl>
                                          <p:spTgt spid="600182"/>
                                        </p:tgtEl>
                                        <p:attrNameLst>
                                          <p:attrName>ppt_y</p:attrName>
                                        </p:attrNameLst>
                                      </p:cBhvr>
                                      <p:tavLst>
                                        <p:tav tm="0">
                                          <p:val>
                                            <p:strVal val="#ppt_y+#ppt_h/2"/>
                                          </p:val>
                                        </p:tav>
                                        <p:tav tm="100000">
                                          <p:val>
                                            <p:strVal val="#ppt_y"/>
                                          </p:val>
                                        </p:tav>
                                      </p:tavLst>
                                    </p:anim>
                                    <p:anim calcmode="lin" valueType="num">
                                      <p:cBhvr>
                                        <p:cTn id="33" dur="500" fill="hold"/>
                                        <p:tgtEl>
                                          <p:spTgt spid="600182"/>
                                        </p:tgtEl>
                                        <p:attrNameLst>
                                          <p:attrName>ppt_w</p:attrName>
                                        </p:attrNameLst>
                                      </p:cBhvr>
                                      <p:tavLst>
                                        <p:tav tm="0">
                                          <p:val>
                                            <p:strVal val="#ppt_w"/>
                                          </p:val>
                                        </p:tav>
                                        <p:tav tm="100000">
                                          <p:val>
                                            <p:strVal val="#ppt_w"/>
                                          </p:val>
                                        </p:tav>
                                      </p:tavLst>
                                    </p:anim>
                                    <p:anim calcmode="lin" valueType="num">
                                      <p:cBhvr>
                                        <p:cTn id="34"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00189"/>
                                        </p:tgtEl>
                                        <p:attrNameLst>
                                          <p:attrName>style.visibility</p:attrName>
                                        </p:attrNameLst>
                                      </p:cBhvr>
                                      <p:to>
                                        <p:strVal val="visible"/>
                                      </p:to>
                                    </p:set>
                                    <p:anim calcmode="lin" valueType="num">
                                      <p:cBhvr>
                                        <p:cTn id="39" dur="500" fill="hold"/>
                                        <p:tgtEl>
                                          <p:spTgt spid="600189"/>
                                        </p:tgtEl>
                                        <p:attrNameLst>
                                          <p:attrName>ppt_w</p:attrName>
                                        </p:attrNameLst>
                                      </p:cBhvr>
                                      <p:tavLst>
                                        <p:tav tm="0">
                                          <p:val>
                                            <p:fltVal val="0"/>
                                          </p:val>
                                        </p:tav>
                                        <p:tav tm="100000">
                                          <p:val>
                                            <p:strVal val="#ppt_w"/>
                                          </p:val>
                                        </p:tav>
                                      </p:tavLst>
                                    </p:anim>
                                    <p:anim calcmode="lin" valueType="num">
                                      <p:cBhvr>
                                        <p:cTn id="40" dur="500" fill="hold"/>
                                        <p:tgtEl>
                                          <p:spTgt spid="600189"/>
                                        </p:tgtEl>
                                        <p:attrNameLst>
                                          <p:attrName>ppt_h</p:attrName>
                                        </p:attrNameLst>
                                      </p:cBhvr>
                                      <p:tavLst>
                                        <p:tav tm="0">
                                          <p:val>
                                            <p:fltVal val="0"/>
                                          </p:val>
                                        </p:tav>
                                        <p:tav tm="100000">
                                          <p:val>
                                            <p:strVal val="#ppt_h"/>
                                          </p:val>
                                        </p:tav>
                                      </p:tavLst>
                                    </p:anim>
                                    <p:anim calcmode="lin" valueType="num">
                                      <p:cBhvr>
                                        <p:cTn id="41" dur="500" fill="hold"/>
                                        <p:tgtEl>
                                          <p:spTgt spid="600189"/>
                                        </p:tgtEl>
                                        <p:attrNameLst>
                                          <p:attrName>ppt_x</p:attrName>
                                        </p:attrNameLst>
                                      </p:cBhvr>
                                      <p:tavLst>
                                        <p:tav tm="0">
                                          <p:val>
                                            <p:fltVal val="0.5"/>
                                          </p:val>
                                        </p:tav>
                                        <p:tav tm="100000">
                                          <p:val>
                                            <p:strVal val="#ppt_x"/>
                                          </p:val>
                                        </p:tav>
                                      </p:tavLst>
                                    </p:anim>
                                    <p:anim calcmode="lin" valueType="num">
                                      <p:cBhvr>
                                        <p:cTn id="42" dur="500" fill="hold"/>
                                        <p:tgtEl>
                                          <p:spTgt spid="600189"/>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500"/>
                            </p:stCondLst>
                            <p:childTnLst>
                              <p:par>
                                <p:cTn id="44" presetID="23" presetClass="entr" presetSubtype="528" fill="hold" grpId="0" nodeType="afterEffect">
                                  <p:stCondLst>
                                    <p:cond delay="0"/>
                                  </p:stCondLst>
                                  <p:childTnLst>
                                    <p:set>
                                      <p:cBhvr>
                                        <p:cTn id="45" dur="1" fill="hold">
                                          <p:stCondLst>
                                            <p:cond delay="0"/>
                                          </p:stCondLst>
                                        </p:cTn>
                                        <p:tgtEl>
                                          <p:spTgt spid="600193"/>
                                        </p:tgtEl>
                                        <p:attrNameLst>
                                          <p:attrName>style.visibility</p:attrName>
                                        </p:attrNameLst>
                                      </p:cBhvr>
                                      <p:to>
                                        <p:strVal val="visible"/>
                                      </p:to>
                                    </p:set>
                                    <p:anim calcmode="lin" valueType="num">
                                      <p:cBhvr>
                                        <p:cTn id="46" dur="500" fill="hold"/>
                                        <p:tgtEl>
                                          <p:spTgt spid="600193"/>
                                        </p:tgtEl>
                                        <p:attrNameLst>
                                          <p:attrName>ppt_w</p:attrName>
                                        </p:attrNameLst>
                                      </p:cBhvr>
                                      <p:tavLst>
                                        <p:tav tm="0">
                                          <p:val>
                                            <p:fltVal val="0"/>
                                          </p:val>
                                        </p:tav>
                                        <p:tav tm="100000">
                                          <p:val>
                                            <p:strVal val="#ppt_w"/>
                                          </p:val>
                                        </p:tav>
                                      </p:tavLst>
                                    </p:anim>
                                    <p:anim calcmode="lin" valueType="num">
                                      <p:cBhvr>
                                        <p:cTn id="47" dur="500" fill="hold"/>
                                        <p:tgtEl>
                                          <p:spTgt spid="600193"/>
                                        </p:tgtEl>
                                        <p:attrNameLst>
                                          <p:attrName>ppt_h</p:attrName>
                                        </p:attrNameLst>
                                      </p:cBhvr>
                                      <p:tavLst>
                                        <p:tav tm="0">
                                          <p:val>
                                            <p:fltVal val="0"/>
                                          </p:val>
                                        </p:tav>
                                        <p:tav tm="100000">
                                          <p:val>
                                            <p:strVal val="#ppt_h"/>
                                          </p:val>
                                        </p:tav>
                                      </p:tavLst>
                                    </p:anim>
                                    <p:anim calcmode="lin" valueType="num">
                                      <p:cBhvr>
                                        <p:cTn id="48" dur="500" fill="hold"/>
                                        <p:tgtEl>
                                          <p:spTgt spid="600193"/>
                                        </p:tgtEl>
                                        <p:attrNameLst>
                                          <p:attrName>ppt_x</p:attrName>
                                        </p:attrNameLst>
                                      </p:cBhvr>
                                      <p:tavLst>
                                        <p:tav tm="0">
                                          <p:val>
                                            <p:fltVal val="0.5"/>
                                          </p:val>
                                        </p:tav>
                                        <p:tav tm="100000">
                                          <p:val>
                                            <p:strVal val="#ppt_x"/>
                                          </p:val>
                                        </p:tav>
                                      </p:tavLst>
                                    </p:anim>
                                    <p:anim calcmode="lin" valueType="num">
                                      <p:cBhvr>
                                        <p:cTn id="49" dur="500" fill="hold"/>
                                        <p:tgtEl>
                                          <p:spTgt spid="600193"/>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1000"/>
                            </p:stCondLst>
                            <p:childTnLst>
                              <p:par>
                                <p:cTn id="51" presetID="23" presetClass="entr" presetSubtype="528" fill="hold" grpId="0" nodeType="afterEffect">
                                  <p:stCondLst>
                                    <p:cond delay="0"/>
                                  </p:stCondLst>
                                  <p:childTnLst>
                                    <p:set>
                                      <p:cBhvr>
                                        <p:cTn id="52" dur="1" fill="hold">
                                          <p:stCondLst>
                                            <p:cond delay="0"/>
                                          </p:stCondLst>
                                        </p:cTn>
                                        <p:tgtEl>
                                          <p:spTgt spid="600194"/>
                                        </p:tgtEl>
                                        <p:attrNameLst>
                                          <p:attrName>style.visibility</p:attrName>
                                        </p:attrNameLst>
                                      </p:cBhvr>
                                      <p:to>
                                        <p:strVal val="visible"/>
                                      </p:to>
                                    </p:set>
                                    <p:anim calcmode="lin" valueType="num">
                                      <p:cBhvr>
                                        <p:cTn id="53" dur="500" fill="hold"/>
                                        <p:tgtEl>
                                          <p:spTgt spid="600194"/>
                                        </p:tgtEl>
                                        <p:attrNameLst>
                                          <p:attrName>ppt_w</p:attrName>
                                        </p:attrNameLst>
                                      </p:cBhvr>
                                      <p:tavLst>
                                        <p:tav tm="0">
                                          <p:val>
                                            <p:fltVal val="0"/>
                                          </p:val>
                                        </p:tav>
                                        <p:tav tm="100000">
                                          <p:val>
                                            <p:strVal val="#ppt_w"/>
                                          </p:val>
                                        </p:tav>
                                      </p:tavLst>
                                    </p:anim>
                                    <p:anim calcmode="lin" valueType="num">
                                      <p:cBhvr>
                                        <p:cTn id="54" dur="500" fill="hold"/>
                                        <p:tgtEl>
                                          <p:spTgt spid="600194"/>
                                        </p:tgtEl>
                                        <p:attrNameLst>
                                          <p:attrName>ppt_h</p:attrName>
                                        </p:attrNameLst>
                                      </p:cBhvr>
                                      <p:tavLst>
                                        <p:tav tm="0">
                                          <p:val>
                                            <p:fltVal val="0"/>
                                          </p:val>
                                        </p:tav>
                                        <p:tav tm="100000">
                                          <p:val>
                                            <p:strVal val="#ppt_h"/>
                                          </p:val>
                                        </p:tav>
                                      </p:tavLst>
                                    </p:anim>
                                    <p:anim calcmode="lin" valueType="num">
                                      <p:cBhvr>
                                        <p:cTn id="55" dur="500" fill="hold"/>
                                        <p:tgtEl>
                                          <p:spTgt spid="600194"/>
                                        </p:tgtEl>
                                        <p:attrNameLst>
                                          <p:attrName>ppt_x</p:attrName>
                                        </p:attrNameLst>
                                      </p:cBhvr>
                                      <p:tavLst>
                                        <p:tav tm="0">
                                          <p:val>
                                            <p:fltVal val="0.5"/>
                                          </p:val>
                                        </p:tav>
                                        <p:tav tm="100000">
                                          <p:val>
                                            <p:strVal val="#ppt_x"/>
                                          </p:val>
                                        </p:tav>
                                      </p:tavLst>
                                    </p:anim>
                                    <p:anim calcmode="lin" valueType="num">
                                      <p:cBhvr>
                                        <p:cTn id="56"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13">
            <a:extLst>
              <a:ext uri="{FF2B5EF4-FFF2-40B4-BE49-F238E27FC236}">
                <a16:creationId xmlns:a16="http://schemas.microsoft.com/office/drawing/2014/main" id="{D77742BE-0EED-71E5-D67A-EA4BDE75DB46}"/>
              </a:ext>
            </a:extLst>
          </p:cNvPr>
          <p:cNvGrpSpPr>
            <a:grpSpLocks/>
          </p:cNvGrpSpPr>
          <p:nvPr/>
        </p:nvGrpSpPr>
        <p:grpSpPr bwMode="auto">
          <a:xfrm>
            <a:off x="6083300" y="3154363"/>
            <a:ext cx="1289050" cy="1435100"/>
            <a:chOff x="1084" y="711"/>
            <a:chExt cx="2950" cy="2769"/>
          </a:xfrm>
        </p:grpSpPr>
        <p:grpSp>
          <p:nvGrpSpPr>
            <p:cNvPr id="26699" name="Group 114">
              <a:extLst>
                <a:ext uri="{FF2B5EF4-FFF2-40B4-BE49-F238E27FC236}">
                  <a16:creationId xmlns:a16="http://schemas.microsoft.com/office/drawing/2014/main" id="{775F8E4A-CB53-E6B2-78B1-F93BCC0EE120}"/>
                </a:ext>
              </a:extLst>
            </p:cNvPr>
            <p:cNvGrpSpPr>
              <a:grpSpLocks/>
            </p:cNvGrpSpPr>
            <p:nvPr/>
          </p:nvGrpSpPr>
          <p:grpSpPr bwMode="auto">
            <a:xfrm>
              <a:off x="1084" y="711"/>
              <a:ext cx="2950" cy="2769"/>
              <a:chOff x="2707" y="548"/>
              <a:chExt cx="2950" cy="2769"/>
            </a:xfrm>
          </p:grpSpPr>
          <p:grpSp>
            <p:nvGrpSpPr>
              <p:cNvPr id="26705" name="Group 115">
                <a:extLst>
                  <a:ext uri="{FF2B5EF4-FFF2-40B4-BE49-F238E27FC236}">
                    <a16:creationId xmlns:a16="http://schemas.microsoft.com/office/drawing/2014/main" id="{64357289-7B7C-E780-5C95-AE287F10E0D4}"/>
                  </a:ext>
                </a:extLst>
              </p:cNvPr>
              <p:cNvGrpSpPr>
                <a:grpSpLocks/>
              </p:cNvGrpSpPr>
              <p:nvPr/>
            </p:nvGrpSpPr>
            <p:grpSpPr bwMode="auto">
              <a:xfrm>
                <a:off x="3180" y="1046"/>
                <a:ext cx="2105" cy="1421"/>
                <a:chOff x="578" y="2316"/>
                <a:chExt cx="2105" cy="1421"/>
              </a:xfrm>
            </p:grpSpPr>
            <p:sp>
              <p:nvSpPr>
                <p:cNvPr id="26707" name="Freeform 116" descr="Cork">
                  <a:extLst>
                    <a:ext uri="{FF2B5EF4-FFF2-40B4-BE49-F238E27FC236}">
                      <a16:creationId xmlns:a16="http://schemas.microsoft.com/office/drawing/2014/main" id="{78AA1F3C-C774-C16D-851E-8E68F72DCF5B}"/>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6708" name="Freeform 117" descr="Cork">
                  <a:extLst>
                    <a:ext uri="{FF2B5EF4-FFF2-40B4-BE49-F238E27FC236}">
                      <a16:creationId xmlns:a16="http://schemas.microsoft.com/office/drawing/2014/main" id="{D6F838BE-1861-AD23-0297-9D71E74CE283}"/>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6706" name="Picture 118">
                <a:extLst>
                  <a:ext uri="{FF2B5EF4-FFF2-40B4-BE49-F238E27FC236}">
                    <a16:creationId xmlns:a16="http://schemas.microsoft.com/office/drawing/2014/main" id="{1E47D901-AE52-AC8C-0395-8F87BE3A8523}"/>
                  </a:ext>
                </a:extLst>
              </p:cNvPr>
              <p:cNvPicPr>
                <a:picLocks noChangeArrowheads="1"/>
              </p:cNvPicPr>
              <p:nvPr/>
            </p:nvPicPr>
            <p:blipFill>
              <a:blip r:embed="rId3">
                <a:lum bright="8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6700" name="Freeform 119">
              <a:extLst>
                <a:ext uri="{FF2B5EF4-FFF2-40B4-BE49-F238E27FC236}">
                  <a16:creationId xmlns:a16="http://schemas.microsoft.com/office/drawing/2014/main" id="{0278178F-BE7D-A397-70B7-0B307B01DFC5}"/>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01" name="Freeform 120">
              <a:extLst>
                <a:ext uri="{FF2B5EF4-FFF2-40B4-BE49-F238E27FC236}">
                  <a16:creationId xmlns:a16="http://schemas.microsoft.com/office/drawing/2014/main" id="{6B9B0730-D32E-331E-C6F9-5DBD19899262}"/>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02" name="Freeform 121">
              <a:extLst>
                <a:ext uri="{FF2B5EF4-FFF2-40B4-BE49-F238E27FC236}">
                  <a16:creationId xmlns:a16="http://schemas.microsoft.com/office/drawing/2014/main" id="{14F39CF3-B62D-8AF9-7D92-D015C502A750}"/>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03" name="Freeform 122">
              <a:extLst>
                <a:ext uri="{FF2B5EF4-FFF2-40B4-BE49-F238E27FC236}">
                  <a16:creationId xmlns:a16="http://schemas.microsoft.com/office/drawing/2014/main" id="{E61C684E-3F5A-B9B4-58FB-A45BC1BA3529}"/>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04" name="Freeform 123">
              <a:extLst>
                <a:ext uri="{FF2B5EF4-FFF2-40B4-BE49-F238E27FC236}">
                  <a16:creationId xmlns:a16="http://schemas.microsoft.com/office/drawing/2014/main" id="{79AED136-B077-EE0E-1953-4FC8090692F1}"/>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3506" name="Rectangle 2">
            <a:extLst>
              <a:ext uri="{FF2B5EF4-FFF2-40B4-BE49-F238E27FC236}">
                <a16:creationId xmlns:a16="http://schemas.microsoft.com/office/drawing/2014/main" id="{4918FEE8-D388-7519-00BC-213933B79604}"/>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6628" name="AutoShape 3">
            <a:extLst>
              <a:ext uri="{FF2B5EF4-FFF2-40B4-BE49-F238E27FC236}">
                <a16:creationId xmlns:a16="http://schemas.microsoft.com/office/drawing/2014/main" id="{F50F0451-F28D-0084-D1D8-3314801E35E2}"/>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29" name="Rectangle 4">
            <a:extLst>
              <a:ext uri="{FF2B5EF4-FFF2-40B4-BE49-F238E27FC236}">
                <a16:creationId xmlns:a16="http://schemas.microsoft.com/office/drawing/2014/main" id="{E303BB5A-32FD-6386-850B-8233DBE3304C}"/>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30" name="Rectangle 5">
            <a:extLst>
              <a:ext uri="{FF2B5EF4-FFF2-40B4-BE49-F238E27FC236}">
                <a16:creationId xmlns:a16="http://schemas.microsoft.com/office/drawing/2014/main" id="{18CA33DF-4F85-43A4-BDCC-D368F189C8E1}"/>
              </a:ext>
            </a:extLst>
          </p:cNvPr>
          <p:cNvSpPr>
            <a:spLocks noChangeArrowheads="1"/>
          </p:cNvSpPr>
          <p:nvPr/>
        </p:nvSpPr>
        <p:spPr bwMode="auto">
          <a:xfrm>
            <a:off x="3059113" y="879475"/>
            <a:ext cx="16621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200">
                <a:solidFill>
                  <a:schemeClr val="accent2"/>
                </a:solidFill>
                <a:latin typeface="Times" panose="02020603050405020304" pitchFamily="18" charset="0"/>
              </a:rPr>
              <a:t> </a:t>
            </a:r>
            <a:r>
              <a:rPr lang="en-US" altLang="en-US" sz="2800">
                <a:solidFill>
                  <a:schemeClr val="accent2"/>
                </a:solidFill>
                <a:latin typeface="Kerala" pitchFamily="2" charset="0"/>
              </a:rPr>
              <a:t>øÞ¼ÍøÃ¢</a:t>
            </a:r>
            <a:endParaRPr lang="en-US" altLang="en-US" sz="2800">
              <a:solidFill>
                <a:schemeClr val="accent2"/>
              </a:solidFill>
              <a:latin typeface="Times" panose="02020603050405020304" pitchFamily="18" charset="0"/>
            </a:endParaRPr>
          </a:p>
        </p:txBody>
      </p:sp>
      <p:sp>
        <p:nvSpPr>
          <p:cNvPr id="26631" name="Rectangle 6">
            <a:extLst>
              <a:ext uri="{FF2B5EF4-FFF2-40B4-BE49-F238E27FC236}">
                <a16:creationId xmlns:a16="http://schemas.microsoft.com/office/drawing/2014/main" id="{FCAF8606-2590-3EA8-CBB2-0C0A9D845240}"/>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32" name="Rectangle 8">
            <a:extLst>
              <a:ext uri="{FF2B5EF4-FFF2-40B4-BE49-F238E27FC236}">
                <a16:creationId xmlns:a16="http://schemas.microsoft.com/office/drawing/2014/main" id="{261F7931-4D1D-F581-1936-466BF4FFD8DC}"/>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3515" name="Rectangle 11">
            <a:extLst>
              <a:ext uri="{FF2B5EF4-FFF2-40B4-BE49-F238E27FC236}">
                <a16:creationId xmlns:a16="http://schemas.microsoft.com/office/drawing/2014/main" id="{5E75A426-6452-02CE-E8EC-56628AE8C5A5}"/>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26634" name="Group 12">
            <a:extLst>
              <a:ext uri="{FF2B5EF4-FFF2-40B4-BE49-F238E27FC236}">
                <a16:creationId xmlns:a16="http://schemas.microsoft.com/office/drawing/2014/main" id="{8EE5295C-F2FE-4C9A-2D03-75D079D8A659}"/>
              </a:ext>
            </a:extLst>
          </p:cNvPr>
          <p:cNvGrpSpPr>
            <a:grpSpLocks/>
          </p:cNvGrpSpPr>
          <p:nvPr/>
        </p:nvGrpSpPr>
        <p:grpSpPr bwMode="auto">
          <a:xfrm>
            <a:off x="901700" y="2603500"/>
            <a:ext cx="2201863" cy="1765300"/>
            <a:chOff x="568" y="1640"/>
            <a:chExt cx="1387" cy="1112"/>
          </a:xfrm>
        </p:grpSpPr>
        <p:grpSp>
          <p:nvGrpSpPr>
            <p:cNvPr id="26694" name="Group 13">
              <a:extLst>
                <a:ext uri="{FF2B5EF4-FFF2-40B4-BE49-F238E27FC236}">
                  <a16:creationId xmlns:a16="http://schemas.microsoft.com/office/drawing/2014/main" id="{73127888-4122-C15F-DCAE-64CC65C7746F}"/>
                </a:ext>
              </a:extLst>
            </p:cNvPr>
            <p:cNvGrpSpPr>
              <a:grpSpLocks/>
            </p:cNvGrpSpPr>
            <p:nvPr/>
          </p:nvGrpSpPr>
          <p:grpSpPr bwMode="auto">
            <a:xfrm>
              <a:off x="568" y="1640"/>
              <a:ext cx="1249" cy="1112"/>
              <a:chOff x="568" y="1640"/>
              <a:chExt cx="1249" cy="1112"/>
            </a:xfrm>
          </p:grpSpPr>
          <p:sp>
            <p:nvSpPr>
              <p:cNvPr id="533518" name="Oval 14">
                <a:extLst>
                  <a:ext uri="{FF2B5EF4-FFF2-40B4-BE49-F238E27FC236}">
                    <a16:creationId xmlns:a16="http://schemas.microsoft.com/office/drawing/2014/main" id="{946CD363-8591-5AF1-B722-4612169E87BC}"/>
                  </a:ext>
                </a:extLst>
              </p:cNvPr>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6697" name="Freeform 15">
                <a:extLst>
                  <a:ext uri="{FF2B5EF4-FFF2-40B4-BE49-F238E27FC236}">
                    <a16:creationId xmlns:a16="http://schemas.microsoft.com/office/drawing/2014/main" id="{668D0C1B-5781-BA72-0E9D-B07CC30C88D7}"/>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6698" name="Freeform 16">
                <a:extLst>
                  <a:ext uri="{FF2B5EF4-FFF2-40B4-BE49-F238E27FC236}">
                    <a16:creationId xmlns:a16="http://schemas.microsoft.com/office/drawing/2014/main" id="{BAF92092-280D-A0FE-6061-D4A54320125F}"/>
                  </a:ext>
                </a:extLst>
              </p:cNvPr>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a:extLst>
                <a:ext uri="{FF2B5EF4-FFF2-40B4-BE49-F238E27FC236}">
                  <a16:creationId xmlns:a16="http://schemas.microsoft.com/office/drawing/2014/main" id="{23A48B49-4F33-03B3-DA13-1DC6FB09D1BF}"/>
                </a:ext>
              </a:extLst>
            </p:cNvPr>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a:t>
              </a:r>
              <a:r>
                <a:rPr lang="en-US" sz="6000">
                  <a:solidFill>
                    <a:srgbClr val="51DC00"/>
                  </a:solidFill>
                  <a:latin typeface="Times" charset="0"/>
                  <a:ea typeface="+mn-ea"/>
                </a:rPr>
                <a:t>R</a:t>
              </a:r>
              <a:r>
                <a:rPr lang="en-US" sz="3600">
                  <a:solidFill>
                    <a:schemeClr val="tx2"/>
                  </a:solidFill>
                  <a:latin typeface="Times" charset="0"/>
                  <a:ea typeface="+mn-ea"/>
                </a:rPr>
                <a:t> C</a:t>
              </a:r>
            </a:p>
          </p:txBody>
        </p:sp>
      </p:grpSp>
      <p:sp>
        <p:nvSpPr>
          <p:cNvPr id="26635" name="Rectangle 18">
            <a:extLst>
              <a:ext uri="{FF2B5EF4-FFF2-40B4-BE49-F238E27FC236}">
                <a16:creationId xmlns:a16="http://schemas.microsoft.com/office/drawing/2014/main" id="{B4B0ABCA-0D4D-78D3-5A27-4DF2C73E9D04}"/>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36" name="Line 19">
            <a:extLst>
              <a:ext uri="{FF2B5EF4-FFF2-40B4-BE49-F238E27FC236}">
                <a16:creationId xmlns:a16="http://schemas.microsoft.com/office/drawing/2014/main" id="{26B04959-B894-D4B1-BF18-E0DE6E4BD32D}"/>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7" name="Line 20">
            <a:extLst>
              <a:ext uri="{FF2B5EF4-FFF2-40B4-BE49-F238E27FC236}">
                <a16:creationId xmlns:a16="http://schemas.microsoft.com/office/drawing/2014/main" id="{C7E6B51F-643D-C41B-0106-F33CDDF36D9C}"/>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8" name="Line 21">
            <a:extLst>
              <a:ext uri="{FF2B5EF4-FFF2-40B4-BE49-F238E27FC236}">
                <a16:creationId xmlns:a16="http://schemas.microsoft.com/office/drawing/2014/main" id="{F06881BA-D5A1-EFCD-88D2-1E0D206202A2}"/>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9" name="Line 22">
            <a:extLst>
              <a:ext uri="{FF2B5EF4-FFF2-40B4-BE49-F238E27FC236}">
                <a16:creationId xmlns:a16="http://schemas.microsoft.com/office/drawing/2014/main" id="{D73BFC02-88F2-10A4-31D9-23C126DA97B5}"/>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0" name="Line 23">
            <a:extLst>
              <a:ext uri="{FF2B5EF4-FFF2-40B4-BE49-F238E27FC236}">
                <a16:creationId xmlns:a16="http://schemas.microsoft.com/office/drawing/2014/main" id="{6A463980-F3D1-485C-DE0E-D86688A68529}"/>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1" name="Line 24">
            <a:extLst>
              <a:ext uri="{FF2B5EF4-FFF2-40B4-BE49-F238E27FC236}">
                <a16:creationId xmlns:a16="http://schemas.microsoft.com/office/drawing/2014/main" id="{7097B480-F3B2-DAC9-918F-88B8CCD94C46}"/>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2" name="Line 25">
            <a:extLst>
              <a:ext uri="{FF2B5EF4-FFF2-40B4-BE49-F238E27FC236}">
                <a16:creationId xmlns:a16="http://schemas.microsoft.com/office/drawing/2014/main" id="{81A3C050-343E-45D4-66C3-29156AE2305F}"/>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3" name="Line 26">
            <a:extLst>
              <a:ext uri="{FF2B5EF4-FFF2-40B4-BE49-F238E27FC236}">
                <a16:creationId xmlns:a16="http://schemas.microsoft.com/office/drawing/2014/main" id="{591B4BD0-B607-2B71-76C3-38AD5E5706E3}"/>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4" name="Line 27">
            <a:extLst>
              <a:ext uri="{FF2B5EF4-FFF2-40B4-BE49-F238E27FC236}">
                <a16:creationId xmlns:a16="http://schemas.microsoft.com/office/drawing/2014/main" id="{A0C4ABC4-297F-DD13-D289-0735861C1BC0}"/>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5" name="Rectangle 28">
            <a:extLst>
              <a:ext uri="{FF2B5EF4-FFF2-40B4-BE49-F238E27FC236}">
                <a16:creationId xmlns:a16="http://schemas.microsoft.com/office/drawing/2014/main" id="{9C1F1EC7-BB67-2B84-9FD9-EE9AA788D340}"/>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46" name="Rectangle 29">
            <a:extLst>
              <a:ext uri="{FF2B5EF4-FFF2-40B4-BE49-F238E27FC236}">
                <a16:creationId xmlns:a16="http://schemas.microsoft.com/office/drawing/2014/main" id="{A45BDAF1-0318-460D-FBB0-BAEB17A484D7}"/>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47" name="Rectangle 30">
            <a:extLst>
              <a:ext uri="{FF2B5EF4-FFF2-40B4-BE49-F238E27FC236}">
                <a16:creationId xmlns:a16="http://schemas.microsoft.com/office/drawing/2014/main" id="{FEAD1926-4F95-2E92-4B48-32FF344215DB}"/>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48" name="Rectangle 31">
            <a:extLst>
              <a:ext uri="{FF2B5EF4-FFF2-40B4-BE49-F238E27FC236}">
                <a16:creationId xmlns:a16="http://schemas.microsoft.com/office/drawing/2014/main" id="{9FB7664B-B5DB-A9C9-8107-F97F5D0EC78E}"/>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49" name="Line 35">
            <a:extLst>
              <a:ext uri="{FF2B5EF4-FFF2-40B4-BE49-F238E27FC236}">
                <a16:creationId xmlns:a16="http://schemas.microsoft.com/office/drawing/2014/main" id="{D409D2E5-FEE7-BAF5-401C-75B58FD30546}"/>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0" name="Rectangle 36">
            <a:extLst>
              <a:ext uri="{FF2B5EF4-FFF2-40B4-BE49-F238E27FC236}">
                <a16:creationId xmlns:a16="http://schemas.microsoft.com/office/drawing/2014/main" id="{7650BD29-86FB-2063-6E6B-BF5F2774FEBF}"/>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533541" name="Line 37">
            <a:extLst>
              <a:ext uri="{FF2B5EF4-FFF2-40B4-BE49-F238E27FC236}">
                <a16:creationId xmlns:a16="http://schemas.microsoft.com/office/drawing/2014/main" id="{F123858D-D405-E256-D48F-5C4B1DE604A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3542" name="Rectangle 38">
            <a:extLst>
              <a:ext uri="{FF2B5EF4-FFF2-40B4-BE49-F238E27FC236}">
                <a16:creationId xmlns:a16="http://schemas.microsoft.com/office/drawing/2014/main" id="{C04E45BD-68E2-088A-64B8-16822C1932F9}"/>
              </a:ext>
            </a:extLst>
          </p:cNvPr>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rPr>
              <a:t>ca. 1000 B.C.</a:t>
            </a:r>
          </a:p>
        </p:txBody>
      </p:sp>
      <p:sp>
        <p:nvSpPr>
          <p:cNvPr id="26653" name="Text Box 74">
            <a:extLst>
              <a:ext uri="{FF2B5EF4-FFF2-40B4-BE49-F238E27FC236}">
                <a16:creationId xmlns:a16="http://schemas.microsoft.com/office/drawing/2014/main" id="{0F4CD05F-57BF-C408-4163-C6D081D26D90}"/>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533580" name="Text Box 76">
            <a:extLst>
              <a:ext uri="{FF2B5EF4-FFF2-40B4-BE49-F238E27FC236}">
                <a16:creationId xmlns:a16="http://schemas.microsoft.com/office/drawing/2014/main" id="{833E808D-800C-0A3E-8885-D889F0C366F0}"/>
              </a:ext>
            </a:extLst>
          </p:cNvPr>
          <p:cNvSpPr txBox="1">
            <a:spLocks noChangeArrowheads="1"/>
          </p:cNvSpPr>
          <p:nvPr/>
        </p:nvSpPr>
        <p:spPr bwMode="auto">
          <a:xfrm>
            <a:off x="1758950" y="0"/>
            <a:ext cx="3443288" cy="45720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b="1">
                <a:solidFill>
                  <a:schemeClr val="tx1"/>
                </a:solidFill>
                <a:latin typeface="Kerala" panose="020B0604020202020204" pitchFamily="2" charset="0"/>
              </a:rPr>
              <a:t>1</a:t>
            </a:r>
            <a:r>
              <a:rPr lang="en-US" altLang="en-US" sz="2400">
                <a:solidFill>
                  <a:schemeClr val="tx1"/>
                </a:solidFill>
                <a:latin typeface="Kerala" panose="020B0604020202020204" pitchFamily="2" charset="0"/>
              </a:rPr>
              <a:t>.ÖÎá</a:t>
            </a:r>
            <a:r>
              <a:rPr lang="en-US" altLang="en-US" sz="2400" b="1">
                <a:solidFill>
                  <a:schemeClr val="tx1"/>
                </a:solidFill>
              </a:rPr>
              <a:t>.</a:t>
            </a:r>
            <a:r>
              <a:rPr lang="en-US" altLang="en-US" sz="1600" b="1">
                <a:solidFill>
                  <a:schemeClr val="tx1"/>
                </a:solidFill>
              </a:rPr>
              <a:t>16:13-14</a:t>
            </a:r>
          </a:p>
        </p:txBody>
      </p:sp>
      <p:grpSp>
        <p:nvGrpSpPr>
          <p:cNvPr id="26655" name="Group 138">
            <a:extLst>
              <a:ext uri="{FF2B5EF4-FFF2-40B4-BE49-F238E27FC236}">
                <a16:creationId xmlns:a16="http://schemas.microsoft.com/office/drawing/2014/main" id="{A78F5A30-78AC-4570-BFDB-C0BB53665C1E}"/>
              </a:ext>
            </a:extLst>
          </p:cNvPr>
          <p:cNvGrpSpPr>
            <a:grpSpLocks/>
          </p:cNvGrpSpPr>
          <p:nvPr/>
        </p:nvGrpSpPr>
        <p:grpSpPr bwMode="auto">
          <a:xfrm>
            <a:off x="8018463" y="3436938"/>
            <a:ext cx="981075" cy="1843087"/>
            <a:chOff x="5051" y="2165"/>
            <a:chExt cx="618" cy="1161"/>
          </a:xfrm>
        </p:grpSpPr>
        <p:grpSp>
          <p:nvGrpSpPr>
            <p:cNvPr id="26675" name="Group 139">
              <a:extLst>
                <a:ext uri="{FF2B5EF4-FFF2-40B4-BE49-F238E27FC236}">
                  <a16:creationId xmlns:a16="http://schemas.microsoft.com/office/drawing/2014/main" id="{921F55B3-ABCE-3410-9FA8-681816181032}"/>
                </a:ext>
              </a:extLst>
            </p:cNvPr>
            <p:cNvGrpSpPr>
              <a:grpSpLocks/>
            </p:cNvGrpSpPr>
            <p:nvPr/>
          </p:nvGrpSpPr>
          <p:grpSpPr bwMode="auto">
            <a:xfrm>
              <a:off x="5051" y="2165"/>
              <a:ext cx="618" cy="1161"/>
              <a:chOff x="5051" y="2165"/>
              <a:chExt cx="618" cy="1161"/>
            </a:xfrm>
          </p:grpSpPr>
          <p:sp>
            <p:nvSpPr>
              <p:cNvPr id="26677" name="Freeform 140">
                <a:extLst>
                  <a:ext uri="{FF2B5EF4-FFF2-40B4-BE49-F238E27FC236}">
                    <a16:creationId xmlns:a16="http://schemas.microsoft.com/office/drawing/2014/main" id="{9C6221D2-B697-9302-663D-890338DEC1AA}"/>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78" name="AutoShape 141">
                <a:extLst>
                  <a:ext uri="{FF2B5EF4-FFF2-40B4-BE49-F238E27FC236}">
                    <a16:creationId xmlns:a16="http://schemas.microsoft.com/office/drawing/2014/main" id="{FD751EB8-2B7C-C990-F100-B1BDF2AA97B6}"/>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79" name="Rectangle 142">
                <a:extLst>
                  <a:ext uri="{FF2B5EF4-FFF2-40B4-BE49-F238E27FC236}">
                    <a16:creationId xmlns:a16="http://schemas.microsoft.com/office/drawing/2014/main" id="{8C9F9468-9FCD-D22E-C73E-D44B477CC28F}"/>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80" name="Line 143">
                <a:extLst>
                  <a:ext uri="{FF2B5EF4-FFF2-40B4-BE49-F238E27FC236}">
                    <a16:creationId xmlns:a16="http://schemas.microsoft.com/office/drawing/2014/main" id="{633C0DCB-0CBD-8DD7-84C1-703DE644F096}"/>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1" name="Rectangle 144">
                <a:extLst>
                  <a:ext uri="{FF2B5EF4-FFF2-40B4-BE49-F238E27FC236}">
                    <a16:creationId xmlns:a16="http://schemas.microsoft.com/office/drawing/2014/main" id="{2AD5E5BC-E527-1EA3-F3F8-B78C444BE1B8}"/>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82" name="Rectangle 145">
                <a:extLst>
                  <a:ext uri="{FF2B5EF4-FFF2-40B4-BE49-F238E27FC236}">
                    <a16:creationId xmlns:a16="http://schemas.microsoft.com/office/drawing/2014/main" id="{7520FAB7-47F2-D1BA-A598-9E94613927BD}"/>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83" name="Line 146">
                <a:extLst>
                  <a:ext uri="{FF2B5EF4-FFF2-40B4-BE49-F238E27FC236}">
                    <a16:creationId xmlns:a16="http://schemas.microsoft.com/office/drawing/2014/main" id="{F6C1199A-7BED-7BA4-276B-9805B7DBC829}"/>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4" name="Line 147">
                <a:extLst>
                  <a:ext uri="{FF2B5EF4-FFF2-40B4-BE49-F238E27FC236}">
                    <a16:creationId xmlns:a16="http://schemas.microsoft.com/office/drawing/2014/main" id="{F93F12CB-9C54-38DC-F539-31A1D2F7D779}"/>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5" name="Line 148">
                <a:extLst>
                  <a:ext uri="{FF2B5EF4-FFF2-40B4-BE49-F238E27FC236}">
                    <a16:creationId xmlns:a16="http://schemas.microsoft.com/office/drawing/2014/main" id="{71442D52-5214-DFD6-27C5-516F8D2681E8}"/>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6" name="Line 149">
                <a:extLst>
                  <a:ext uri="{FF2B5EF4-FFF2-40B4-BE49-F238E27FC236}">
                    <a16:creationId xmlns:a16="http://schemas.microsoft.com/office/drawing/2014/main" id="{A348183C-2475-30AE-AB8A-BE7889B8ADD5}"/>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7" name="Line 150">
                <a:extLst>
                  <a:ext uri="{FF2B5EF4-FFF2-40B4-BE49-F238E27FC236}">
                    <a16:creationId xmlns:a16="http://schemas.microsoft.com/office/drawing/2014/main" id="{6BEBFA17-1362-F949-418E-D4453286FF29}"/>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8" name="Line 151">
                <a:extLst>
                  <a:ext uri="{FF2B5EF4-FFF2-40B4-BE49-F238E27FC236}">
                    <a16:creationId xmlns:a16="http://schemas.microsoft.com/office/drawing/2014/main" id="{93731A1E-50FB-1681-BC0D-A67A92455238}"/>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9" name="Line 152">
                <a:extLst>
                  <a:ext uri="{FF2B5EF4-FFF2-40B4-BE49-F238E27FC236}">
                    <a16:creationId xmlns:a16="http://schemas.microsoft.com/office/drawing/2014/main" id="{5AB5F312-0999-4A20-FF7E-3DC5CA62869D}"/>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0" name="Line 153">
                <a:extLst>
                  <a:ext uri="{FF2B5EF4-FFF2-40B4-BE49-F238E27FC236}">
                    <a16:creationId xmlns:a16="http://schemas.microsoft.com/office/drawing/2014/main" id="{AF7E12EC-F750-5F55-0105-3E5C0609D607}"/>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1" name="Line 154">
                <a:extLst>
                  <a:ext uri="{FF2B5EF4-FFF2-40B4-BE49-F238E27FC236}">
                    <a16:creationId xmlns:a16="http://schemas.microsoft.com/office/drawing/2014/main" id="{A34551D4-5545-0106-AF3A-4742C04B74F7}"/>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2" name="Line 155">
                <a:extLst>
                  <a:ext uri="{FF2B5EF4-FFF2-40B4-BE49-F238E27FC236}">
                    <a16:creationId xmlns:a16="http://schemas.microsoft.com/office/drawing/2014/main" id="{E1F092EF-6C65-3F0F-3665-604A23AD55BA}"/>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3" name="Rectangle 156">
                <a:extLst>
                  <a:ext uri="{FF2B5EF4-FFF2-40B4-BE49-F238E27FC236}">
                    <a16:creationId xmlns:a16="http://schemas.microsoft.com/office/drawing/2014/main" id="{6FB15DBC-8FB0-5E4D-4FDF-F2396754551B}"/>
                  </a:ext>
                </a:extLst>
              </p:cNvPr>
              <p:cNvSpPr>
                <a:spLocks noChangeArrowheads="1"/>
              </p:cNvSpPr>
              <p:nvPr/>
            </p:nvSpPr>
            <p:spPr bwMode="auto">
              <a:xfrm>
                <a:off x="5051" y="2165"/>
                <a:ext cx="5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øÞ¼ÍøÃ¢</a:t>
                </a:r>
              </a:p>
            </p:txBody>
          </p:sp>
        </p:grpSp>
        <p:sp>
          <p:nvSpPr>
            <p:cNvPr id="26676" name="Rectangle 157">
              <a:extLst>
                <a:ext uri="{FF2B5EF4-FFF2-40B4-BE49-F238E27FC236}">
                  <a16:creationId xmlns:a16="http://schemas.microsoft.com/office/drawing/2014/main" id="{125385E1-7349-E989-AC99-C141A838E97B}"/>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26656" name="Text Box 158">
            <a:extLst>
              <a:ext uri="{FF2B5EF4-FFF2-40B4-BE49-F238E27FC236}">
                <a16:creationId xmlns:a16="http://schemas.microsoft.com/office/drawing/2014/main" id="{203F69E2-5A77-6EC5-1DC9-840FD8C6B795}"/>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33664" name="Rectangle 160">
            <a:extLst>
              <a:ext uri="{FF2B5EF4-FFF2-40B4-BE49-F238E27FC236}">
                <a16:creationId xmlns:a16="http://schemas.microsoft.com/office/drawing/2014/main" id="{8D10607D-65C9-71E0-285A-C78F343D3C2F}"/>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21</a:t>
            </a:r>
          </a:p>
        </p:txBody>
      </p:sp>
      <p:sp>
        <p:nvSpPr>
          <p:cNvPr id="26658" name="Text Box 161">
            <a:extLst>
              <a:ext uri="{FF2B5EF4-FFF2-40B4-BE49-F238E27FC236}">
                <a16:creationId xmlns:a16="http://schemas.microsoft.com/office/drawing/2014/main" id="{A2196D2E-88F8-D85B-DD00-5995C1B95419}"/>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26659" name="Rectangle 184">
            <a:extLst>
              <a:ext uri="{FF2B5EF4-FFF2-40B4-BE49-F238E27FC236}">
                <a16:creationId xmlns:a16="http://schemas.microsoft.com/office/drawing/2014/main" id="{36A9076F-DE68-0364-BEE4-B2ECB60D6C62}"/>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S - D - S</a:t>
            </a:r>
          </a:p>
        </p:txBody>
      </p:sp>
      <p:grpSp>
        <p:nvGrpSpPr>
          <p:cNvPr id="9" name="Group 186">
            <a:extLst>
              <a:ext uri="{FF2B5EF4-FFF2-40B4-BE49-F238E27FC236}">
                <a16:creationId xmlns:a16="http://schemas.microsoft.com/office/drawing/2014/main" id="{1FD33774-7304-533A-6F24-80B2606A9230}"/>
              </a:ext>
            </a:extLst>
          </p:cNvPr>
          <p:cNvGrpSpPr>
            <a:grpSpLocks/>
          </p:cNvGrpSpPr>
          <p:nvPr/>
        </p:nvGrpSpPr>
        <p:grpSpPr bwMode="auto">
          <a:xfrm>
            <a:off x="1385888" y="2454275"/>
            <a:ext cx="6273800" cy="3373438"/>
            <a:chOff x="2438" y="1574"/>
            <a:chExt cx="3952" cy="2125"/>
          </a:xfrm>
        </p:grpSpPr>
        <p:sp>
          <p:nvSpPr>
            <p:cNvPr id="533575" name="AutoShape 71">
              <a:extLst>
                <a:ext uri="{FF2B5EF4-FFF2-40B4-BE49-F238E27FC236}">
                  <a16:creationId xmlns:a16="http://schemas.microsoft.com/office/drawing/2014/main" id="{EABC6EC4-2A8B-0006-DDAA-AC3CF48B6CAB}"/>
                </a:ext>
              </a:extLst>
            </p:cNvPr>
            <p:cNvSpPr>
              <a:spLocks noChangeArrowheads="1"/>
            </p:cNvSpPr>
            <p:nvPr/>
          </p:nvSpPr>
          <p:spPr bwMode="auto">
            <a:xfrm>
              <a:off x="2438" y="1574"/>
              <a:ext cx="3952" cy="212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Comic Sans MS" charset="0"/>
                <a:ea typeface="+mn-ea"/>
              </a:endParaRPr>
            </a:p>
          </p:txBody>
        </p:sp>
        <p:sp>
          <p:nvSpPr>
            <p:cNvPr id="26673" name="Text Box 73">
              <a:extLst>
                <a:ext uri="{FF2B5EF4-FFF2-40B4-BE49-F238E27FC236}">
                  <a16:creationId xmlns:a16="http://schemas.microsoft.com/office/drawing/2014/main" id="{19C3E859-9365-D87B-9917-E320BAC9D2F8}"/>
                </a:ext>
              </a:extLst>
            </p:cNvPr>
            <p:cNvSpPr txBox="1">
              <a:spLocks noChangeArrowheads="1"/>
            </p:cNvSpPr>
            <p:nvPr/>
          </p:nvSpPr>
          <p:spPr bwMode="auto">
            <a:xfrm>
              <a:off x="2534" y="1824"/>
              <a:ext cx="3639" cy="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a:solidFill>
                    <a:schemeClr val="bg1"/>
                  </a:solidFill>
                  <a:latin typeface="Kerala" pitchFamily="2" charset="0"/>
                </a:rPr>
                <a:t>ÖìW øÞ¼ÞÕí: ¦dµÎßAæMG ÎÈá×cX</a:t>
              </a:r>
              <a:r>
                <a:rPr lang="en-US" altLang="en-US" sz="2800" b="1">
                  <a:solidFill>
                    <a:schemeClr val="bg1"/>
                  </a:solidFill>
                </a:rPr>
                <a:t>!</a:t>
              </a:r>
            </a:p>
            <a:p>
              <a:pPr algn="ctr">
                <a:spcBef>
                  <a:spcPct val="50000"/>
                </a:spcBef>
              </a:pPr>
              <a:r>
                <a:rPr lang="en-US" altLang="en-US" sz="2800">
                  <a:solidFill>
                    <a:schemeClr val="bg1"/>
                  </a:solidFill>
                  <a:latin typeface="Kerala" pitchFamily="2" charset="0"/>
                </a:rPr>
                <a:t>ÖìÜßæa ÉßX·ÞÎßæÏ ¥Íßç×µ¢ æºÏîáÕÞÈÞÏß ÖÎáçÕÜßæÈ Õß{ßAáKá:</a:t>
              </a:r>
            </a:p>
            <a:p>
              <a:pPr algn="ctr">
                <a:spcBef>
                  <a:spcPct val="50000"/>
                </a:spcBef>
              </a:pPr>
              <a:r>
                <a:rPr lang="en-US" altLang="en-US" sz="2800">
                  <a:solidFill>
                    <a:schemeClr val="bg1"/>
                  </a:solidFill>
                  <a:latin typeface="Kerala" pitchFamily="2" charset="0"/>
                </a:rPr>
                <a:t>çÌçJïçÙÎcÈÞÏ æºùáMAÞøX ÆÞÕàÆí</a:t>
              </a:r>
              <a:r>
                <a:rPr lang="en-US" altLang="en-US" sz="2800" b="1">
                  <a:solidFill>
                    <a:schemeClr val="bg1"/>
                  </a:solidFill>
                </a:rPr>
                <a:t>.</a:t>
              </a:r>
            </a:p>
          </p:txBody>
        </p:sp>
        <p:sp>
          <p:nvSpPr>
            <p:cNvPr id="26674" name="Text Box 185">
              <a:extLst>
                <a:ext uri="{FF2B5EF4-FFF2-40B4-BE49-F238E27FC236}">
                  <a16:creationId xmlns:a16="http://schemas.microsoft.com/office/drawing/2014/main" id="{25329FFF-4FEC-1789-F6CE-5310679A3A91}"/>
                </a:ext>
              </a:extLst>
            </p:cNvPr>
            <p:cNvSpPr txBox="1">
              <a:spLocks noChangeArrowheads="1"/>
            </p:cNvSpPr>
            <p:nvPr/>
          </p:nvSpPr>
          <p:spPr bwMode="auto">
            <a:xfrm>
              <a:off x="2558" y="1799"/>
              <a:ext cx="3639" cy="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a:solidFill>
                    <a:schemeClr val="tx2"/>
                  </a:solidFill>
                  <a:latin typeface="Kerala" pitchFamily="2" charset="0"/>
                </a:rPr>
                <a:t>ÖìW øÞ¼ÞÕí: ¦dµÎßAæMG ÎÈá×cX</a:t>
              </a:r>
              <a:r>
                <a:rPr lang="en-US" altLang="en-US" sz="2800" b="1">
                  <a:solidFill>
                    <a:schemeClr val="tx2"/>
                  </a:solidFill>
                </a:rPr>
                <a:t>!</a:t>
              </a:r>
            </a:p>
            <a:p>
              <a:pPr algn="ctr">
                <a:spcBef>
                  <a:spcPct val="50000"/>
                </a:spcBef>
              </a:pPr>
              <a:r>
                <a:rPr lang="en-US" altLang="en-US" sz="2800">
                  <a:solidFill>
                    <a:schemeClr val="tx2"/>
                  </a:solidFill>
                  <a:latin typeface="Kerala" pitchFamily="2" charset="0"/>
                </a:rPr>
                <a:t>ÖìÜßæa ÉßX·ÞÎßæÏ ¥Íßç×µ¢ æºÏîáÕÞÈÞÏß ÖÎáçÕÜßæÈ Õß{ßAáKá:</a:t>
              </a:r>
            </a:p>
            <a:p>
              <a:pPr algn="ctr">
                <a:spcBef>
                  <a:spcPct val="50000"/>
                </a:spcBef>
              </a:pPr>
              <a:r>
                <a:rPr lang="en-US" altLang="en-US" sz="2800">
                  <a:solidFill>
                    <a:schemeClr val="tx2"/>
                  </a:solidFill>
                  <a:latin typeface="Kerala" pitchFamily="2" charset="0"/>
                </a:rPr>
                <a:t>çÌçJïçÙÎcÈÞÏ æºùáMAÞøX ÆÞÕàÆí</a:t>
              </a:r>
              <a:r>
                <a:rPr lang="en-US" altLang="en-US" sz="2800" b="1">
                  <a:solidFill>
                    <a:schemeClr val="tx2"/>
                  </a:solidFill>
                </a:rPr>
                <a:t>.</a:t>
              </a:r>
            </a:p>
          </p:txBody>
        </p:sp>
      </p:grpSp>
      <p:grpSp>
        <p:nvGrpSpPr>
          <p:cNvPr id="26661" name="Group 113">
            <a:extLst>
              <a:ext uri="{FF2B5EF4-FFF2-40B4-BE49-F238E27FC236}">
                <a16:creationId xmlns:a16="http://schemas.microsoft.com/office/drawing/2014/main" id="{5B9AE1E4-B7A8-C084-F485-67277903EFC7}"/>
              </a:ext>
            </a:extLst>
          </p:cNvPr>
          <p:cNvGrpSpPr>
            <a:grpSpLocks/>
          </p:cNvGrpSpPr>
          <p:nvPr/>
        </p:nvGrpSpPr>
        <p:grpSpPr bwMode="auto">
          <a:xfrm>
            <a:off x="6289985" y="1290059"/>
            <a:ext cx="919814" cy="1010116"/>
            <a:chOff x="1557" y="1007"/>
            <a:chExt cx="2105" cy="1949"/>
          </a:xfrm>
        </p:grpSpPr>
        <p:grpSp>
          <p:nvGrpSpPr>
            <p:cNvPr id="26668" name="Group 115">
              <a:extLst>
                <a:ext uri="{FF2B5EF4-FFF2-40B4-BE49-F238E27FC236}">
                  <a16:creationId xmlns:a16="http://schemas.microsoft.com/office/drawing/2014/main" id="{CA1CC796-DE34-1E23-9886-918402E5D424}"/>
                </a:ext>
              </a:extLst>
            </p:cNvPr>
            <p:cNvGrpSpPr>
              <a:grpSpLocks/>
            </p:cNvGrpSpPr>
            <p:nvPr/>
          </p:nvGrpSpPr>
          <p:grpSpPr bwMode="auto">
            <a:xfrm>
              <a:off x="1557" y="1209"/>
              <a:ext cx="2105" cy="1421"/>
              <a:chOff x="578" y="2316"/>
              <a:chExt cx="2105" cy="1421"/>
            </a:xfrm>
          </p:grpSpPr>
          <p:sp>
            <p:nvSpPr>
              <p:cNvPr id="26670" name="Freeform 116" descr="Cork">
                <a:extLst>
                  <a:ext uri="{FF2B5EF4-FFF2-40B4-BE49-F238E27FC236}">
                    <a16:creationId xmlns:a16="http://schemas.microsoft.com/office/drawing/2014/main" id="{DE3A1EF2-64AE-C651-2E60-2B28BD0DDB08}"/>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6671" name="Freeform 117" descr="Cork">
                <a:extLst>
                  <a:ext uri="{FF2B5EF4-FFF2-40B4-BE49-F238E27FC236}">
                    <a16:creationId xmlns:a16="http://schemas.microsoft.com/office/drawing/2014/main" id="{FBD7EC4E-F71A-1072-6A01-D8AC3F6F99EE}"/>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6663" name="Freeform 119">
              <a:extLst>
                <a:ext uri="{FF2B5EF4-FFF2-40B4-BE49-F238E27FC236}">
                  <a16:creationId xmlns:a16="http://schemas.microsoft.com/office/drawing/2014/main" id="{5286F4BB-71CE-3CE0-B728-6AFFA13975F0}"/>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664" name="Freeform 120">
              <a:extLst>
                <a:ext uri="{FF2B5EF4-FFF2-40B4-BE49-F238E27FC236}">
                  <a16:creationId xmlns:a16="http://schemas.microsoft.com/office/drawing/2014/main" id="{5E09C6D7-55BD-5918-5E89-E1DAB3009BBF}"/>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665" name="Freeform 121">
              <a:extLst>
                <a:ext uri="{FF2B5EF4-FFF2-40B4-BE49-F238E27FC236}">
                  <a16:creationId xmlns:a16="http://schemas.microsoft.com/office/drawing/2014/main" id="{CA73F5B7-CAB4-970C-D47A-3408DFF447C9}"/>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666" name="Freeform 122">
              <a:extLst>
                <a:ext uri="{FF2B5EF4-FFF2-40B4-BE49-F238E27FC236}">
                  <a16:creationId xmlns:a16="http://schemas.microsoft.com/office/drawing/2014/main" id="{D0E47B9D-0BBE-AE77-9F1D-74BF23260832}"/>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667" name="Freeform 123">
              <a:extLst>
                <a:ext uri="{FF2B5EF4-FFF2-40B4-BE49-F238E27FC236}">
                  <a16:creationId xmlns:a16="http://schemas.microsoft.com/office/drawing/2014/main" id="{43203817-089D-D848-9096-CBD7344D750B}"/>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1+#ppt_w/2"/>
                                          </p:val>
                                        </p:tav>
                                        <p:tav tm="100000">
                                          <p:val>
                                            <p:strVal val="#ppt_x"/>
                                          </p:val>
                                        </p:tav>
                                      </p:tavLst>
                                    </p:anim>
                                    <p:anim calcmode="lin" valueType="num">
                                      <p:cBhvr additive="base">
                                        <p:cTn id="8"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13">
            <a:extLst>
              <a:ext uri="{FF2B5EF4-FFF2-40B4-BE49-F238E27FC236}">
                <a16:creationId xmlns:a16="http://schemas.microsoft.com/office/drawing/2014/main" id="{52974958-1BBC-E6D1-5F33-CE5A08CA5BBF}"/>
              </a:ext>
            </a:extLst>
          </p:cNvPr>
          <p:cNvGrpSpPr>
            <a:grpSpLocks/>
          </p:cNvGrpSpPr>
          <p:nvPr/>
        </p:nvGrpSpPr>
        <p:grpSpPr bwMode="auto">
          <a:xfrm>
            <a:off x="6083300" y="3154363"/>
            <a:ext cx="1289050" cy="1435100"/>
            <a:chOff x="1084" y="711"/>
            <a:chExt cx="2950" cy="2769"/>
          </a:xfrm>
        </p:grpSpPr>
        <p:grpSp>
          <p:nvGrpSpPr>
            <p:cNvPr id="27722" name="Group 114">
              <a:extLst>
                <a:ext uri="{FF2B5EF4-FFF2-40B4-BE49-F238E27FC236}">
                  <a16:creationId xmlns:a16="http://schemas.microsoft.com/office/drawing/2014/main" id="{6A1A850D-F0D5-E752-292E-0C541CB92D0B}"/>
                </a:ext>
              </a:extLst>
            </p:cNvPr>
            <p:cNvGrpSpPr>
              <a:grpSpLocks/>
            </p:cNvGrpSpPr>
            <p:nvPr/>
          </p:nvGrpSpPr>
          <p:grpSpPr bwMode="auto">
            <a:xfrm>
              <a:off x="1084" y="711"/>
              <a:ext cx="2950" cy="2769"/>
              <a:chOff x="2707" y="548"/>
              <a:chExt cx="2950" cy="2769"/>
            </a:xfrm>
          </p:grpSpPr>
          <p:grpSp>
            <p:nvGrpSpPr>
              <p:cNvPr id="27728" name="Group 115">
                <a:extLst>
                  <a:ext uri="{FF2B5EF4-FFF2-40B4-BE49-F238E27FC236}">
                    <a16:creationId xmlns:a16="http://schemas.microsoft.com/office/drawing/2014/main" id="{544FF29D-C4B6-7FC9-7F7B-8089E1637C72}"/>
                  </a:ext>
                </a:extLst>
              </p:cNvPr>
              <p:cNvGrpSpPr>
                <a:grpSpLocks/>
              </p:cNvGrpSpPr>
              <p:nvPr/>
            </p:nvGrpSpPr>
            <p:grpSpPr bwMode="auto">
              <a:xfrm>
                <a:off x="3180" y="1046"/>
                <a:ext cx="2105" cy="1421"/>
                <a:chOff x="578" y="2316"/>
                <a:chExt cx="2105" cy="1421"/>
              </a:xfrm>
            </p:grpSpPr>
            <p:sp>
              <p:nvSpPr>
                <p:cNvPr id="27730" name="Freeform 116" descr="Cork">
                  <a:extLst>
                    <a:ext uri="{FF2B5EF4-FFF2-40B4-BE49-F238E27FC236}">
                      <a16:creationId xmlns:a16="http://schemas.microsoft.com/office/drawing/2014/main" id="{C16EA931-4CA0-A2F7-8D26-98FA19A3311B}"/>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7731" name="Freeform 117" descr="Cork">
                  <a:extLst>
                    <a:ext uri="{FF2B5EF4-FFF2-40B4-BE49-F238E27FC236}">
                      <a16:creationId xmlns:a16="http://schemas.microsoft.com/office/drawing/2014/main" id="{C85F5B24-CFC2-C722-32AF-52EF93A249D0}"/>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7729" name="Picture 118">
                <a:extLst>
                  <a:ext uri="{FF2B5EF4-FFF2-40B4-BE49-F238E27FC236}">
                    <a16:creationId xmlns:a16="http://schemas.microsoft.com/office/drawing/2014/main" id="{9CDF3D22-F5DC-4608-F142-1F201AFB965A}"/>
                  </a:ext>
                </a:extLst>
              </p:cNvPr>
              <p:cNvPicPr>
                <a:picLocks noChangeArrowheads="1"/>
              </p:cNvPicPr>
              <p:nvPr/>
            </p:nvPicPr>
            <p:blipFill>
              <a:blip r:embed="rId3">
                <a:lum bright="8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7723" name="Freeform 119">
              <a:extLst>
                <a:ext uri="{FF2B5EF4-FFF2-40B4-BE49-F238E27FC236}">
                  <a16:creationId xmlns:a16="http://schemas.microsoft.com/office/drawing/2014/main" id="{4492EFB9-9EE4-7A2E-D660-E4844D492AB0}"/>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724" name="Freeform 120">
              <a:extLst>
                <a:ext uri="{FF2B5EF4-FFF2-40B4-BE49-F238E27FC236}">
                  <a16:creationId xmlns:a16="http://schemas.microsoft.com/office/drawing/2014/main" id="{848DE2AC-B0C7-171A-B8C6-CD0E7C7CA409}"/>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725" name="Freeform 121">
              <a:extLst>
                <a:ext uri="{FF2B5EF4-FFF2-40B4-BE49-F238E27FC236}">
                  <a16:creationId xmlns:a16="http://schemas.microsoft.com/office/drawing/2014/main" id="{C42252A0-AA98-28B5-87C4-9079E2E73BFC}"/>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726" name="Freeform 122">
              <a:extLst>
                <a:ext uri="{FF2B5EF4-FFF2-40B4-BE49-F238E27FC236}">
                  <a16:creationId xmlns:a16="http://schemas.microsoft.com/office/drawing/2014/main" id="{9AD56DC9-6A0C-E0AA-551D-C4F0F18F10E8}"/>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727" name="Freeform 123">
              <a:extLst>
                <a:ext uri="{FF2B5EF4-FFF2-40B4-BE49-F238E27FC236}">
                  <a16:creationId xmlns:a16="http://schemas.microsoft.com/office/drawing/2014/main" id="{A3AD3A3D-49F7-C41C-58C7-BFF921F23B32}"/>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4530" name="Rectangle 2">
            <a:extLst>
              <a:ext uri="{FF2B5EF4-FFF2-40B4-BE49-F238E27FC236}">
                <a16:creationId xmlns:a16="http://schemas.microsoft.com/office/drawing/2014/main" id="{82304CD5-9284-4C1B-839F-F4972BEBE28B}"/>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7652" name="AutoShape 3">
            <a:extLst>
              <a:ext uri="{FF2B5EF4-FFF2-40B4-BE49-F238E27FC236}">
                <a16:creationId xmlns:a16="http://schemas.microsoft.com/office/drawing/2014/main" id="{6A5B9018-C0AE-D50E-8547-39BC31509AB6}"/>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653" name="Rectangle 4">
            <a:extLst>
              <a:ext uri="{FF2B5EF4-FFF2-40B4-BE49-F238E27FC236}">
                <a16:creationId xmlns:a16="http://schemas.microsoft.com/office/drawing/2014/main" id="{8B4DC18E-7C55-D638-B4F0-835A09E2A919}"/>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654" name="Rectangle 5">
            <a:extLst>
              <a:ext uri="{FF2B5EF4-FFF2-40B4-BE49-F238E27FC236}">
                <a16:creationId xmlns:a16="http://schemas.microsoft.com/office/drawing/2014/main" id="{8B8D3C76-0FF6-A50A-F49A-AA75816553E8}"/>
              </a:ext>
            </a:extLst>
          </p:cNvPr>
          <p:cNvSpPr>
            <a:spLocks noChangeArrowheads="1"/>
          </p:cNvSpPr>
          <p:nvPr/>
        </p:nvSpPr>
        <p:spPr bwMode="auto">
          <a:xfrm>
            <a:off x="3059113" y="879475"/>
            <a:ext cx="16621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200">
                <a:solidFill>
                  <a:schemeClr val="accent2"/>
                </a:solidFill>
                <a:latin typeface="Times" panose="02020603050405020304" pitchFamily="18" charset="0"/>
              </a:rPr>
              <a:t> </a:t>
            </a:r>
            <a:r>
              <a:rPr lang="en-US" altLang="en-US" sz="2800">
                <a:solidFill>
                  <a:schemeClr val="accent2"/>
                </a:solidFill>
                <a:latin typeface="Kerala" pitchFamily="2" charset="0"/>
              </a:rPr>
              <a:t>øÞ¼ÍøÃ¢</a:t>
            </a:r>
            <a:endParaRPr lang="en-US" altLang="en-US" sz="2800">
              <a:solidFill>
                <a:schemeClr val="accent2"/>
              </a:solidFill>
              <a:latin typeface="Times" panose="02020603050405020304" pitchFamily="18" charset="0"/>
            </a:endParaRPr>
          </a:p>
        </p:txBody>
      </p:sp>
      <p:sp>
        <p:nvSpPr>
          <p:cNvPr id="27655" name="Rectangle 6">
            <a:extLst>
              <a:ext uri="{FF2B5EF4-FFF2-40B4-BE49-F238E27FC236}">
                <a16:creationId xmlns:a16="http://schemas.microsoft.com/office/drawing/2014/main" id="{E5EA09CD-19B8-4D07-0F5A-8F205B759112}"/>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656" name="Rectangle 8">
            <a:extLst>
              <a:ext uri="{FF2B5EF4-FFF2-40B4-BE49-F238E27FC236}">
                <a16:creationId xmlns:a16="http://schemas.microsoft.com/office/drawing/2014/main" id="{C6924814-B4B9-8ACE-6E9C-574F528A4C60}"/>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4539" name="Rectangle 11">
            <a:extLst>
              <a:ext uri="{FF2B5EF4-FFF2-40B4-BE49-F238E27FC236}">
                <a16:creationId xmlns:a16="http://schemas.microsoft.com/office/drawing/2014/main" id="{D4B13DFA-DA92-D541-0506-76889D150608}"/>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27658" name="Group 12">
            <a:extLst>
              <a:ext uri="{FF2B5EF4-FFF2-40B4-BE49-F238E27FC236}">
                <a16:creationId xmlns:a16="http://schemas.microsoft.com/office/drawing/2014/main" id="{A862EF98-C1EB-6957-207D-FDEE3EE2B136}"/>
              </a:ext>
            </a:extLst>
          </p:cNvPr>
          <p:cNvGrpSpPr>
            <a:grpSpLocks/>
          </p:cNvGrpSpPr>
          <p:nvPr/>
        </p:nvGrpSpPr>
        <p:grpSpPr bwMode="auto">
          <a:xfrm>
            <a:off x="901700" y="2603500"/>
            <a:ext cx="2201863" cy="1765300"/>
            <a:chOff x="568" y="1640"/>
            <a:chExt cx="1387" cy="1112"/>
          </a:xfrm>
        </p:grpSpPr>
        <p:grpSp>
          <p:nvGrpSpPr>
            <p:cNvPr id="27717" name="Group 13">
              <a:extLst>
                <a:ext uri="{FF2B5EF4-FFF2-40B4-BE49-F238E27FC236}">
                  <a16:creationId xmlns:a16="http://schemas.microsoft.com/office/drawing/2014/main" id="{D07BECF1-F60C-CC2A-CD86-C8AA3C6B6A91}"/>
                </a:ext>
              </a:extLst>
            </p:cNvPr>
            <p:cNvGrpSpPr>
              <a:grpSpLocks/>
            </p:cNvGrpSpPr>
            <p:nvPr/>
          </p:nvGrpSpPr>
          <p:grpSpPr bwMode="auto">
            <a:xfrm>
              <a:off x="568" y="1640"/>
              <a:ext cx="1249" cy="1112"/>
              <a:chOff x="568" y="1640"/>
              <a:chExt cx="1249" cy="1112"/>
            </a:xfrm>
          </p:grpSpPr>
          <p:sp>
            <p:nvSpPr>
              <p:cNvPr id="534542" name="Oval 14">
                <a:extLst>
                  <a:ext uri="{FF2B5EF4-FFF2-40B4-BE49-F238E27FC236}">
                    <a16:creationId xmlns:a16="http://schemas.microsoft.com/office/drawing/2014/main" id="{95F6AB08-249E-6586-2F6F-38B8EF605A71}"/>
                  </a:ext>
                </a:extLst>
              </p:cNvPr>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7720" name="Freeform 15">
                <a:extLst>
                  <a:ext uri="{FF2B5EF4-FFF2-40B4-BE49-F238E27FC236}">
                    <a16:creationId xmlns:a16="http://schemas.microsoft.com/office/drawing/2014/main" id="{A8A46C05-93C7-9DB4-5C51-6D1390FEDD5F}"/>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7721" name="Freeform 16">
                <a:extLst>
                  <a:ext uri="{FF2B5EF4-FFF2-40B4-BE49-F238E27FC236}">
                    <a16:creationId xmlns:a16="http://schemas.microsoft.com/office/drawing/2014/main" id="{D09A17AC-7F05-5D89-8FF8-6A0BE3843CFB}"/>
                  </a:ext>
                </a:extLst>
              </p:cNvPr>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a:extLst>
                <a:ext uri="{FF2B5EF4-FFF2-40B4-BE49-F238E27FC236}">
                  <a16:creationId xmlns:a16="http://schemas.microsoft.com/office/drawing/2014/main" id="{1FA8242F-20B2-3F5B-948B-8B1849FC4C2E}"/>
                </a:ext>
              </a:extLst>
            </p:cNvPr>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a:t>
              </a:r>
              <a:r>
                <a:rPr lang="en-US" sz="6000">
                  <a:solidFill>
                    <a:srgbClr val="51DC00"/>
                  </a:solidFill>
                  <a:latin typeface="Times" charset="0"/>
                  <a:ea typeface="+mn-ea"/>
                </a:rPr>
                <a:t>R</a:t>
              </a:r>
              <a:r>
                <a:rPr lang="en-US" sz="3600">
                  <a:solidFill>
                    <a:schemeClr val="tx2"/>
                  </a:solidFill>
                  <a:latin typeface="Times" charset="0"/>
                  <a:ea typeface="+mn-ea"/>
                </a:rPr>
                <a:t> C</a:t>
              </a:r>
            </a:p>
          </p:txBody>
        </p:sp>
      </p:grpSp>
      <p:sp>
        <p:nvSpPr>
          <p:cNvPr id="27659" name="Rectangle 18">
            <a:extLst>
              <a:ext uri="{FF2B5EF4-FFF2-40B4-BE49-F238E27FC236}">
                <a16:creationId xmlns:a16="http://schemas.microsoft.com/office/drawing/2014/main" id="{AA26EA14-63B1-CC6F-BF36-42D0CC10CDB7}"/>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660" name="Line 19">
            <a:extLst>
              <a:ext uri="{FF2B5EF4-FFF2-40B4-BE49-F238E27FC236}">
                <a16:creationId xmlns:a16="http://schemas.microsoft.com/office/drawing/2014/main" id="{E6892A4D-9C4F-EC50-E58B-3C610EACA65D}"/>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1" name="Line 20">
            <a:extLst>
              <a:ext uri="{FF2B5EF4-FFF2-40B4-BE49-F238E27FC236}">
                <a16:creationId xmlns:a16="http://schemas.microsoft.com/office/drawing/2014/main" id="{EBEC9512-A2A8-2F20-8C4D-0A1672A8CFFA}"/>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2" name="Line 21">
            <a:extLst>
              <a:ext uri="{FF2B5EF4-FFF2-40B4-BE49-F238E27FC236}">
                <a16:creationId xmlns:a16="http://schemas.microsoft.com/office/drawing/2014/main" id="{68F39E52-F97E-01C7-53C3-C1FFD730C4D7}"/>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3" name="Line 22">
            <a:extLst>
              <a:ext uri="{FF2B5EF4-FFF2-40B4-BE49-F238E27FC236}">
                <a16:creationId xmlns:a16="http://schemas.microsoft.com/office/drawing/2014/main" id="{540A7667-CFDA-7AD0-1DE0-8B3C595E2299}"/>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4" name="Line 23">
            <a:extLst>
              <a:ext uri="{FF2B5EF4-FFF2-40B4-BE49-F238E27FC236}">
                <a16:creationId xmlns:a16="http://schemas.microsoft.com/office/drawing/2014/main" id="{7A0C61A3-A607-104A-88BE-C8972CFE20EC}"/>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5" name="Line 24">
            <a:extLst>
              <a:ext uri="{FF2B5EF4-FFF2-40B4-BE49-F238E27FC236}">
                <a16:creationId xmlns:a16="http://schemas.microsoft.com/office/drawing/2014/main" id="{B0932B92-D584-648D-E6ED-2B6913C712C3}"/>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6" name="Line 25">
            <a:extLst>
              <a:ext uri="{FF2B5EF4-FFF2-40B4-BE49-F238E27FC236}">
                <a16:creationId xmlns:a16="http://schemas.microsoft.com/office/drawing/2014/main" id="{C4E4FD5C-88DD-DA66-78A1-956C84FF5710}"/>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7" name="Line 26">
            <a:extLst>
              <a:ext uri="{FF2B5EF4-FFF2-40B4-BE49-F238E27FC236}">
                <a16:creationId xmlns:a16="http://schemas.microsoft.com/office/drawing/2014/main" id="{D8001BC8-5311-4CFF-83CC-4789C6E274F2}"/>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8" name="Line 27">
            <a:extLst>
              <a:ext uri="{FF2B5EF4-FFF2-40B4-BE49-F238E27FC236}">
                <a16:creationId xmlns:a16="http://schemas.microsoft.com/office/drawing/2014/main" id="{DA6B1BE0-4284-6716-B145-53A5B3E44771}"/>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9" name="Rectangle 28">
            <a:extLst>
              <a:ext uri="{FF2B5EF4-FFF2-40B4-BE49-F238E27FC236}">
                <a16:creationId xmlns:a16="http://schemas.microsoft.com/office/drawing/2014/main" id="{A6B11CA2-06EE-D6B8-14D3-BF1ACCB91114}"/>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670" name="Rectangle 29">
            <a:extLst>
              <a:ext uri="{FF2B5EF4-FFF2-40B4-BE49-F238E27FC236}">
                <a16:creationId xmlns:a16="http://schemas.microsoft.com/office/drawing/2014/main" id="{72C86928-3607-5437-F94E-E0581FDBB105}"/>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671" name="Rectangle 30">
            <a:extLst>
              <a:ext uri="{FF2B5EF4-FFF2-40B4-BE49-F238E27FC236}">
                <a16:creationId xmlns:a16="http://schemas.microsoft.com/office/drawing/2014/main" id="{86DA178A-C35E-FC7B-142F-28BC83AE3EDF}"/>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672" name="Rectangle 31">
            <a:extLst>
              <a:ext uri="{FF2B5EF4-FFF2-40B4-BE49-F238E27FC236}">
                <a16:creationId xmlns:a16="http://schemas.microsoft.com/office/drawing/2014/main" id="{E40ED084-BA1D-3E50-93BA-C2A7A6FA3B28}"/>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673" name="Line 35">
            <a:extLst>
              <a:ext uri="{FF2B5EF4-FFF2-40B4-BE49-F238E27FC236}">
                <a16:creationId xmlns:a16="http://schemas.microsoft.com/office/drawing/2014/main" id="{FE2060D5-983B-DB24-225D-D6A50CA1A2F6}"/>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4" name="Rectangle 36">
            <a:extLst>
              <a:ext uri="{FF2B5EF4-FFF2-40B4-BE49-F238E27FC236}">
                <a16:creationId xmlns:a16="http://schemas.microsoft.com/office/drawing/2014/main" id="{463ED253-B83A-4007-56D0-51F9157D14D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534565" name="Line 37">
            <a:extLst>
              <a:ext uri="{FF2B5EF4-FFF2-40B4-BE49-F238E27FC236}">
                <a16:creationId xmlns:a16="http://schemas.microsoft.com/office/drawing/2014/main" id="{B30CB18E-F14F-CB25-807A-0630A734777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4566" name="Rectangle 38">
            <a:extLst>
              <a:ext uri="{FF2B5EF4-FFF2-40B4-BE49-F238E27FC236}">
                <a16:creationId xmlns:a16="http://schemas.microsoft.com/office/drawing/2014/main" id="{65719919-DCE1-51E3-F297-2E15D26C614E}"/>
              </a:ext>
            </a:extLst>
          </p:cNvPr>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rPr>
              <a:t>ca. 1000 B.C.</a:t>
            </a:r>
          </a:p>
        </p:txBody>
      </p:sp>
      <p:sp>
        <p:nvSpPr>
          <p:cNvPr id="534568" name="Oval 40">
            <a:extLst>
              <a:ext uri="{FF2B5EF4-FFF2-40B4-BE49-F238E27FC236}">
                <a16:creationId xmlns:a16="http://schemas.microsoft.com/office/drawing/2014/main" id="{562B8269-8FBA-7973-023D-C6099CD89517}"/>
              </a:ext>
            </a:extLst>
          </p:cNvPr>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id-ID" sz="1600">
              <a:solidFill>
                <a:schemeClr val="accent1"/>
              </a:solidFill>
              <a:latin typeface="Times" charset="0"/>
              <a:ea typeface="+mn-ea"/>
            </a:endParaRPr>
          </a:p>
        </p:txBody>
      </p:sp>
      <p:sp>
        <p:nvSpPr>
          <p:cNvPr id="534595" name="Text Box 67">
            <a:extLst>
              <a:ext uri="{FF2B5EF4-FFF2-40B4-BE49-F238E27FC236}">
                <a16:creationId xmlns:a16="http://schemas.microsoft.com/office/drawing/2014/main" id="{2B833654-F00C-2C9A-4CCA-E3B2EA682DF8}"/>
              </a:ext>
            </a:extLst>
          </p:cNvPr>
          <p:cNvSpPr txBox="1">
            <a:spLocks noChangeArrowheads="1"/>
          </p:cNvSpPr>
          <p:nvPr/>
        </p:nvSpPr>
        <p:spPr bwMode="auto">
          <a:xfrm>
            <a:off x="1757363" y="-22225"/>
            <a:ext cx="5668962" cy="45720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b="1">
                <a:solidFill>
                  <a:schemeClr val="tx1"/>
                </a:solidFill>
                <a:latin typeface="Kerala" panose="020B0604020202020204" pitchFamily="2" charset="0"/>
              </a:rPr>
              <a:t>1</a:t>
            </a:r>
            <a:r>
              <a:rPr lang="en-US" altLang="en-US" sz="2400">
                <a:solidFill>
                  <a:schemeClr val="tx1"/>
                </a:solidFill>
                <a:latin typeface="Kerala" panose="020B0604020202020204" pitchFamily="2" charset="0"/>
              </a:rPr>
              <a:t>.ÖÎá</a:t>
            </a:r>
            <a:r>
              <a:rPr lang="en-US" altLang="en-US" sz="1600" b="1">
                <a:solidFill>
                  <a:schemeClr val="tx1"/>
                </a:solidFill>
              </a:rPr>
              <a:t>. 16:1</a:t>
            </a:r>
          </a:p>
        </p:txBody>
      </p:sp>
      <p:grpSp>
        <p:nvGrpSpPr>
          <p:cNvPr id="27679" name="Group 89">
            <a:extLst>
              <a:ext uri="{FF2B5EF4-FFF2-40B4-BE49-F238E27FC236}">
                <a16:creationId xmlns:a16="http://schemas.microsoft.com/office/drawing/2014/main" id="{BFCA2740-1490-D543-3520-50920818C8F0}"/>
              </a:ext>
            </a:extLst>
          </p:cNvPr>
          <p:cNvGrpSpPr>
            <a:grpSpLocks/>
          </p:cNvGrpSpPr>
          <p:nvPr/>
        </p:nvGrpSpPr>
        <p:grpSpPr bwMode="auto">
          <a:xfrm>
            <a:off x="8018463" y="3436938"/>
            <a:ext cx="981075" cy="1843087"/>
            <a:chOff x="5051" y="2165"/>
            <a:chExt cx="618" cy="1161"/>
          </a:xfrm>
        </p:grpSpPr>
        <p:grpSp>
          <p:nvGrpSpPr>
            <p:cNvPr id="27698" name="Group 90">
              <a:extLst>
                <a:ext uri="{FF2B5EF4-FFF2-40B4-BE49-F238E27FC236}">
                  <a16:creationId xmlns:a16="http://schemas.microsoft.com/office/drawing/2014/main" id="{C26F29FC-3C1A-1741-61E4-9C2823A6BA12}"/>
                </a:ext>
              </a:extLst>
            </p:cNvPr>
            <p:cNvGrpSpPr>
              <a:grpSpLocks/>
            </p:cNvGrpSpPr>
            <p:nvPr/>
          </p:nvGrpSpPr>
          <p:grpSpPr bwMode="auto">
            <a:xfrm>
              <a:off x="5051" y="2165"/>
              <a:ext cx="618" cy="1161"/>
              <a:chOff x="5051" y="2165"/>
              <a:chExt cx="618" cy="1161"/>
            </a:xfrm>
          </p:grpSpPr>
          <p:sp>
            <p:nvSpPr>
              <p:cNvPr id="27700" name="Freeform 91">
                <a:extLst>
                  <a:ext uri="{FF2B5EF4-FFF2-40B4-BE49-F238E27FC236}">
                    <a16:creationId xmlns:a16="http://schemas.microsoft.com/office/drawing/2014/main" id="{AE5405B0-6F20-14AE-AA06-0E219A1B7D35}"/>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7701" name="AutoShape 92">
                <a:extLst>
                  <a:ext uri="{FF2B5EF4-FFF2-40B4-BE49-F238E27FC236}">
                    <a16:creationId xmlns:a16="http://schemas.microsoft.com/office/drawing/2014/main" id="{D62F98B5-AF7F-A7E0-3997-CDF16C705560}"/>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702" name="Rectangle 93">
                <a:extLst>
                  <a:ext uri="{FF2B5EF4-FFF2-40B4-BE49-F238E27FC236}">
                    <a16:creationId xmlns:a16="http://schemas.microsoft.com/office/drawing/2014/main" id="{782EF040-76DE-0FDE-5640-A6A29EA50354}"/>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703" name="Line 94">
                <a:extLst>
                  <a:ext uri="{FF2B5EF4-FFF2-40B4-BE49-F238E27FC236}">
                    <a16:creationId xmlns:a16="http://schemas.microsoft.com/office/drawing/2014/main" id="{4A36ADFB-DB38-99F7-32E1-4C666255E7F7}"/>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704" name="Rectangle 95">
                <a:extLst>
                  <a:ext uri="{FF2B5EF4-FFF2-40B4-BE49-F238E27FC236}">
                    <a16:creationId xmlns:a16="http://schemas.microsoft.com/office/drawing/2014/main" id="{B6DEBE86-6044-EF88-F959-8ABD23D0EA97}"/>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705" name="Rectangle 96">
                <a:extLst>
                  <a:ext uri="{FF2B5EF4-FFF2-40B4-BE49-F238E27FC236}">
                    <a16:creationId xmlns:a16="http://schemas.microsoft.com/office/drawing/2014/main" id="{EC432E17-B5AC-0FA0-16E4-4A55EF29433A}"/>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7706" name="Line 97">
                <a:extLst>
                  <a:ext uri="{FF2B5EF4-FFF2-40B4-BE49-F238E27FC236}">
                    <a16:creationId xmlns:a16="http://schemas.microsoft.com/office/drawing/2014/main" id="{28CB2B20-2ED9-BD21-3EA1-4C65B959754E}"/>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707" name="Line 98">
                <a:extLst>
                  <a:ext uri="{FF2B5EF4-FFF2-40B4-BE49-F238E27FC236}">
                    <a16:creationId xmlns:a16="http://schemas.microsoft.com/office/drawing/2014/main" id="{06255910-0D42-1140-90E9-077B29383A38}"/>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708" name="Line 99">
                <a:extLst>
                  <a:ext uri="{FF2B5EF4-FFF2-40B4-BE49-F238E27FC236}">
                    <a16:creationId xmlns:a16="http://schemas.microsoft.com/office/drawing/2014/main" id="{EB1C0F31-99EF-21F8-7BDF-9D68767B657A}"/>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709" name="Line 100">
                <a:extLst>
                  <a:ext uri="{FF2B5EF4-FFF2-40B4-BE49-F238E27FC236}">
                    <a16:creationId xmlns:a16="http://schemas.microsoft.com/office/drawing/2014/main" id="{CB1A6101-4C8B-1136-816A-0B0E76D6E63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710" name="Line 101">
                <a:extLst>
                  <a:ext uri="{FF2B5EF4-FFF2-40B4-BE49-F238E27FC236}">
                    <a16:creationId xmlns:a16="http://schemas.microsoft.com/office/drawing/2014/main" id="{480046B6-3E22-BF54-868B-3A25F91E6B6E}"/>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711" name="Line 102">
                <a:extLst>
                  <a:ext uri="{FF2B5EF4-FFF2-40B4-BE49-F238E27FC236}">
                    <a16:creationId xmlns:a16="http://schemas.microsoft.com/office/drawing/2014/main" id="{BD86496B-40A0-A239-B949-54C249C8BA69}"/>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712" name="Line 103">
                <a:extLst>
                  <a:ext uri="{FF2B5EF4-FFF2-40B4-BE49-F238E27FC236}">
                    <a16:creationId xmlns:a16="http://schemas.microsoft.com/office/drawing/2014/main" id="{13D073C7-AF23-0467-27E6-9885A6A0C8C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713" name="Line 104">
                <a:extLst>
                  <a:ext uri="{FF2B5EF4-FFF2-40B4-BE49-F238E27FC236}">
                    <a16:creationId xmlns:a16="http://schemas.microsoft.com/office/drawing/2014/main" id="{530F815D-3011-0B07-CB8D-D203A7294451}"/>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714" name="Line 105">
                <a:extLst>
                  <a:ext uri="{FF2B5EF4-FFF2-40B4-BE49-F238E27FC236}">
                    <a16:creationId xmlns:a16="http://schemas.microsoft.com/office/drawing/2014/main" id="{2B1E76DC-1B99-DB39-FFDB-8A065AA90013}"/>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715" name="Line 106">
                <a:extLst>
                  <a:ext uri="{FF2B5EF4-FFF2-40B4-BE49-F238E27FC236}">
                    <a16:creationId xmlns:a16="http://schemas.microsoft.com/office/drawing/2014/main" id="{2D2A75EF-B8E3-79D6-D9FC-176126B083C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716" name="Rectangle 107">
                <a:extLst>
                  <a:ext uri="{FF2B5EF4-FFF2-40B4-BE49-F238E27FC236}">
                    <a16:creationId xmlns:a16="http://schemas.microsoft.com/office/drawing/2014/main" id="{8B5A9099-648A-A08A-614E-7CC08155047D}"/>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p>
            </p:txBody>
          </p:sp>
        </p:grpSp>
        <p:sp>
          <p:nvSpPr>
            <p:cNvPr id="27699" name="Rectangle 108">
              <a:extLst>
                <a:ext uri="{FF2B5EF4-FFF2-40B4-BE49-F238E27FC236}">
                  <a16:creationId xmlns:a16="http://schemas.microsoft.com/office/drawing/2014/main" id="{61FD243E-C4D8-9C74-70D1-1D9792366061}"/>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27680" name="Text Box 109">
            <a:extLst>
              <a:ext uri="{FF2B5EF4-FFF2-40B4-BE49-F238E27FC236}">
                <a16:creationId xmlns:a16="http://schemas.microsoft.com/office/drawing/2014/main" id="{136A89CF-42F5-7C15-F15B-6493F85E3FAA}"/>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34639" name="Rectangle 111">
            <a:extLst>
              <a:ext uri="{FF2B5EF4-FFF2-40B4-BE49-F238E27FC236}">
                <a16:creationId xmlns:a16="http://schemas.microsoft.com/office/drawing/2014/main" id="{D31D351A-6DD7-0E19-EDD2-BA9CC47051EC}"/>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22</a:t>
            </a:r>
          </a:p>
        </p:txBody>
      </p:sp>
      <p:sp>
        <p:nvSpPr>
          <p:cNvPr id="27682" name="Text Box 112">
            <a:extLst>
              <a:ext uri="{FF2B5EF4-FFF2-40B4-BE49-F238E27FC236}">
                <a16:creationId xmlns:a16="http://schemas.microsoft.com/office/drawing/2014/main" id="{5810E236-767A-99A1-4430-A3ADEE75502B}"/>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pic>
        <p:nvPicPr>
          <p:cNvPr id="534593" name="Picture 65">
            <a:extLst>
              <a:ext uri="{FF2B5EF4-FFF2-40B4-BE49-F238E27FC236}">
                <a16:creationId xmlns:a16="http://schemas.microsoft.com/office/drawing/2014/main" id="{EE80322E-2EF3-6A02-B346-4E8D0A830365}"/>
              </a:ext>
            </a:extLst>
          </p:cNvPr>
          <p:cNvPicPr>
            <a:picLocks noChangeAspect="1" noChangeArrowheads="1"/>
          </p:cNvPicPr>
          <p:nvPr/>
        </p:nvPicPr>
        <p:blipFill>
          <a:blip r:embed="rId4"/>
          <a:srcRect l="19531" t="21875" r="31641" b="33333"/>
          <a:stretch>
            <a:fillRect/>
          </a:stretch>
        </p:blipFill>
        <p:spPr bwMode="auto">
          <a:xfrm>
            <a:off x="2884488" y="3217863"/>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a:extLst>
              <a:ext uri="{FF2B5EF4-FFF2-40B4-BE49-F238E27FC236}">
                <a16:creationId xmlns:a16="http://schemas.microsoft.com/office/drawing/2014/main" id="{3ADA27E1-C52F-FB0F-1D69-84FCFEA6EEFF}"/>
              </a:ext>
            </a:extLst>
          </p:cNvPr>
          <p:cNvSpPr txBox="1">
            <a:spLocks noChangeArrowheads="1"/>
          </p:cNvSpPr>
          <p:nvPr/>
        </p:nvSpPr>
        <p:spPr bwMode="auto">
          <a:xfrm>
            <a:off x="2693988" y="5605463"/>
            <a:ext cx="50276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chemeClr val="tx1"/>
                </a:solidFill>
                <a:latin typeface="Kerala" pitchFamily="2" charset="0"/>
              </a:rPr>
              <a:t>çÌçJïçÙÎßÈá ØÎàÉ¢ §¿ÏzÞV ¦¿áµæ{ ÉÞÜßAáKá</a:t>
            </a:r>
          </a:p>
        </p:txBody>
      </p:sp>
      <p:sp>
        <p:nvSpPr>
          <p:cNvPr id="27685" name="Rectangle 136">
            <a:extLst>
              <a:ext uri="{FF2B5EF4-FFF2-40B4-BE49-F238E27FC236}">
                <a16:creationId xmlns:a16="http://schemas.microsoft.com/office/drawing/2014/main" id="{4F75B074-8FAD-767B-6314-6B3D59F03A77}"/>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S - D - S</a:t>
            </a:r>
          </a:p>
        </p:txBody>
      </p:sp>
      <p:sp>
        <p:nvSpPr>
          <p:cNvPr id="27686" name="Text Box 137">
            <a:extLst>
              <a:ext uri="{FF2B5EF4-FFF2-40B4-BE49-F238E27FC236}">
                <a16:creationId xmlns:a16="http://schemas.microsoft.com/office/drawing/2014/main" id="{ACBFA506-B390-F4F2-6CB3-EE974BCA33EE}"/>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1</a:t>
            </a:r>
            <a:endParaRPr lang="en-US" altLang="en-US">
              <a:solidFill>
                <a:srgbClr val="FFA27C"/>
              </a:solidFill>
              <a:latin typeface="B VAG Rounded Bold" charset="0"/>
            </a:endParaRPr>
          </a:p>
        </p:txBody>
      </p:sp>
      <p:grpSp>
        <p:nvGrpSpPr>
          <p:cNvPr id="27687" name="Group 113">
            <a:extLst>
              <a:ext uri="{FF2B5EF4-FFF2-40B4-BE49-F238E27FC236}">
                <a16:creationId xmlns:a16="http://schemas.microsoft.com/office/drawing/2014/main" id="{EE158C7C-BEDA-D4AE-920B-B47089D41B10}"/>
              </a:ext>
            </a:extLst>
          </p:cNvPr>
          <p:cNvGrpSpPr>
            <a:grpSpLocks/>
          </p:cNvGrpSpPr>
          <p:nvPr/>
        </p:nvGrpSpPr>
        <p:grpSpPr bwMode="auto">
          <a:xfrm>
            <a:off x="6289985" y="1290059"/>
            <a:ext cx="919814" cy="1010116"/>
            <a:chOff x="1557" y="1007"/>
            <a:chExt cx="2105" cy="1949"/>
          </a:xfrm>
        </p:grpSpPr>
        <p:grpSp>
          <p:nvGrpSpPr>
            <p:cNvPr id="27694" name="Group 115">
              <a:extLst>
                <a:ext uri="{FF2B5EF4-FFF2-40B4-BE49-F238E27FC236}">
                  <a16:creationId xmlns:a16="http://schemas.microsoft.com/office/drawing/2014/main" id="{C19FCABB-73E6-2BCE-6CA7-AB065293C2C9}"/>
                </a:ext>
              </a:extLst>
            </p:cNvPr>
            <p:cNvGrpSpPr>
              <a:grpSpLocks/>
            </p:cNvGrpSpPr>
            <p:nvPr/>
          </p:nvGrpSpPr>
          <p:grpSpPr bwMode="auto">
            <a:xfrm>
              <a:off x="1557" y="1209"/>
              <a:ext cx="2105" cy="1421"/>
              <a:chOff x="578" y="2316"/>
              <a:chExt cx="2105" cy="1421"/>
            </a:xfrm>
          </p:grpSpPr>
          <p:sp>
            <p:nvSpPr>
              <p:cNvPr id="27696" name="Freeform 116" descr="Cork">
                <a:extLst>
                  <a:ext uri="{FF2B5EF4-FFF2-40B4-BE49-F238E27FC236}">
                    <a16:creationId xmlns:a16="http://schemas.microsoft.com/office/drawing/2014/main" id="{B541DB0C-F8E7-DBEE-748E-7D49664A76E1}"/>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7697" name="Freeform 117" descr="Cork">
                <a:extLst>
                  <a:ext uri="{FF2B5EF4-FFF2-40B4-BE49-F238E27FC236}">
                    <a16:creationId xmlns:a16="http://schemas.microsoft.com/office/drawing/2014/main" id="{FEFDAB47-7A4A-F019-E931-3F13F0AF5617}"/>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7689" name="Freeform 119">
              <a:extLst>
                <a:ext uri="{FF2B5EF4-FFF2-40B4-BE49-F238E27FC236}">
                  <a16:creationId xmlns:a16="http://schemas.microsoft.com/office/drawing/2014/main" id="{967537B8-39F9-90C7-5C06-60256A0EFDCE}"/>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90" name="Freeform 120">
              <a:extLst>
                <a:ext uri="{FF2B5EF4-FFF2-40B4-BE49-F238E27FC236}">
                  <a16:creationId xmlns:a16="http://schemas.microsoft.com/office/drawing/2014/main" id="{363994A1-B0BF-42B4-774B-7DB38D022F96}"/>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91" name="Freeform 121">
              <a:extLst>
                <a:ext uri="{FF2B5EF4-FFF2-40B4-BE49-F238E27FC236}">
                  <a16:creationId xmlns:a16="http://schemas.microsoft.com/office/drawing/2014/main" id="{0AFE0426-C943-C91C-24B3-C4DF04798923}"/>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92" name="Freeform 122">
              <a:extLst>
                <a:ext uri="{FF2B5EF4-FFF2-40B4-BE49-F238E27FC236}">
                  <a16:creationId xmlns:a16="http://schemas.microsoft.com/office/drawing/2014/main" id="{BB906208-476C-E6CE-7F51-2832758E00B1}"/>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93" name="Freeform 123">
              <a:extLst>
                <a:ext uri="{FF2B5EF4-FFF2-40B4-BE49-F238E27FC236}">
                  <a16:creationId xmlns:a16="http://schemas.microsoft.com/office/drawing/2014/main" id="{4C21AF40-01F0-B89E-366C-B51EF340D9B2}"/>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34593"/>
                                        </p:tgtEl>
                                        <p:attrNameLst>
                                          <p:attrName>style.visibility</p:attrName>
                                        </p:attrNameLst>
                                      </p:cBhvr>
                                      <p:to>
                                        <p:strVal val="visible"/>
                                      </p:to>
                                    </p:set>
                                    <p:animEffect transition="in" filter="dissolve">
                                      <p:cBhvr>
                                        <p:cTn id="7" dur="500"/>
                                        <p:tgtEl>
                                          <p:spTgt spid="5345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34663"/>
                                        </p:tgtEl>
                                        <p:attrNameLst>
                                          <p:attrName>style.visibility</p:attrName>
                                        </p:attrNameLst>
                                      </p:cBhvr>
                                      <p:to>
                                        <p:strVal val="visible"/>
                                      </p:to>
                                    </p:set>
                                    <p:animEffect transition="in" filter="dissolve">
                                      <p:cBhvr>
                                        <p:cTn id="11"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66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113">
            <a:extLst>
              <a:ext uri="{FF2B5EF4-FFF2-40B4-BE49-F238E27FC236}">
                <a16:creationId xmlns:a16="http://schemas.microsoft.com/office/drawing/2014/main" id="{8082C0CB-40F2-82F4-174C-8F5A6C1EF3EC}"/>
              </a:ext>
            </a:extLst>
          </p:cNvPr>
          <p:cNvGrpSpPr>
            <a:grpSpLocks/>
          </p:cNvGrpSpPr>
          <p:nvPr/>
        </p:nvGrpSpPr>
        <p:grpSpPr bwMode="auto">
          <a:xfrm>
            <a:off x="6344414" y="1235630"/>
            <a:ext cx="919814" cy="1010116"/>
            <a:chOff x="1557" y="1007"/>
            <a:chExt cx="2105" cy="1949"/>
          </a:xfrm>
        </p:grpSpPr>
        <p:grpSp>
          <p:nvGrpSpPr>
            <p:cNvPr id="28757" name="Group 115">
              <a:extLst>
                <a:ext uri="{FF2B5EF4-FFF2-40B4-BE49-F238E27FC236}">
                  <a16:creationId xmlns:a16="http://schemas.microsoft.com/office/drawing/2014/main" id="{8FDECC35-4E35-4D97-C798-2C92CEAF27ED}"/>
                </a:ext>
              </a:extLst>
            </p:cNvPr>
            <p:cNvGrpSpPr>
              <a:grpSpLocks/>
            </p:cNvGrpSpPr>
            <p:nvPr/>
          </p:nvGrpSpPr>
          <p:grpSpPr bwMode="auto">
            <a:xfrm>
              <a:off x="1557" y="1209"/>
              <a:ext cx="2105" cy="1421"/>
              <a:chOff x="578" y="2316"/>
              <a:chExt cx="2105" cy="1421"/>
            </a:xfrm>
          </p:grpSpPr>
          <p:sp>
            <p:nvSpPr>
              <p:cNvPr id="28759" name="Freeform 116" descr="Cork">
                <a:extLst>
                  <a:ext uri="{FF2B5EF4-FFF2-40B4-BE49-F238E27FC236}">
                    <a16:creationId xmlns:a16="http://schemas.microsoft.com/office/drawing/2014/main" id="{748A712C-B39B-A8A1-28C1-E02144CD2EA5}"/>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8760" name="Freeform 117" descr="Cork">
                <a:extLst>
                  <a:ext uri="{FF2B5EF4-FFF2-40B4-BE49-F238E27FC236}">
                    <a16:creationId xmlns:a16="http://schemas.microsoft.com/office/drawing/2014/main" id="{58D93306-AB18-9DC7-02E1-FE47CE1CEDCB}"/>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8752" name="Freeform 119">
              <a:extLst>
                <a:ext uri="{FF2B5EF4-FFF2-40B4-BE49-F238E27FC236}">
                  <a16:creationId xmlns:a16="http://schemas.microsoft.com/office/drawing/2014/main" id="{7DE31864-0C93-8B11-59D9-354C0E9EF9BB}"/>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53" name="Freeform 120">
              <a:extLst>
                <a:ext uri="{FF2B5EF4-FFF2-40B4-BE49-F238E27FC236}">
                  <a16:creationId xmlns:a16="http://schemas.microsoft.com/office/drawing/2014/main" id="{E600BDE4-0B96-66D8-2F82-B56F10AA0D27}"/>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54" name="Freeform 121">
              <a:extLst>
                <a:ext uri="{FF2B5EF4-FFF2-40B4-BE49-F238E27FC236}">
                  <a16:creationId xmlns:a16="http://schemas.microsoft.com/office/drawing/2014/main" id="{1A38E5CE-26D1-A247-40A9-E2A9F2416E1C}"/>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55" name="Freeform 122">
              <a:extLst>
                <a:ext uri="{FF2B5EF4-FFF2-40B4-BE49-F238E27FC236}">
                  <a16:creationId xmlns:a16="http://schemas.microsoft.com/office/drawing/2014/main" id="{429525F5-5123-EB65-C3D5-F6E816E6545D}"/>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56" name="Freeform 123">
              <a:extLst>
                <a:ext uri="{FF2B5EF4-FFF2-40B4-BE49-F238E27FC236}">
                  <a16:creationId xmlns:a16="http://schemas.microsoft.com/office/drawing/2014/main" id="{E56FD691-496A-5A3A-27E7-A8D9B3A566D6}"/>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8675" name="Group 113">
            <a:extLst>
              <a:ext uri="{FF2B5EF4-FFF2-40B4-BE49-F238E27FC236}">
                <a16:creationId xmlns:a16="http://schemas.microsoft.com/office/drawing/2014/main" id="{9F28C9D9-83FD-046A-7F39-EC0535354FFA}"/>
              </a:ext>
            </a:extLst>
          </p:cNvPr>
          <p:cNvGrpSpPr>
            <a:grpSpLocks/>
          </p:cNvGrpSpPr>
          <p:nvPr/>
        </p:nvGrpSpPr>
        <p:grpSpPr bwMode="auto">
          <a:xfrm>
            <a:off x="6289985" y="3307772"/>
            <a:ext cx="919814" cy="1010116"/>
            <a:chOff x="1557" y="1007"/>
            <a:chExt cx="2105" cy="1949"/>
          </a:xfrm>
        </p:grpSpPr>
        <p:grpSp>
          <p:nvGrpSpPr>
            <p:cNvPr id="28747" name="Group 115">
              <a:extLst>
                <a:ext uri="{FF2B5EF4-FFF2-40B4-BE49-F238E27FC236}">
                  <a16:creationId xmlns:a16="http://schemas.microsoft.com/office/drawing/2014/main" id="{C14DED85-B301-0443-E507-1B0119BE63B6}"/>
                </a:ext>
              </a:extLst>
            </p:cNvPr>
            <p:cNvGrpSpPr>
              <a:grpSpLocks/>
            </p:cNvGrpSpPr>
            <p:nvPr/>
          </p:nvGrpSpPr>
          <p:grpSpPr bwMode="auto">
            <a:xfrm>
              <a:off x="1557" y="1209"/>
              <a:ext cx="2105" cy="1421"/>
              <a:chOff x="578" y="2316"/>
              <a:chExt cx="2105" cy="1421"/>
            </a:xfrm>
          </p:grpSpPr>
          <p:sp>
            <p:nvSpPr>
              <p:cNvPr id="28749" name="Freeform 116" descr="Cork">
                <a:extLst>
                  <a:ext uri="{FF2B5EF4-FFF2-40B4-BE49-F238E27FC236}">
                    <a16:creationId xmlns:a16="http://schemas.microsoft.com/office/drawing/2014/main" id="{E90C7442-98B2-F1F9-1416-5C14DBF5A1D7}"/>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8750" name="Freeform 117" descr="Cork">
                <a:extLst>
                  <a:ext uri="{FF2B5EF4-FFF2-40B4-BE49-F238E27FC236}">
                    <a16:creationId xmlns:a16="http://schemas.microsoft.com/office/drawing/2014/main" id="{7477E6D9-D8CC-B381-6D32-9266857B14D1}"/>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28742" name="Freeform 119">
              <a:extLst>
                <a:ext uri="{FF2B5EF4-FFF2-40B4-BE49-F238E27FC236}">
                  <a16:creationId xmlns:a16="http://schemas.microsoft.com/office/drawing/2014/main" id="{A531BD01-1CD5-4749-F068-FE9B55D4EEB2}"/>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43" name="Freeform 120">
              <a:extLst>
                <a:ext uri="{FF2B5EF4-FFF2-40B4-BE49-F238E27FC236}">
                  <a16:creationId xmlns:a16="http://schemas.microsoft.com/office/drawing/2014/main" id="{5CEDCE17-9C2F-0AE8-0893-4527D86493DE}"/>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44" name="Freeform 121">
              <a:extLst>
                <a:ext uri="{FF2B5EF4-FFF2-40B4-BE49-F238E27FC236}">
                  <a16:creationId xmlns:a16="http://schemas.microsoft.com/office/drawing/2014/main" id="{761D4415-1100-00D7-D62F-4253311B1A2A}"/>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45" name="Freeform 122">
              <a:extLst>
                <a:ext uri="{FF2B5EF4-FFF2-40B4-BE49-F238E27FC236}">
                  <a16:creationId xmlns:a16="http://schemas.microsoft.com/office/drawing/2014/main" id="{940F1BBD-1824-C764-E14D-6438EBF3147E}"/>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46" name="Freeform 123">
              <a:extLst>
                <a:ext uri="{FF2B5EF4-FFF2-40B4-BE49-F238E27FC236}">
                  <a16:creationId xmlns:a16="http://schemas.microsoft.com/office/drawing/2014/main" id="{7F9E1D07-42C4-C084-6271-075781CA4674}"/>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1026">
            <a:extLst>
              <a:ext uri="{FF2B5EF4-FFF2-40B4-BE49-F238E27FC236}">
                <a16:creationId xmlns:a16="http://schemas.microsoft.com/office/drawing/2014/main" id="{F712453D-2CE9-D1EA-0EBD-9F4A187CD712}"/>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8677" name="AutoShape 1027">
            <a:extLst>
              <a:ext uri="{FF2B5EF4-FFF2-40B4-BE49-F238E27FC236}">
                <a16:creationId xmlns:a16="http://schemas.microsoft.com/office/drawing/2014/main" id="{8FEA3181-1914-2149-54A1-3B7374EB4E5A}"/>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78" name="Rectangle 1028">
            <a:extLst>
              <a:ext uri="{FF2B5EF4-FFF2-40B4-BE49-F238E27FC236}">
                <a16:creationId xmlns:a16="http://schemas.microsoft.com/office/drawing/2014/main" id="{4BB34DAA-5F9C-0D14-9ECB-B7CCC924A2AF}"/>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79" name="Rectangle 1198">
            <a:extLst>
              <a:ext uri="{FF2B5EF4-FFF2-40B4-BE49-F238E27FC236}">
                <a16:creationId xmlns:a16="http://schemas.microsoft.com/office/drawing/2014/main" id="{31D66136-9DB1-9902-C2EC-B8728367035C}"/>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S - D - S</a:t>
            </a:r>
          </a:p>
        </p:txBody>
      </p:sp>
      <p:sp>
        <p:nvSpPr>
          <p:cNvPr id="28680" name="Rectangle 1029">
            <a:extLst>
              <a:ext uri="{FF2B5EF4-FFF2-40B4-BE49-F238E27FC236}">
                <a16:creationId xmlns:a16="http://schemas.microsoft.com/office/drawing/2014/main" id="{4E815C75-672B-296C-B926-9189DCD308B0}"/>
              </a:ext>
            </a:extLst>
          </p:cNvPr>
          <p:cNvSpPr>
            <a:spLocks noChangeArrowheads="1"/>
          </p:cNvSpPr>
          <p:nvPr/>
        </p:nvSpPr>
        <p:spPr bwMode="auto">
          <a:xfrm>
            <a:off x="3059113" y="879475"/>
            <a:ext cx="1673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200" b="1">
                <a:solidFill>
                  <a:schemeClr val="accent2"/>
                </a:solidFill>
                <a:latin typeface="Times" panose="02020603050405020304" pitchFamily="18" charset="0"/>
              </a:rPr>
              <a:t> </a:t>
            </a:r>
            <a:r>
              <a:rPr lang="en-US" altLang="en-US" sz="2800" b="1">
                <a:solidFill>
                  <a:schemeClr val="accent2"/>
                </a:solidFill>
                <a:latin typeface="Kerala" pitchFamily="2" charset="0"/>
              </a:rPr>
              <a:t>øÞ¼ÍøÃ¢</a:t>
            </a:r>
            <a:endParaRPr lang="en-US" altLang="en-US" sz="2800" b="1">
              <a:solidFill>
                <a:schemeClr val="accent2"/>
              </a:solidFill>
              <a:latin typeface="Times" panose="02020603050405020304" pitchFamily="18" charset="0"/>
            </a:endParaRPr>
          </a:p>
        </p:txBody>
      </p:sp>
      <p:sp>
        <p:nvSpPr>
          <p:cNvPr id="28681" name="Rectangle 1030">
            <a:extLst>
              <a:ext uri="{FF2B5EF4-FFF2-40B4-BE49-F238E27FC236}">
                <a16:creationId xmlns:a16="http://schemas.microsoft.com/office/drawing/2014/main" id="{21330E99-3032-7975-B593-A92149325BA8}"/>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82" name="Rectangle 1032">
            <a:extLst>
              <a:ext uri="{FF2B5EF4-FFF2-40B4-BE49-F238E27FC236}">
                <a16:creationId xmlns:a16="http://schemas.microsoft.com/office/drawing/2014/main" id="{C8B1EC72-CE7C-0A4A-0C3B-BF9783FE0A96}"/>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491" name="Rectangle 1035">
            <a:extLst>
              <a:ext uri="{FF2B5EF4-FFF2-40B4-BE49-F238E27FC236}">
                <a16:creationId xmlns:a16="http://schemas.microsoft.com/office/drawing/2014/main" id="{B8158D29-9C9C-775C-8196-9F0995009419}"/>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28684" name="Group 1036">
            <a:extLst>
              <a:ext uri="{FF2B5EF4-FFF2-40B4-BE49-F238E27FC236}">
                <a16:creationId xmlns:a16="http://schemas.microsoft.com/office/drawing/2014/main" id="{A4DF0192-C2C3-826A-C659-7134ACA306DB}"/>
              </a:ext>
            </a:extLst>
          </p:cNvPr>
          <p:cNvGrpSpPr>
            <a:grpSpLocks/>
          </p:cNvGrpSpPr>
          <p:nvPr/>
        </p:nvGrpSpPr>
        <p:grpSpPr bwMode="auto">
          <a:xfrm>
            <a:off x="901700" y="2603500"/>
            <a:ext cx="2201863" cy="1765300"/>
            <a:chOff x="568" y="1640"/>
            <a:chExt cx="1387" cy="1112"/>
          </a:xfrm>
        </p:grpSpPr>
        <p:grpSp>
          <p:nvGrpSpPr>
            <p:cNvPr id="28736" name="Group 1037">
              <a:extLst>
                <a:ext uri="{FF2B5EF4-FFF2-40B4-BE49-F238E27FC236}">
                  <a16:creationId xmlns:a16="http://schemas.microsoft.com/office/drawing/2014/main" id="{249F64E4-46F7-6DC5-55A3-4CF1AA78179F}"/>
                </a:ext>
              </a:extLst>
            </p:cNvPr>
            <p:cNvGrpSpPr>
              <a:grpSpLocks/>
            </p:cNvGrpSpPr>
            <p:nvPr/>
          </p:nvGrpSpPr>
          <p:grpSpPr bwMode="auto">
            <a:xfrm>
              <a:off x="568" y="1640"/>
              <a:ext cx="1249" cy="1112"/>
              <a:chOff x="568" y="1640"/>
              <a:chExt cx="1249" cy="1112"/>
            </a:xfrm>
          </p:grpSpPr>
          <p:sp>
            <p:nvSpPr>
              <p:cNvPr id="532494" name="Oval 1038">
                <a:extLst>
                  <a:ext uri="{FF2B5EF4-FFF2-40B4-BE49-F238E27FC236}">
                    <a16:creationId xmlns:a16="http://schemas.microsoft.com/office/drawing/2014/main" id="{1314A6F0-AE28-5D84-DF9F-F85D9DDB0F67}"/>
                  </a:ext>
                </a:extLst>
              </p:cNvPr>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8739" name="Freeform 1039">
                <a:extLst>
                  <a:ext uri="{FF2B5EF4-FFF2-40B4-BE49-F238E27FC236}">
                    <a16:creationId xmlns:a16="http://schemas.microsoft.com/office/drawing/2014/main" id="{984F3D47-1FC8-80D5-1EEB-6C243782FCA7}"/>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8740" name="Freeform 1040">
                <a:extLst>
                  <a:ext uri="{FF2B5EF4-FFF2-40B4-BE49-F238E27FC236}">
                    <a16:creationId xmlns:a16="http://schemas.microsoft.com/office/drawing/2014/main" id="{313E7A93-05FD-5F59-5A34-E47258354347}"/>
                  </a:ext>
                </a:extLst>
              </p:cNvPr>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041">
              <a:extLst>
                <a:ext uri="{FF2B5EF4-FFF2-40B4-BE49-F238E27FC236}">
                  <a16:creationId xmlns:a16="http://schemas.microsoft.com/office/drawing/2014/main" id="{5820492A-5809-CAA4-68BC-EC0AA45F4318}"/>
                </a:ext>
              </a:extLst>
            </p:cNvPr>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a:t>
              </a:r>
              <a:r>
                <a:rPr lang="en-US" sz="6000">
                  <a:solidFill>
                    <a:srgbClr val="51DC00"/>
                  </a:solidFill>
                  <a:latin typeface="Times" charset="0"/>
                  <a:ea typeface="+mn-ea"/>
                </a:rPr>
                <a:t>R</a:t>
              </a:r>
              <a:r>
                <a:rPr lang="en-US" sz="3600">
                  <a:solidFill>
                    <a:schemeClr val="tx2"/>
                  </a:solidFill>
                  <a:latin typeface="Times" charset="0"/>
                  <a:ea typeface="+mn-ea"/>
                </a:rPr>
                <a:t> C</a:t>
              </a:r>
            </a:p>
          </p:txBody>
        </p:sp>
      </p:grpSp>
      <p:sp>
        <p:nvSpPr>
          <p:cNvPr id="28685" name="Rectangle 1042">
            <a:extLst>
              <a:ext uri="{FF2B5EF4-FFF2-40B4-BE49-F238E27FC236}">
                <a16:creationId xmlns:a16="http://schemas.microsoft.com/office/drawing/2014/main" id="{C63841C1-7223-99E7-7780-7EF5BC5863BF}"/>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86" name="Line 1043">
            <a:extLst>
              <a:ext uri="{FF2B5EF4-FFF2-40B4-BE49-F238E27FC236}">
                <a16:creationId xmlns:a16="http://schemas.microsoft.com/office/drawing/2014/main" id="{7166A3A7-978F-B9D1-C269-605D369F7171}"/>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7" name="Line 1044">
            <a:extLst>
              <a:ext uri="{FF2B5EF4-FFF2-40B4-BE49-F238E27FC236}">
                <a16:creationId xmlns:a16="http://schemas.microsoft.com/office/drawing/2014/main" id="{9509201F-75F8-FA1A-03E3-EF07EA7F438F}"/>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8" name="Line 1045">
            <a:extLst>
              <a:ext uri="{FF2B5EF4-FFF2-40B4-BE49-F238E27FC236}">
                <a16:creationId xmlns:a16="http://schemas.microsoft.com/office/drawing/2014/main" id="{77EF6FD8-816F-2371-0F65-6F12F7672288}"/>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9" name="Line 1046">
            <a:extLst>
              <a:ext uri="{FF2B5EF4-FFF2-40B4-BE49-F238E27FC236}">
                <a16:creationId xmlns:a16="http://schemas.microsoft.com/office/drawing/2014/main" id="{80EAAE73-628A-1C18-F0CF-B2C72071188B}"/>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0" name="Line 1047">
            <a:extLst>
              <a:ext uri="{FF2B5EF4-FFF2-40B4-BE49-F238E27FC236}">
                <a16:creationId xmlns:a16="http://schemas.microsoft.com/office/drawing/2014/main" id="{8025E239-C544-7F09-9319-BB138E0E1F29}"/>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1" name="Line 1048">
            <a:extLst>
              <a:ext uri="{FF2B5EF4-FFF2-40B4-BE49-F238E27FC236}">
                <a16:creationId xmlns:a16="http://schemas.microsoft.com/office/drawing/2014/main" id="{853A1144-F414-D705-9525-348B732697EF}"/>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2" name="Line 1049">
            <a:extLst>
              <a:ext uri="{FF2B5EF4-FFF2-40B4-BE49-F238E27FC236}">
                <a16:creationId xmlns:a16="http://schemas.microsoft.com/office/drawing/2014/main" id="{3E60E999-492C-43E7-89B6-E8967B03DDEE}"/>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3" name="Line 1050">
            <a:extLst>
              <a:ext uri="{FF2B5EF4-FFF2-40B4-BE49-F238E27FC236}">
                <a16:creationId xmlns:a16="http://schemas.microsoft.com/office/drawing/2014/main" id="{A0F89EB1-B839-E1A6-52E6-343E21568A44}"/>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4" name="Line 1051">
            <a:extLst>
              <a:ext uri="{FF2B5EF4-FFF2-40B4-BE49-F238E27FC236}">
                <a16:creationId xmlns:a16="http://schemas.microsoft.com/office/drawing/2014/main" id="{747F273F-4620-E3C0-FA94-E43A274B8753}"/>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5" name="Rectangle 1052">
            <a:extLst>
              <a:ext uri="{FF2B5EF4-FFF2-40B4-BE49-F238E27FC236}">
                <a16:creationId xmlns:a16="http://schemas.microsoft.com/office/drawing/2014/main" id="{4D17C5DE-C74F-FFF1-F826-6BCAE4EF627D}"/>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96" name="Rectangle 1053">
            <a:extLst>
              <a:ext uri="{FF2B5EF4-FFF2-40B4-BE49-F238E27FC236}">
                <a16:creationId xmlns:a16="http://schemas.microsoft.com/office/drawing/2014/main" id="{EACE8431-D1C2-C010-913C-E3DB32AA24A6}"/>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97" name="Rectangle 1054">
            <a:extLst>
              <a:ext uri="{FF2B5EF4-FFF2-40B4-BE49-F238E27FC236}">
                <a16:creationId xmlns:a16="http://schemas.microsoft.com/office/drawing/2014/main" id="{E25D147A-2B29-CD32-66A6-AB9E22D0D85B}"/>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98" name="Rectangle 1055">
            <a:extLst>
              <a:ext uri="{FF2B5EF4-FFF2-40B4-BE49-F238E27FC236}">
                <a16:creationId xmlns:a16="http://schemas.microsoft.com/office/drawing/2014/main" id="{D0F897D2-735E-E001-F167-AD121D65BB22}"/>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699" name="Line 1059">
            <a:extLst>
              <a:ext uri="{FF2B5EF4-FFF2-40B4-BE49-F238E27FC236}">
                <a16:creationId xmlns:a16="http://schemas.microsoft.com/office/drawing/2014/main" id="{CA9E70DD-A013-9926-B8C9-722487756420}"/>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6" name="Rectangle 1060">
            <a:extLst>
              <a:ext uri="{FF2B5EF4-FFF2-40B4-BE49-F238E27FC236}">
                <a16:creationId xmlns:a16="http://schemas.microsoft.com/office/drawing/2014/main" id="{098E17B2-852D-EDCA-3CFD-EA4AEED58E21}"/>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532517" name="Line 1061">
            <a:extLst>
              <a:ext uri="{FF2B5EF4-FFF2-40B4-BE49-F238E27FC236}">
                <a16:creationId xmlns:a16="http://schemas.microsoft.com/office/drawing/2014/main" id="{990B54CA-1FDF-695A-21F5-B9DFE390CD1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2518" name="Rectangle 1062">
            <a:extLst>
              <a:ext uri="{FF2B5EF4-FFF2-40B4-BE49-F238E27FC236}">
                <a16:creationId xmlns:a16="http://schemas.microsoft.com/office/drawing/2014/main" id="{100464AD-C61D-CE65-E2B7-A45331C7E5CC}"/>
              </a:ext>
            </a:extLst>
          </p:cNvPr>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rPr>
              <a:t>ca. 1000 B.C.</a:t>
            </a:r>
          </a:p>
        </p:txBody>
      </p:sp>
      <p:sp>
        <p:nvSpPr>
          <p:cNvPr id="532546" name="Oval 1090">
            <a:extLst>
              <a:ext uri="{FF2B5EF4-FFF2-40B4-BE49-F238E27FC236}">
                <a16:creationId xmlns:a16="http://schemas.microsoft.com/office/drawing/2014/main" id="{83AF8357-D7C4-6D95-5D74-A226454B17D8}"/>
              </a:ext>
            </a:extLst>
          </p:cNvPr>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id-ID" sz="1600">
              <a:solidFill>
                <a:schemeClr val="accent1"/>
              </a:solidFill>
              <a:latin typeface="Times" charset="0"/>
              <a:ea typeface="+mn-ea"/>
            </a:endParaRPr>
          </a:p>
        </p:txBody>
      </p:sp>
      <p:grpSp>
        <p:nvGrpSpPr>
          <p:cNvPr id="28704" name="Group 1128">
            <a:extLst>
              <a:ext uri="{FF2B5EF4-FFF2-40B4-BE49-F238E27FC236}">
                <a16:creationId xmlns:a16="http://schemas.microsoft.com/office/drawing/2014/main" id="{01C1AE9B-F707-C273-8891-AD5C788C806F}"/>
              </a:ext>
            </a:extLst>
          </p:cNvPr>
          <p:cNvGrpSpPr>
            <a:grpSpLocks/>
          </p:cNvGrpSpPr>
          <p:nvPr/>
        </p:nvGrpSpPr>
        <p:grpSpPr bwMode="auto">
          <a:xfrm>
            <a:off x="8018463" y="3436938"/>
            <a:ext cx="981075" cy="1843087"/>
            <a:chOff x="5051" y="2165"/>
            <a:chExt cx="618" cy="1161"/>
          </a:xfrm>
        </p:grpSpPr>
        <p:grpSp>
          <p:nvGrpSpPr>
            <p:cNvPr id="28717" name="Group 1129">
              <a:extLst>
                <a:ext uri="{FF2B5EF4-FFF2-40B4-BE49-F238E27FC236}">
                  <a16:creationId xmlns:a16="http://schemas.microsoft.com/office/drawing/2014/main" id="{B12E87F8-9280-F72F-B747-65EFA3A39183}"/>
                </a:ext>
              </a:extLst>
            </p:cNvPr>
            <p:cNvGrpSpPr>
              <a:grpSpLocks/>
            </p:cNvGrpSpPr>
            <p:nvPr/>
          </p:nvGrpSpPr>
          <p:grpSpPr bwMode="auto">
            <a:xfrm>
              <a:off x="5051" y="2165"/>
              <a:ext cx="618" cy="1161"/>
              <a:chOff x="5051" y="2165"/>
              <a:chExt cx="618" cy="1161"/>
            </a:xfrm>
          </p:grpSpPr>
          <p:sp>
            <p:nvSpPr>
              <p:cNvPr id="28719" name="Freeform 1130">
                <a:extLst>
                  <a:ext uri="{FF2B5EF4-FFF2-40B4-BE49-F238E27FC236}">
                    <a16:creationId xmlns:a16="http://schemas.microsoft.com/office/drawing/2014/main" id="{25DFFD0A-D471-048F-4666-D2C8CD7678F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20" name="AutoShape 1131">
                <a:extLst>
                  <a:ext uri="{FF2B5EF4-FFF2-40B4-BE49-F238E27FC236}">
                    <a16:creationId xmlns:a16="http://schemas.microsoft.com/office/drawing/2014/main" id="{F1E29177-C170-62E3-D59E-93C235F4A5A5}"/>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721" name="Rectangle 1132">
                <a:extLst>
                  <a:ext uri="{FF2B5EF4-FFF2-40B4-BE49-F238E27FC236}">
                    <a16:creationId xmlns:a16="http://schemas.microsoft.com/office/drawing/2014/main" id="{050D8D40-7AD6-0DBB-86CA-4E5A29FFBF79}"/>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722" name="Line 1133">
                <a:extLst>
                  <a:ext uri="{FF2B5EF4-FFF2-40B4-BE49-F238E27FC236}">
                    <a16:creationId xmlns:a16="http://schemas.microsoft.com/office/drawing/2014/main" id="{F9E01EC5-1B71-1AAD-7345-A5F36543781C}"/>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3" name="Rectangle 1134">
                <a:extLst>
                  <a:ext uri="{FF2B5EF4-FFF2-40B4-BE49-F238E27FC236}">
                    <a16:creationId xmlns:a16="http://schemas.microsoft.com/office/drawing/2014/main" id="{53B561A3-66AB-270B-A6AF-056F2109D42A}"/>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724" name="Rectangle 1135">
                <a:extLst>
                  <a:ext uri="{FF2B5EF4-FFF2-40B4-BE49-F238E27FC236}">
                    <a16:creationId xmlns:a16="http://schemas.microsoft.com/office/drawing/2014/main" id="{6C7BC854-6FA4-A418-0070-18A6930D61F2}"/>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8725" name="Line 1136">
                <a:extLst>
                  <a:ext uri="{FF2B5EF4-FFF2-40B4-BE49-F238E27FC236}">
                    <a16:creationId xmlns:a16="http://schemas.microsoft.com/office/drawing/2014/main" id="{873A2884-BEAC-E4A8-80D5-351F78350E8B}"/>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6" name="Line 1137">
                <a:extLst>
                  <a:ext uri="{FF2B5EF4-FFF2-40B4-BE49-F238E27FC236}">
                    <a16:creationId xmlns:a16="http://schemas.microsoft.com/office/drawing/2014/main" id="{56278313-EEC1-4DEB-1DCA-4C5C7E222FA0}"/>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7" name="Line 1138">
                <a:extLst>
                  <a:ext uri="{FF2B5EF4-FFF2-40B4-BE49-F238E27FC236}">
                    <a16:creationId xmlns:a16="http://schemas.microsoft.com/office/drawing/2014/main" id="{A1D5775E-076E-C58B-FDAC-DE8405EE5E00}"/>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8" name="Line 1139">
                <a:extLst>
                  <a:ext uri="{FF2B5EF4-FFF2-40B4-BE49-F238E27FC236}">
                    <a16:creationId xmlns:a16="http://schemas.microsoft.com/office/drawing/2014/main" id="{C9E3844C-62AD-FAAE-ED9C-786D7947FBD2}"/>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9" name="Line 1140">
                <a:extLst>
                  <a:ext uri="{FF2B5EF4-FFF2-40B4-BE49-F238E27FC236}">
                    <a16:creationId xmlns:a16="http://schemas.microsoft.com/office/drawing/2014/main" id="{EE8D17F6-B8F4-695E-B985-94252964E2BB}"/>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0" name="Line 1141">
                <a:extLst>
                  <a:ext uri="{FF2B5EF4-FFF2-40B4-BE49-F238E27FC236}">
                    <a16:creationId xmlns:a16="http://schemas.microsoft.com/office/drawing/2014/main" id="{442D63DD-CF39-14A8-7C83-DBE0C5E0AF7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1" name="Line 1142">
                <a:extLst>
                  <a:ext uri="{FF2B5EF4-FFF2-40B4-BE49-F238E27FC236}">
                    <a16:creationId xmlns:a16="http://schemas.microsoft.com/office/drawing/2014/main" id="{557F4011-AD15-588A-8E3B-34F3D9F21791}"/>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2" name="Line 1143">
                <a:extLst>
                  <a:ext uri="{FF2B5EF4-FFF2-40B4-BE49-F238E27FC236}">
                    <a16:creationId xmlns:a16="http://schemas.microsoft.com/office/drawing/2014/main" id="{4281D2CE-7AD1-0998-AB14-D1234438B063}"/>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3" name="Line 1144">
                <a:extLst>
                  <a:ext uri="{FF2B5EF4-FFF2-40B4-BE49-F238E27FC236}">
                    <a16:creationId xmlns:a16="http://schemas.microsoft.com/office/drawing/2014/main" id="{A42E4519-6B41-8733-B5FD-BAC93839C3D9}"/>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4" name="Line 1145">
                <a:extLst>
                  <a:ext uri="{FF2B5EF4-FFF2-40B4-BE49-F238E27FC236}">
                    <a16:creationId xmlns:a16="http://schemas.microsoft.com/office/drawing/2014/main" id="{24BB7FAE-8945-E7B1-8A45-4D7EF94324E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5" name="Rectangle 1146">
                <a:extLst>
                  <a:ext uri="{FF2B5EF4-FFF2-40B4-BE49-F238E27FC236}">
                    <a16:creationId xmlns:a16="http://schemas.microsoft.com/office/drawing/2014/main" id="{B844D847-CECA-7A44-3529-5F5FE41EDAD2}"/>
                  </a:ext>
                </a:extLst>
              </p:cNvPr>
              <p:cNvSpPr>
                <a:spLocks noChangeArrowheads="1"/>
              </p:cNvSpPr>
              <p:nvPr/>
            </p:nvSpPr>
            <p:spPr bwMode="auto">
              <a:xfrm>
                <a:off x="5051" y="2165"/>
                <a:ext cx="5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øÞ¼ÍøÃ¢</a:t>
                </a:r>
                <a:endParaRPr lang="en-US" altLang="en-US" sz="1000" b="1">
                  <a:solidFill>
                    <a:srgbClr val="000000"/>
                  </a:solidFill>
                  <a:latin typeface="Chicago" charset="0"/>
                </a:endParaRPr>
              </a:p>
            </p:txBody>
          </p:sp>
        </p:grpSp>
        <p:sp>
          <p:nvSpPr>
            <p:cNvPr id="28718" name="Rectangle 1147">
              <a:extLst>
                <a:ext uri="{FF2B5EF4-FFF2-40B4-BE49-F238E27FC236}">
                  <a16:creationId xmlns:a16="http://schemas.microsoft.com/office/drawing/2014/main" id="{064E0D84-4072-8F27-3FBD-E45F26A4F84E}"/>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28705" name="Text Box 1148">
            <a:extLst>
              <a:ext uri="{FF2B5EF4-FFF2-40B4-BE49-F238E27FC236}">
                <a16:creationId xmlns:a16="http://schemas.microsoft.com/office/drawing/2014/main" id="{E9EAEDDF-D2B0-A6E1-93CB-E36B3DCD80BD}"/>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32606" name="Rectangle 1150">
            <a:extLst>
              <a:ext uri="{FF2B5EF4-FFF2-40B4-BE49-F238E27FC236}">
                <a16:creationId xmlns:a16="http://schemas.microsoft.com/office/drawing/2014/main" id="{4DBCFB48-34D7-0AB8-9320-B9548AEE7E53}"/>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23</a:t>
            </a:r>
          </a:p>
        </p:txBody>
      </p:sp>
      <p:sp>
        <p:nvSpPr>
          <p:cNvPr id="28707" name="Text Box 1151">
            <a:extLst>
              <a:ext uri="{FF2B5EF4-FFF2-40B4-BE49-F238E27FC236}">
                <a16:creationId xmlns:a16="http://schemas.microsoft.com/office/drawing/2014/main" id="{35CC97FA-BC20-EB91-5585-B494C4C26D5E}"/>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grpSp>
        <p:nvGrpSpPr>
          <p:cNvPr id="12" name="Group 1197">
            <a:extLst>
              <a:ext uri="{FF2B5EF4-FFF2-40B4-BE49-F238E27FC236}">
                <a16:creationId xmlns:a16="http://schemas.microsoft.com/office/drawing/2014/main" id="{B1C542FC-BD92-E5DA-A8EF-77378468B2A3}"/>
              </a:ext>
            </a:extLst>
          </p:cNvPr>
          <p:cNvGrpSpPr>
            <a:grpSpLocks/>
          </p:cNvGrpSpPr>
          <p:nvPr/>
        </p:nvGrpSpPr>
        <p:grpSpPr bwMode="auto">
          <a:xfrm>
            <a:off x="4741863" y="1096963"/>
            <a:ext cx="4267200" cy="2082800"/>
            <a:chOff x="2984" y="712"/>
            <a:chExt cx="2688" cy="1312"/>
          </a:xfrm>
        </p:grpSpPr>
        <p:grpSp>
          <p:nvGrpSpPr>
            <p:cNvPr id="28712" name="Group 1066">
              <a:extLst>
                <a:ext uri="{FF2B5EF4-FFF2-40B4-BE49-F238E27FC236}">
                  <a16:creationId xmlns:a16="http://schemas.microsoft.com/office/drawing/2014/main" id="{CF390EE3-F312-E1AE-04FD-59D323127246}"/>
                </a:ext>
              </a:extLst>
            </p:cNvPr>
            <p:cNvGrpSpPr>
              <a:grpSpLocks/>
            </p:cNvGrpSpPr>
            <p:nvPr/>
          </p:nvGrpSpPr>
          <p:grpSpPr bwMode="auto">
            <a:xfrm>
              <a:off x="2984" y="712"/>
              <a:ext cx="2688" cy="1312"/>
              <a:chOff x="2936" y="712"/>
              <a:chExt cx="2688" cy="1312"/>
            </a:xfrm>
          </p:grpSpPr>
          <p:sp>
            <p:nvSpPr>
              <p:cNvPr id="532523" name="AutoShape 1067">
                <a:extLst>
                  <a:ext uri="{FF2B5EF4-FFF2-40B4-BE49-F238E27FC236}">
                    <a16:creationId xmlns:a16="http://schemas.microsoft.com/office/drawing/2014/main" id="{62ADBF06-8DB7-5277-2838-F7D92A937A7C}"/>
                  </a:ext>
                </a:extLst>
              </p:cNvPr>
              <p:cNvSpPr>
                <a:spLocks noChangeArrowheads="1"/>
              </p:cNvSpPr>
              <p:nvPr/>
            </p:nvSpPr>
            <p:spPr bwMode="auto">
              <a:xfrm rot="-10800000">
                <a:off x="2936" y="752"/>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17961"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2524" name="AutoShape 1068">
                <a:extLst>
                  <a:ext uri="{FF2B5EF4-FFF2-40B4-BE49-F238E27FC236}">
                    <a16:creationId xmlns:a16="http://schemas.microsoft.com/office/drawing/2014/main" id="{F2C4D8EB-DAA2-C456-797D-A08F2B4C1734}"/>
                  </a:ext>
                </a:extLst>
              </p:cNvPr>
              <p:cNvSpPr>
                <a:spLocks noChangeArrowheads="1"/>
              </p:cNvSpPr>
              <p:nvPr/>
            </p:nvSpPr>
            <p:spPr bwMode="auto">
              <a:xfrm>
                <a:off x="3704" y="712"/>
                <a:ext cx="1920" cy="1312"/>
              </a:xfrm>
              <a:prstGeom prst="roundRect">
                <a:avLst>
                  <a:gd name="adj" fmla="val 16667"/>
                </a:avLst>
              </a:prstGeom>
              <a:noFill/>
              <a:ln w="7620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532652" name="Text Box 1196">
              <a:extLst>
                <a:ext uri="{FF2B5EF4-FFF2-40B4-BE49-F238E27FC236}">
                  <a16:creationId xmlns:a16="http://schemas.microsoft.com/office/drawing/2014/main" id="{3CD39F02-E668-9F97-9EEB-95684B3B546C}"/>
                </a:ext>
              </a:extLst>
            </p:cNvPr>
            <p:cNvSpPr txBox="1">
              <a:spLocks noChangeArrowheads="1"/>
            </p:cNvSpPr>
            <p:nvPr/>
          </p:nvSpPr>
          <p:spPr bwMode="auto">
            <a:xfrm>
              <a:off x="4021" y="867"/>
              <a:ext cx="544" cy="442"/>
            </a:xfrm>
            <a:prstGeom prst="rect">
              <a:avLst/>
            </a:prstGeom>
            <a:noFill/>
            <a:ln w="12700">
              <a:noFill/>
              <a:miter lim="800000"/>
              <a:headEnd/>
              <a:tailEnd/>
            </a:ln>
            <a:effectLst>
              <a:outerShdw blurRad="63500" dist="29783" dir="3885598"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DC</a:t>
              </a:r>
            </a:p>
          </p:txBody>
        </p:sp>
        <p:sp>
          <p:nvSpPr>
            <p:cNvPr id="532514" name="Rectangle 1058">
              <a:extLst>
                <a:ext uri="{FF2B5EF4-FFF2-40B4-BE49-F238E27FC236}">
                  <a16:creationId xmlns:a16="http://schemas.microsoft.com/office/drawing/2014/main" id="{B2CFEA83-E7A9-D9CE-14FB-5961B1E0E3C0}"/>
                </a:ext>
              </a:extLst>
            </p:cNvPr>
            <p:cNvSpPr>
              <a:spLocks noChangeArrowheads="1"/>
            </p:cNvSpPr>
            <p:nvPr/>
          </p:nvSpPr>
          <p:spPr bwMode="auto">
            <a:xfrm>
              <a:off x="3890" y="1360"/>
              <a:ext cx="1485"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chemeClr val="tx1"/>
                  </a:solidFill>
                  <a:latin typeface="Helvetica" panose="020B0604020202020204" pitchFamily="34" charset="0"/>
                </a:rPr>
                <a:t>2 </a:t>
              </a:r>
              <a:r>
                <a:rPr lang="en-US" altLang="en-US" sz="2800">
                  <a:solidFill>
                    <a:schemeClr val="tx1"/>
                  </a:solidFill>
                  <a:latin typeface="Kerala" panose="020B0604020202020204" pitchFamily="2" charset="0"/>
                </a:rPr>
                <a:t>ÖÎá.</a:t>
              </a:r>
              <a:r>
                <a:rPr lang="en-US" altLang="en-US" sz="2800" b="1">
                  <a:solidFill>
                    <a:schemeClr val="tx1"/>
                  </a:solidFill>
                  <a:latin typeface="Helvetica" panose="020B0604020202020204" pitchFamily="34" charset="0"/>
                </a:rPr>
                <a:t> 7: 4-16</a:t>
              </a:r>
            </a:p>
            <a:p>
              <a:pPr>
                <a:defRPr/>
              </a:pPr>
              <a:r>
                <a:rPr lang="en-US" altLang="en-US" sz="2800" b="1">
                  <a:solidFill>
                    <a:schemeClr val="tx1"/>
                  </a:solidFill>
                  <a:latin typeface="Helvetica" panose="020B0604020202020204" pitchFamily="34" charset="0"/>
                </a:rPr>
                <a:t>1 </a:t>
              </a:r>
              <a:r>
                <a:rPr lang="en-US" altLang="en-US" sz="2800">
                  <a:solidFill>
                    <a:schemeClr val="tx1"/>
                  </a:solidFill>
                  <a:latin typeface="Kerala" panose="020B0604020202020204" pitchFamily="2" charset="0"/>
                </a:rPr>
                <a:t>ÆßÈ.</a:t>
              </a:r>
              <a:r>
                <a:rPr lang="en-US" altLang="en-US" sz="2800" b="1">
                  <a:solidFill>
                    <a:schemeClr val="tx1"/>
                  </a:solidFill>
                  <a:latin typeface="Helvetica" panose="020B0604020202020204" pitchFamily="34" charset="0"/>
                </a:rPr>
                <a:t> 17:3-15</a:t>
              </a:r>
            </a:p>
          </p:txBody>
        </p:sp>
      </p:grpSp>
      <p:sp>
        <p:nvSpPr>
          <p:cNvPr id="532655" name="Oval 1199">
            <a:extLst>
              <a:ext uri="{FF2B5EF4-FFF2-40B4-BE49-F238E27FC236}">
                <a16:creationId xmlns:a16="http://schemas.microsoft.com/office/drawing/2014/main" id="{6AA10A0A-1EBE-295A-B4C3-A662677002F2}"/>
              </a:ext>
            </a:extLst>
          </p:cNvPr>
          <p:cNvSpPr>
            <a:spLocks noChangeArrowheads="1"/>
          </p:cNvSpPr>
          <p:nvPr/>
        </p:nvSpPr>
        <p:spPr bwMode="auto">
          <a:xfrm>
            <a:off x="6300788" y="1354138"/>
            <a:ext cx="827087"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8710" name="Text Box 1202">
            <a:extLst>
              <a:ext uri="{FF2B5EF4-FFF2-40B4-BE49-F238E27FC236}">
                <a16:creationId xmlns:a16="http://schemas.microsoft.com/office/drawing/2014/main" id="{F0C8D48E-4BE7-091F-6739-65EF1B1BD2E4}"/>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1</a:t>
            </a:r>
            <a:endParaRPr lang="en-US" altLang="en-US">
              <a:solidFill>
                <a:srgbClr val="FFA27C"/>
              </a:solidFill>
              <a:latin typeface="B VAG Rounded Bold" charset="0"/>
            </a:endParaRPr>
          </a:p>
        </p:txBody>
      </p:sp>
      <p:sp>
        <p:nvSpPr>
          <p:cNvPr id="532659" name="Text Box 1203">
            <a:extLst>
              <a:ext uri="{FF2B5EF4-FFF2-40B4-BE49-F238E27FC236}">
                <a16:creationId xmlns:a16="http://schemas.microsoft.com/office/drawing/2014/main" id="{A4F25590-A136-BE62-C435-5E3B0034E337}"/>
              </a:ext>
            </a:extLst>
          </p:cNvPr>
          <p:cNvSpPr txBox="1">
            <a:spLocks noChangeArrowheads="1"/>
          </p:cNvSpPr>
          <p:nvPr/>
        </p:nvSpPr>
        <p:spPr bwMode="auto">
          <a:xfrm>
            <a:off x="7212013" y="1236663"/>
            <a:ext cx="1487487" cy="9683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lnSpc>
                <a:spcPct val="80000"/>
              </a:lnSpc>
              <a:spcBef>
                <a:spcPct val="50000"/>
              </a:spcBef>
              <a:defRPr/>
            </a:pPr>
            <a:r>
              <a:rPr lang="en-US" altLang="en-US" sz="2400">
                <a:solidFill>
                  <a:srgbClr val="FFEA18"/>
                </a:solidFill>
                <a:latin typeface="Kerala" panose="020B0604020202020204" pitchFamily="2" charset="0"/>
              </a:rPr>
              <a:t>ÆÞÕàÆßçÈÞ¿áU ©¿O¿ß</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a:extLst>
              <a:ext uri="{FF2B5EF4-FFF2-40B4-BE49-F238E27FC236}">
                <a16:creationId xmlns:a16="http://schemas.microsoft.com/office/drawing/2014/main" id="{F06544C0-4BA6-666C-785D-2590633C7D33}"/>
              </a:ext>
            </a:extLst>
          </p:cNvPr>
          <p:cNvSpPr>
            <a:spLocks noChangeArrowheads="1"/>
          </p:cNvSpPr>
          <p:nvPr/>
        </p:nvSpPr>
        <p:spPr bwMode="auto">
          <a:xfrm>
            <a:off x="830263" y="2355850"/>
            <a:ext cx="7294562" cy="2859088"/>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3600" b="1">
                <a:solidFill>
                  <a:schemeClr val="tx1"/>
                </a:solidFill>
                <a:latin typeface="Times" panose="02020603050405020304" pitchFamily="18" charset="0"/>
              </a:rPr>
              <a:t>                   2 </a:t>
            </a:r>
            <a:r>
              <a:rPr lang="en-US" altLang="en-US" sz="3200">
                <a:solidFill>
                  <a:schemeClr val="tx1"/>
                </a:solidFill>
                <a:latin typeface="Kerala" panose="020B0604020202020204" pitchFamily="2" charset="0"/>
              </a:rPr>
              <a:t>ÖÎáçÕW </a:t>
            </a:r>
            <a:r>
              <a:rPr lang="en-US" altLang="en-US" sz="3600" b="1">
                <a:solidFill>
                  <a:schemeClr val="tx1"/>
                </a:solidFill>
                <a:latin typeface="Times" panose="02020603050405020304" pitchFamily="18" charset="0"/>
              </a:rPr>
              <a:t>7</a:t>
            </a:r>
            <a:endParaRPr lang="en-US" altLang="en-US" sz="3200" b="1">
              <a:solidFill>
                <a:schemeClr val="tx1"/>
              </a:solidFill>
              <a:latin typeface="Times" panose="02020603050405020304" pitchFamily="18" charset="0"/>
            </a:endParaRPr>
          </a:p>
          <a:p>
            <a:pPr>
              <a:defRPr/>
            </a:pPr>
            <a:r>
              <a:rPr lang="en-US" altLang="en-US" sz="3200" b="1">
                <a:solidFill>
                  <a:schemeClr val="tx1"/>
                </a:solidFill>
                <a:latin typeface="Times" panose="02020603050405020304" pitchFamily="18" charset="0"/>
              </a:rPr>
              <a:t>	</a:t>
            </a:r>
            <a:r>
              <a:rPr lang="en-US" altLang="en-US" sz="4000" b="1" baseline="30000">
                <a:solidFill>
                  <a:schemeClr val="tx1"/>
                </a:solidFill>
                <a:latin typeface="Times" panose="02020603050405020304" pitchFamily="18" charset="0"/>
              </a:rPr>
              <a:t>16</a:t>
            </a:r>
            <a:r>
              <a:rPr lang="en-US" altLang="en-US" sz="3600" b="1">
                <a:solidFill>
                  <a:schemeClr val="tx1"/>
                </a:solidFill>
                <a:latin typeface="Times" panose="02020603050405020304" pitchFamily="18" charset="0"/>
              </a:rPr>
              <a:t> </a:t>
            </a:r>
            <a:r>
              <a:rPr lang="en-US" altLang="en-US" sz="3600">
                <a:solidFill>
                  <a:schemeClr val="tx1"/>
                </a:solidFill>
                <a:latin typeface="Kerala" panose="020B0604020202020204" pitchFamily="2" charset="0"/>
              </a:rPr>
              <a:t>Èßæa </a:t>
            </a:r>
            <a:r>
              <a:rPr lang="en-US" altLang="en-US" sz="3600" u="sng">
                <a:solidFill>
                  <a:schemeClr val="tx1"/>
                </a:solidFill>
                <a:latin typeface="Kerala" panose="020B0604020202020204" pitchFamily="2" charset="0"/>
              </a:rPr>
              <a:t>·ãÙÕá¢</a:t>
            </a:r>
            <a:r>
              <a:rPr lang="en-US" altLang="en-US" sz="3600">
                <a:solidFill>
                  <a:schemeClr val="tx1"/>
                </a:solidFill>
                <a:latin typeface="Kerala" panose="020B0604020202020204" pitchFamily="2" charset="0"/>
              </a:rPr>
              <a:t> Èßæa </a:t>
            </a:r>
            <a:r>
              <a:rPr lang="en-US" altLang="en-US" sz="3600" u="sng">
                <a:solidFill>
                  <a:schemeClr val="tx1"/>
                </a:solidFill>
                <a:latin typeface="Kerala" panose="020B0604020202020204" pitchFamily="2" charset="0"/>
              </a:rPr>
              <a:t>øÞ¼ÄbÕá¢</a:t>
            </a:r>
            <a:r>
              <a:rPr lang="en-US" altLang="en-US" sz="3600">
                <a:solidFill>
                  <a:schemeClr val="tx1"/>
                </a:solidFill>
                <a:latin typeface="Kerala" panose="020B0604020202020204" pitchFamily="2" charset="0"/>
              </a:rPr>
              <a:t> ®æa ÎáOÞæµ </a:t>
            </a:r>
            <a:br>
              <a:rPr lang="en-US" altLang="en-US" sz="3600">
                <a:solidFill>
                  <a:schemeClr val="tx1"/>
                </a:solidFill>
                <a:latin typeface="Kerala" panose="020B0604020202020204" pitchFamily="2" charset="0"/>
              </a:rPr>
            </a:br>
            <a:r>
              <a:rPr lang="en-US" altLang="en-US" sz="3600">
                <a:solidFill>
                  <a:schemeClr val="tx1"/>
                </a:solidFill>
                <a:latin typeface="Kerala" panose="020B0604020202020204" pitchFamily="2" charset="0"/>
              </a:rPr>
              <a:t>®çKAá¢ ØíÅßøÎÞÏßøßÏíAá¢. Èßæa </a:t>
            </a:r>
            <a:r>
              <a:rPr lang="en-US" altLang="en-US" sz="3600" u="sng">
                <a:solidFill>
                  <a:schemeClr val="tx1"/>
                </a:solidFill>
                <a:latin typeface="Kerala" panose="020B0604020202020204" pitchFamily="2" charset="0"/>
              </a:rPr>
              <a:t>Øß¢ÙÞØÈÕá¢</a:t>
            </a:r>
            <a:r>
              <a:rPr lang="en-US" altLang="en-US" sz="3600">
                <a:solidFill>
                  <a:schemeClr val="tx1"/>
                </a:solidFill>
                <a:latin typeface="Kerala" panose="020B0604020202020204" pitchFamily="2" charset="0"/>
              </a:rPr>
              <a:t> ®çKAá¢ ©æùºîßøßAá¢</a:t>
            </a:r>
            <a:endParaRPr lang="en-US" altLang="en-US" sz="3200" b="1">
              <a:solidFill>
                <a:schemeClr val="tx1"/>
              </a:solidFill>
              <a:latin typeface="Times" panose="02020603050405020304" pitchFamily="18" charset="0"/>
            </a:endParaRPr>
          </a:p>
        </p:txBody>
      </p:sp>
      <p:sp>
        <p:nvSpPr>
          <p:cNvPr id="448515" name="Rectangle 3">
            <a:extLst>
              <a:ext uri="{FF2B5EF4-FFF2-40B4-BE49-F238E27FC236}">
                <a16:creationId xmlns:a16="http://schemas.microsoft.com/office/drawing/2014/main" id="{DF1B3136-FCCF-D320-89D2-380EE193E046}"/>
              </a:ext>
            </a:extLst>
          </p:cNvPr>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b="1">
                <a:solidFill>
                  <a:srgbClr val="FAFD00"/>
                </a:solidFill>
                <a:latin typeface="Times" charset="0"/>
                <a:ea typeface="+mn-ea"/>
              </a:rPr>
              <a:t>                            </a:t>
            </a:r>
          </a:p>
        </p:txBody>
      </p:sp>
      <p:sp>
        <p:nvSpPr>
          <p:cNvPr id="448516" name="Rectangle 4">
            <a:extLst>
              <a:ext uri="{FF2B5EF4-FFF2-40B4-BE49-F238E27FC236}">
                <a16:creationId xmlns:a16="http://schemas.microsoft.com/office/drawing/2014/main" id="{D40763C2-5D0C-1447-7B7C-A4553005D276}"/>
              </a:ext>
            </a:extLst>
          </p:cNvPr>
          <p:cNvSpPr>
            <a:spLocks noChangeArrowheads="1"/>
          </p:cNvSpPr>
          <p:nvPr/>
        </p:nvSpPr>
        <p:spPr bwMode="auto">
          <a:xfrm>
            <a:off x="1252538" y="728663"/>
            <a:ext cx="7177087" cy="16113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000" b="1">
                <a:solidFill>
                  <a:schemeClr val="tx1"/>
                </a:solidFill>
                <a:latin typeface="Kerala" panose="020B0604020202020204" pitchFamily="2" charset="0"/>
              </a:rPr>
              <a:t>ÆÞÕàÆßçÈÞ¿áU ©¿O¿ß</a:t>
            </a:r>
          </a:p>
          <a:p>
            <a:pPr algn="ctr">
              <a:spcBef>
                <a:spcPct val="50000"/>
              </a:spcBef>
              <a:defRPr/>
            </a:pPr>
            <a:r>
              <a:rPr lang="en-US" altLang="en-US" sz="2400" b="1">
                <a:solidFill>
                  <a:schemeClr val="tx1"/>
                </a:solidFill>
                <a:latin typeface="Kerala" panose="020B0604020202020204" pitchFamily="2" charset="0"/>
              </a:rPr>
              <a:t>§Äßæa ÎâKí ©ùMáµZ</a:t>
            </a:r>
            <a:endParaRPr lang="en-US" altLang="en-US" sz="2400" b="1">
              <a:solidFill>
                <a:schemeClr val="tx1"/>
              </a:solidFill>
              <a:latin typeface="Times" panose="02020603050405020304" pitchFamily="18" charset="0"/>
            </a:endParaRPr>
          </a:p>
          <a:p>
            <a:pPr algn="ctr">
              <a:defRPr/>
            </a:pPr>
            <a:endParaRPr lang="en-US" altLang="en-US" sz="2400" b="1">
              <a:solidFill>
                <a:schemeClr val="tx1"/>
              </a:solidFill>
              <a:latin typeface="Times" panose="02020603050405020304" pitchFamily="18" charset="0"/>
            </a:endParaRPr>
          </a:p>
        </p:txBody>
      </p:sp>
      <p:sp>
        <p:nvSpPr>
          <p:cNvPr id="448517" name="Rectangle 5">
            <a:extLst>
              <a:ext uri="{FF2B5EF4-FFF2-40B4-BE49-F238E27FC236}">
                <a16:creationId xmlns:a16="http://schemas.microsoft.com/office/drawing/2014/main" id="{DCE7B200-25AE-44F2-26B9-FC33E8E2C8A1}"/>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48518" name="Line 6">
            <a:extLst>
              <a:ext uri="{FF2B5EF4-FFF2-40B4-BE49-F238E27FC236}">
                <a16:creationId xmlns:a16="http://schemas.microsoft.com/office/drawing/2014/main" id="{38BA1D52-62E4-A495-8056-0DA3E2DE408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29703" name="Group 74">
            <a:extLst>
              <a:ext uri="{FF2B5EF4-FFF2-40B4-BE49-F238E27FC236}">
                <a16:creationId xmlns:a16="http://schemas.microsoft.com/office/drawing/2014/main" id="{A92FA7EE-61A0-6DD4-CEB4-B795346EB302}"/>
              </a:ext>
            </a:extLst>
          </p:cNvPr>
          <p:cNvGrpSpPr>
            <a:grpSpLocks/>
          </p:cNvGrpSpPr>
          <p:nvPr/>
        </p:nvGrpSpPr>
        <p:grpSpPr bwMode="auto">
          <a:xfrm>
            <a:off x="8018463" y="3436938"/>
            <a:ext cx="981075" cy="1843087"/>
            <a:chOff x="5051" y="2165"/>
            <a:chExt cx="618" cy="1161"/>
          </a:xfrm>
        </p:grpSpPr>
        <p:grpSp>
          <p:nvGrpSpPr>
            <p:cNvPr id="29713" name="Group 75">
              <a:extLst>
                <a:ext uri="{FF2B5EF4-FFF2-40B4-BE49-F238E27FC236}">
                  <a16:creationId xmlns:a16="http://schemas.microsoft.com/office/drawing/2014/main" id="{4333AB18-FB65-4DCE-8F77-4F214EE2C4A5}"/>
                </a:ext>
              </a:extLst>
            </p:cNvPr>
            <p:cNvGrpSpPr>
              <a:grpSpLocks/>
            </p:cNvGrpSpPr>
            <p:nvPr/>
          </p:nvGrpSpPr>
          <p:grpSpPr bwMode="auto">
            <a:xfrm>
              <a:off x="5051" y="2165"/>
              <a:ext cx="618" cy="1161"/>
              <a:chOff x="5051" y="2165"/>
              <a:chExt cx="618" cy="1161"/>
            </a:xfrm>
          </p:grpSpPr>
          <p:sp>
            <p:nvSpPr>
              <p:cNvPr id="29715" name="Freeform 76">
                <a:extLst>
                  <a:ext uri="{FF2B5EF4-FFF2-40B4-BE49-F238E27FC236}">
                    <a16:creationId xmlns:a16="http://schemas.microsoft.com/office/drawing/2014/main" id="{16490317-C1B2-68F1-A75F-490D777B7F59}"/>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9716" name="AutoShape 77">
                <a:extLst>
                  <a:ext uri="{FF2B5EF4-FFF2-40B4-BE49-F238E27FC236}">
                    <a16:creationId xmlns:a16="http://schemas.microsoft.com/office/drawing/2014/main" id="{83772EF7-C194-90A4-53FC-05DECC96B790}"/>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9717" name="Rectangle 78">
                <a:extLst>
                  <a:ext uri="{FF2B5EF4-FFF2-40B4-BE49-F238E27FC236}">
                    <a16:creationId xmlns:a16="http://schemas.microsoft.com/office/drawing/2014/main" id="{96E3E951-74D8-033F-CBF9-D35F702506CD}"/>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9718" name="Line 79">
                <a:extLst>
                  <a:ext uri="{FF2B5EF4-FFF2-40B4-BE49-F238E27FC236}">
                    <a16:creationId xmlns:a16="http://schemas.microsoft.com/office/drawing/2014/main" id="{09024DA2-CF7C-8303-6821-CA69A74ED666}"/>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9" name="Rectangle 80">
                <a:extLst>
                  <a:ext uri="{FF2B5EF4-FFF2-40B4-BE49-F238E27FC236}">
                    <a16:creationId xmlns:a16="http://schemas.microsoft.com/office/drawing/2014/main" id="{6C94ACB4-1071-230E-2046-29B897662AC1}"/>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9720" name="Rectangle 81">
                <a:extLst>
                  <a:ext uri="{FF2B5EF4-FFF2-40B4-BE49-F238E27FC236}">
                    <a16:creationId xmlns:a16="http://schemas.microsoft.com/office/drawing/2014/main" id="{8909CD93-286E-F9FE-6DCA-3C7FFD243CC3}"/>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9721" name="Line 82">
                <a:extLst>
                  <a:ext uri="{FF2B5EF4-FFF2-40B4-BE49-F238E27FC236}">
                    <a16:creationId xmlns:a16="http://schemas.microsoft.com/office/drawing/2014/main" id="{0699D6CB-2356-7A18-6913-FDB0C69EFA1E}"/>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2" name="Line 83">
                <a:extLst>
                  <a:ext uri="{FF2B5EF4-FFF2-40B4-BE49-F238E27FC236}">
                    <a16:creationId xmlns:a16="http://schemas.microsoft.com/office/drawing/2014/main" id="{B29AFD74-43B2-F4A6-7239-875F1235523F}"/>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3" name="Line 84">
                <a:extLst>
                  <a:ext uri="{FF2B5EF4-FFF2-40B4-BE49-F238E27FC236}">
                    <a16:creationId xmlns:a16="http://schemas.microsoft.com/office/drawing/2014/main" id="{BDAD2D56-8EA0-F521-FCE8-1D098FDB3C32}"/>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4" name="Line 85">
                <a:extLst>
                  <a:ext uri="{FF2B5EF4-FFF2-40B4-BE49-F238E27FC236}">
                    <a16:creationId xmlns:a16="http://schemas.microsoft.com/office/drawing/2014/main" id="{B6185206-8329-7D7E-249E-C049407CBDF3}"/>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5" name="Line 86">
                <a:extLst>
                  <a:ext uri="{FF2B5EF4-FFF2-40B4-BE49-F238E27FC236}">
                    <a16:creationId xmlns:a16="http://schemas.microsoft.com/office/drawing/2014/main" id="{B9807000-8EE1-AE07-B68D-0F8DED346063}"/>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6" name="Line 87">
                <a:extLst>
                  <a:ext uri="{FF2B5EF4-FFF2-40B4-BE49-F238E27FC236}">
                    <a16:creationId xmlns:a16="http://schemas.microsoft.com/office/drawing/2014/main" id="{6B404519-C3F0-BBB9-6A86-D03A4EEA7C1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7" name="Line 88">
                <a:extLst>
                  <a:ext uri="{FF2B5EF4-FFF2-40B4-BE49-F238E27FC236}">
                    <a16:creationId xmlns:a16="http://schemas.microsoft.com/office/drawing/2014/main" id="{4730934F-30E0-6D78-C4EA-F3D730341EE2}"/>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8" name="Line 89">
                <a:extLst>
                  <a:ext uri="{FF2B5EF4-FFF2-40B4-BE49-F238E27FC236}">
                    <a16:creationId xmlns:a16="http://schemas.microsoft.com/office/drawing/2014/main" id="{4A48F280-04A8-571C-4BE6-7633729D8577}"/>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9" name="Line 90">
                <a:extLst>
                  <a:ext uri="{FF2B5EF4-FFF2-40B4-BE49-F238E27FC236}">
                    <a16:creationId xmlns:a16="http://schemas.microsoft.com/office/drawing/2014/main" id="{BF8EE25A-490B-2D87-B7ED-F8BE54CF8DE9}"/>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0" name="Line 91">
                <a:extLst>
                  <a:ext uri="{FF2B5EF4-FFF2-40B4-BE49-F238E27FC236}">
                    <a16:creationId xmlns:a16="http://schemas.microsoft.com/office/drawing/2014/main" id="{A3AFD851-386E-F60B-DA12-D89D6CDFC908}"/>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1" name="Rectangle 92">
                <a:extLst>
                  <a:ext uri="{FF2B5EF4-FFF2-40B4-BE49-F238E27FC236}">
                    <a16:creationId xmlns:a16="http://schemas.microsoft.com/office/drawing/2014/main" id="{98E1F889-7362-90A6-D354-239042D3454E}"/>
                  </a:ext>
                </a:extLst>
              </p:cNvPr>
              <p:cNvSpPr>
                <a:spLocks noChangeArrowheads="1"/>
              </p:cNvSpPr>
              <p:nvPr/>
            </p:nvSpPr>
            <p:spPr bwMode="auto">
              <a:xfrm>
                <a:off x="5051" y="2165"/>
                <a:ext cx="5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øÞ¼ÍøÃ¢</a:t>
                </a:r>
                <a:endParaRPr lang="en-US" altLang="en-US" sz="1000" b="1">
                  <a:solidFill>
                    <a:srgbClr val="000000"/>
                  </a:solidFill>
                  <a:latin typeface="Chicago" charset="0"/>
                </a:endParaRPr>
              </a:p>
            </p:txBody>
          </p:sp>
        </p:grpSp>
        <p:sp>
          <p:nvSpPr>
            <p:cNvPr id="29714" name="Rectangle 93">
              <a:extLst>
                <a:ext uri="{FF2B5EF4-FFF2-40B4-BE49-F238E27FC236}">
                  <a16:creationId xmlns:a16="http://schemas.microsoft.com/office/drawing/2014/main" id="{8B3F5CE5-6760-E00B-A3F2-5EB71F1D3C81}"/>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29704" name="Text Box 94">
            <a:extLst>
              <a:ext uri="{FF2B5EF4-FFF2-40B4-BE49-F238E27FC236}">
                <a16:creationId xmlns:a16="http://schemas.microsoft.com/office/drawing/2014/main" id="{98D223C4-6B80-F747-B3CC-E345C7EEAFD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29705" name="Text Box 95">
            <a:extLst>
              <a:ext uri="{FF2B5EF4-FFF2-40B4-BE49-F238E27FC236}">
                <a16:creationId xmlns:a16="http://schemas.microsoft.com/office/drawing/2014/main" id="{1CD22FC7-EAD2-AE23-4D40-7B7A161983C8}"/>
              </a:ext>
            </a:extLst>
          </p:cNvPr>
          <p:cNvSpPr txBox="1">
            <a:spLocks noChangeArrowheads="1"/>
          </p:cNvSpPr>
          <p:nvPr/>
        </p:nvSpPr>
        <p:spPr bwMode="auto">
          <a:xfrm>
            <a:off x="8594725" y="639921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5</a:t>
            </a:r>
            <a:endParaRPr lang="en-US" altLang="en-US">
              <a:solidFill>
                <a:srgbClr val="FFA27C"/>
              </a:solidFill>
              <a:latin typeface="B VAG Rounded Bold" charset="0"/>
            </a:endParaRPr>
          </a:p>
        </p:txBody>
      </p:sp>
      <p:sp>
        <p:nvSpPr>
          <p:cNvPr id="448608" name="Rectangle 96">
            <a:extLst>
              <a:ext uri="{FF2B5EF4-FFF2-40B4-BE49-F238E27FC236}">
                <a16:creationId xmlns:a16="http://schemas.microsoft.com/office/drawing/2014/main" id="{1173DC43-9FDA-ACCC-E6D1-DF35678A16F8}"/>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24</a:t>
            </a:r>
          </a:p>
        </p:txBody>
      </p:sp>
      <p:sp>
        <p:nvSpPr>
          <p:cNvPr id="29707" name="Text Box 97">
            <a:extLst>
              <a:ext uri="{FF2B5EF4-FFF2-40B4-BE49-F238E27FC236}">
                <a16:creationId xmlns:a16="http://schemas.microsoft.com/office/drawing/2014/main" id="{51A5A6A0-4C6B-DE8C-7464-CB9EC24EE5B1}"/>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448610" name="Rectangle 98">
            <a:extLst>
              <a:ext uri="{FF2B5EF4-FFF2-40B4-BE49-F238E27FC236}">
                <a16:creationId xmlns:a16="http://schemas.microsoft.com/office/drawing/2014/main" id="{1ED9BC16-6DCC-A0CD-E781-7FD08FCF65D0}"/>
              </a:ext>
            </a:extLst>
          </p:cNvPr>
          <p:cNvSpPr>
            <a:spLocks noChangeArrowheads="1"/>
          </p:cNvSpPr>
          <p:nvPr/>
        </p:nvSpPr>
        <p:spPr bwMode="auto">
          <a:xfrm>
            <a:off x="3592513" y="2922588"/>
            <a:ext cx="162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b="1" u="sng">
                <a:solidFill>
                  <a:srgbClr val="FFFF00"/>
                </a:solidFill>
                <a:latin typeface="Kerala" pitchFamily="2" charset="0"/>
              </a:rPr>
              <a:t>·ãÙÕá¢</a:t>
            </a:r>
          </a:p>
        </p:txBody>
      </p:sp>
      <p:sp>
        <p:nvSpPr>
          <p:cNvPr id="448611" name="Rectangle 99">
            <a:extLst>
              <a:ext uri="{FF2B5EF4-FFF2-40B4-BE49-F238E27FC236}">
                <a16:creationId xmlns:a16="http://schemas.microsoft.com/office/drawing/2014/main" id="{8E317750-FA75-7303-C5A4-7AFCE4AB05C4}"/>
              </a:ext>
            </a:extLst>
          </p:cNvPr>
          <p:cNvSpPr>
            <a:spLocks noChangeArrowheads="1"/>
          </p:cNvSpPr>
          <p:nvPr/>
        </p:nvSpPr>
        <p:spPr bwMode="auto">
          <a:xfrm>
            <a:off x="1100138" y="3460750"/>
            <a:ext cx="1944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b="1" u="sng">
                <a:solidFill>
                  <a:srgbClr val="FFFF00"/>
                </a:solidFill>
                <a:latin typeface="Kerala" pitchFamily="2" charset="0"/>
              </a:rPr>
              <a:t>øÞ¼ÄbÕá¢</a:t>
            </a:r>
          </a:p>
        </p:txBody>
      </p:sp>
      <p:sp>
        <p:nvSpPr>
          <p:cNvPr id="448612" name="Rectangle 100">
            <a:extLst>
              <a:ext uri="{FF2B5EF4-FFF2-40B4-BE49-F238E27FC236}">
                <a16:creationId xmlns:a16="http://schemas.microsoft.com/office/drawing/2014/main" id="{7E8C25A2-C8C4-0FD2-9F3D-CC07FD53C06F}"/>
              </a:ext>
            </a:extLst>
          </p:cNvPr>
          <p:cNvSpPr>
            <a:spLocks noChangeArrowheads="1"/>
          </p:cNvSpPr>
          <p:nvPr/>
        </p:nvSpPr>
        <p:spPr bwMode="auto">
          <a:xfrm>
            <a:off x="1074738" y="4549775"/>
            <a:ext cx="27797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b="1" u="sng">
                <a:solidFill>
                  <a:srgbClr val="FFFF00"/>
                </a:solidFill>
                <a:latin typeface="Kerala" pitchFamily="2" charset="0"/>
              </a:rPr>
              <a:t>Øß¢ÙÞØÈÕá¢</a:t>
            </a:r>
          </a:p>
        </p:txBody>
      </p:sp>
      <p:sp>
        <p:nvSpPr>
          <p:cNvPr id="448613" name="Rectangle 101">
            <a:extLst>
              <a:ext uri="{FF2B5EF4-FFF2-40B4-BE49-F238E27FC236}">
                <a16:creationId xmlns:a16="http://schemas.microsoft.com/office/drawing/2014/main" id="{BED03D76-77DE-0592-D1BB-07D07CF03CB3}"/>
              </a:ext>
            </a:extLst>
          </p:cNvPr>
          <p:cNvSpPr>
            <a:spLocks noChangeArrowheads="1"/>
          </p:cNvSpPr>
          <p:nvPr/>
        </p:nvSpPr>
        <p:spPr bwMode="auto">
          <a:xfrm>
            <a:off x="849313" y="3995738"/>
            <a:ext cx="19954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b="1">
                <a:solidFill>
                  <a:srgbClr val="F8131B"/>
                </a:solidFill>
                <a:latin typeface="Kerala" pitchFamily="2" charset="0"/>
              </a:rPr>
              <a:t>®çKAá¢</a:t>
            </a:r>
          </a:p>
        </p:txBody>
      </p:sp>
      <p:sp>
        <p:nvSpPr>
          <p:cNvPr id="448614" name="Rectangle 102">
            <a:extLst>
              <a:ext uri="{FF2B5EF4-FFF2-40B4-BE49-F238E27FC236}">
                <a16:creationId xmlns:a16="http://schemas.microsoft.com/office/drawing/2014/main" id="{AAD8956A-4F96-D11C-4F5F-BA5A5155C726}"/>
              </a:ext>
            </a:extLst>
          </p:cNvPr>
          <p:cNvSpPr>
            <a:spLocks noChangeArrowheads="1"/>
          </p:cNvSpPr>
          <p:nvPr/>
        </p:nvSpPr>
        <p:spPr bwMode="auto">
          <a:xfrm>
            <a:off x="3640138" y="4573588"/>
            <a:ext cx="19954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b="1">
                <a:solidFill>
                  <a:srgbClr val="F8131B"/>
                </a:solidFill>
                <a:latin typeface="Kerala" pitchFamily="2" charset="0"/>
              </a:rPr>
              <a:t>®çKAá¢</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610"/>
                                        </p:tgtEl>
                                        <p:attrNameLst>
                                          <p:attrName>style.visibility</p:attrName>
                                        </p:attrNameLst>
                                      </p:cBhvr>
                                      <p:to>
                                        <p:strVal val="visible"/>
                                      </p:to>
                                    </p:set>
                                    <p:anim calcmode="lin" valueType="num">
                                      <p:cBhvr>
                                        <p:cTn id="7" dur="500" fill="hold"/>
                                        <p:tgtEl>
                                          <p:spTgt spid="448610"/>
                                        </p:tgtEl>
                                        <p:attrNameLst>
                                          <p:attrName>ppt_w</p:attrName>
                                        </p:attrNameLst>
                                      </p:cBhvr>
                                      <p:tavLst>
                                        <p:tav tm="0">
                                          <p:val>
                                            <p:fltVal val="0"/>
                                          </p:val>
                                        </p:tav>
                                        <p:tav tm="100000">
                                          <p:val>
                                            <p:strVal val="#ppt_w"/>
                                          </p:val>
                                        </p:tav>
                                      </p:tavLst>
                                    </p:anim>
                                    <p:anim calcmode="lin" valueType="num">
                                      <p:cBhvr>
                                        <p:cTn id="8" dur="500" fill="hold"/>
                                        <p:tgtEl>
                                          <p:spTgt spid="448610"/>
                                        </p:tgtEl>
                                        <p:attrNameLst>
                                          <p:attrName>ppt_h</p:attrName>
                                        </p:attrNameLst>
                                      </p:cBhvr>
                                      <p:tavLst>
                                        <p:tav tm="0">
                                          <p:val>
                                            <p:fltVal val="0"/>
                                          </p:val>
                                        </p:tav>
                                        <p:tav tm="100000">
                                          <p:val>
                                            <p:strVal val="#ppt_h"/>
                                          </p:val>
                                        </p:tav>
                                      </p:tavLst>
                                    </p:anim>
                                    <p:anim calcmode="lin" valueType="num">
                                      <p:cBhvr>
                                        <p:cTn id="9" dur="500" fill="hold"/>
                                        <p:tgtEl>
                                          <p:spTgt spid="448610"/>
                                        </p:tgtEl>
                                        <p:attrNameLst>
                                          <p:attrName>ppt_x</p:attrName>
                                        </p:attrNameLst>
                                      </p:cBhvr>
                                      <p:tavLst>
                                        <p:tav tm="0">
                                          <p:val>
                                            <p:fltVal val="0.5"/>
                                          </p:val>
                                        </p:tav>
                                        <p:tav tm="100000">
                                          <p:val>
                                            <p:strVal val="#ppt_x"/>
                                          </p:val>
                                        </p:tav>
                                      </p:tavLst>
                                    </p:anim>
                                    <p:anim calcmode="lin" valueType="num">
                                      <p:cBhvr>
                                        <p:cTn id="10" dur="500" fill="hold"/>
                                        <p:tgtEl>
                                          <p:spTgt spid="44861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611"/>
                                        </p:tgtEl>
                                        <p:attrNameLst>
                                          <p:attrName>style.visibility</p:attrName>
                                        </p:attrNameLst>
                                      </p:cBhvr>
                                      <p:to>
                                        <p:strVal val="visible"/>
                                      </p:to>
                                    </p:set>
                                    <p:anim calcmode="lin" valueType="num">
                                      <p:cBhvr>
                                        <p:cTn id="15" dur="500" fill="hold"/>
                                        <p:tgtEl>
                                          <p:spTgt spid="448611"/>
                                        </p:tgtEl>
                                        <p:attrNameLst>
                                          <p:attrName>ppt_w</p:attrName>
                                        </p:attrNameLst>
                                      </p:cBhvr>
                                      <p:tavLst>
                                        <p:tav tm="0">
                                          <p:val>
                                            <p:fltVal val="0"/>
                                          </p:val>
                                        </p:tav>
                                        <p:tav tm="100000">
                                          <p:val>
                                            <p:strVal val="#ppt_w"/>
                                          </p:val>
                                        </p:tav>
                                      </p:tavLst>
                                    </p:anim>
                                    <p:anim calcmode="lin" valueType="num">
                                      <p:cBhvr>
                                        <p:cTn id="16" dur="500" fill="hold"/>
                                        <p:tgtEl>
                                          <p:spTgt spid="448611"/>
                                        </p:tgtEl>
                                        <p:attrNameLst>
                                          <p:attrName>ppt_h</p:attrName>
                                        </p:attrNameLst>
                                      </p:cBhvr>
                                      <p:tavLst>
                                        <p:tav tm="0">
                                          <p:val>
                                            <p:fltVal val="0"/>
                                          </p:val>
                                        </p:tav>
                                        <p:tav tm="100000">
                                          <p:val>
                                            <p:strVal val="#ppt_h"/>
                                          </p:val>
                                        </p:tav>
                                      </p:tavLst>
                                    </p:anim>
                                    <p:anim calcmode="lin" valueType="num">
                                      <p:cBhvr>
                                        <p:cTn id="17" dur="500" fill="hold"/>
                                        <p:tgtEl>
                                          <p:spTgt spid="448611"/>
                                        </p:tgtEl>
                                        <p:attrNameLst>
                                          <p:attrName>ppt_x</p:attrName>
                                        </p:attrNameLst>
                                      </p:cBhvr>
                                      <p:tavLst>
                                        <p:tav tm="0">
                                          <p:val>
                                            <p:fltVal val="0.5"/>
                                          </p:val>
                                        </p:tav>
                                        <p:tav tm="100000">
                                          <p:val>
                                            <p:strVal val="#ppt_x"/>
                                          </p:val>
                                        </p:tav>
                                      </p:tavLst>
                                    </p:anim>
                                    <p:anim calcmode="lin" valueType="num">
                                      <p:cBhvr>
                                        <p:cTn id="18" dur="500" fill="hold"/>
                                        <p:tgtEl>
                                          <p:spTgt spid="448611"/>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613"/>
                                        </p:tgtEl>
                                        <p:attrNameLst>
                                          <p:attrName>style.visibility</p:attrName>
                                        </p:attrNameLst>
                                      </p:cBhvr>
                                      <p:to>
                                        <p:strVal val="visible"/>
                                      </p:to>
                                    </p:set>
                                    <p:anim calcmode="lin" valueType="num">
                                      <p:cBhvr>
                                        <p:cTn id="23" dur="500" fill="hold"/>
                                        <p:tgtEl>
                                          <p:spTgt spid="448613"/>
                                        </p:tgtEl>
                                        <p:attrNameLst>
                                          <p:attrName>ppt_w</p:attrName>
                                        </p:attrNameLst>
                                      </p:cBhvr>
                                      <p:tavLst>
                                        <p:tav tm="0">
                                          <p:val>
                                            <p:fltVal val="0"/>
                                          </p:val>
                                        </p:tav>
                                        <p:tav tm="100000">
                                          <p:val>
                                            <p:strVal val="#ppt_w"/>
                                          </p:val>
                                        </p:tav>
                                      </p:tavLst>
                                    </p:anim>
                                    <p:anim calcmode="lin" valueType="num">
                                      <p:cBhvr>
                                        <p:cTn id="24" dur="500" fill="hold"/>
                                        <p:tgtEl>
                                          <p:spTgt spid="448613"/>
                                        </p:tgtEl>
                                        <p:attrNameLst>
                                          <p:attrName>ppt_h</p:attrName>
                                        </p:attrNameLst>
                                      </p:cBhvr>
                                      <p:tavLst>
                                        <p:tav tm="0">
                                          <p:val>
                                            <p:fltVal val="0"/>
                                          </p:val>
                                        </p:tav>
                                        <p:tav tm="100000">
                                          <p:val>
                                            <p:strVal val="#ppt_h"/>
                                          </p:val>
                                        </p:tav>
                                      </p:tavLst>
                                    </p:anim>
                                    <p:anim calcmode="lin" valueType="num">
                                      <p:cBhvr>
                                        <p:cTn id="25" dur="500" fill="hold"/>
                                        <p:tgtEl>
                                          <p:spTgt spid="448613"/>
                                        </p:tgtEl>
                                        <p:attrNameLst>
                                          <p:attrName>ppt_x</p:attrName>
                                        </p:attrNameLst>
                                      </p:cBhvr>
                                      <p:tavLst>
                                        <p:tav tm="0">
                                          <p:val>
                                            <p:fltVal val="0.5"/>
                                          </p:val>
                                        </p:tav>
                                        <p:tav tm="100000">
                                          <p:val>
                                            <p:strVal val="#ppt_x"/>
                                          </p:val>
                                        </p:tav>
                                      </p:tavLst>
                                    </p:anim>
                                    <p:anim calcmode="lin" valueType="num">
                                      <p:cBhvr>
                                        <p:cTn id="26" dur="500" fill="hold"/>
                                        <p:tgtEl>
                                          <p:spTgt spid="44861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612"/>
                                        </p:tgtEl>
                                        <p:attrNameLst>
                                          <p:attrName>style.visibility</p:attrName>
                                        </p:attrNameLst>
                                      </p:cBhvr>
                                      <p:to>
                                        <p:strVal val="visible"/>
                                      </p:to>
                                    </p:set>
                                    <p:anim calcmode="lin" valueType="num">
                                      <p:cBhvr>
                                        <p:cTn id="31" dur="500" fill="hold"/>
                                        <p:tgtEl>
                                          <p:spTgt spid="448612"/>
                                        </p:tgtEl>
                                        <p:attrNameLst>
                                          <p:attrName>ppt_w</p:attrName>
                                        </p:attrNameLst>
                                      </p:cBhvr>
                                      <p:tavLst>
                                        <p:tav tm="0">
                                          <p:val>
                                            <p:fltVal val="0"/>
                                          </p:val>
                                        </p:tav>
                                        <p:tav tm="100000">
                                          <p:val>
                                            <p:strVal val="#ppt_w"/>
                                          </p:val>
                                        </p:tav>
                                      </p:tavLst>
                                    </p:anim>
                                    <p:anim calcmode="lin" valueType="num">
                                      <p:cBhvr>
                                        <p:cTn id="32" dur="500" fill="hold"/>
                                        <p:tgtEl>
                                          <p:spTgt spid="448612"/>
                                        </p:tgtEl>
                                        <p:attrNameLst>
                                          <p:attrName>ppt_h</p:attrName>
                                        </p:attrNameLst>
                                      </p:cBhvr>
                                      <p:tavLst>
                                        <p:tav tm="0">
                                          <p:val>
                                            <p:fltVal val="0"/>
                                          </p:val>
                                        </p:tav>
                                        <p:tav tm="100000">
                                          <p:val>
                                            <p:strVal val="#ppt_h"/>
                                          </p:val>
                                        </p:tav>
                                      </p:tavLst>
                                    </p:anim>
                                    <p:anim calcmode="lin" valueType="num">
                                      <p:cBhvr>
                                        <p:cTn id="33" dur="500" fill="hold"/>
                                        <p:tgtEl>
                                          <p:spTgt spid="448612"/>
                                        </p:tgtEl>
                                        <p:attrNameLst>
                                          <p:attrName>ppt_x</p:attrName>
                                        </p:attrNameLst>
                                      </p:cBhvr>
                                      <p:tavLst>
                                        <p:tav tm="0">
                                          <p:val>
                                            <p:fltVal val="0.5"/>
                                          </p:val>
                                        </p:tav>
                                        <p:tav tm="100000">
                                          <p:val>
                                            <p:strVal val="#ppt_x"/>
                                          </p:val>
                                        </p:tav>
                                      </p:tavLst>
                                    </p:anim>
                                    <p:anim calcmode="lin" valueType="num">
                                      <p:cBhvr>
                                        <p:cTn id="34" dur="500" fill="hold"/>
                                        <p:tgtEl>
                                          <p:spTgt spid="448612"/>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8614"/>
                                        </p:tgtEl>
                                        <p:attrNameLst>
                                          <p:attrName>style.visibility</p:attrName>
                                        </p:attrNameLst>
                                      </p:cBhvr>
                                      <p:to>
                                        <p:strVal val="visible"/>
                                      </p:to>
                                    </p:set>
                                    <p:anim calcmode="lin" valueType="num">
                                      <p:cBhvr>
                                        <p:cTn id="39" dur="500" fill="hold"/>
                                        <p:tgtEl>
                                          <p:spTgt spid="448614"/>
                                        </p:tgtEl>
                                        <p:attrNameLst>
                                          <p:attrName>ppt_w</p:attrName>
                                        </p:attrNameLst>
                                      </p:cBhvr>
                                      <p:tavLst>
                                        <p:tav tm="0">
                                          <p:val>
                                            <p:fltVal val="0"/>
                                          </p:val>
                                        </p:tav>
                                        <p:tav tm="100000">
                                          <p:val>
                                            <p:strVal val="#ppt_w"/>
                                          </p:val>
                                        </p:tav>
                                      </p:tavLst>
                                    </p:anim>
                                    <p:anim calcmode="lin" valueType="num">
                                      <p:cBhvr>
                                        <p:cTn id="40" dur="500" fill="hold"/>
                                        <p:tgtEl>
                                          <p:spTgt spid="448614"/>
                                        </p:tgtEl>
                                        <p:attrNameLst>
                                          <p:attrName>ppt_h</p:attrName>
                                        </p:attrNameLst>
                                      </p:cBhvr>
                                      <p:tavLst>
                                        <p:tav tm="0">
                                          <p:val>
                                            <p:fltVal val="0"/>
                                          </p:val>
                                        </p:tav>
                                        <p:tav tm="100000">
                                          <p:val>
                                            <p:strVal val="#ppt_h"/>
                                          </p:val>
                                        </p:tav>
                                      </p:tavLst>
                                    </p:anim>
                                    <p:anim calcmode="lin" valueType="num">
                                      <p:cBhvr>
                                        <p:cTn id="41" dur="500" fill="hold"/>
                                        <p:tgtEl>
                                          <p:spTgt spid="448614"/>
                                        </p:tgtEl>
                                        <p:attrNameLst>
                                          <p:attrName>ppt_x</p:attrName>
                                        </p:attrNameLst>
                                      </p:cBhvr>
                                      <p:tavLst>
                                        <p:tav tm="0">
                                          <p:val>
                                            <p:fltVal val="0.5"/>
                                          </p:val>
                                        </p:tav>
                                        <p:tav tm="100000">
                                          <p:val>
                                            <p:strVal val="#ppt_x"/>
                                          </p:val>
                                        </p:tav>
                                      </p:tavLst>
                                    </p:anim>
                                    <p:anim calcmode="lin" valueType="num">
                                      <p:cBhvr>
                                        <p:cTn id="42" dur="500" fill="hold"/>
                                        <p:tgtEl>
                                          <p:spTgt spid="4486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610" grpId="0" autoUpdateAnimBg="0"/>
      <p:bldP spid="448611" grpId="0" autoUpdateAnimBg="0"/>
      <p:bldP spid="448612" grpId="0" autoUpdateAnimBg="0"/>
      <p:bldP spid="448613" grpId="0" autoUpdateAnimBg="0"/>
      <p:bldP spid="44861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a:extLst>
              <a:ext uri="{FF2B5EF4-FFF2-40B4-BE49-F238E27FC236}">
                <a16:creationId xmlns:a16="http://schemas.microsoft.com/office/drawing/2014/main" id="{6DF95487-0FB7-3C88-074B-DA500D77190F}"/>
              </a:ext>
            </a:extLst>
          </p:cNvPr>
          <p:cNvSpPr>
            <a:spLocks noChangeArrowheads="1"/>
          </p:cNvSpPr>
          <p:nvPr/>
        </p:nvSpPr>
        <p:spPr bwMode="auto">
          <a:xfrm>
            <a:off x="85725" y="954088"/>
            <a:ext cx="8942388" cy="3198812"/>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3600">
                <a:solidFill>
                  <a:srgbClr val="FAFD00"/>
                </a:solidFill>
                <a:latin typeface="Kerala" panose="020B0604020202020204" pitchFamily="2" charset="0"/>
              </a:rPr>
              <a:t>¥dÌÙÞÎßçÈÞ¿áU ©¿O¿ß</a:t>
            </a:r>
            <a:endParaRPr lang="en-US" altLang="en-US" sz="3600">
              <a:solidFill>
                <a:srgbClr val="FAFD00"/>
              </a:solidFill>
              <a:latin typeface="Times" panose="02020603050405020304" pitchFamily="18" charset="0"/>
            </a:endParaRPr>
          </a:p>
          <a:p>
            <a:pPr algn="ctr">
              <a:defRPr/>
            </a:pPr>
            <a:r>
              <a:rPr lang="en-US" altLang="en-US" sz="3200">
                <a:solidFill>
                  <a:srgbClr val="00FF00"/>
                </a:solidFill>
                <a:latin typeface="Kerala" panose="020B0604020202020204" pitchFamily="2" charset="0"/>
              </a:rPr>
              <a:t>©ÜíÉ</a:t>
            </a:r>
            <a:r>
              <a:rPr lang="en-US" altLang="en-US" sz="3200" i="1">
                <a:solidFill>
                  <a:srgbClr val="00FF00"/>
                </a:solidFill>
                <a:latin typeface="Times" panose="02020603050405020304" pitchFamily="18" charset="0"/>
              </a:rPr>
              <a:t>. 12: 1-3</a:t>
            </a:r>
          </a:p>
          <a:p>
            <a:pPr algn="ctr">
              <a:defRPr/>
            </a:pPr>
            <a:endParaRPr lang="en-US" altLang="en-US" sz="3200" i="1">
              <a:solidFill>
                <a:srgbClr val="00FF00"/>
              </a:solidFill>
              <a:latin typeface="Times" panose="02020603050405020304" pitchFamily="18" charset="0"/>
            </a:endParaRPr>
          </a:p>
          <a:p>
            <a:pPr algn="ctr">
              <a:defRPr/>
            </a:pPr>
            <a:endParaRPr lang="en-US" altLang="en-US" sz="3200" i="1">
              <a:solidFill>
                <a:srgbClr val="00FF00"/>
              </a:solidFill>
              <a:latin typeface="Times" panose="02020603050405020304" pitchFamily="18" charset="0"/>
            </a:endParaRPr>
          </a:p>
          <a:p>
            <a:pPr algn="ctr">
              <a:defRPr/>
            </a:pPr>
            <a:endParaRPr lang="en-US" altLang="en-US" sz="3600">
              <a:latin typeface="Times" panose="02020603050405020304" pitchFamily="18" charset="0"/>
            </a:endParaRPr>
          </a:p>
          <a:p>
            <a:pPr>
              <a:defRPr/>
            </a:pPr>
            <a:r>
              <a:rPr lang="en-US" altLang="en-US" sz="3600">
                <a:solidFill>
                  <a:srgbClr val="FAFD00"/>
                </a:solidFill>
                <a:latin typeface="Times" panose="02020603050405020304" pitchFamily="18" charset="0"/>
              </a:rPr>
              <a:t>        </a:t>
            </a:r>
            <a:r>
              <a:rPr lang="en-US" altLang="en-US" sz="3600">
                <a:solidFill>
                  <a:srgbClr val="00FF00"/>
                </a:solidFill>
                <a:latin typeface="Kerala" panose="020B0604020202020204" pitchFamily="2" charset="0"/>
              </a:rPr>
              <a:t>çÆÖ¢        ØLÄß     ¥Èád·Ù¢</a:t>
            </a:r>
            <a:endParaRPr lang="en-US" altLang="en-US" sz="3600">
              <a:solidFill>
                <a:srgbClr val="00FF00"/>
              </a:solidFill>
              <a:latin typeface="Times" panose="02020603050405020304" pitchFamily="18" charset="0"/>
            </a:endParaRPr>
          </a:p>
        </p:txBody>
      </p:sp>
      <p:sp>
        <p:nvSpPr>
          <p:cNvPr id="449539" name="Line 3">
            <a:extLst>
              <a:ext uri="{FF2B5EF4-FFF2-40B4-BE49-F238E27FC236}">
                <a16:creationId xmlns:a16="http://schemas.microsoft.com/office/drawing/2014/main" id="{C607B175-7B3B-8ABC-B821-3A71F97DF5B4}"/>
              </a:ext>
            </a:extLst>
          </p:cNvPr>
          <p:cNvSpPr>
            <a:spLocks noChangeShapeType="1"/>
          </p:cNvSpPr>
          <p:nvPr/>
        </p:nvSpPr>
        <p:spPr bwMode="auto">
          <a:xfrm>
            <a:off x="4537075" y="2208213"/>
            <a:ext cx="1588" cy="788987"/>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0" name="Line 4">
            <a:extLst>
              <a:ext uri="{FF2B5EF4-FFF2-40B4-BE49-F238E27FC236}">
                <a16:creationId xmlns:a16="http://schemas.microsoft.com/office/drawing/2014/main" id="{93DA340E-42AA-2B88-E1E1-101E68FA81FD}"/>
              </a:ext>
            </a:extLst>
          </p:cNvPr>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1" name="Line 5">
            <a:extLst>
              <a:ext uri="{FF2B5EF4-FFF2-40B4-BE49-F238E27FC236}">
                <a16:creationId xmlns:a16="http://schemas.microsoft.com/office/drawing/2014/main" id="{36F35B27-DA0C-8920-E218-495F79747543}"/>
              </a:ext>
            </a:extLst>
          </p:cNvPr>
          <p:cNvSpPr>
            <a:spLocks noChangeShapeType="1"/>
          </p:cNvSpPr>
          <p:nvPr/>
        </p:nvSpPr>
        <p:spPr bwMode="auto">
          <a:xfrm>
            <a:off x="7334250" y="302101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2" name="Line 6">
            <a:extLst>
              <a:ext uri="{FF2B5EF4-FFF2-40B4-BE49-F238E27FC236}">
                <a16:creationId xmlns:a16="http://schemas.microsoft.com/office/drawing/2014/main" id="{E12681A2-D71A-8BE3-E21F-40D39AA63439}"/>
              </a:ext>
            </a:extLst>
          </p:cNvPr>
          <p:cNvSpPr>
            <a:spLocks noChangeShapeType="1"/>
          </p:cNvSpPr>
          <p:nvPr/>
        </p:nvSpPr>
        <p:spPr bwMode="auto">
          <a:xfrm>
            <a:off x="4538663" y="305276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3" name="Line 7">
            <a:extLst>
              <a:ext uri="{FF2B5EF4-FFF2-40B4-BE49-F238E27FC236}">
                <a16:creationId xmlns:a16="http://schemas.microsoft.com/office/drawing/2014/main" id="{7D9764EE-DBB0-905F-DF99-6E7D8260C1EF}"/>
              </a:ext>
            </a:extLst>
          </p:cNvPr>
          <p:cNvSpPr>
            <a:spLocks noChangeShapeType="1"/>
          </p:cNvSpPr>
          <p:nvPr/>
        </p:nvSpPr>
        <p:spPr bwMode="auto">
          <a:xfrm>
            <a:off x="1787525" y="3054350"/>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4" name="Rectangle 8">
            <a:extLst>
              <a:ext uri="{FF2B5EF4-FFF2-40B4-BE49-F238E27FC236}">
                <a16:creationId xmlns:a16="http://schemas.microsoft.com/office/drawing/2014/main" id="{FC7B16EA-4AC8-FDAF-8A4F-8E2F2475CFF2}"/>
              </a:ext>
            </a:extLst>
          </p:cNvPr>
          <p:cNvSpPr>
            <a:spLocks noChangeArrowheads="1"/>
          </p:cNvSpPr>
          <p:nvPr/>
        </p:nvSpPr>
        <p:spPr bwMode="auto">
          <a:xfrm>
            <a:off x="3205163" y="4881563"/>
            <a:ext cx="2497137" cy="950912"/>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i="1">
                <a:solidFill>
                  <a:schemeClr val="tx1"/>
                </a:solidFill>
                <a:latin typeface="Times" panose="02020603050405020304" pitchFamily="18" charset="0"/>
              </a:rPr>
              <a:t>   2 </a:t>
            </a:r>
            <a:r>
              <a:rPr lang="en-US" altLang="en-US" sz="2800">
                <a:solidFill>
                  <a:schemeClr val="tx1"/>
                </a:solidFill>
                <a:latin typeface="Kerala" panose="020B0604020202020204" pitchFamily="2" charset="0"/>
              </a:rPr>
              <a:t>ÖÎá.</a:t>
            </a:r>
            <a:r>
              <a:rPr lang="en-US" altLang="en-US" sz="2800" i="1">
                <a:solidFill>
                  <a:schemeClr val="tx1"/>
                </a:solidFill>
                <a:latin typeface="Times" panose="02020603050405020304" pitchFamily="18" charset="0"/>
              </a:rPr>
              <a:t>7:4-16</a:t>
            </a:r>
          </a:p>
          <a:p>
            <a:pPr>
              <a:defRPr/>
            </a:pPr>
            <a:r>
              <a:rPr lang="en-US" altLang="en-US" sz="2800" i="1">
                <a:solidFill>
                  <a:schemeClr val="tx1"/>
                </a:solidFill>
                <a:latin typeface="Times" panose="02020603050405020304" pitchFamily="18" charset="0"/>
              </a:rPr>
              <a:t>1 </a:t>
            </a:r>
            <a:r>
              <a:rPr lang="en-US" altLang="en-US" sz="2800">
                <a:solidFill>
                  <a:schemeClr val="tx1"/>
                </a:solidFill>
                <a:latin typeface="Kerala" panose="020B0604020202020204" pitchFamily="2" charset="0"/>
              </a:rPr>
              <a:t>ÆßÈ.</a:t>
            </a:r>
            <a:r>
              <a:rPr lang="en-US" altLang="en-US" sz="2800" i="1">
                <a:solidFill>
                  <a:schemeClr val="tx1"/>
                </a:solidFill>
                <a:latin typeface="Times" panose="02020603050405020304" pitchFamily="18" charset="0"/>
              </a:rPr>
              <a:t> 17:3-15</a:t>
            </a:r>
          </a:p>
        </p:txBody>
      </p:sp>
      <p:sp>
        <p:nvSpPr>
          <p:cNvPr id="449545" name="Rectangle 9">
            <a:extLst>
              <a:ext uri="{FF2B5EF4-FFF2-40B4-BE49-F238E27FC236}">
                <a16:creationId xmlns:a16="http://schemas.microsoft.com/office/drawing/2014/main" id="{89A7BC5D-9116-D9E4-968A-40EEB691314B}"/>
              </a:ext>
            </a:extLst>
          </p:cNvPr>
          <p:cNvSpPr>
            <a:spLocks noChangeArrowheads="1"/>
          </p:cNvSpPr>
          <p:nvPr/>
        </p:nvSpPr>
        <p:spPr bwMode="auto">
          <a:xfrm>
            <a:off x="6134100" y="4914900"/>
            <a:ext cx="2119313"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6" name="Rectangle 10">
            <a:extLst>
              <a:ext uri="{FF2B5EF4-FFF2-40B4-BE49-F238E27FC236}">
                <a16:creationId xmlns:a16="http://schemas.microsoft.com/office/drawing/2014/main" id="{02577A46-608C-4400-7299-191E219C5EAD}"/>
              </a:ext>
            </a:extLst>
          </p:cNvPr>
          <p:cNvSpPr>
            <a:spLocks noChangeArrowheads="1"/>
          </p:cNvSpPr>
          <p:nvPr/>
        </p:nvSpPr>
        <p:spPr bwMode="auto">
          <a:xfrm>
            <a:off x="631825" y="4899025"/>
            <a:ext cx="2185988" cy="520700"/>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a:solidFill>
                  <a:schemeClr val="tx1"/>
                </a:solidFill>
                <a:latin typeface="Kerala" panose="020B0604020202020204" pitchFamily="2" charset="0"/>
              </a:rPr>
              <a:t>¦Õ</a:t>
            </a:r>
            <a:r>
              <a:rPr lang="en-US" altLang="en-US" sz="2800" i="1">
                <a:solidFill>
                  <a:schemeClr val="tx1"/>
                </a:solidFill>
                <a:latin typeface="Times" panose="02020603050405020304" pitchFamily="18" charset="0"/>
              </a:rPr>
              <a:t> 30:1-10</a:t>
            </a:r>
          </a:p>
        </p:txBody>
      </p:sp>
      <p:sp>
        <p:nvSpPr>
          <p:cNvPr id="449547" name="Rectangle 11">
            <a:extLst>
              <a:ext uri="{FF2B5EF4-FFF2-40B4-BE49-F238E27FC236}">
                <a16:creationId xmlns:a16="http://schemas.microsoft.com/office/drawing/2014/main" id="{B319778C-803B-C9AE-3BF4-D11A113D6F13}"/>
              </a:ext>
            </a:extLst>
          </p:cNvPr>
          <p:cNvSpPr>
            <a:spLocks noChangeArrowheads="1"/>
          </p:cNvSpPr>
          <p:nvPr/>
        </p:nvSpPr>
        <p:spPr bwMode="auto">
          <a:xfrm>
            <a:off x="654050" y="4113213"/>
            <a:ext cx="77438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4000">
                <a:solidFill>
                  <a:srgbClr val="FAFD00"/>
                </a:solidFill>
                <a:latin typeface="Arial" panose="020B0604020202020204" pitchFamily="34" charset="0"/>
              </a:rPr>
              <a:t>  </a:t>
            </a:r>
            <a:r>
              <a:rPr lang="en-US" altLang="en-US" sz="3600">
                <a:solidFill>
                  <a:srgbClr val="00FF00"/>
                </a:solidFill>
                <a:latin typeface="Kerala" panose="020B0604020202020204" pitchFamily="2" charset="0"/>
              </a:rPr>
              <a:t>çÆÖ¢		</a:t>
            </a:r>
            <a:r>
              <a:rPr lang="en-US" altLang="en-US" sz="2400" b="1">
                <a:solidFill>
                  <a:srgbClr val="FAFD00"/>
                </a:solidFill>
                <a:latin typeface="Kerala" panose="020B0604020202020204" pitchFamily="2" charset="0"/>
              </a:rPr>
              <a:t>ÆÞÕàÆßçÈÞ¿áUÄí</a:t>
            </a:r>
            <a:r>
              <a:rPr lang="en-US" altLang="en-US" sz="4000">
                <a:solidFill>
                  <a:srgbClr val="FAFD00"/>
                </a:solidFill>
                <a:latin typeface="Kerala" panose="020B0604020202020204" pitchFamily="2" charset="0"/>
              </a:rPr>
              <a:t> </a:t>
            </a:r>
          </a:p>
        </p:txBody>
      </p:sp>
      <p:sp>
        <p:nvSpPr>
          <p:cNvPr id="449548" name="Rectangle 12">
            <a:extLst>
              <a:ext uri="{FF2B5EF4-FFF2-40B4-BE49-F238E27FC236}">
                <a16:creationId xmlns:a16="http://schemas.microsoft.com/office/drawing/2014/main" id="{B3A0F307-1341-EE5F-C156-6C05BDE39EA8}"/>
              </a:ext>
            </a:extLst>
          </p:cNvPr>
          <p:cNvSpPr>
            <a:spLocks noChangeArrowheads="1"/>
          </p:cNvSpPr>
          <p:nvPr/>
        </p:nvSpPr>
        <p:spPr bwMode="auto">
          <a:xfrm>
            <a:off x="635000" y="3468688"/>
            <a:ext cx="5300663" cy="2355850"/>
          </a:xfrm>
          <a:prstGeom prst="rect">
            <a:avLst/>
          </a:prstGeom>
          <a:noFill/>
          <a:ln w="508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9" name="Oval 13">
            <a:extLst>
              <a:ext uri="{FF2B5EF4-FFF2-40B4-BE49-F238E27FC236}">
                <a16:creationId xmlns:a16="http://schemas.microsoft.com/office/drawing/2014/main" id="{F87B0EE1-E4F8-7A0F-C448-4B76990CD6C4}"/>
              </a:ext>
            </a:extLst>
          </p:cNvPr>
          <p:cNvSpPr>
            <a:spLocks noChangeArrowheads="1"/>
          </p:cNvSpPr>
          <p:nvPr/>
        </p:nvSpPr>
        <p:spPr bwMode="auto">
          <a:xfrm>
            <a:off x="3308350" y="4078288"/>
            <a:ext cx="2405063" cy="746125"/>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50" name="Rectangle 14">
            <a:extLst>
              <a:ext uri="{FF2B5EF4-FFF2-40B4-BE49-F238E27FC236}">
                <a16:creationId xmlns:a16="http://schemas.microsoft.com/office/drawing/2014/main" id="{7F55B108-0CE4-4ECF-72B8-FC2A95EDEAA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49551" name="Line 15">
            <a:extLst>
              <a:ext uri="{FF2B5EF4-FFF2-40B4-BE49-F238E27FC236}">
                <a16:creationId xmlns:a16="http://schemas.microsoft.com/office/drawing/2014/main" id="{2A11307D-AFB3-C194-D6D8-9FAC9C0CF56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30736" name="Group 74">
            <a:extLst>
              <a:ext uri="{FF2B5EF4-FFF2-40B4-BE49-F238E27FC236}">
                <a16:creationId xmlns:a16="http://schemas.microsoft.com/office/drawing/2014/main" id="{140FCEEA-FD00-9B94-7CAE-CF9F7DD2C923}"/>
              </a:ext>
            </a:extLst>
          </p:cNvPr>
          <p:cNvGrpSpPr>
            <a:grpSpLocks/>
          </p:cNvGrpSpPr>
          <p:nvPr/>
        </p:nvGrpSpPr>
        <p:grpSpPr bwMode="auto">
          <a:xfrm>
            <a:off x="8018463" y="3436938"/>
            <a:ext cx="981075" cy="1843087"/>
            <a:chOff x="5051" y="2165"/>
            <a:chExt cx="618" cy="1161"/>
          </a:xfrm>
        </p:grpSpPr>
        <p:grpSp>
          <p:nvGrpSpPr>
            <p:cNvPr id="30740" name="Group 75">
              <a:extLst>
                <a:ext uri="{FF2B5EF4-FFF2-40B4-BE49-F238E27FC236}">
                  <a16:creationId xmlns:a16="http://schemas.microsoft.com/office/drawing/2014/main" id="{6EF3070F-D6DC-E8F0-2627-E873822CDC07}"/>
                </a:ext>
              </a:extLst>
            </p:cNvPr>
            <p:cNvGrpSpPr>
              <a:grpSpLocks/>
            </p:cNvGrpSpPr>
            <p:nvPr/>
          </p:nvGrpSpPr>
          <p:grpSpPr bwMode="auto">
            <a:xfrm>
              <a:off x="5051" y="2165"/>
              <a:ext cx="618" cy="1161"/>
              <a:chOff x="5051" y="2165"/>
              <a:chExt cx="618" cy="1161"/>
            </a:xfrm>
          </p:grpSpPr>
          <p:sp>
            <p:nvSpPr>
              <p:cNvPr id="30742" name="Freeform 76">
                <a:extLst>
                  <a:ext uri="{FF2B5EF4-FFF2-40B4-BE49-F238E27FC236}">
                    <a16:creationId xmlns:a16="http://schemas.microsoft.com/office/drawing/2014/main" id="{79876589-EAFD-6B8D-11F0-CF12383F8F2F}"/>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0743" name="AutoShape 77">
                <a:extLst>
                  <a:ext uri="{FF2B5EF4-FFF2-40B4-BE49-F238E27FC236}">
                    <a16:creationId xmlns:a16="http://schemas.microsoft.com/office/drawing/2014/main" id="{177DB3A0-E421-5113-979E-36D51CA6BA81}"/>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0744" name="Rectangle 78">
                <a:extLst>
                  <a:ext uri="{FF2B5EF4-FFF2-40B4-BE49-F238E27FC236}">
                    <a16:creationId xmlns:a16="http://schemas.microsoft.com/office/drawing/2014/main" id="{F040B61C-F4EB-A103-F667-DB36100FF156}"/>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0745" name="Line 79">
                <a:extLst>
                  <a:ext uri="{FF2B5EF4-FFF2-40B4-BE49-F238E27FC236}">
                    <a16:creationId xmlns:a16="http://schemas.microsoft.com/office/drawing/2014/main" id="{AAFE21FE-3E34-6523-C135-EC5CDA12C93E}"/>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6" name="Rectangle 80">
                <a:extLst>
                  <a:ext uri="{FF2B5EF4-FFF2-40B4-BE49-F238E27FC236}">
                    <a16:creationId xmlns:a16="http://schemas.microsoft.com/office/drawing/2014/main" id="{5582282A-A886-F5BD-0FAF-9CF4436C2072}"/>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0747" name="Rectangle 81">
                <a:extLst>
                  <a:ext uri="{FF2B5EF4-FFF2-40B4-BE49-F238E27FC236}">
                    <a16:creationId xmlns:a16="http://schemas.microsoft.com/office/drawing/2014/main" id="{9A7A5CAF-03F2-2BBF-D1CC-10351371E0DF}"/>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0748" name="Line 82">
                <a:extLst>
                  <a:ext uri="{FF2B5EF4-FFF2-40B4-BE49-F238E27FC236}">
                    <a16:creationId xmlns:a16="http://schemas.microsoft.com/office/drawing/2014/main" id="{BA444C1C-2704-616C-DA55-E7265807B8D7}"/>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9" name="Line 83">
                <a:extLst>
                  <a:ext uri="{FF2B5EF4-FFF2-40B4-BE49-F238E27FC236}">
                    <a16:creationId xmlns:a16="http://schemas.microsoft.com/office/drawing/2014/main" id="{AD86690B-80F1-6A5A-5E02-2A96D281717D}"/>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0" name="Line 84">
                <a:extLst>
                  <a:ext uri="{FF2B5EF4-FFF2-40B4-BE49-F238E27FC236}">
                    <a16:creationId xmlns:a16="http://schemas.microsoft.com/office/drawing/2014/main" id="{23BC05BF-149F-3117-377F-0BF5DDCF7351}"/>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1" name="Line 85">
                <a:extLst>
                  <a:ext uri="{FF2B5EF4-FFF2-40B4-BE49-F238E27FC236}">
                    <a16:creationId xmlns:a16="http://schemas.microsoft.com/office/drawing/2014/main" id="{5484FEEB-9323-FB56-119C-F48E590F42C3}"/>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2" name="Line 86">
                <a:extLst>
                  <a:ext uri="{FF2B5EF4-FFF2-40B4-BE49-F238E27FC236}">
                    <a16:creationId xmlns:a16="http://schemas.microsoft.com/office/drawing/2014/main" id="{9AEAB53D-43FA-E075-559C-E042136F856B}"/>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3" name="Line 87">
                <a:extLst>
                  <a:ext uri="{FF2B5EF4-FFF2-40B4-BE49-F238E27FC236}">
                    <a16:creationId xmlns:a16="http://schemas.microsoft.com/office/drawing/2014/main" id="{C321CACC-08FF-0F64-7CD1-1537564AB35C}"/>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4" name="Line 88">
                <a:extLst>
                  <a:ext uri="{FF2B5EF4-FFF2-40B4-BE49-F238E27FC236}">
                    <a16:creationId xmlns:a16="http://schemas.microsoft.com/office/drawing/2014/main" id="{F713AC1A-E673-01E0-32CB-D7FF5528C5BA}"/>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5" name="Line 89">
                <a:extLst>
                  <a:ext uri="{FF2B5EF4-FFF2-40B4-BE49-F238E27FC236}">
                    <a16:creationId xmlns:a16="http://schemas.microsoft.com/office/drawing/2014/main" id="{7A4F9F8B-B25D-43A4-393C-5B5EC0108088}"/>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6" name="Line 90">
                <a:extLst>
                  <a:ext uri="{FF2B5EF4-FFF2-40B4-BE49-F238E27FC236}">
                    <a16:creationId xmlns:a16="http://schemas.microsoft.com/office/drawing/2014/main" id="{F2CA9C8E-549F-3531-2B4E-75B378E8A546}"/>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7" name="Line 91">
                <a:extLst>
                  <a:ext uri="{FF2B5EF4-FFF2-40B4-BE49-F238E27FC236}">
                    <a16:creationId xmlns:a16="http://schemas.microsoft.com/office/drawing/2014/main" id="{A8C6750E-7EDC-F00F-3F97-E654CBE6BE02}"/>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8" name="Rectangle 92">
                <a:extLst>
                  <a:ext uri="{FF2B5EF4-FFF2-40B4-BE49-F238E27FC236}">
                    <a16:creationId xmlns:a16="http://schemas.microsoft.com/office/drawing/2014/main" id="{3B12D595-BE9F-762B-648A-2C3866127084}"/>
                  </a:ext>
                </a:extLst>
              </p:cNvPr>
              <p:cNvSpPr>
                <a:spLocks noChangeArrowheads="1"/>
              </p:cNvSpPr>
              <p:nvPr/>
            </p:nvSpPr>
            <p:spPr bwMode="auto">
              <a:xfrm>
                <a:off x="5051" y="2165"/>
                <a:ext cx="5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øÞ¼ÍøÃ¢</a:t>
                </a:r>
                <a:endParaRPr lang="en-US" altLang="en-US" sz="1000" b="1">
                  <a:solidFill>
                    <a:srgbClr val="000000"/>
                  </a:solidFill>
                  <a:latin typeface="Chicago" charset="0"/>
                </a:endParaRPr>
              </a:p>
            </p:txBody>
          </p:sp>
        </p:grpSp>
        <p:sp>
          <p:nvSpPr>
            <p:cNvPr id="30741" name="Rectangle 93">
              <a:extLst>
                <a:ext uri="{FF2B5EF4-FFF2-40B4-BE49-F238E27FC236}">
                  <a16:creationId xmlns:a16="http://schemas.microsoft.com/office/drawing/2014/main" id="{724492C0-2AAA-0302-2EB4-09E733D5E0F1}"/>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30737" name="Text Box 94">
            <a:extLst>
              <a:ext uri="{FF2B5EF4-FFF2-40B4-BE49-F238E27FC236}">
                <a16:creationId xmlns:a16="http://schemas.microsoft.com/office/drawing/2014/main" id="{F220D1C3-F7B4-1CEC-2267-9FCDF9E4E55C}"/>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49632" name="Rectangle 96">
            <a:extLst>
              <a:ext uri="{FF2B5EF4-FFF2-40B4-BE49-F238E27FC236}">
                <a16:creationId xmlns:a16="http://schemas.microsoft.com/office/drawing/2014/main" id="{2B12C556-492E-2BA1-0224-64277305DE28}"/>
              </a:ext>
            </a:extLst>
          </p:cNvPr>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25</a:t>
            </a:r>
          </a:p>
        </p:txBody>
      </p:sp>
      <p:sp>
        <p:nvSpPr>
          <p:cNvPr id="30739" name="Text Box 97">
            <a:extLst>
              <a:ext uri="{FF2B5EF4-FFF2-40B4-BE49-F238E27FC236}">
                <a16:creationId xmlns:a16="http://schemas.microsoft.com/office/drawing/2014/main" id="{88760355-8E0B-1B0C-5FA6-B36814A8350A}"/>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449549"/>
                                        </p:tgtEl>
                                        <p:attrNameLst>
                                          <p:attrName>style.visibility</p:attrName>
                                        </p:attrNameLst>
                                      </p:cBhvr>
                                      <p:to>
                                        <p:strVal val="visible"/>
                                      </p:to>
                                    </p:set>
                                    <p:anim calcmode="lin" valueType="num">
                                      <p:cBhvr>
                                        <p:cTn id="7" dur="500" fill="hold"/>
                                        <p:tgtEl>
                                          <p:spTgt spid="449549"/>
                                        </p:tgtEl>
                                        <p:attrNameLst>
                                          <p:attrName>ppt_w</p:attrName>
                                        </p:attrNameLst>
                                      </p:cBhvr>
                                      <p:tavLst>
                                        <p:tav tm="0">
                                          <p:val>
                                            <p:fltVal val="0"/>
                                          </p:val>
                                        </p:tav>
                                        <p:tav tm="100000">
                                          <p:val>
                                            <p:strVal val="#ppt_w"/>
                                          </p:val>
                                        </p:tav>
                                      </p:tavLst>
                                    </p:anim>
                                    <p:anim calcmode="lin" valueType="num">
                                      <p:cBhvr>
                                        <p:cTn id="8" dur="500" fill="hold"/>
                                        <p:tgtEl>
                                          <p:spTgt spid="449549"/>
                                        </p:tgtEl>
                                        <p:attrNameLst>
                                          <p:attrName>ppt_h</p:attrName>
                                        </p:attrNameLst>
                                      </p:cBhvr>
                                      <p:tavLst>
                                        <p:tav tm="0">
                                          <p:val>
                                            <p:fltVal val="0"/>
                                          </p:val>
                                        </p:tav>
                                        <p:tav tm="100000">
                                          <p:val>
                                            <p:strVal val="#ppt_h"/>
                                          </p:val>
                                        </p:tav>
                                      </p:tavLst>
                                    </p:anim>
                                    <p:anim calcmode="lin" valueType="num">
                                      <p:cBhvr>
                                        <p:cTn id="9" dur="500" fill="hold"/>
                                        <p:tgtEl>
                                          <p:spTgt spid="449549"/>
                                        </p:tgtEl>
                                        <p:attrNameLst>
                                          <p:attrName>ppt_x</p:attrName>
                                        </p:attrNameLst>
                                      </p:cBhvr>
                                      <p:tavLst>
                                        <p:tav tm="0">
                                          <p:val>
                                            <p:fltVal val="0.5"/>
                                          </p:val>
                                        </p:tav>
                                        <p:tav tm="100000">
                                          <p:val>
                                            <p:strVal val="#ppt_x"/>
                                          </p:val>
                                        </p:tav>
                                      </p:tavLst>
                                    </p:anim>
                                    <p:anim calcmode="lin" valueType="num">
                                      <p:cBhvr>
                                        <p:cTn id="10" dur="500" fill="hold"/>
                                        <p:tgtEl>
                                          <p:spTgt spid="44954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Jerusalem area aerial from s, tb q010703">
            <a:extLst>
              <a:ext uri="{FF2B5EF4-FFF2-40B4-BE49-F238E27FC236}">
                <a16:creationId xmlns:a16="http://schemas.microsoft.com/office/drawing/2014/main" id="{F5CBCE95-504E-EFCE-4395-C72AF0D59D76}"/>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12">
            <a:extLst>
              <a:ext uri="{FF2B5EF4-FFF2-40B4-BE49-F238E27FC236}">
                <a16:creationId xmlns:a16="http://schemas.microsoft.com/office/drawing/2014/main" id="{ADE3EE24-2E8A-8898-D6B9-42C0DFC606DD}"/>
              </a:ext>
            </a:extLst>
          </p:cNvPr>
          <p:cNvSpPr>
            <a:spLocks noChangeArrowheads="1"/>
          </p:cNvSpPr>
          <p:nvPr/>
        </p:nvSpPr>
        <p:spPr bwMode="auto">
          <a:xfrm>
            <a:off x="387350" y="5140325"/>
            <a:ext cx="8440738"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4467" name="Rectangle 3" hidden="1">
            <a:extLst>
              <a:ext uri="{FF2B5EF4-FFF2-40B4-BE49-F238E27FC236}">
                <a16:creationId xmlns:a16="http://schemas.microsoft.com/office/drawing/2014/main" id="{E6F9B06E-4097-0C2C-0D77-2171526B895A}"/>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rPr>
              <a:t>Jerusalem area aerial from south</a:t>
            </a:r>
            <a:endParaRPr lang="en-US">
              <a:effectLst>
                <a:outerShdw blurRad="38100" dist="38100" dir="2700000" algn="tl">
                  <a:srgbClr val="DDDDDD"/>
                </a:outerShdw>
              </a:effectLst>
            </a:endParaRPr>
          </a:p>
        </p:txBody>
      </p:sp>
      <p:sp>
        <p:nvSpPr>
          <p:cNvPr id="574469" name="AutoShape 5">
            <a:extLst>
              <a:ext uri="{FF2B5EF4-FFF2-40B4-BE49-F238E27FC236}">
                <a16:creationId xmlns:a16="http://schemas.microsoft.com/office/drawing/2014/main" id="{905E1A8F-D273-E7AA-F4C6-645BB42CEC56}"/>
              </a:ext>
            </a:extLst>
          </p:cNvPr>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74470" name="Text Box 6">
            <a:extLst>
              <a:ext uri="{FF2B5EF4-FFF2-40B4-BE49-F238E27FC236}">
                <a16:creationId xmlns:a16="http://schemas.microsoft.com/office/drawing/2014/main" id="{C473553B-F4EF-4F1A-C337-0CDB35ADB725}"/>
              </a:ext>
            </a:extLst>
          </p:cNvPr>
          <p:cNvSpPr txBox="1">
            <a:spLocks noChangeArrowheads="1"/>
          </p:cNvSpPr>
          <p:nvPr/>
        </p:nvSpPr>
        <p:spPr bwMode="auto">
          <a:xfrm>
            <a:off x="190500" y="4972050"/>
            <a:ext cx="8743950"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400" b="1">
                <a:solidFill>
                  <a:srgbClr val="FFEA18"/>
                </a:solidFill>
                <a:latin typeface="Kerala" panose="020B0604020202020204" pitchFamily="2" charset="0"/>
              </a:rPr>
              <a:t>æÏøáÖçÜ¢: Õ¿Aá ÈßKí 'æ¿OßZ ÎìIß"æÈ ÕàfßAáçOÞZ</a:t>
            </a:r>
            <a:endParaRPr lang="en-US" altLang="en-US" sz="4400" b="1">
              <a:solidFill>
                <a:srgbClr val="FFEA18"/>
              </a:solidFill>
            </a:endParaRPr>
          </a:p>
        </p:txBody>
      </p:sp>
      <p:sp>
        <p:nvSpPr>
          <p:cNvPr id="31751" name="Text Box 7">
            <a:extLst>
              <a:ext uri="{FF2B5EF4-FFF2-40B4-BE49-F238E27FC236}">
                <a16:creationId xmlns:a16="http://schemas.microsoft.com/office/drawing/2014/main" id="{FF1C3D87-828F-AC17-AF75-24F48DF2A720}"/>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b="1">
                <a:solidFill>
                  <a:srgbClr val="FFFFFF"/>
                </a:solidFill>
                <a:latin typeface="Arial" panose="020B0604020202020204" pitchFamily="34" charset="0"/>
              </a:rPr>
              <a:t>©2003 TBBMI</a:t>
            </a:r>
          </a:p>
        </p:txBody>
      </p:sp>
      <p:sp>
        <p:nvSpPr>
          <p:cNvPr id="574472" name="Rectangle 8">
            <a:extLst>
              <a:ext uri="{FF2B5EF4-FFF2-40B4-BE49-F238E27FC236}">
                <a16:creationId xmlns:a16="http://schemas.microsoft.com/office/drawing/2014/main" id="{48F0F91E-059C-233E-9CB8-C048D5A61A83}"/>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7.2.03d.</a:t>
            </a:r>
          </a:p>
        </p:txBody>
      </p:sp>
      <p:sp>
        <p:nvSpPr>
          <p:cNvPr id="574473" name="Rectangle 9">
            <a:extLst>
              <a:ext uri="{FF2B5EF4-FFF2-40B4-BE49-F238E27FC236}">
                <a16:creationId xmlns:a16="http://schemas.microsoft.com/office/drawing/2014/main" id="{0C5B0784-CC3A-DE03-B0BB-49F785CE0519}"/>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26</a:t>
            </a:r>
          </a:p>
        </p:txBody>
      </p:sp>
      <p:sp>
        <p:nvSpPr>
          <p:cNvPr id="574477" name="Text Box 13">
            <a:extLst>
              <a:ext uri="{FF2B5EF4-FFF2-40B4-BE49-F238E27FC236}">
                <a16:creationId xmlns:a16="http://schemas.microsoft.com/office/drawing/2014/main" id="{8B0126D2-F633-8B49-3A95-5B38D077B431}"/>
              </a:ext>
            </a:extLst>
          </p:cNvPr>
          <p:cNvSpPr txBox="1">
            <a:spLocks noChangeArrowheads="1"/>
          </p:cNvSpPr>
          <p:nvPr/>
        </p:nvSpPr>
        <p:spPr bwMode="auto">
          <a:xfrm>
            <a:off x="1765300" y="0"/>
            <a:ext cx="4062413" cy="45720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2 ÖÎá</a:t>
            </a:r>
            <a:r>
              <a:rPr lang="en-US" altLang="en-US" sz="1600" b="1">
                <a:solidFill>
                  <a:schemeClr val="tx1"/>
                </a:solidFill>
              </a:rPr>
              <a:t>. 24:18-24; 2; </a:t>
            </a:r>
            <a:r>
              <a:rPr lang="en-US" altLang="en-US" b="1">
                <a:solidFill>
                  <a:schemeClr val="tx1"/>
                </a:solidFill>
                <a:latin typeface="Kerala" panose="020B0604020202020204" pitchFamily="2" charset="0"/>
              </a:rPr>
              <a:t>ÆßÈ</a:t>
            </a:r>
            <a:r>
              <a:rPr lang="en-US" altLang="en-US" sz="1600" b="1">
                <a:solidFill>
                  <a:schemeClr val="tx1"/>
                </a:solidFill>
              </a:rPr>
              <a:t>. 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Effect transition="in" filter="dissolve">
                                      <p:cBhvr>
                                        <p:cTn id="7" dur="500"/>
                                        <p:tgtEl>
                                          <p:spTgt spid="574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a:extLst>
              <a:ext uri="{FF2B5EF4-FFF2-40B4-BE49-F238E27FC236}">
                <a16:creationId xmlns:a16="http://schemas.microsoft.com/office/drawing/2014/main" id="{7E033C11-293A-58EA-2549-0E2E79A46F9D}"/>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rPr>
              <a:t>Old City aerial from north</a:t>
            </a:r>
            <a:endParaRPr lang="en-US">
              <a:effectLst>
                <a:outerShdw blurRad="38100" dist="38100" dir="2700000" algn="tl">
                  <a:srgbClr val="DDDDDD"/>
                </a:outerShdw>
              </a:effectLst>
            </a:endParaRPr>
          </a:p>
        </p:txBody>
      </p:sp>
      <p:pic>
        <p:nvPicPr>
          <p:cNvPr id="32771" name="Picture 3" descr="Old City aerial from north2">
            <a:extLst>
              <a:ext uri="{FF2B5EF4-FFF2-40B4-BE49-F238E27FC236}">
                <a16:creationId xmlns:a16="http://schemas.microsoft.com/office/drawing/2014/main" id="{4A498543-B03C-71F5-841B-FD18CD7D7569}"/>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9">
            <a:extLst>
              <a:ext uri="{FF2B5EF4-FFF2-40B4-BE49-F238E27FC236}">
                <a16:creationId xmlns:a16="http://schemas.microsoft.com/office/drawing/2014/main" id="{85E9997A-2D93-6A88-E2F7-4FD2C436E259}"/>
              </a:ext>
            </a:extLst>
          </p:cNvPr>
          <p:cNvSpPr>
            <a:spLocks noChangeArrowheads="1"/>
          </p:cNvSpPr>
          <p:nvPr/>
        </p:nvSpPr>
        <p:spPr bwMode="auto">
          <a:xfrm>
            <a:off x="439738" y="5070475"/>
            <a:ext cx="8353425"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5493" name="Text Box 5">
            <a:extLst>
              <a:ext uri="{FF2B5EF4-FFF2-40B4-BE49-F238E27FC236}">
                <a16:creationId xmlns:a16="http://schemas.microsoft.com/office/drawing/2014/main" id="{356D24A2-1E0D-A38F-D77F-6978D3FE14F2}"/>
              </a:ext>
            </a:extLst>
          </p:cNvPr>
          <p:cNvSpPr txBox="1">
            <a:spLocks noChangeArrowheads="1"/>
          </p:cNvSpPr>
          <p:nvPr/>
        </p:nvSpPr>
        <p:spPr bwMode="auto">
          <a:xfrm>
            <a:off x="249238" y="4694238"/>
            <a:ext cx="8894762" cy="21637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800">
                <a:solidFill>
                  <a:srgbClr val="FFEA18"/>
                </a:solidFill>
                <a:latin typeface="Kerala" panose="020B0604020202020204" pitchFamily="2" charset="0"/>
              </a:rPr>
              <a:t>'æ¿OßZ ÎìIí“:</a:t>
            </a:r>
            <a:r>
              <a:rPr lang="en-US" altLang="en-US" sz="4400">
                <a:solidFill>
                  <a:srgbClr val="FFEA18"/>
                </a:solidFill>
                <a:latin typeface="Kerala" panose="020B0604020202020204" pitchFamily="2" charset="0"/>
              </a:rPr>
              <a:t>           æÏøáÖçÜÎßæÈ  ¦ç·Þ{ dÖiÞçµdwÎÞAáKá</a:t>
            </a:r>
          </a:p>
        </p:txBody>
      </p:sp>
      <p:sp>
        <p:nvSpPr>
          <p:cNvPr id="32774" name="Text Box 6">
            <a:extLst>
              <a:ext uri="{FF2B5EF4-FFF2-40B4-BE49-F238E27FC236}">
                <a16:creationId xmlns:a16="http://schemas.microsoft.com/office/drawing/2014/main" id="{FB5EF0C2-8ABE-94D1-68A6-1A3EED8A2BDB}"/>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b="1">
                <a:solidFill>
                  <a:srgbClr val="FFFFFF"/>
                </a:solidFill>
                <a:latin typeface="Arial" panose="020B0604020202020204" pitchFamily="34" charset="0"/>
              </a:rPr>
              <a:t>©2003 TBBMI</a:t>
            </a:r>
          </a:p>
        </p:txBody>
      </p:sp>
      <p:sp>
        <p:nvSpPr>
          <p:cNvPr id="575495" name="Rectangle 7">
            <a:extLst>
              <a:ext uri="{FF2B5EF4-FFF2-40B4-BE49-F238E27FC236}">
                <a16:creationId xmlns:a16="http://schemas.microsoft.com/office/drawing/2014/main" id="{CACC2ABD-6FD0-15BE-CAA8-FACE4CE863F1}"/>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7.2.03d.</a:t>
            </a:r>
          </a:p>
        </p:txBody>
      </p:sp>
      <p:sp>
        <p:nvSpPr>
          <p:cNvPr id="575496" name="Rectangle 8">
            <a:extLst>
              <a:ext uri="{FF2B5EF4-FFF2-40B4-BE49-F238E27FC236}">
                <a16:creationId xmlns:a16="http://schemas.microsoft.com/office/drawing/2014/main" id="{B42AF46C-F1BA-0099-D21F-14EC37D7BEB7}"/>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27</a:t>
            </a:r>
          </a:p>
        </p:txBody>
      </p:sp>
      <p:sp>
        <p:nvSpPr>
          <p:cNvPr id="575499" name="Text Box 11">
            <a:extLst>
              <a:ext uri="{FF2B5EF4-FFF2-40B4-BE49-F238E27FC236}">
                <a16:creationId xmlns:a16="http://schemas.microsoft.com/office/drawing/2014/main" id="{4E3F3FD2-3395-CE35-082D-AC26B0B20809}"/>
              </a:ext>
            </a:extLst>
          </p:cNvPr>
          <p:cNvSpPr txBox="1">
            <a:spLocks noChangeArrowheads="1"/>
          </p:cNvSpPr>
          <p:nvPr/>
        </p:nvSpPr>
        <p:spPr bwMode="auto">
          <a:xfrm>
            <a:off x="1765300" y="0"/>
            <a:ext cx="4062413" cy="45720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2 </a:t>
            </a:r>
            <a:r>
              <a:rPr lang="en-US" altLang="en-US" sz="2400">
                <a:solidFill>
                  <a:schemeClr val="tx1"/>
                </a:solidFill>
                <a:latin typeface="Kerala" panose="020B0604020202020204" pitchFamily="2" charset="0"/>
              </a:rPr>
              <a:t>ÖÎá</a:t>
            </a:r>
            <a:r>
              <a:rPr lang="en-US" altLang="en-US" sz="1600" b="1">
                <a:solidFill>
                  <a:schemeClr val="tx1"/>
                </a:solidFill>
              </a:rPr>
              <a:t>. 24:18-24; 2 </a:t>
            </a:r>
            <a:r>
              <a:rPr lang="en-US" altLang="en-US" sz="2400">
                <a:solidFill>
                  <a:schemeClr val="tx1"/>
                </a:solidFill>
                <a:latin typeface="Kerala" panose="020B0604020202020204" pitchFamily="2" charset="0"/>
              </a:rPr>
              <a:t>ÆßÈ</a:t>
            </a:r>
            <a:r>
              <a:rPr lang="en-US" altLang="en-US" sz="1600" b="1">
                <a:solidFill>
                  <a:schemeClr val="tx1"/>
                </a:solidFill>
              </a:rPr>
              <a:t>. 3:1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12E53364-918E-3557-6ED3-E32915916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a:extLst>
              <a:ext uri="{FF2B5EF4-FFF2-40B4-BE49-F238E27FC236}">
                <a16:creationId xmlns:a16="http://schemas.microsoft.com/office/drawing/2014/main" id="{DA4E76A8-3434-00E0-7ADF-99C2FD9A81D4}"/>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b="1">
                <a:solidFill>
                  <a:srgbClr val="FFFFFF"/>
                </a:solidFill>
                <a:latin typeface="Arial" panose="020B0604020202020204" pitchFamily="34" charset="0"/>
              </a:rPr>
              <a:t>©2003 TBBMI</a:t>
            </a:r>
          </a:p>
        </p:txBody>
      </p:sp>
      <p:sp>
        <p:nvSpPr>
          <p:cNvPr id="606212" name="Rectangle 4">
            <a:extLst>
              <a:ext uri="{FF2B5EF4-FFF2-40B4-BE49-F238E27FC236}">
                <a16:creationId xmlns:a16="http://schemas.microsoft.com/office/drawing/2014/main" id="{E0A7F406-67D7-6E64-AC3D-0880636B5698}"/>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7.2.03d.</a:t>
            </a:r>
          </a:p>
        </p:txBody>
      </p:sp>
      <p:sp>
        <p:nvSpPr>
          <p:cNvPr id="606213" name="Rectangle 5">
            <a:extLst>
              <a:ext uri="{FF2B5EF4-FFF2-40B4-BE49-F238E27FC236}">
                <a16:creationId xmlns:a16="http://schemas.microsoft.com/office/drawing/2014/main" id="{73C3327F-3812-F999-E977-78EAA5313BA4}"/>
              </a:ext>
            </a:extLst>
          </p:cNvPr>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28</a:t>
            </a:r>
          </a:p>
        </p:txBody>
      </p:sp>
      <p:sp>
        <p:nvSpPr>
          <p:cNvPr id="606214" name="Rectangle 6">
            <a:extLst>
              <a:ext uri="{FF2B5EF4-FFF2-40B4-BE49-F238E27FC236}">
                <a16:creationId xmlns:a16="http://schemas.microsoft.com/office/drawing/2014/main" id="{6C6E4AFF-488A-2331-15CB-1DD7B7D3B031}"/>
              </a:ext>
            </a:extLst>
          </p:cNvPr>
          <p:cNvSpPr>
            <a:spLocks noChangeArrowheads="1"/>
          </p:cNvSpPr>
          <p:nvPr/>
        </p:nvSpPr>
        <p:spPr bwMode="auto">
          <a:xfrm>
            <a:off x="8496300" y="6465888"/>
            <a:ext cx="292100" cy="339725"/>
          </a:xfrm>
          <a:prstGeom prst="rect">
            <a:avLst/>
          </a:prstGeom>
          <a:noFill/>
          <a:ln w="12700">
            <a:noFill/>
            <a:miter lim="800000"/>
            <a:headEnd/>
            <a:tailEnd/>
          </a:ln>
          <a:effectLst/>
        </p:spPr>
        <p:txBody>
          <a:bodyPr wrap="none" anchor="ctr">
            <a:spAutoFit/>
          </a:bodyPr>
          <a:lstStyle/>
          <a:p>
            <a:pPr algn="ctr">
              <a:defRPr/>
            </a:pPr>
            <a:r>
              <a:rPr lang="en-US" sz="1400" b="1">
                <a:solidFill>
                  <a:schemeClr val="tx1"/>
                </a:solidFill>
                <a:effectLst>
                  <a:outerShdw blurRad="38100" dist="38100" dir="2700000" algn="tl">
                    <a:srgbClr val="000000"/>
                  </a:outerShdw>
                </a:effectLst>
                <a:latin typeface="Comic Sans MS" charset="0"/>
                <a:ea typeface="ＭＳ Ｐゴシック" charset="0"/>
                <a:cs typeface="ＭＳ Ｐゴシック" charset="0"/>
              </a:rPr>
              <a:t>5</a:t>
            </a:r>
            <a:endParaRPr lang="en-US" sz="1000" b="1">
              <a:solidFill>
                <a:schemeClr val="tx1"/>
              </a:solidFill>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2" name="Group 7">
            <a:extLst>
              <a:ext uri="{FF2B5EF4-FFF2-40B4-BE49-F238E27FC236}">
                <a16:creationId xmlns:a16="http://schemas.microsoft.com/office/drawing/2014/main" id="{CB328A8E-7291-C824-81D0-EBF6C9A5984F}"/>
              </a:ext>
            </a:extLst>
          </p:cNvPr>
          <p:cNvGrpSpPr>
            <a:grpSpLocks/>
          </p:cNvGrpSpPr>
          <p:nvPr/>
        </p:nvGrpSpPr>
        <p:grpSpPr bwMode="auto">
          <a:xfrm>
            <a:off x="0" y="2684463"/>
            <a:ext cx="9136063" cy="3232150"/>
            <a:chOff x="2" y="1691"/>
            <a:chExt cx="5755" cy="2036"/>
          </a:xfrm>
        </p:grpSpPr>
        <p:sp>
          <p:nvSpPr>
            <p:cNvPr id="33815" name="Rectangle 8" descr="Cork">
              <a:extLst>
                <a:ext uri="{FF2B5EF4-FFF2-40B4-BE49-F238E27FC236}">
                  <a16:creationId xmlns:a16="http://schemas.microsoft.com/office/drawing/2014/main" id="{F0A87F09-82B5-38EE-4DBD-7CBE18F355CF}"/>
                </a:ext>
              </a:extLst>
            </p:cNvPr>
            <p:cNvSpPr>
              <a:spLocks noChangeArrowheads="1"/>
            </p:cNvSpPr>
            <p:nvPr/>
          </p:nvSpPr>
          <p:spPr bwMode="auto">
            <a:xfrm>
              <a:off x="498" y="2477"/>
              <a:ext cx="5259" cy="457"/>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816" name="AutoShape 9" descr="Cork">
              <a:extLst>
                <a:ext uri="{FF2B5EF4-FFF2-40B4-BE49-F238E27FC236}">
                  <a16:creationId xmlns:a16="http://schemas.microsoft.com/office/drawing/2014/main" id="{66F84CFE-8C7C-A0C8-84D5-5826F7A480DE}"/>
                </a:ext>
              </a:extLst>
            </p:cNvPr>
            <p:cNvSpPr>
              <a:spLocks noChangeArrowheads="1"/>
            </p:cNvSpPr>
            <p:nvPr/>
          </p:nvSpPr>
          <p:spPr bwMode="auto">
            <a:xfrm>
              <a:off x="3869" y="1691"/>
              <a:ext cx="1888" cy="785"/>
            </a:xfrm>
            <a:prstGeom prst="triangle">
              <a:avLst>
                <a:gd name="adj" fmla="val 47403"/>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817" name="AutoShape 10" descr="Cork">
              <a:extLst>
                <a:ext uri="{FF2B5EF4-FFF2-40B4-BE49-F238E27FC236}">
                  <a16:creationId xmlns:a16="http://schemas.microsoft.com/office/drawing/2014/main" id="{19A0228B-A914-40EE-5C94-72F6C2B8B57C}"/>
                </a:ext>
              </a:extLst>
            </p:cNvPr>
            <p:cNvSpPr>
              <a:spLocks noChangeArrowheads="1"/>
            </p:cNvSpPr>
            <p:nvPr/>
          </p:nvSpPr>
          <p:spPr bwMode="auto">
            <a:xfrm>
              <a:off x="104" y="1704"/>
              <a:ext cx="5627" cy="810"/>
            </a:xfrm>
            <a:prstGeom prst="triangle">
              <a:avLst>
                <a:gd name="adj" fmla="val 82477"/>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818" name="AutoShape 11" descr="Cork">
              <a:extLst>
                <a:ext uri="{FF2B5EF4-FFF2-40B4-BE49-F238E27FC236}">
                  <a16:creationId xmlns:a16="http://schemas.microsoft.com/office/drawing/2014/main" id="{EECF413B-7857-1E85-53DB-9D0AFBFC27D4}"/>
                </a:ext>
              </a:extLst>
            </p:cNvPr>
            <p:cNvSpPr>
              <a:spLocks noChangeArrowheads="1"/>
            </p:cNvSpPr>
            <p:nvPr/>
          </p:nvSpPr>
          <p:spPr bwMode="auto">
            <a:xfrm flipV="1">
              <a:off x="48" y="2515"/>
              <a:ext cx="3614" cy="942"/>
            </a:xfrm>
            <a:prstGeom prst="triangle">
              <a:avLst>
                <a:gd name="adj" fmla="val 24421"/>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819" name="AutoShape 12" descr="Cork">
              <a:extLst>
                <a:ext uri="{FF2B5EF4-FFF2-40B4-BE49-F238E27FC236}">
                  <a16:creationId xmlns:a16="http://schemas.microsoft.com/office/drawing/2014/main" id="{09F33D9E-67ED-CD56-685A-6EEF1A47A74D}"/>
                </a:ext>
              </a:extLst>
            </p:cNvPr>
            <p:cNvSpPr>
              <a:spLocks noChangeArrowheads="1"/>
            </p:cNvSpPr>
            <p:nvPr/>
          </p:nvSpPr>
          <p:spPr bwMode="auto">
            <a:xfrm flipV="1">
              <a:off x="7" y="2694"/>
              <a:ext cx="3614" cy="1033"/>
            </a:xfrm>
            <a:prstGeom prst="triangle">
              <a:avLst>
                <a:gd name="adj" fmla="val 28361"/>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820" name="Rectangle 13" descr="Cork">
              <a:extLst>
                <a:ext uri="{FF2B5EF4-FFF2-40B4-BE49-F238E27FC236}">
                  <a16:creationId xmlns:a16="http://schemas.microsoft.com/office/drawing/2014/main" id="{5E3986FE-C858-FE98-D697-543EF977186B}"/>
                </a:ext>
              </a:extLst>
            </p:cNvPr>
            <p:cNvSpPr>
              <a:spLocks noChangeArrowheads="1"/>
            </p:cNvSpPr>
            <p:nvPr/>
          </p:nvSpPr>
          <p:spPr bwMode="auto">
            <a:xfrm rot="-560030">
              <a:off x="960" y="2835"/>
              <a:ext cx="4757" cy="49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821" name="Rectangle 14" descr="Cork">
              <a:extLst>
                <a:ext uri="{FF2B5EF4-FFF2-40B4-BE49-F238E27FC236}">
                  <a16:creationId xmlns:a16="http://schemas.microsoft.com/office/drawing/2014/main" id="{EAAFC235-742A-51B3-7986-D63577E3E01A}"/>
                </a:ext>
              </a:extLst>
            </p:cNvPr>
            <p:cNvSpPr>
              <a:spLocks noChangeArrowheads="1"/>
            </p:cNvSpPr>
            <p:nvPr/>
          </p:nvSpPr>
          <p:spPr bwMode="auto">
            <a:xfrm>
              <a:off x="2" y="2518"/>
              <a:ext cx="2758" cy="187"/>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606225" name="Text Box 17">
            <a:extLst>
              <a:ext uri="{FF2B5EF4-FFF2-40B4-BE49-F238E27FC236}">
                <a16:creationId xmlns:a16="http://schemas.microsoft.com/office/drawing/2014/main" id="{27A8F20A-B443-44B4-24B0-F27F39170D17}"/>
              </a:ext>
            </a:extLst>
          </p:cNvPr>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200">
                <a:solidFill>
                  <a:srgbClr val="FFFFFF"/>
                </a:solidFill>
                <a:latin typeface="Kerala" panose="020B0604020202020204" pitchFamily="2" charset="0"/>
              </a:rPr>
              <a:t>¥øÕíÈÞÏáæ¿ µ{¢</a:t>
            </a:r>
          </a:p>
        </p:txBody>
      </p:sp>
      <p:sp>
        <p:nvSpPr>
          <p:cNvPr id="606226" name="Text Box 18">
            <a:extLst>
              <a:ext uri="{FF2B5EF4-FFF2-40B4-BE49-F238E27FC236}">
                <a16:creationId xmlns:a16="http://schemas.microsoft.com/office/drawing/2014/main" id="{BB85577D-B1AF-CA6C-1455-B52605E87511}"/>
              </a:ext>
            </a:extLst>
          </p:cNvPr>
          <p:cNvSpPr txBox="1">
            <a:spLocks noChangeArrowheads="1"/>
          </p:cNvSpPr>
          <p:nvPr/>
        </p:nvSpPr>
        <p:spPr bwMode="auto">
          <a:xfrm>
            <a:off x="1103313" y="4765675"/>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200">
                <a:solidFill>
                  <a:schemeClr val="tx1"/>
                </a:solidFill>
                <a:latin typeface="Kerala" panose="020B0604020202020204" pitchFamily="2" charset="0"/>
              </a:rPr>
              <a:t>ÏçÙÞÕÏíAí ¦ÜÏ¢ ÉÃßÏáÕÞÈÞÏí</a:t>
            </a:r>
          </a:p>
        </p:txBody>
      </p:sp>
      <p:sp>
        <p:nvSpPr>
          <p:cNvPr id="606227" name="Text Box 19">
            <a:extLst>
              <a:ext uri="{FF2B5EF4-FFF2-40B4-BE49-F238E27FC236}">
                <a16:creationId xmlns:a16="http://schemas.microsoft.com/office/drawing/2014/main" id="{A8930ECB-68AA-6D22-801D-AB3469E246F4}"/>
              </a:ext>
            </a:extLst>
          </p:cNvPr>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200">
                <a:solidFill>
                  <a:schemeClr val="tx1"/>
                </a:solidFill>
                <a:latin typeface="Kerala" panose="020B0604020202020204" pitchFamily="2" charset="0"/>
              </a:rPr>
              <a:t>ÆÞÕàÆí §Äí ÕßÜÏíAá ÕÞBß…</a:t>
            </a:r>
          </a:p>
        </p:txBody>
      </p:sp>
      <p:sp>
        <p:nvSpPr>
          <p:cNvPr id="606228" name="Text Box 20">
            <a:extLst>
              <a:ext uri="{FF2B5EF4-FFF2-40B4-BE49-F238E27FC236}">
                <a16:creationId xmlns:a16="http://schemas.microsoft.com/office/drawing/2014/main" id="{89BF7C5B-224D-0B2A-E981-189C8647D51D}"/>
              </a:ext>
            </a:extLst>
          </p:cNvPr>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400">
                <a:solidFill>
                  <a:srgbClr val="FFEA18"/>
                </a:solidFill>
                <a:latin typeface="Kerala" panose="020B0604020202020204" pitchFamily="2" charset="0"/>
              </a:rPr>
              <a:t>çÎÞøßÏÞÎÜÏáæ¿ Îáµ{ßW</a:t>
            </a:r>
          </a:p>
        </p:txBody>
      </p:sp>
      <p:sp>
        <p:nvSpPr>
          <p:cNvPr id="606230" name="Text Box 22">
            <a:extLst>
              <a:ext uri="{FF2B5EF4-FFF2-40B4-BE49-F238E27FC236}">
                <a16:creationId xmlns:a16="http://schemas.microsoft.com/office/drawing/2014/main" id="{B013E3F5-A099-3461-933F-AD6BA0D8A6A7}"/>
              </a:ext>
            </a:extLst>
          </p:cNvPr>
          <p:cNvSpPr txBox="1">
            <a:spLocks noChangeArrowheads="1"/>
          </p:cNvSpPr>
          <p:nvPr/>
        </p:nvSpPr>
        <p:spPr bwMode="auto">
          <a:xfrm>
            <a:off x="1765300" y="0"/>
            <a:ext cx="4062413" cy="45720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rgbClr val="FFFF00"/>
                </a:solidFill>
              </a:rPr>
              <a:t>2 </a:t>
            </a:r>
            <a:r>
              <a:rPr lang="en-US" altLang="en-US" sz="2400">
                <a:solidFill>
                  <a:srgbClr val="FFFF00"/>
                </a:solidFill>
                <a:latin typeface="Kerala" panose="020B0604020202020204" pitchFamily="2" charset="0"/>
              </a:rPr>
              <a:t>ÖÎá</a:t>
            </a:r>
            <a:r>
              <a:rPr lang="en-US" altLang="en-US" sz="1600" b="1">
                <a:solidFill>
                  <a:srgbClr val="FFFF00"/>
                </a:solidFill>
              </a:rPr>
              <a:t>. 24:18-24; 2 </a:t>
            </a:r>
            <a:r>
              <a:rPr lang="en-US" altLang="en-US" sz="2400" b="1">
                <a:solidFill>
                  <a:srgbClr val="FFFF00"/>
                </a:solidFill>
                <a:latin typeface="Kerala" panose="020B0604020202020204" pitchFamily="2" charset="0"/>
              </a:rPr>
              <a:t>ÆßÈ</a:t>
            </a:r>
            <a:r>
              <a:rPr lang="en-US" altLang="en-US" sz="1600" b="1">
                <a:solidFill>
                  <a:srgbClr val="FFFF00"/>
                </a:solidFill>
              </a:rPr>
              <a:t>. 3:1</a:t>
            </a:r>
          </a:p>
        </p:txBody>
      </p:sp>
      <p:grpSp>
        <p:nvGrpSpPr>
          <p:cNvPr id="3" name="Group 23">
            <a:extLst>
              <a:ext uri="{FF2B5EF4-FFF2-40B4-BE49-F238E27FC236}">
                <a16:creationId xmlns:a16="http://schemas.microsoft.com/office/drawing/2014/main" id="{DFB9280E-EB4B-F2E3-EA55-8F0D5558B45A}"/>
              </a:ext>
            </a:extLst>
          </p:cNvPr>
          <p:cNvGrpSpPr>
            <a:grpSpLocks/>
          </p:cNvGrpSpPr>
          <p:nvPr/>
        </p:nvGrpSpPr>
        <p:grpSpPr bwMode="auto">
          <a:xfrm>
            <a:off x="2994025" y="1177925"/>
            <a:ext cx="3538538" cy="2419350"/>
            <a:chOff x="1020" y="800"/>
            <a:chExt cx="4056" cy="2875"/>
          </a:xfrm>
        </p:grpSpPr>
        <p:grpSp>
          <p:nvGrpSpPr>
            <p:cNvPr id="33806" name="Group 24">
              <a:extLst>
                <a:ext uri="{FF2B5EF4-FFF2-40B4-BE49-F238E27FC236}">
                  <a16:creationId xmlns:a16="http://schemas.microsoft.com/office/drawing/2014/main" id="{096582A4-948A-DD53-940D-AD623AA3C5AF}"/>
                </a:ext>
              </a:extLst>
            </p:cNvPr>
            <p:cNvGrpSpPr>
              <a:grpSpLocks/>
            </p:cNvGrpSpPr>
            <p:nvPr/>
          </p:nvGrpSpPr>
          <p:grpSpPr bwMode="auto">
            <a:xfrm>
              <a:off x="1064" y="1272"/>
              <a:ext cx="3622" cy="2044"/>
              <a:chOff x="1064" y="1272"/>
              <a:chExt cx="3622" cy="2044"/>
            </a:xfrm>
          </p:grpSpPr>
          <p:sp>
            <p:nvSpPr>
              <p:cNvPr id="606233" name="Rectangle 25">
                <a:extLst>
                  <a:ext uri="{FF2B5EF4-FFF2-40B4-BE49-F238E27FC236}">
                    <a16:creationId xmlns:a16="http://schemas.microsoft.com/office/drawing/2014/main" id="{AC1B52D5-1C62-2012-6E66-59C745C45024}"/>
                  </a:ext>
                </a:extLst>
              </p:cNvPr>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4" name="Rectangle 26">
                <a:extLst>
                  <a:ext uri="{FF2B5EF4-FFF2-40B4-BE49-F238E27FC236}">
                    <a16:creationId xmlns:a16="http://schemas.microsoft.com/office/drawing/2014/main" id="{4039FE83-9A7B-06A8-1140-C6B55A1F72D6}"/>
                  </a:ext>
                </a:extLst>
              </p:cNvPr>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5" name="Rectangle 27">
                <a:extLst>
                  <a:ext uri="{FF2B5EF4-FFF2-40B4-BE49-F238E27FC236}">
                    <a16:creationId xmlns:a16="http://schemas.microsoft.com/office/drawing/2014/main" id="{D079A4C4-D944-19A9-ED10-12165CC0C91B}"/>
                  </a:ext>
                </a:extLst>
              </p:cNvPr>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6" name="Rectangle 28">
                <a:extLst>
                  <a:ext uri="{FF2B5EF4-FFF2-40B4-BE49-F238E27FC236}">
                    <a16:creationId xmlns:a16="http://schemas.microsoft.com/office/drawing/2014/main" id="{B7DA2111-FB17-3728-ED25-201C7CBD76DE}"/>
                  </a:ext>
                </a:extLst>
              </p:cNvPr>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7" name="Rectangle 29">
                <a:extLst>
                  <a:ext uri="{FF2B5EF4-FFF2-40B4-BE49-F238E27FC236}">
                    <a16:creationId xmlns:a16="http://schemas.microsoft.com/office/drawing/2014/main" id="{7BB05DC0-038C-6FB9-9225-BEB579EC9664}"/>
                  </a:ext>
                </a:extLst>
              </p:cNvPr>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8" name="Rectangle 30">
                <a:extLst>
                  <a:ext uri="{FF2B5EF4-FFF2-40B4-BE49-F238E27FC236}">
                    <a16:creationId xmlns:a16="http://schemas.microsoft.com/office/drawing/2014/main" id="{80AB3C67-CAE9-A131-8EAC-6A66C4956323}"/>
                  </a:ext>
                </a:extLst>
              </p:cNvPr>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9" name="Rectangle 31">
                <a:extLst>
                  <a:ext uri="{FF2B5EF4-FFF2-40B4-BE49-F238E27FC236}">
                    <a16:creationId xmlns:a16="http://schemas.microsoft.com/office/drawing/2014/main" id="{47B6515B-7D82-947A-9CC5-DE039660BCBC}"/>
                  </a:ext>
                </a:extLst>
              </p:cNvPr>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pic>
          <p:nvPicPr>
            <p:cNvPr id="606240" name="Picture 32">
              <a:extLst>
                <a:ext uri="{FF2B5EF4-FFF2-40B4-BE49-F238E27FC236}">
                  <a16:creationId xmlns:a16="http://schemas.microsoft.com/office/drawing/2014/main" id="{231DBE82-DEB7-D42F-007A-5DDC93EA70F3}"/>
                </a:ext>
              </a:extLst>
            </p:cNvPr>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dissolve">
                                      <p:cBhvr>
                                        <p:cTn id="12" dur="5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6227"/>
                                        </p:tgtEl>
                                        <p:attrNameLst>
                                          <p:attrName>style.visibility</p:attrName>
                                        </p:attrNameLst>
                                      </p:cBhvr>
                                      <p:to>
                                        <p:strVal val="visible"/>
                                      </p:to>
                                    </p:set>
                                    <p:animEffect transition="in" filter="dissolve">
                                      <p:cBhvr>
                                        <p:cTn id="17" dur="500"/>
                                        <p:tgtEl>
                                          <p:spTgt spid="6062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06226"/>
                                        </p:tgtEl>
                                        <p:attrNameLst>
                                          <p:attrName>style.visibility</p:attrName>
                                        </p:attrNameLst>
                                      </p:cBhvr>
                                      <p:to>
                                        <p:strVal val="visible"/>
                                      </p:to>
                                    </p:set>
                                    <p:animEffect transition="in" filter="dissolve">
                                      <p:cBhvr>
                                        <p:cTn id="27" dur="500"/>
                                        <p:tgtEl>
                                          <p:spTgt spid="606226"/>
                                        </p:tgtEl>
                                      </p:cBhvr>
                                    </p:animEffect>
                                  </p:childTnLst>
                                </p:cTn>
                              </p:par>
                            </p:childTnLst>
                          </p:cTn>
                        </p:par>
                        <p:par>
                          <p:cTn id="28" fill="hold" nodeType="afterGroup">
                            <p:stCondLst>
                              <p:cond delay="500"/>
                            </p:stCondLst>
                            <p:childTnLst>
                              <p:par>
                                <p:cTn id="29" presetID="23" presetClass="entr" presetSubtype="528" fill="hold" grpId="0" nodeType="afterEffect">
                                  <p:stCondLst>
                                    <p:cond delay="0"/>
                                  </p:stCondLst>
                                  <p:childTnLst>
                                    <p:set>
                                      <p:cBhvr>
                                        <p:cTn id="30" dur="1" fill="hold">
                                          <p:stCondLst>
                                            <p:cond delay="0"/>
                                          </p:stCondLst>
                                        </p:cTn>
                                        <p:tgtEl>
                                          <p:spTgt spid="606228"/>
                                        </p:tgtEl>
                                        <p:attrNameLst>
                                          <p:attrName>style.visibility</p:attrName>
                                        </p:attrNameLst>
                                      </p:cBhvr>
                                      <p:to>
                                        <p:strVal val="visible"/>
                                      </p:to>
                                    </p:set>
                                    <p:anim calcmode="lin" valueType="num">
                                      <p:cBhvr>
                                        <p:cTn id="31" dur="500" fill="hold"/>
                                        <p:tgtEl>
                                          <p:spTgt spid="606228"/>
                                        </p:tgtEl>
                                        <p:attrNameLst>
                                          <p:attrName>ppt_w</p:attrName>
                                        </p:attrNameLst>
                                      </p:cBhvr>
                                      <p:tavLst>
                                        <p:tav tm="0">
                                          <p:val>
                                            <p:fltVal val="0"/>
                                          </p:val>
                                        </p:tav>
                                        <p:tav tm="100000">
                                          <p:val>
                                            <p:strVal val="#ppt_w"/>
                                          </p:val>
                                        </p:tav>
                                      </p:tavLst>
                                    </p:anim>
                                    <p:anim calcmode="lin" valueType="num">
                                      <p:cBhvr>
                                        <p:cTn id="32" dur="500" fill="hold"/>
                                        <p:tgtEl>
                                          <p:spTgt spid="606228"/>
                                        </p:tgtEl>
                                        <p:attrNameLst>
                                          <p:attrName>ppt_h</p:attrName>
                                        </p:attrNameLst>
                                      </p:cBhvr>
                                      <p:tavLst>
                                        <p:tav tm="0">
                                          <p:val>
                                            <p:fltVal val="0"/>
                                          </p:val>
                                        </p:tav>
                                        <p:tav tm="100000">
                                          <p:val>
                                            <p:strVal val="#ppt_h"/>
                                          </p:val>
                                        </p:tav>
                                      </p:tavLst>
                                    </p:anim>
                                    <p:anim calcmode="lin" valueType="num">
                                      <p:cBhvr>
                                        <p:cTn id="33" dur="500" fill="hold"/>
                                        <p:tgtEl>
                                          <p:spTgt spid="606228"/>
                                        </p:tgtEl>
                                        <p:attrNameLst>
                                          <p:attrName>ppt_x</p:attrName>
                                        </p:attrNameLst>
                                      </p:cBhvr>
                                      <p:tavLst>
                                        <p:tav tm="0">
                                          <p:val>
                                            <p:fltVal val="0.5"/>
                                          </p:val>
                                        </p:tav>
                                        <p:tav tm="100000">
                                          <p:val>
                                            <p:strVal val="#ppt_x"/>
                                          </p:val>
                                        </p:tav>
                                      </p:tavLst>
                                    </p:anim>
                                    <p:anim calcmode="lin" valueType="num">
                                      <p:cBhvr>
                                        <p:cTn id="34"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5" grpId="0" autoUpdateAnimBg="0"/>
      <p:bldP spid="606226" grpId="0" autoUpdateAnimBg="0"/>
      <p:bldP spid="606227" grpId="0" autoUpdateAnimBg="0"/>
      <p:bldP spid="60622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53">
            <a:extLst>
              <a:ext uri="{FF2B5EF4-FFF2-40B4-BE49-F238E27FC236}">
                <a16:creationId xmlns:a16="http://schemas.microsoft.com/office/drawing/2014/main" id="{758C4327-E28E-8277-2F0F-EFBC09212B0F}"/>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7171" name="Rectangle 55">
            <a:extLst>
              <a:ext uri="{FF2B5EF4-FFF2-40B4-BE49-F238E27FC236}">
                <a16:creationId xmlns:a16="http://schemas.microsoft.com/office/drawing/2014/main" id="{AE20750B-9787-A451-39F3-98ACC4B65D62}"/>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b="1">
                <a:solidFill>
                  <a:srgbClr val="000000"/>
                </a:solidFill>
                <a:latin typeface="Times" panose="02020603050405020304" pitchFamily="18" charset="0"/>
              </a:rPr>
              <a:t> </a:t>
            </a:r>
          </a:p>
        </p:txBody>
      </p:sp>
      <p:sp>
        <p:nvSpPr>
          <p:cNvPr id="7172" name="Rectangle 57">
            <a:extLst>
              <a:ext uri="{FF2B5EF4-FFF2-40B4-BE49-F238E27FC236}">
                <a16:creationId xmlns:a16="http://schemas.microsoft.com/office/drawing/2014/main" id="{BF6E7AC9-B57C-B4F2-EA88-611CD9423FE8}"/>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1282" name="Line 66">
            <a:extLst>
              <a:ext uri="{FF2B5EF4-FFF2-40B4-BE49-F238E27FC236}">
                <a16:creationId xmlns:a16="http://schemas.microsoft.com/office/drawing/2014/main" id="{C2E01985-8181-2E98-4358-9B63D4CDD6F1}"/>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1283" name="Rectangle 67">
            <a:extLst>
              <a:ext uri="{FF2B5EF4-FFF2-40B4-BE49-F238E27FC236}">
                <a16:creationId xmlns:a16="http://schemas.microsoft.com/office/drawing/2014/main" id="{2C0CB792-531F-A79D-FBE6-73D888380141}"/>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175" name="Text Box 221">
            <a:extLst>
              <a:ext uri="{FF2B5EF4-FFF2-40B4-BE49-F238E27FC236}">
                <a16:creationId xmlns:a16="http://schemas.microsoft.com/office/drawing/2014/main" id="{E9F62B48-2614-39ED-566B-006D4BA0703A}"/>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521438" name="Text Box 222">
            <a:extLst>
              <a:ext uri="{FF2B5EF4-FFF2-40B4-BE49-F238E27FC236}">
                <a16:creationId xmlns:a16="http://schemas.microsoft.com/office/drawing/2014/main" id="{34FC4899-4B1D-CB0F-C41C-4094CF64E8F9}"/>
              </a:ext>
            </a:extLst>
          </p:cNvPr>
          <p:cNvSpPr txBox="1">
            <a:spLocks noChangeArrowheads="1"/>
          </p:cNvSpPr>
          <p:nvPr/>
        </p:nvSpPr>
        <p:spPr bwMode="auto">
          <a:xfrm>
            <a:off x="1781175" y="0"/>
            <a:ext cx="4033838" cy="3841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nSpc>
                <a:spcPct val="80000"/>
              </a:lnSpc>
              <a:spcBef>
                <a:spcPct val="50000"/>
              </a:spcBef>
              <a:defRPr/>
            </a:pPr>
            <a:r>
              <a:rPr lang="en-US" altLang="en-US">
                <a:solidFill>
                  <a:schemeClr val="tx1"/>
                </a:solidFill>
                <a:latin typeface="Kerala" panose="020B0604020202020204" pitchFamily="2" charset="0"/>
              </a:rPr>
              <a:t>çÏÞÖá</a:t>
            </a:r>
            <a:r>
              <a:rPr lang="en-US" altLang="en-US" sz="1400" b="1">
                <a:solidFill>
                  <a:schemeClr val="tx1"/>
                </a:solidFill>
              </a:rPr>
              <a:t>. 14:5; 24:29; </a:t>
            </a:r>
            <a:r>
              <a:rPr lang="en-US" altLang="en-US" sz="2400">
                <a:solidFill>
                  <a:schemeClr val="tx1"/>
                </a:solidFill>
                <a:latin typeface="Kerala" panose="020B0604020202020204" pitchFamily="2" charset="0"/>
              </a:rPr>
              <a:t>ÈcÞÏÞ</a:t>
            </a:r>
            <a:r>
              <a:rPr lang="en-US" altLang="en-US" sz="2400" b="1">
                <a:solidFill>
                  <a:schemeClr val="tx1"/>
                </a:solidFill>
              </a:rPr>
              <a:t>.</a:t>
            </a:r>
            <a:r>
              <a:rPr lang="en-US" altLang="en-US" sz="1400" b="1">
                <a:solidFill>
                  <a:schemeClr val="tx1"/>
                </a:solidFill>
              </a:rPr>
              <a:t> 17:6</a:t>
            </a:r>
          </a:p>
        </p:txBody>
      </p:sp>
      <p:sp>
        <p:nvSpPr>
          <p:cNvPr id="7177" name="Text Box 224">
            <a:extLst>
              <a:ext uri="{FF2B5EF4-FFF2-40B4-BE49-F238E27FC236}">
                <a16:creationId xmlns:a16="http://schemas.microsoft.com/office/drawing/2014/main" id="{A81D7D9C-AF2B-C034-6C82-38357AE08156}"/>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7178" name="Text Box 225">
            <a:extLst>
              <a:ext uri="{FF2B5EF4-FFF2-40B4-BE49-F238E27FC236}">
                <a16:creationId xmlns:a16="http://schemas.microsoft.com/office/drawing/2014/main" id="{1781FB7B-69CD-C0A0-1274-791CFFDC366C}"/>
              </a:ext>
            </a:extLst>
          </p:cNvPr>
          <p:cNvSpPr txBox="1">
            <a:spLocks noChangeArrowheads="1"/>
          </p:cNvSpPr>
          <p:nvPr/>
        </p:nvSpPr>
        <p:spPr bwMode="auto">
          <a:xfrm>
            <a:off x="858520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4</a:t>
            </a:r>
            <a:endParaRPr lang="en-US" altLang="en-US">
              <a:solidFill>
                <a:srgbClr val="FFA27C"/>
              </a:solidFill>
              <a:latin typeface="B VAG Rounded Bold" charset="0"/>
            </a:endParaRPr>
          </a:p>
        </p:txBody>
      </p:sp>
      <p:sp>
        <p:nvSpPr>
          <p:cNvPr id="521442" name="Rectangle 226">
            <a:extLst>
              <a:ext uri="{FF2B5EF4-FFF2-40B4-BE49-F238E27FC236}">
                <a16:creationId xmlns:a16="http://schemas.microsoft.com/office/drawing/2014/main" id="{41AEDB3F-160D-AF79-FE95-0D09029E2762}"/>
              </a:ext>
            </a:extLst>
          </p:cNvPr>
          <p:cNvSpPr>
            <a:spLocks noChangeArrowheads="1"/>
          </p:cNvSpPr>
          <p:nvPr/>
        </p:nvSpPr>
        <p:spPr bwMode="auto">
          <a:xfrm>
            <a:off x="8091488" y="65325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02</a:t>
            </a:r>
          </a:p>
        </p:txBody>
      </p:sp>
      <p:pic>
        <p:nvPicPr>
          <p:cNvPr id="521443" name="Picture 227" descr="Northern Negev wadis aerial">
            <a:extLst>
              <a:ext uri="{FF2B5EF4-FFF2-40B4-BE49-F238E27FC236}">
                <a16:creationId xmlns:a16="http://schemas.microsoft.com/office/drawing/2014/main" id="{AF4A285B-D165-99CE-808E-47B1EBAD630A}"/>
              </a:ext>
            </a:extLst>
          </p:cNvPr>
          <p:cNvPicPr preferRelativeResize="0">
            <a:picLocks noChangeAspect="1" noChangeArrowheads="1"/>
          </p:cNvPicPr>
          <p:nvPr>
            <p:custDataLst>
              <p:tags r:id="rId1"/>
            </p:custDataLst>
          </p:nvPr>
        </p:nvPicPr>
        <p:blipFill>
          <a:blip r:embed="rId3"/>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a:extLst>
              <a:ext uri="{FF2B5EF4-FFF2-40B4-BE49-F238E27FC236}">
                <a16:creationId xmlns:a16="http://schemas.microsoft.com/office/drawing/2014/main" id="{79258B26-AB11-9DFC-107D-9E819D277386}"/>
              </a:ext>
            </a:extLst>
          </p:cNvPr>
          <p:cNvSpPr txBox="1">
            <a:spLocks noChangeArrowheads="1"/>
          </p:cNvSpPr>
          <p:nvPr/>
        </p:nvSpPr>
        <p:spPr bwMode="auto">
          <a:xfrm>
            <a:off x="673100" y="1325563"/>
            <a:ext cx="8191500" cy="486886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lnSpc>
                <a:spcPct val="80000"/>
              </a:lnSpc>
              <a:spcBef>
                <a:spcPct val="50000"/>
              </a:spcBef>
              <a:defRPr/>
            </a:pPr>
            <a:r>
              <a:rPr lang="en-US" altLang="en-US" sz="4800">
                <a:solidFill>
                  <a:srgbClr val="FFFF00"/>
                </a:solidFill>
                <a:latin typeface="Kerala" panose="020B0604020202020204" pitchFamily="2" charset="0"/>
              </a:rPr>
              <a:t>çÆÖ¢ èµÕÖÎÞAß</a:t>
            </a:r>
            <a:r>
              <a:rPr lang="en-US" altLang="en-US" sz="4800" b="1">
                <a:solidFill>
                  <a:srgbClr val="FFFF00"/>
                </a:solidFill>
              </a:rPr>
              <a:t>.</a:t>
            </a:r>
          </a:p>
          <a:p>
            <a:pPr algn="ctr">
              <a:lnSpc>
                <a:spcPct val="80000"/>
              </a:lnSpc>
              <a:spcBef>
                <a:spcPct val="50000"/>
              </a:spcBef>
              <a:defRPr/>
            </a:pPr>
            <a:r>
              <a:rPr lang="en-US" altLang="en-US" sz="4800">
                <a:solidFill>
                  <a:srgbClr val="FFFF00"/>
                </a:solidFill>
                <a:latin typeface="Kerala" panose="020B0604020202020204" pitchFamily="2" charset="0"/>
              </a:rPr>
              <a:t>çÆÖ¢ ÕßÍÞ·ßºîá</a:t>
            </a:r>
            <a:r>
              <a:rPr lang="en-US" altLang="en-US" sz="4800" b="1">
                <a:solidFill>
                  <a:srgbClr val="FFFF00"/>
                </a:solidFill>
              </a:rPr>
              <a:t>.</a:t>
            </a:r>
          </a:p>
          <a:p>
            <a:pPr algn="ctr">
              <a:lnSpc>
                <a:spcPct val="80000"/>
              </a:lnSpc>
              <a:spcBef>
                <a:spcPct val="50000"/>
              </a:spcBef>
              <a:defRPr/>
            </a:pPr>
            <a:r>
              <a:rPr lang="en-US" altLang="en-US" sz="4800">
                <a:solidFill>
                  <a:srgbClr val="FFFF00"/>
                </a:solidFill>
                <a:latin typeface="Kerala" panose="020B0604020202020204" pitchFamily="2" charset="0"/>
              </a:rPr>
              <a:t>çÏÞÖáÕ ÎøßAáKá</a:t>
            </a:r>
            <a:r>
              <a:rPr lang="en-US" altLang="en-US" sz="4800" b="1">
                <a:solidFill>
                  <a:srgbClr val="FFFF00"/>
                </a:solidFill>
              </a:rPr>
              <a:t>.</a:t>
            </a:r>
          </a:p>
          <a:p>
            <a:pPr algn="ctr">
              <a:spcBef>
                <a:spcPct val="50000"/>
              </a:spcBef>
              <a:defRPr/>
            </a:pPr>
            <a:r>
              <a:rPr lang="en-US" altLang="en-US" sz="6000" u="sng">
                <a:solidFill>
                  <a:srgbClr val="25F7FA"/>
                </a:solidFill>
                <a:latin typeface="Kerala" panose="020B0604020202020204" pitchFamily="2" charset="0"/>
              </a:rPr>
              <a:t>ÉµøæÎÞøá çÆÖàÏ çÈÄÞÕßÜï</a:t>
            </a:r>
            <a:r>
              <a:rPr lang="en-US" altLang="en-US" sz="6000">
                <a:solidFill>
                  <a:srgbClr val="25F7FA"/>
                </a:solidFill>
                <a:latin typeface="Kerala" panose="020B0604020202020204" pitchFamily="2" charset="0"/>
              </a:rPr>
              <a:t>!</a:t>
            </a:r>
          </a:p>
        </p:txBody>
      </p:sp>
      <p:sp>
        <p:nvSpPr>
          <p:cNvPr id="521435" name="Text Box 219">
            <a:extLst>
              <a:ext uri="{FF2B5EF4-FFF2-40B4-BE49-F238E27FC236}">
                <a16:creationId xmlns:a16="http://schemas.microsoft.com/office/drawing/2014/main" id="{ADE6F11A-48D8-D553-5258-A537363FD550}"/>
              </a:ext>
            </a:extLst>
          </p:cNvPr>
          <p:cNvSpPr txBox="1">
            <a:spLocks noChangeArrowheads="1"/>
          </p:cNvSpPr>
          <p:nvPr/>
        </p:nvSpPr>
        <p:spPr bwMode="auto">
          <a:xfrm>
            <a:off x="2209800" y="434975"/>
            <a:ext cx="6167438" cy="82391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a:solidFill>
                  <a:srgbClr val="FFFF00"/>
                </a:solidFill>
                <a:latin typeface="Kerala" panose="020B0604020202020204" pitchFamily="2" charset="0"/>
              </a:rPr>
              <a:t>²øá ø¢· ÕcÄßÏÞÈ¢...</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Text Box 2">
            <a:extLst>
              <a:ext uri="{FF2B5EF4-FFF2-40B4-BE49-F238E27FC236}">
                <a16:creationId xmlns:a16="http://schemas.microsoft.com/office/drawing/2014/main" id="{FA69F15B-0D4F-2194-7CB9-55D173D75746}"/>
              </a:ext>
            </a:extLst>
          </p:cNvPr>
          <p:cNvSpPr txBox="1">
            <a:spLocks noChangeArrowheads="1"/>
          </p:cNvSpPr>
          <p:nvPr/>
        </p:nvSpPr>
        <p:spPr bwMode="auto">
          <a:xfrm>
            <a:off x="1757363" y="-22225"/>
            <a:ext cx="5668962" cy="396875"/>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a:solidFill>
                  <a:schemeClr val="tx1"/>
                </a:solidFill>
                <a:latin typeface="Kerala" panose="020B0604020202020204" pitchFamily="2" charset="0"/>
              </a:rPr>
              <a:t> </a:t>
            </a:r>
            <a:r>
              <a:rPr lang="en-US" altLang="en-US" sz="1600" b="1">
                <a:solidFill>
                  <a:schemeClr val="tx1"/>
                </a:solidFill>
              </a:rPr>
              <a:t> 5:5</a:t>
            </a:r>
          </a:p>
        </p:txBody>
      </p:sp>
      <p:sp>
        <p:nvSpPr>
          <p:cNvPr id="34819" name="Text Box 3">
            <a:extLst>
              <a:ext uri="{FF2B5EF4-FFF2-40B4-BE49-F238E27FC236}">
                <a16:creationId xmlns:a16="http://schemas.microsoft.com/office/drawing/2014/main" id="{CB2C2381-096C-836C-0034-C752478221B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34820" name="Text Box 4">
            <a:extLst>
              <a:ext uri="{FF2B5EF4-FFF2-40B4-BE49-F238E27FC236}">
                <a16:creationId xmlns:a16="http://schemas.microsoft.com/office/drawing/2014/main" id="{83866BB2-094F-D093-24C7-E278E69A62FE}"/>
              </a:ext>
            </a:extLst>
          </p:cNvPr>
          <p:cNvSpPr txBox="1">
            <a:spLocks noChangeArrowheads="1"/>
          </p:cNvSpPr>
          <p:nvPr/>
        </p:nvSpPr>
        <p:spPr bwMode="auto">
          <a:xfrm>
            <a:off x="858837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1</a:t>
            </a:r>
            <a:endParaRPr lang="en-US" altLang="en-US">
              <a:solidFill>
                <a:srgbClr val="FFA27C"/>
              </a:solidFill>
              <a:latin typeface="B VAG Rounded Bold" charset="0"/>
            </a:endParaRPr>
          </a:p>
        </p:txBody>
      </p:sp>
      <p:pic>
        <p:nvPicPr>
          <p:cNvPr id="34821" name="Picture 5">
            <a:extLst>
              <a:ext uri="{FF2B5EF4-FFF2-40B4-BE49-F238E27FC236}">
                <a16:creationId xmlns:a16="http://schemas.microsoft.com/office/drawing/2014/main" id="{7621A92C-AABB-F50A-0FCF-B653715EAAC4}"/>
              </a:ext>
            </a:extLst>
          </p:cNvPr>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2" name="Group 6">
            <a:extLst>
              <a:ext uri="{FF2B5EF4-FFF2-40B4-BE49-F238E27FC236}">
                <a16:creationId xmlns:a16="http://schemas.microsoft.com/office/drawing/2014/main" id="{EE480BAE-CEEB-7384-F67C-3421E00372A7}"/>
              </a:ext>
            </a:extLst>
          </p:cNvPr>
          <p:cNvGrpSpPr>
            <a:grpSpLocks/>
          </p:cNvGrpSpPr>
          <p:nvPr/>
        </p:nvGrpSpPr>
        <p:grpSpPr bwMode="auto">
          <a:xfrm>
            <a:off x="8018463" y="3436938"/>
            <a:ext cx="981075" cy="1843087"/>
            <a:chOff x="5051" y="2165"/>
            <a:chExt cx="618" cy="1161"/>
          </a:xfrm>
        </p:grpSpPr>
        <p:grpSp>
          <p:nvGrpSpPr>
            <p:cNvPr id="34887" name="Group 7">
              <a:extLst>
                <a:ext uri="{FF2B5EF4-FFF2-40B4-BE49-F238E27FC236}">
                  <a16:creationId xmlns:a16="http://schemas.microsoft.com/office/drawing/2014/main" id="{5DBF9EC7-75A9-B053-7826-D646BEB9D09E}"/>
                </a:ext>
              </a:extLst>
            </p:cNvPr>
            <p:cNvGrpSpPr>
              <a:grpSpLocks/>
            </p:cNvGrpSpPr>
            <p:nvPr/>
          </p:nvGrpSpPr>
          <p:grpSpPr bwMode="auto">
            <a:xfrm>
              <a:off x="5051" y="2165"/>
              <a:ext cx="618" cy="1161"/>
              <a:chOff x="5051" y="2165"/>
              <a:chExt cx="618" cy="1161"/>
            </a:xfrm>
          </p:grpSpPr>
          <p:sp>
            <p:nvSpPr>
              <p:cNvPr id="34889" name="Freeform 8">
                <a:extLst>
                  <a:ext uri="{FF2B5EF4-FFF2-40B4-BE49-F238E27FC236}">
                    <a16:creationId xmlns:a16="http://schemas.microsoft.com/office/drawing/2014/main" id="{6E2B9462-4250-C424-CE33-C0282A8163D9}"/>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4890" name="AutoShape 9">
                <a:extLst>
                  <a:ext uri="{FF2B5EF4-FFF2-40B4-BE49-F238E27FC236}">
                    <a16:creationId xmlns:a16="http://schemas.microsoft.com/office/drawing/2014/main" id="{01EDCEE8-66E0-00D2-43CB-41328AE1ABB8}"/>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4891" name="Rectangle 10">
                <a:extLst>
                  <a:ext uri="{FF2B5EF4-FFF2-40B4-BE49-F238E27FC236}">
                    <a16:creationId xmlns:a16="http://schemas.microsoft.com/office/drawing/2014/main" id="{73B08D23-CB65-3A06-3DBA-BF75279005BF}"/>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4892" name="Line 11">
                <a:extLst>
                  <a:ext uri="{FF2B5EF4-FFF2-40B4-BE49-F238E27FC236}">
                    <a16:creationId xmlns:a16="http://schemas.microsoft.com/office/drawing/2014/main" id="{CE18941B-1324-EC20-CFB0-34DD6521DB0B}"/>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93" name="Rectangle 12">
                <a:extLst>
                  <a:ext uri="{FF2B5EF4-FFF2-40B4-BE49-F238E27FC236}">
                    <a16:creationId xmlns:a16="http://schemas.microsoft.com/office/drawing/2014/main" id="{D79592D3-D89E-8E26-8064-95BAF8E52D81}"/>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4894" name="Rectangle 13">
                <a:extLst>
                  <a:ext uri="{FF2B5EF4-FFF2-40B4-BE49-F238E27FC236}">
                    <a16:creationId xmlns:a16="http://schemas.microsoft.com/office/drawing/2014/main" id="{7F4B922C-2AA7-89FB-B04F-0AE16CCFFFAC}"/>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4895" name="Line 14">
                <a:extLst>
                  <a:ext uri="{FF2B5EF4-FFF2-40B4-BE49-F238E27FC236}">
                    <a16:creationId xmlns:a16="http://schemas.microsoft.com/office/drawing/2014/main" id="{261BF7F5-64F0-F13A-C9B8-EA821BEFD43C}"/>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96" name="Line 15">
                <a:extLst>
                  <a:ext uri="{FF2B5EF4-FFF2-40B4-BE49-F238E27FC236}">
                    <a16:creationId xmlns:a16="http://schemas.microsoft.com/office/drawing/2014/main" id="{39DFA685-EA21-E672-B803-680017718904}"/>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97" name="Line 16">
                <a:extLst>
                  <a:ext uri="{FF2B5EF4-FFF2-40B4-BE49-F238E27FC236}">
                    <a16:creationId xmlns:a16="http://schemas.microsoft.com/office/drawing/2014/main" id="{8547BAD8-2BBE-2439-1A21-CDCFD366E0AB}"/>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98" name="Line 17">
                <a:extLst>
                  <a:ext uri="{FF2B5EF4-FFF2-40B4-BE49-F238E27FC236}">
                    <a16:creationId xmlns:a16="http://schemas.microsoft.com/office/drawing/2014/main" id="{ECCBC1FD-60D9-B055-4CBB-D838990B816B}"/>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99" name="Line 18">
                <a:extLst>
                  <a:ext uri="{FF2B5EF4-FFF2-40B4-BE49-F238E27FC236}">
                    <a16:creationId xmlns:a16="http://schemas.microsoft.com/office/drawing/2014/main" id="{8FE897DF-07F1-900C-9BA7-DD1C04963A84}"/>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0" name="Line 19">
                <a:extLst>
                  <a:ext uri="{FF2B5EF4-FFF2-40B4-BE49-F238E27FC236}">
                    <a16:creationId xmlns:a16="http://schemas.microsoft.com/office/drawing/2014/main" id="{8376E745-91E8-BAA8-768D-73F4D28D758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1" name="Line 20">
                <a:extLst>
                  <a:ext uri="{FF2B5EF4-FFF2-40B4-BE49-F238E27FC236}">
                    <a16:creationId xmlns:a16="http://schemas.microsoft.com/office/drawing/2014/main" id="{3E055291-8593-8746-3519-5F9090C4D240}"/>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2" name="Line 21">
                <a:extLst>
                  <a:ext uri="{FF2B5EF4-FFF2-40B4-BE49-F238E27FC236}">
                    <a16:creationId xmlns:a16="http://schemas.microsoft.com/office/drawing/2014/main" id="{3366890E-DC93-7C75-AD43-CC9F74AB03EF}"/>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3" name="Line 22">
                <a:extLst>
                  <a:ext uri="{FF2B5EF4-FFF2-40B4-BE49-F238E27FC236}">
                    <a16:creationId xmlns:a16="http://schemas.microsoft.com/office/drawing/2014/main" id="{12A4AE6D-26A7-A6FF-AC60-6B404DB0D148}"/>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4" name="Line 23">
                <a:extLst>
                  <a:ext uri="{FF2B5EF4-FFF2-40B4-BE49-F238E27FC236}">
                    <a16:creationId xmlns:a16="http://schemas.microsoft.com/office/drawing/2014/main" id="{1BCEEC6D-F3C8-5733-07DD-285E4D7F6DF9}"/>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5" name="Rectangle 24">
                <a:extLst>
                  <a:ext uri="{FF2B5EF4-FFF2-40B4-BE49-F238E27FC236}">
                    <a16:creationId xmlns:a16="http://schemas.microsoft.com/office/drawing/2014/main" id="{B881FAB0-B657-FE4A-1525-15F120248D7A}"/>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endParaRPr lang="en-US" altLang="en-US" sz="1200" b="1">
                  <a:solidFill>
                    <a:srgbClr val="000000"/>
                  </a:solidFill>
                  <a:latin typeface="Chicago" charset="0"/>
                </a:endParaRPr>
              </a:p>
            </p:txBody>
          </p:sp>
        </p:grpSp>
        <p:sp>
          <p:nvSpPr>
            <p:cNvPr id="34888" name="Rectangle 25">
              <a:extLst>
                <a:ext uri="{FF2B5EF4-FFF2-40B4-BE49-F238E27FC236}">
                  <a16:creationId xmlns:a16="http://schemas.microsoft.com/office/drawing/2014/main" id="{01FE96BF-C4C7-D598-DBF8-CBF771F3B53F}"/>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605212" name="Rectangle 28">
            <a:extLst>
              <a:ext uri="{FF2B5EF4-FFF2-40B4-BE49-F238E27FC236}">
                <a16:creationId xmlns:a16="http://schemas.microsoft.com/office/drawing/2014/main" id="{BA674379-1EE1-B8E2-802F-8DFF805F8308}"/>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29</a:t>
            </a:r>
          </a:p>
        </p:txBody>
      </p:sp>
      <p:sp>
        <p:nvSpPr>
          <p:cNvPr id="34824" name="Text Box 29">
            <a:extLst>
              <a:ext uri="{FF2B5EF4-FFF2-40B4-BE49-F238E27FC236}">
                <a16:creationId xmlns:a16="http://schemas.microsoft.com/office/drawing/2014/main" id="{E08400E1-6D16-3FDB-6C6C-3ED7C8BA7341}"/>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605216" name="Text Box 32">
            <a:extLst>
              <a:ext uri="{FF2B5EF4-FFF2-40B4-BE49-F238E27FC236}">
                <a16:creationId xmlns:a16="http://schemas.microsoft.com/office/drawing/2014/main" id="{7582956A-3B8E-BC9F-C16C-5ACFC14CC7FE}"/>
              </a:ext>
            </a:extLst>
          </p:cNvPr>
          <p:cNvSpPr txBox="1">
            <a:spLocks noChangeArrowheads="1"/>
          </p:cNvSpPr>
          <p:nvPr/>
        </p:nvSpPr>
        <p:spPr bwMode="auto">
          <a:xfrm>
            <a:off x="957263" y="4643438"/>
            <a:ext cx="6732587"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800">
                <a:solidFill>
                  <a:srgbClr val="FFEA18"/>
                </a:solidFill>
                <a:latin typeface="Kerala" panose="020B0604020202020204" pitchFamily="2" charset="0"/>
              </a:rPr>
              <a:t>®KÞW Äæa ÉádÄX ÖçÜÞçÎÞÈÞÃßÄí ÉÃßÄÄí</a:t>
            </a:r>
          </a:p>
        </p:txBody>
      </p:sp>
      <p:sp>
        <p:nvSpPr>
          <p:cNvPr id="30" name="Rectangle 2" descr="Canvas">
            <a:extLst>
              <a:ext uri="{FF2B5EF4-FFF2-40B4-BE49-F238E27FC236}">
                <a16:creationId xmlns:a16="http://schemas.microsoft.com/office/drawing/2014/main" id="{CEB41ED0-DB94-438D-27C3-F61AD5FDB25B}"/>
              </a:ext>
            </a:extLst>
          </p:cNvPr>
          <p:cNvSpPr>
            <a:spLocks noChangeArrowheads="1"/>
          </p:cNvSpPr>
          <p:nvPr/>
        </p:nvSpPr>
        <p:spPr bwMode="auto">
          <a:xfrm>
            <a:off x="895350" y="358775"/>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grpSp>
        <p:nvGrpSpPr>
          <p:cNvPr id="34827" name="Group 155">
            <a:extLst>
              <a:ext uri="{FF2B5EF4-FFF2-40B4-BE49-F238E27FC236}">
                <a16:creationId xmlns:a16="http://schemas.microsoft.com/office/drawing/2014/main" id="{346173CF-0995-72BB-2404-85F5A701EDC2}"/>
              </a:ext>
            </a:extLst>
          </p:cNvPr>
          <p:cNvGrpSpPr>
            <a:grpSpLocks/>
          </p:cNvGrpSpPr>
          <p:nvPr/>
        </p:nvGrpSpPr>
        <p:grpSpPr bwMode="auto">
          <a:xfrm>
            <a:off x="6607175" y="1473200"/>
            <a:ext cx="2178050" cy="1603375"/>
            <a:chOff x="1020" y="800"/>
            <a:chExt cx="4056" cy="2875"/>
          </a:xfrm>
        </p:grpSpPr>
        <p:grpSp>
          <p:nvGrpSpPr>
            <p:cNvPr id="34878" name="Group 156">
              <a:extLst>
                <a:ext uri="{FF2B5EF4-FFF2-40B4-BE49-F238E27FC236}">
                  <a16:creationId xmlns:a16="http://schemas.microsoft.com/office/drawing/2014/main" id="{F6E43E22-F7B4-25D7-EF49-F846BD3BCCEB}"/>
                </a:ext>
              </a:extLst>
            </p:cNvPr>
            <p:cNvGrpSpPr>
              <a:grpSpLocks/>
            </p:cNvGrpSpPr>
            <p:nvPr/>
          </p:nvGrpSpPr>
          <p:grpSpPr bwMode="auto">
            <a:xfrm>
              <a:off x="1064" y="1273"/>
              <a:ext cx="3622" cy="2043"/>
              <a:chOff x="1064" y="1273"/>
              <a:chExt cx="3622" cy="2043"/>
            </a:xfrm>
          </p:grpSpPr>
          <p:sp>
            <p:nvSpPr>
              <p:cNvPr id="34" name="Rectangle 157">
                <a:extLst>
                  <a:ext uri="{FF2B5EF4-FFF2-40B4-BE49-F238E27FC236}">
                    <a16:creationId xmlns:a16="http://schemas.microsoft.com/office/drawing/2014/main" id="{A194D21A-18EB-9AFD-64A9-4C38F8FE269A}"/>
                  </a:ext>
                </a:extLst>
              </p:cNvPr>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
            <p:nvSpPr>
              <p:cNvPr id="35" name="Rectangle 158">
                <a:extLst>
                  <a:ext uri="{FF2B5EF4-FFF2-40B4-BE49-F238E27FC236}">
                    <a16:creationId xmlns:a16="http://schemas.microsoft.com/office/drawing/2014/main" id="{21BA3D78-FFC7-6A77-CBE3-03549AF6EE2E}"/>
                  </a:ext>
                </a:extLst>
              </p:cNvPr>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
            <p:nvSpPr>
              <p:cNvPr id="36" name="Rectangle 159">
                <a:extLst>
                  <a:ext uri="{FF2B5EF4-FFF2-40B4-BE49-F238E27FC236}">
                    <a16:creationId xmlns:a16="http://schemas.microsoft.com/office/drawing/2014/main" id="{93DF9EFE-2895-9F40-7E98-FE51273DEC24}"/>
                  </a:ext>
                </a:extLst>
              </p:cNvPr>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
            <p:nvSpPr>
              <p:cNvPr id="37" name="Rectangle 160">
                <a:extLst>
                  <a:ext uri="{FF2B5EF4-FFF2-40B4-BE49-F238E27FC236}">
                    <a16:creationId xmlns:a16="http://schemas.microsoft.com/office/drawing/2014/main" id="{36F3D2DE-6AC9-26C1-0D4D-8F7AD6913E64}"/>
                  </a:ext>
                </a:extLst>
              </p:cNvPr>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
            <p:nvSpPr>
              <p:cNvPr id="38" name="Rectangle 161">
                <a:extLst>
                  <a:ext uri="{FF2B5EF4-FFF2-40B4-BE49-F238E27FC236}">
                    <a16:creationId xmlns:a16="http://schemas.microsoft.com/office/drawing/2014/main" id="{461BA87F-572C-74B8-A0C1-320AE9504D56}"/>
                  </a:ext>
                </a:extLst>
              </p:cNvPr>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
            <p:nvSpPr>
              <p:cNvPr id="39" name="Rectangle 162">
                <a:extLst>
                  <a:ext uri="{FF2B5EF4-FFF2-40B4-BE49-F238E27FC236}">
                    <a16:creationId xmlns:a16="http://schemas.microsoft.com/office/drawing/2014/main" id="{43A01360-4425-8BDB-3A26-2CAB3A0F0200}"/>
                  </a:ext>
                </a:extLst>
              </p:cNvPr>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
            <p:nvSpPr>
              <p:cNvPr id="40" name="Rectangle 163">
                <a:extLst>
                  <a:ext uri="{FF2B5EF4-FFF2-40B4-BE49-F238E27FC236}">
                    <a16:creationId xmlns:a16="http://schemas.microsoft.com/office/drawing/2014/main" id="{674A8134-5585-4659-D8FE-64E0CA5A14CB}"/>
                  </a:ext>
                </a:extLst>
              </p:cNvPr>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grpSp>
        <p:pic>
          <p:nvPicPr>
            <p:cNvPr id="33" name="Picture 164">
              <a:extLst>
                <a:ext uri="{FF2B5EF4-FFF2-40B4-BE49-F238E27FC236}">
                  <a16:creationId xmlns:a16="http://schemas.microsoft.com/office/drawing/2014/main" id="{1C92A7E6-CBEB-423F-3FCA-7FBC377C8317}"/>
                </a:ext>
              </a:extLst>
            </p:cNvPr>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41" name="AutoShape 135">
            <a:extLst>
              <a:ext uri="{FF2B5EF4-FFF2-40B4-BE49-F238E27FC236}">
                <a16:creationId xmlns:a16="http://schemas.microsoft.com/office/drawing/2014/main" id="{922D4925-03C4-0A58-CC3B-3AD1ED8B8D4A}"/>
              </a:ext>
            </a:extLst>
          </p:cNvPr>
          <p:cNvSpPr>
            <a:spLocks noChangeArrowheads="1"/>
          </p:cNvSpPr>
          <p:nvPr/>
        </p:nvSpPr>
        <p:spPr bwMode="auto">
          <a:xfrm rot="10769242">
            <a:off x="4198938" y="1017588"/>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 name="AutoShape 136">
            <a:extLst>
              <a:ext uri="{FF2B5EF4-FFF2-40B4-BE49-F238E27FC236}">
                <a16:creationId xmlns:a16="http://schemas.microsoft.com/office/drawing/2014/main" id="{9FA1C9CD-A504-3294-ED5D-95098B59486D}"/>
              </a:ext>
            </a:extLst>
          </p:cNvPr>
          <p:cNvSpPr>
            <a:spLocks noChangeArrowheads="1"/>
          </p:cNvSpPr>
          <p:nvPr/>
        </p:nvSpPr>
        <p:spPr bwMode="auto">
          <a:xfrm rot="10789709">
            <a:off x="5849938" y="1228725"/>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6" name="Group 238">
            <a:extLst>
              <a:ext uri="{FF2B5EF4-FFF2-40B4-BE49-F238E27FC236}">
                <a16:creationId xmlns:a16="http://schemas.microsoft.com/office/drawing/2014/main" id="{00E55025-E477-C947-4318-B4E19E727F02}"/>
              </a:ext>
            </a:extLst>
          </p:cNvPr>
          <p:cNvGrpSpPr>
            <a:grpSpLocks/>
          </p:cNvGrpSpPr>
          <p:nvPr/>
        </p:nvGrpSpPr>
        <p:grpSpPr bwMode="auto">
          <a:xfrm>
            <a:off x="2087563" y="2352675"/>
            <a:ext cx="1335087" cy="1395413"/>
            <a:chOff x="1355" y="1552"/>
            <a:chExt cx="841" cy="879"/>
          </a:xfrm>
        </p:grpSpPr>
        <p:sp>
          <p:nvSpPr>
            <p:cNvPr id="34872" name="Line 105">
              <a:extLst>
                <a:ext uri="{FF2B5EF4-FFF2-40B4-BE49-F238E27FC236}">
                  <a16:creationId xmlns:a16="http://schemas.microsoft.com/office/drawing/2014/main" id="{CA4E8D77-8D57-65DD-3643-2AC2BD2CFFED}"/>
                </a:ext>
              </a:extLst>
            </p:cNvPr>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73" name="Line 106">
              <a:extLst>
                <a:ext uri="{FF2B5EF4-FFF2-40B4-BE49-F238E27FC236}">
                  <a16:creationId xmlns:a16="http://schemas.microsoft.com/office/drawing/2014/main" id="{95833161-45DE-E7A9-10E1-1C4FDB9AF985}"/>
                </a:ext>
              </a:extLst>
            </p:cNvPr>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74" name="Line 107">
              <a:extLst>
                <a:ext uri="{FF2B5EF4-FFF2-40B4-BE49-F238E27FC236}">
                  <a16:creationId xmlns:a16="http://schemas.microsoft.com/office/drawing/2014/main" id="{316F7C13-51BD-ACC5-7E20-328701DFDDC4}"/>
                </a:ext>
              </a:extLst>
            </p:cNvPr>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75" name="Line 115">
              <a:extLst>
                <a:ext uri="{FF2B5EF4-FFF2-40B4-BE49-F238E27FC236}">
                  <a16:creationId xmlns:a16="http://schemas.microsoft.com/office/drawing/2014/main" id="{98AF1F99-78F8-9B67-3ED1-B30FC8791AA3}"/>
                </a:ext>
              </a:extLst>
            </p:cNvPr>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76" name="Line 119">
              <a:extLst>
                <a:ext uri="{FF2B5EF4-FFF2-40B4-BE49-F238E27FC236}">
                  <a16:creationId xmlns:a16="http://schemas.microsoft.com/office/drawing/2014/main" id="{F6270526-79BD-5BB8-0F67-4E13328EB8B8}"/>
                </a:ext>
              </a:extLst>
            </p:cNvPr>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77" name="Line 120">
              <a:extLst>
                <a:ext uri="{FF2B5EF4-FFF2-40B4-BE49-F238E27FC236}">
                  <a16:creationId xmlns:a16="http://schemas.microsoft.com/office/drawing/2014/main" id="{CC81DC41-4F47-0170-2F4B-2DA8FC51E23B}"/>
                </a:ext>
              </a:extLst>
            </p:cNvPr>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167">
            <a:extLst>
              <a:ext uri="{FF2B5EF4-FFF2-40B4-BE49-F238E27FC236}">
                <a16:creationId xmlns:a16="http://schemas.microsoft.com/office/drawing/2014/main" id="{33AF8251-0637-D7F1-314E-30E13DD68EC2}"/>
              </a:ext>
            </a:extLst>
          </p:cNvPr>
          <p:cNvGrpSpPr>
            <a:grpSpLocks/>
          </p:cNvGrpSpPr>
          <p:nvPr/>
        </p:nvGrpSpPr>
        <p:grpSpPr bwMode="auto">
          <a:xfrm>
            <a:off x="1911350" y="3565525"/>
            <a:ext cx="5214938" cy="923925"/>
            <a:chOff x="1244" y="2316"/>
            <a:chExt cx="3285" cy="582"/>
          </a:xfrm>
        </p:grpSpPr>
        <p:sp>
          <p:nvSpPr>
            <p:cNvPr id="34864" name="Line 168">
              <a:extLst>
                <a:ext uri="{FF2B5EF4-FFF2-40B4-BE49-F238E27FC236}">
                  <a16:creationId xmlns:a16="http://schemas.microsoft.com/office/drawing/2014/main" id="{80481B60-4303-4688-AEE4-D4B458FD5BE7}"/>
                </a:ext>
              </a:extLst>
            </p:cNvPr>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5" name="Line 169">
              <a:extLst>
                <a:ext uri="{FF2B5EF4-FFF2-40B4-BE49-F238E27FC236}">
                  <a16:creationId xmlns:a16="http://schemas.microsoft.com/office/drawing/2014/main" id="{B2A7CE8A-1F7F-0CA6-95CC-8016387787DD}"/>
                </a:ext>
              </a:extLst>
            </p:cNvPr>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6" name="Line 170">
              <a:extLst>
                <a:ext uri="{FF2B5EF4-FFF2-40B4-BE49-F238E27FC236}">
                  <a16:creationId xmlns:a16="http://schemas.microsoft.com/office/drawing/2014/main" id="{54D4A234-7FD8-FAEE-1C83-5804EC2A5D48}"/>
                </a:ext>
              </a:extLst>
            </p:cNvPr>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7" name="Line 171">
              <a:extLst>
                <a:ext uri="{FF2B5EF4-FFF2-40B4-BE49-F238E27FC236}">
                  <a16:creationId xmlns:a16="http://schemas.microsoft.com/office/drawing/2014/main" id="{27CAD286-2767-2B31-2B49-65C5E27BE8F8}"/>
                </a:ext>
              </a:extLst>
            </p:cNvPr>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8" name="Line 172">
              <a:extLst>
                <a:ext uri="{FF2B5EF4-FFF2-40B4-BE49-F238E27FC236}">
                  <a16:creationId xmlns:a16="http://schemas.microsoft.com/office/drawing/2014/main" id="{0B604CDB-8E50-A540-5A7E-33780717C458}"/>
                </a:ext>
              </a:extLst>
            </p:cNvPr>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9" name="Line 173">
              <a:extLst>
                <a:ext uri="{FF2B5EF4-FFF2-40B4-BE49-F238E27FC236}">
                  <a16:creationId xmlns:a16="http://schemas.microsoft.com/office/drawing/2014/main" id="{BBFEDE58-B74F-2E42-3AFB-0A67B2F5164C}"/>
                </a:ext>
              </a:extLst>
            </p:cNvPr>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70" name="Line 174">
              <a:extLst>
                <a:ext uri="{FF2B5EF4-FFF2-40B4-BE49-F238E27FC236}">
                  <a16:creationId xmlns:a16="http://schemas.microsoft.com/office/drawing/2014/main" id="{6F735F7D-69E8-8BCE-75D2-A231155F2DFD}"/>
                </a:ext>
              </a:extLst>
            </p:cNvPr>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71" name="Line 175">
              <a:extLst>
                <a:ext uri="{FF2B5EF4-FFF2-40B4-BE49-F238E27FC236}">
                  <a16:creationId xmlns:a16="http://schemas.microsoft.com/office/drawing/2014/main" id="{0212F103-142B-CEB2-861C-9C74996755C7}"/>
                </a:ext>
              </a:extLst>
            </p:cNvPr>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207">
            <a:extLst>
              <a:ext uri="{FF2B5EF4-FFF2-40B4-BE49-F238E27FC236}">
                <a16:creationId xmlns:a16="http://schemas.microsoft.com/office/drawing/2014/main" id="{F674F20E-0633-1D7A-2D10-14DE13F73771}"/>
              </a:ext>
            </a:extLst>
          </p:cNvPr>
          <p:cNvGrpSpPr>
            <a:grpSpLocks/>
          </p:cNvGrpSpPr>
          <p:nvPr/>
        </p:nvGrpSpPr>
        <p:grpSpPr bwMode="auto">
          <a:xfrm>
            <a:off x="5032375" y="814388"/>
            <a:ext cx="1077913" cy="2874962"/>
            <a:chOff x="3210" y="583"/>
            <a:chExt cx="679" cy="1811"/>
          </a:xfrm>
        </p:grpSpPr>
        <p:sp>
          <p:nvSpPr>
            <p:cNvPr id="34855" name="Line 208">
              <a:extLst>
                <a:ext uri="{FF2B5EF4-FFF2-40B4-BE49-F238E27FC236}">
                  <a16:creationId xmlns:a16="http://schemas.microsoft.com/office/drawing/2014/main" id="{C195749F-8C59-EE48-0AE1-98125D070460}"/>
                </a:ext>
              </a:extLst>
            </p:cNvPr>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4856" name="Group 209">
              <a:extLst>
                <a:ext uri="{FF2B5EF4-FFF2-40B4-BE49-F238E27FC236}">
                  <a16:creationId xmlns:a16="http://schemas.microsoft.com/office/drawing/2014/main" id="{7696FBC5-F260-3E6B-9892-10D2E7EC3937}"/>
                </a:ext>
              </a:extLst>
            </p:cNvPr>
            <p:cNvGrpSpPr>
              <a:grpSpLocks/>
            </p:cNvGrpSpPr>
            <p:nvPr/>
          </p:nvGrpSpPr>
          <p:grpSpPr bwMode="auto">
            <a:xfrm>
              <a:off x="3210" y="583"/>
              <a:ext cx="679" cy="1806"/>
              <a:chOff x="3210" y="583"/>
              <a:chExt cx="679" cy="1806"/>
            </a:xfrm>
          </p:grpSpPr>
          <p:sp>
            <p:nvSpPr>
              <p:cNvPr id="34857" name="Line 210">
                <a:extLst>
                  <a:ext uri="{FF2B5EF4-FFF2-40B4-BE49-F238E27FC236}">
                    <a16:creationId xmlns:a16="http://schemas.microsoft.com/office/drawing/2014/main" id="{1B40F3F7-428B-AC6C-2F8F-927C74CC4D76}"/>
                  </a:ext>
                </a:extLst>
              </p:cNvPr>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8" name="Line 211">
                <a:extLst>
                  <a:ext uri="{FF2B5EF4-FFF2-40B4-BE49-F238E27FC236}">
                    <a16:creationId xmlns:a16="http://schemas.microsoft.com/office/drawing/2014/main" id="{C03F3C77-DA99-9221-44A7-2D400DA7266E}"/>
                  </a:ext>
                </a:extLst>
              </p:cNvPr>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9" name="Line 212">
                <a:extLst>
                  <a:ext uri="{FF2B5EF4-FFF2-40B4-BE49-F238E27FC236}">
                    <a16:creationId xmlns:a16="http://schemas.microsoft.com/office/drawing/2014/main" id="{CF4A0635-C6D6-BF9A-9C2B-BF754AD1D124}"/>
                  </a:ext>
                </a:extLst>
              </p:cNvPr>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0" name="Line 213">
                <a:extLst>
                  <a:ext uri="{FF2B5EF4-FFF2-40B4-BE49-F238E27FC236}">
                    <a16:creationId xmlns:a16="http://schemas.microsoft.com/office/drawing/2014/main" id="{497FC485-669E-6A39-61C0-243EBE645A40}"/>
                  </a:ext>
                </a:extLst>
              </p:cNvPr>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1" name="Line 214">
                <a:extLst>
                  <a:ext uri="{FF2B5EF4-FFF2-40B4-BE49-F238E27FC236}">
                    <a16:creationId xmlns:a16="http://schemas.microsoft.com/office/drawing/2014/main" id="{C54C45DD-A019-C828-D380-200A4F48AA3F}"/>
                  </a:ext>
                </a:extLst>
              </p:cNvPr>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2" name="Line 215">
                <a:extLst>
                  <a:ext uri="{FF2B5EF4-FFF2-40B4-BE49-F238E27FC236}">
                    <a16:creationId xmlns:a16="http://schemas.microsoft.com/office/drawing/2014/main" id="{38B01468-F3A1-F798-9CC4-CF847BC73F14}"/>
                  </a:ext>
                </a:extLst>
              </p:cNvPr>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3" name="Line 216">
                <a:extLst>
                  <a:ext uri="{FF2B5EF4-FFF2-40B4-BE49-F238E27FC236}">
                    <a16:creationId xmlns:a16="http://schemas.microsoft.com/office/drawing/2014/main" id="{84C523C8-9224-0149-17DA-FC3292276C9A}"/>
                  </a:ext>
                </a:extLst>
              </p:cNvPr>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 name="Group 227">
            <a:extLst>
              <a:ext uri="{FF2B5EF4-FFF2-40B4-BE49-F238E27FC236}">
                <a16:creationId xmlns:a16="http://schemas.microsoft.com/office/drawing/2014/main" id="{D3074766-AD95-5BF8-C57D-93B293527EFB}"/>
              </a:ext>
            </a:extLst>
          </p:cNvPr>
          <p:cNvGrpSpPr>
            <a:grpSpLocks/>
          </p:cNvGrpSpPr>
          <p:nvPr/>
        </p:nvGrpSpPr>
        <p:grpSpPr bwMode="auto">
          <a:xfrm>
            <a:off x="2528888" y="614363"/>
            <a:ext cx="2014537" cy="3179762"/>
            <a:chOff x="1633" y="457"/>
            <a:chExt cx="1269" cy="2003"/>
          </a:xfrm>
        </p:grpSpPr>
        <p:sp>
          <p:nvSpPr>
            <p:cNvPr id="34844" name="Line 128">
              <a:extLst>
                <a:ext uri="{FF2B5EF4-FFF2-40B4-BE49-F238E27FC236}">
                  <a16:creationId xmlns:a16="http://schemas.microsoft.com/office/drawing/2014/main" id="{AB677F8A-DACA-CE08-4C8E-F9791D1C20D6}"/>
                </a:ext>
              </a:extLst>
            </p:cNvPr>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4845" name="Group 217">
              <a:extLst>
                <a:ext uri="{FF2B5EF4-FFF2-40B4-BE49-F238E27FC236}">
                  <a16:creationId xmlns:a16="http://schemas.microsoft.com/office/drawing/2014/main" id="{7093FD95-AB0F-352C-0EAD-CE7A95975291}"/>
                </a:ext>
              </a:extLst>
            </p:cNvPr>
            <p:cNvGrpSpPr>
              <a:grpSpLocks/>
            </p:cNvGrpSpPr>
            <p:nvPr/>
          </p:nvGrpSpPr>
          <p:grpSpPr bwMode="auto">
            <a:xfrm>
              <a:off x="1633" y="457"/>
              <a:ext cx="1269" cy="2003"/>
              <a:chOff x="1633" y="457"/>
              <a:chExt cx="1269" cy="2003"/>
            </a:xfrm>
          </p:grpSpPr>
          <p:sp>
            <p:nvSpPr>
              <p:cNvPr id="34846" name="Line 218">
                <a:extLst>
                  <a:ext uri="{FF2B5EF4-FFF2-40B4-BE49-F238E27FC236}">
                    <a16:creationId xmlns:a16="http://schemas.microsoft.com/office/drawing/2014/main" id="{6D1ADDA1-7212-EBCF-01E9-866FCCCF07E0}"/>
                  </a:ext>
                </a:extLst>
              </p:cNvPr>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7" name="Line 219">
                <a:extLst>
                  <a:ext uri="{FF2B5EF4-FFF2-40B4-BE49-F238E27FC236}">
                    <a16:creationId xmlns:a16="http://schemas.microsoft.com/office/drawing/2014/main" id="{09D35028-01C9-F9CA-2774-F82619FF5C57}"/>
                  </a:ext>
                </a:extLst>
              </p:cNvPr>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8" name="Line 220">
                <a:extLst>
                  <a:ext uri="{FF2B5EF4-FFF2-40B4-BE49-F238E27FC236}">
                    <a16:creationId xmlns:a16="http://schemas.microsoft.com/office/drawing/2014/main" id="{1BD2F41C-BC88-DC2F-2AF2-6F208B4EB3B8}"/>
                  </a:ext>
                </a:extLst>
              </p:cNvPr>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9" name="Line 221">
                <a:extLst>
                  <a:ext uri="{FF2B5EF4-FFF2-40B4-BE49-F238E27FC236}">
                    <a16:creationId xmlns:a16="http://schemas.microsoft.com/office/drawing/2014/main" id="{2591C79B-5B4E-C44B-47FA-6A5DAECFAB1B}"/>
                  </a:ext>
                </a:extLst>
              </p:cNvPr>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0" name="Line 222">
                <a:extLst>
                  <a:ext uri="{FF2B5EF4-FFF2-40B4-BE49-F238E27FC236}">
                    <a16:creationId xmlns:a16="http://schemas.microsoft.com/office/drawing/2014/main" id="{FD47829E-0DCA-0D4A-B726-CA00986F3B4D}"/>
                  </a:ext>
                </a:extLst>
              </p:cNvPr>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1" name="Line 223">
                <a:extLst>
                  <a:ext uri="{FF2B5EF4-FFF2-40B4-BE49-F238E27FC236}">
                    <a16:creationId xmlns:a16="http://schemas.microsoft.com/office/drawing/2014/main" id="{AC86BC2F-ACCC-5448-0A58-FFA9E8FFBEE8}"/>
                  </a:ext>
                </a:extLst>
              </p:cNvPr>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2" name="Line 224">
                <a:extLst>
                  <a:ext uri="{FF2B5EF4-FFF2-40B4-BE49-F238E27FC236}">
                    <a16:creationId xmlns:a16="http://schemas.microsoft.com/office/drawing/2014/main" id="{6BF6AE27-0825-1AF7-4175-E277E13762AC}"/>
                  </a:ext>
                </a:extLst>
              </p:cNvPr>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3" name="Line 225">
                <a:extLst>
                  <a:ext uri="{FF2B5EF4-FFF2-40B4-BE49-F238E27FC236}">
                    <a16:creationId xmlns:a16="http://schemas.microsoft.com/office/drawing/2014/main" id="{B1BF8B37-C9E3-2A9A-F44A-D2EEA636F55C}"/>
                  </a:ext>
                </a:extLst>
              </p:cNvPr>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4" name="Line 226">
                <a:extLst>
                  <a:ext uri="{FF2B5EF4-FFF2-40B4-BE49-F238E27FC236}">
                    <a16:creationId xmlns:a16="http://schemas.microsoft.com/office/drawing/2014/main" id="{334BE3A7-87F1-3A6D-0C55-69ED55779F4C}"/>
                  </a:ext>
                </a:extLst>
              </p:cNvPr>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2" name="Group 229">
            <a:extLst>
              <a:ext uri="{FF2B5EF4-FFF2-40B4-BE49-F238E27FC236}">
                <a16:creationId xmlns:a16="http://schemas.microsoft.com/office/drawing/2014/main" id="{836BCAA7-F3B2-7AB0-7C17-91F917FAD667}"/>
              </a:ext>
            </a:extLst>
          </p:cNvPr>
          <p:cNvGrpSpPr>
            <a:grpSpLocks/>
          </p:cNvGrpSpPr>
          <p:nvPr/>
        </p:nvGrpSpPr>
        <p:grpSpPr bwMode="auto">
          <a:xfrm>
            <a:off x="4551363" y="1444625"/>
            <a:ext cx="892175" cy="2225675"/>
            <a:chOff x="2907" y="980"/>
            <a:chExt cx="562" cy="1402"/>
          </a:xfrm>
        </p:grpSpPr>
        <p:sp>
          <p:nvSpPr>
            <p:cNvPr id="34836" name="Line 230">
              <a:extLst>
                <a:ext uri="{FF2B5EF4-FFF2-40B4-BE49-F238E27FC236}">
                  <a16:creationId xmlns:a16="http://schemas.microsoft.com/office/drawing/2014/main" id="{60F4E323-BC72-626D-1269-39AE017E5B8B}"/>
                </a:ext>
              </a:extLst>
            </p:cNvPr>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4837" name="Group 231">
              <a:extLst>
                <a:ext uri="{FF2B5EF4-FFF2-40B4-BE49-F238E27FC236}">
                  <a16:creationId xmlns:a16="http://schemas.microsoft.com/office/drawing/2014/main" id="{65342A86-4E3E-04C3-1DED-3EC36EA39030}"/>
                </a:ext>
              </a:extLst>
            </p:cNvPr>
            <p:cNvGrpSpPr>
              <a:grpSpLocks/>
            </p:cNvGrpSpPr>
            <p:nvPr/>
          </p:nvGrpSpPr>
          <p:grpSpPr bwMode="auto">
            <a:xfrm>
              <a:off x="2907" y="980"/>
              <a:ext cx="562" cy="1402"/>
              <a:chOff x="2907" y="980"/>
              <a:chExt cx="562" cy="1402"/>
            </a:xfrm>
          </p:grpSpPr>
          <p:sp>
            <p:nvSpPr>
              <p:cNvPr id="34838" name="Line 232">
                <a:extLst>
                  <a:ext uri="{FF2B5EF4-FFF2-40B4-BE49-F238E27FC236}">
                    <a16:creationId xmlns:a16="http://schemas.microsoft.com/office/drawing/2014/main" id="{6A33CA20-952D-FE12-C5EE-339883BAB70F}"/>
                  </a:ext>
                </a:extLst>
              </p:cNvPr>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9" name="Line 233">
                <a:extLst>
                  <a:ext uri="{FF2B5EF4-FFF2-40B4-BE49-F238E27FC236}">
                    <a16:creationId xmlns:a16="http://schemas.microsoft.com/office/drawing/2014/main" id="{FD1A5546-39B2-4208-56DE-A878F02D60C4}"/>
                  </a:ext>
                </a:extLst>
              </p:cNvPr>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0" name="Line 234">
                <a:extLst>
                  <a:ext uri="{FF2B5EF4-FFF2-40B4-BE49-F238E27FC236}">
                    <a16:creationId xmlns:a16="http://schemas.microsoft.com/office/drawing/2014/main" id="{5BDC6302-EF22-8CB8-5358-DCCD3E4E08A9}"/>
                  </a:ext>
                </a:extLst>
              </p:cNvPr>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1" name="Line 235">
                <a:extLst>
                  <a:ext uri="{FF2B5EF4-FFF2-40B4-BE49-F238E27FC236}">
                    <a16:creationId xmlns:a16="http://schemas.microsoft.com/office/drawing/2014/main" id="{10DEE076-717B-5098-9A5C-1DEBE22476CC}"/>
                  </a:ext>
                </a:extLst>
              </p:cNvPr>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2" name="Line 236">
                <a:extLst>
                  <a:ext uri="{FF2B5EF4-FFF2-40B4-BE49-F238E27FC236}">
                    <a16:creationId xmlns:a16="http://schemas.microsoft.com/office/drawing/2014/main" id="{37F1FB76-EA5E-DBA0-6FF3-B17221937E7F}"/>
                  </a:ext>
                </a:extLst>
              </p:cNvPr>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3" name="Line 237">
                <a:extLst>
                  <a:ext uri="{FF2B5EF4-FFF2-40B4-BE49-F238E27FC236}">
                    <a16:creationId xmlns:a16="http://schemas.microsoft.com/office/drawing/2014/main" id="{2BF336D5-75F0-3D35-376D-95AAE97AE8FF}"/>
                  </a:ext>
                </a:extLst>
              </p:cNvPr>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05215" name="Text Box 31">
            <a:extLst>
              <a:ext uri="{FF2B5EF4-FFF2-40B4-BE49-F238E27FC236}">
                <a16:creationId xmlns:a16="http://schemas.microsoft.com/office/drawing/2014/main" id="{C1777152-9A3C-D6A4-C4FB-292A2B522F07}"/>
              </a:ext>
            </a:extLst>
          </p:cNvPr>
          <p:cNvSpPr txBox="1">
            <a:spLocks noChangeArrowheads="1"/>
          </p:cNvSpPr>
          <p:nvPr/>
        </p:nvSpPr>
        <p:spPr bwMode="auto">
          <a:xfrm>
            <a:off x="855663" y="3057525"/>
            <a:ext cx="6713537" cy="17541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5400">
                <a:solidFill>
                  <a:schemeClr val="accent1"/>
                </a:solidFill>
                <a:latin typeface="Kerala" panose="020B0604020202020204" pitchFamily="2" charset="0"/>
              </a:rPr>
              <a:t>ÆÞÕàÆí øÞ¼ÞÕí §ÄßÈÞÏí ÉiÄßÏßGá</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05215"/>
                                        </p:tgtEl>
                                        <p:attrNameLst>
                                          <p:attrName>style.visibility</p:attrName>
                                        </p:attrNameLst>
                                      </p:cBhvr>
                                      <p:to>
                                        <p:strVal val="visible"/>
                                      </p:to>
                                    </p:set>
                                    <p:animEffect transition="in" filter="dissolve">
                                      <p:cBhvr>
                                        <p:cTn id="7" dur="500"/>
                                        <p:tgtEl>
                                          <p:spTgt spid="6052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5216"/>
                                        </p:tgtEl>
                                        <p:attrNameLst>
                                          <p:attrName>style.visibility</p:attrName>
                                        </p:attrNameLst>
                                      </p:cBhvr>
                                      <p:to>
                                        <p:strVal val="visible"/>
                                      </p:to>
                                    </p:set>
                                    <p:animEffect transition="in" filter="dissolve">
                                      <p:cBhvr>
                                        <p:cTn id="12" dur="500"/>
                                        <p:tgtEl>
                                          <p:spTgt spid="605216"/>
                                        </p:tgtEl>
                                      </p:cBhvr>
                                    </p:animEffect>
                                  </p:childTnLst>
                                  <p:subTnLst>
                                    <p:set>
                                      <p:cBhvr override="childStyle">
                                        <p:cTn dur="1" fill="hold" display="0" masterRel="nextClick" afterEffect="1"/>
                                        <p:tgtEl>
                                          <p:spTgt spid="605216"/>
                                        </p:tgtEl>
                                        <p:attrNameLst>
                                          <p:attrName>style.visibility</p:attrName>
                                        </p:attrNameLst>
                                      </p:cBhvr>
                                      <p:to>
                                        <p:strVal val="hidden"/>
                                      </p:to>
                                    </p:set>
                                  </p:subTnLst>
                                </p:cTn>
                              </p:par>
                            </p:childTnLst>
                          </p:cTn>
                        </p:par>
                        <p:par>
                          <p:cTn id="13" fill="hold" nodeType="afterGroup">
                            <p:stCondLst>
                              <p:cond delay="500"/>
                            </p:stCondLst>
                            <p:childTnLst>
                              <p:par>
                                <p:cTn id="14" presetID="22" presetClass="entr" presetSubtype="8"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nodeType="afterGroup">
                            <p:stCondLst>
                              <p:cond delay="2000"/>
                            </p:stCondLst>
                            <p:childTnLst>
                              <p:par>
                                <p:cTn id="18" presetID="22" presetClass="entr" presetSubtype="4" fill="hold" nodeType="after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nodeType="afterGroup">
                            <p:stCondLst>
                              <p:cond delay="3500"/>
                            </p:stCondLst>
                            <p:childTnLst>
                              <p:par>
                                <p:cTn id="22" presetID="22" presetClass="entr" presetSubtype="8" fill="hold" nodeType="after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nodeType="afterGroup">
                            <p:stCondLst>
                              <p:cond delay="5000"/>
                            </p:stCondLst>
                            <p:childTnLst>
                              <p:par>
                                <p:cTn id="26" presetID="22" presetClass="entr" presetSubtype="8" fill="hold" nodeType="afterEffect">
                                  <p:stCondLst>
                                    <p:cond delay="10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nodeType="afterGroup">
                            <p:stCondLst>
                              <p:cond delay="6500"/>
                            </p:stCondLst>
                            <p:childTnLst>
                              <p:par>
                                <p:cTn id="30" presetID="22" presetClass="entr" presetSubtype="8" fill="hold" nodeType="afterEffect">
                                  <p:stCondLst>
                                    <p:cond delay="10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nodeType="afterGroup">
                            <p:stCondLst>
                              <p:cond delay="8000"/>
                            </p:stCondLst>
                            <p:childTnLst>
                              <p:par>
                                <p:cTn id="34" presetID="22" presetClass="entr" presetSubtype="4" fill="hold" grpId="0" nodeType="afterEffect">
                                  <p:stCondLst>
                                    <p:cond delay="1000"/>
                                  </p:stCondLst>
                                  <p:childTnLst>
                                    <p:set>
                                      <p:cBhvr>
                                        <p:cTn id="35" dur="1" fill="hold">
                                          <p:stCondLst>
                                            <p:cond delay="0"/>
                                          </p:stCondLst>
                                        </p:cTn>
                                        <p:tgtEl>
                                          <p:spTgt spid="42"/>
                                        </p:tgtEl>
                                        <p:attrNameLst>
                                          <p:attrName>style.visibility</p:attrName>
                                        </p:attrNameLst>
                                      </p:cBhvr>
                                      <p:to>
                                        <p:strVal val="visible"/>
                                      </p:to>
                                    </p:set>
                                    <p:animEffect transition="in" filter="wipe(down)">
                                      <p:cBhvr>
                                        <p:cTn id="36" dur="500"/>
                                        <p:tgtEl>
                                          <p:spTgt spid="42"/>
                                        </p:tgtEl>
                                      </p:cBhvr>
                                    </p:animEffect>
                                  </p:childTnLst>
                                </p:cTn>
                              </p:par>
                            </p:childTnLst>
                          </p:cTn>
                        </p:par>
                        <p:par>
                          <p:cTn id="37" fill="hold" nodeType="afterGroup">
                            <p:stCondLst>
                              <p:cond delay="9500"/>
                            </p:stCondLst>
                            <p:childTnLst>
                              <p:par>
                                <p:cTn id="38" presetID="22" presetClass="entr" presetSubtype="4" fill="hold" grpId="0" nodeType="afterEffect">
                                  <p:stCondLst>
                                    <p:cond delay="100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16" grpId="0" autoUpdateAnimBg="0"/>
      <p:bldP spid="41" grpId="0" animBg="1"/>
      <p:bldP spid="42" grpId="0" animBg="1"/>
      <p:bldP spid="60521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1026">
            <a:extLst>
              <a:ext uri="{FF2B5EF4-FFF2-40B4-BE49-F238E27FC236}">
                <a16:creationId xmlns:a16="http://schemas.microsoft.com/office/drawing/2014/main" id="{3386D329-9D12-7473-41C5-444B4184323A}"/>
              </a:ext>
            </a:extLst>
          </p:cNvPr>
          <p:cNvSpPr txBox="1">
            <a:spLocks noChangeArrowheads="1"/>
          </p:cNvSpPr>
          <p:nvPr/>
        </p:nvSpPr>
        <p:spPr bwMode="auto">
          <a:xfrm>
            <a:off x="1757363" y="-22225"/>
            <a:ext cx="5668962" cy="396875"/>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b="1">
                <a:solidFill>
                  <a:schemeClr val="tx1"/>
                </a:solidFill>
              </a:rPr>
              <a:t> 5:5</a:t>
            </a:r>
          </a:p>
        </p:txBody>
      </p:sp>
      <p:sp>
        <p:nvSpPr>
          <p:cNvPr id="35843" name="Text Box 1027">
            <a:extLst>
              <a:ext uri="{FF2B5EF4-FFF2-40B4-BE49-F238E27FC236}">
                <a16:creationId xmlns:a16="http://schemas.microsoft.com/office/drawing/2014/main" id="{EFEEBF8B-8AFA-3BD6-E453-4CC88C89823E}"/>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35844" name="Text Box 1028">
            <a:extLst>
              <a:ext uri="{FF2B5EF4-FFF2-40B4-BE49-F238E27FC236}">
                <a16:creationId xmlns:a16="http://schemas.microsoft.com/office/drawing/2014/main" id="{FCAB9025-B404-183F-91E0-5E028BD277CA}"/>
              </a:ext>
            </a:extLst>
          </p:cNvPr>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id-ID" altLang="en-US">
              <a:solidFill>
                <a:srgbClr val="FFA27C"/>
              </a:solidFill>
              <a:latin typeface="B VAG Rounded Bold" charset="0"/>
            </a:endParaRPr>
          </a:p>
        </p:txBody>
      </p:sp>
      <p:pic>
        <p:nvPicPr>
          <p:cNvPr id="35845" name="Picture 1029">
            <a:extLst>
              <a:ext uri="{FF2B5EF4-FFF2-40B4-BE49-F238E27FC236}">
                <a16:creationId xmlns:a16="http://schemas.microsoft.com/office/drawing/2014/main" id="{5CA657F7-425B-62B7-9F96-05EE1736A8CF}"/>
              </a:ext>
            </a:extLst>
          </p:cNvPr>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6" name="Group 1030">
            <a:extLst>
              <a:ext uri="{FF2B5EF4-FFF2-40B4-BE49-F238E27FC236}">
                <a16:creationId xmlns:a16="http://schemas.microsoft.com/office/drawing/2014/main" id="{CF1ACC39-42A3-2CDC-C793-ABCB99C9E5C7}"/>
              </a:ext>
            </a:extLst>
          </p:cNvPr>
          <p:cNvGrpSpPr>
            <a:grpSpLocks/>
          </p:cNvGrpSpPr>
          <p:nvPr/>
        </p:nvGrpSpPr>
        <p:grpSpPr bwMode="auto">
          <a:xfrm>
            <a:off x="8018463" y="3436938"/>
            <a:ext cx="981075" cy="1843087"/>
            <a:chOff x="5051" y="2165"/>
            <a:chExt cx="618" cy="1161"/>
          </a:xfrm>
        </p:grpSpPr>
        <p:grpSp>
          <p:nvGrpSpPr>
            <p:cNvPr id="35850" name="Group 1031">
              <a:extLst>
                <a:ext uri="{FF2B5EF4-FFF2-40B4-BE49-F238E27FC236}">
                  <a16:creationId xmlns:a16="http://schemas.microsoft.com/office/drawing/2014/main" id="{62521D58-73BE-BFCB-4990-7F9ACBF54C06}"/>
                </a:ext>
              </a:extLst>
            </p:cNvPr>
            <p:cNvGrpSpPr>
              <a:grpSpLocks/>
            </p:cNvGrpSpPr>
            <p:nvPr/>
          </p:nvGrpSpPr>
          <p:grpSpPr bwMode="auto">
            <a:xfrm>
              <a:off x="5051" y="2165"/>
              <a:ext cx="618" cy="1161"/>
              <a:chOff x="5051" y="2165"/>
              <a:chExt cx="618" cy="1161"/>
            </a:xfrm>
          </p:grpSpPr>
          <p:sp>
            <p:nvSpPr>
              <p:cNvPr id="35852" name="Freeform 1032">
                <a:extLst>
                  <a:ext uri="{FF2B5EF4-FFF2-40B4-BE49-F238E27FC236}">
                    <a16:creationId xmlns:a16="http://schemas.microsoft.com/office/drawing/2014/main" id="{E30399FF-B0C5-A1DB-6820-3AF86D173495}"/>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5853" name="AutoShape 1033">
                <a:extLst>
                  <a:ext uri="{FF2B5EF4-FFF2-40B4-BE49-F238E27FC236}">
                    <a16:creationId xmlns:a16="http://schemas.microsoft.com/office/drawing/2014/main" id="{B2801D1C-FE6D-1F4A-3C68-E45E9626CBBE}"/>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5854" name="Rectangle 1034">
                <a:extLst>
                  <a:ext uri="{FF2B5EF4-FFF2-40B4-BE49-F238E27FC236}">
                    <a16:creationId xmlns:a16="http://schemas.microsoft.com/office/drawing/2014/main" id="{8A5F1366-65E7-E908-F955-EA5413126E21}"/>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5855" name="Line 1035">
                <a:extLst>
                  <a:ext uri="{FF2B5EF4-FFF2-40B4-BE49-F238E27FC236}">
                    <a16:creationId xmlns:a16="http://schemas.microsoft.com/office/drawing/2014/main" id="{3D00FF41-A823-21D8-20F2-79EF303EA428}"/>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6" name="Rectangle 1036">
                <a:extLst>
                  <a:ext uri="{FF2B5EF4-FFF2-40B4-BE49-F238E27FC236}">
                    <a16:creationId xmlns:a16="http://schemas.microsoft.com/office/drawing/2014/main" id="{2C90BBE1-068D-0B88-B1F8-A1B7EC3C1A6C}"/>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5857" name="Rectangle 1037">
                <a:extLst>
                  <a:ext uri="{FF2B5EF4-FFF2-40B4-BE49-F238E27FC236}">
                    <a16:creationId xmlns:a16="http://schemas.microsoft.com/office/drawing/2014/main" id="{071BDC57-FF83-6BFE-1E75-4F70EECF6604}"/>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5858" name="Line 1038">
                <a:extLst>
                  <a:ext uri="{FF2B5EF4-FFF2-40B4-BE49-F238E27FC236}">
                    <a16:creationId xmlns:a16="http://schemas.microsoft.com/office/drawing/2014/main" id="{4F4DD3B4-4D1D-FB39-035F-1CEE6465B46D}"/>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9" name="Line 1039">
                <a:extLst>
                  <a:ext uri="{FF2B5EF4-FFF2-40B4-BE49-F238E27FC236}">
                    <a16:creationId xmlns:a16="http://schemas.microsoft.com/office/drawing/2014/main" id="{BA5FB3F5-B998-0BD0-AF43-2420DBA01F3A}"/>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0" name="Line 1040">
                <a:extLst>
                  <a:ext uri="{FF2B5EF4-FFF2-40B4-BE49-F238E27FC236}">
                    <a16:creationId xmlns:a16="http://schemas.microsoft.com/office/drawing/2014/main" id="{8ECA5954-7D9A-DC97-A948-42C49AC7A676}"/>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1" name="Line 1041">
                <a:extLst>
                  <a:ext uri="{FF2B5EF4-FFF2-40B4-BE49-F238E27FC236}">
                    <a16:creationId xmlns:a16="http://schemas.microsoft.com/office/drawing/2014/main" id="{A13F5832-D27F-4B97-7844-B1E87237A8C1}"/>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2" name="Line 1042">
                <a:extLst>
                  <a:ext uri="{FF2B5EF4-FFF2-40B4-BE49-F238E27FC236}">
                    <a16:creationId xmlns:a16="http://schemas.microsoft.com/office/drawing/2014/main" id="{1695A261-B4CE-8428-0D1F-EB73D2C9FFCF}"/>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3" name="Line 1043">
                <a:extLst>
                  <a:ext uri="{FF2B5EF4-FFF2-40B4-BE49-F238E27FC236}">
                    <a16:creationId xmlns:a16="http://schemas.microsoft.com/office/drawing/2014/main" id="{71583C53-1849-34C6-B7F8-6916011922FB}"/>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4" name="Line 1044">
                <a:extLst>
                  <a:ext uri="{FF2B5EF4-FFF2-40B4-BE49-F238E27FC236}">
                    <a16:creationId xmlns:a16="http://schemas.microsoft.com/office/drawing/2014/main" id="{CE8A1D1D-17B6-8E78-A04F-859CC08B65AD}"/>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5" name="Line 1045">
                <a:extLst>
                  <a:ext uri="{FF2B5EF4-FFF2-40B4-BE49-F238E27FC236}">
                    <a16:creationId xmlns:a16="http://schemas.microsoft.com/office/drawing/2014/main" id="{9A8B6EB5-69CD-BDF8-9A52-28FAC6BE1DAD}"/>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6" name="Line 1046">
                <a:extLst>
                  <a:ext uri="{FF2B5EF4-FFF2-40B4-BE49-F238E27FC236}">
                    <a16:creationId xmlns:a16="http://schemas.microsoft.com/office/drawing/2014/main" id="{FF640668-F319-E432-1F4F-803438BA22CE}"/>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7" name="Line 1047">
                <a:extLst>
                  <a:ext uri="{FF2B5EF4-FFF2-40B4-BE49-F238E27FC236}">
                    <a16:creationId xmlns:a16="http://schemas.microsoft.com/office/drawing/2014/main" id="{381B473F-D250-902C-D9E5-CAF9E0F8A262}"/>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8" name="Rectangle 1048">
                <a:extLst>
                  <a:ext uri="{FF2B5EF4-FFF2-40B4-BE49-F238E27FC236}">
                    <a16:creationId xmlns:a16="http://schemas.microsoft.com/office/drawing/2014/main" id="{5D3C4DBD-8DB7-190F-64C9-6B2E2C374E62}"/>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35851" name="Rectangle 1049">
              <a:extLst>
                <a:ext uri="{FF2B5EF4-FFF2-40B4-BE49-F238E27FC236}">
                  <a16:creationId xmlns:a16="http://schemas.microsoft.com/office/drawing/2014/main" id="{E0B270F9-7F03-F07D-170F-4CBA5F896E51}"/>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611354" name="Rectangle 1050">
            <a:extLst>
              <a:ext uri="{FF2B5EF4-FFF2-40B4-BE49-F238E27FC236}">
                <a16:creationId xmlns:a16="http://schemas.microsoft.com/office/drawing/2014/main" id="{89CD0C56-47CC-B590-751E-DFE178F0362B}"/>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30</a:t>
            </a:r>
          </a:p>
        </p:txBody>
      </p:sp>
      <p:sp>
        <p:nvSpPr>
          <p:cNvPr id="35848" name="Text Box 1051">
            <a:extLst>
              <a:ext uri="{FF2B5EF4-FFF2-40B4-BE49-F238E27FC236}">
                <a16:creationId xmlns:a16="http://schemas.microsoft.com/office/drawing/2014/main" id="{FB6416E2-D8A8-C03C-8B47-F705EDB08957}"/>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611356" name="Text Box 1052">
            <a:extLst>
              <a:ext uri="{FF2B5EF4-FFF2-40B4-BE49-F238E27FC236}">
                <a16:creationId xmlns:a16="http://schemas.microsoft.com/office/drawing/2014/main" id="{7D13DE9E-540A-5562-4284-2BDDCE45072F}"/>
              </a:ext>
            </a:extLst>
          </p:cNvPr>
          <p:cNvSpPr txBox="1">
            <a:spLocks noChangeArrowheads="1"/>
          </p:cNvSpPr>
          <p:nvPr/>
        </p:nvSpPr>
        <p:spPr bwMode="auto">
          <a:xfrm>
            <a:off x="0" y="5375275"/>
            <a:ext cx="9099550" cy="7620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400">
                <a:solidFill>
                  <a:srgbClr val="FFEA18"/>
                </a:solidFill>
                <a:latin typeface="Kerala" panose="020B0604020202020204" pitchFamily="2" charset="0"/>
              </a:rPr>
              <a:t>ÏßdØÞçÏÜßæÜ '¦ÆcæJ" çÆÕÞÜÏ¢</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1356"/>
                                        </p:tgtEl>
                                        <p:attrNameLst>
                                          <p:attrName>style.visibility</p:attrName>
                                        </p:attrNameLst>
                                      </p:cBhvr>
                                      <p:to>
                                        <p:strVal val="visible"/>
                                      </p:to>
                                    </p:set>
                                    <p:animEffect transition="in" filter="dissolve">
                                      <p:cBhvr>
                                        <p:cTn id="7" dur="500"/>
                                        <p:tgtEl>
                                          <p:spTgt spid="611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6">
            <a:extLst>
              <a:ext uri="{FF2B5EF4-FFF2-40B4-BE49-F238E27FC236}">
                <a16:creationId xmlns:a16="http://schemas.microsoft.com/office/drawing/2014/main" id="{1FAE5698-5DF3-2BC8-AE1E-1ED6E01B6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615950"/>
            <a:ext cx="7875588"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8" name="Rectangle 48">
            <a:extLst>
              <a:ext uri="{FF2B5EF4-FFF2-40B4-BE49-F238E27FC236}">
                <a16:creationId xmlns:a16="http://schemas.microsoft.com/office/drawing/2014/main" id="{01574A1E-C306-B21A-53CA-01E89EE3C749}"/>
              </a:ext>
            </a:extLst>
          </p:cNvPr>
          <p:cNvSpPr>
            <a:spLocks noChangeArrowheads="1"/>
          </p:cNvSpPr>
          <p:nvPr/>
        </p:nvSpPr>
        <p:spPr bwMode="auto">
          <a:xfrm>
            <a:off x="3641725" y="1457325"/>
            <a:ext cx="5011738" cy="515938"/>
          </a:xfrm>
          <a:prstGeom prst="rect">
            <a:avLst/>
          </a:prstGeom>
          <a:noFill/>
          <a:ln w="76200">
            <a:noFill/>
            <a:miter lim="800000"/>
            <a:headEnd/>
            <a:tailEnd/>
          </a:ln>
          <a:effectLst>
            <a:outerShdw blurRad="63500" dist="63500" dir="2212194" algn="ctr" rotWithShape="0">
              <a:srgbClr val="0F90C7">
                <a:alpha val="50000"/>
              </a:srgb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rgbClr val="111A94"/>
                </a:solidFill>
                <a:latin typeface="Kerala" panose="020B0604020202020204" pitchFamily="2" charset="0"/>
              </a:rPr>
              <a:t>çÎÞøßÏÞ ÎÜ…ØàçÏÞX ÉVÕîÄ¢</a:t>
            </a:r>
            <a:endParaRPr lang="en-US" altLang="en-US" sz="2800" b="1">
              <a:solidFill>
                <a:srgbClr val="111A94"/>
              </a:solidFill>
            </a:endParaRPr>
          </a:p>
        </p:txBody>
      </p:sp>
      <p:sp>
        <p:nvSpPr>
          <p:cNvPr id="450610" name="Text Box 50">
            <a:extLst>
              <a:ext uri="{FF2B5EF4-FFF2-40B4-BE49-F238E27FC236}">
                <a16:creationId xmlns:a16="http://schemas.microsoft.com/office/drawing/2014/main" id="{F30DCA54-1CEE-31EA-C348-DC2F394C9714}"/>
              </a:ext>
            </a:extLst>
          </p:cNvPr>
          <p:cNvSpPr txBox="1">
            <a:spLocks noChangeArrowheads="1"/>
          </p:cNvSpPr>
          <p:nvPr/>
        </p:nvSpPr>
        <p:spPr bwMode="auto">
          <a:xfrm>
            <a:off x="1449388" y="1058863"/>
            <a:ext cx="7073900" cy="519112"/>
          </a:xfrm>
          <a:prstGeom prst="rect">
            <a:avLst/>
          </a:prstGeom>
          <a:noFill/>
          <a:ln w="12700">
            <a:noFill/>
            <a:miter lim="800000"/>
            <a:headEnd/>
            <a:tailEnd/>
          </a:ln>
          <a:effectLst>
            <a:outerShdw blurRad="63500" dist="53882" dir="2700000" algn="ctr" rotWithShape="0">
              <a:srgbClr val="0F90C7">
                <a:alpha val="50000"/>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b="1">
                <a:solidFill>
                  <a:srgbClr val="111A94"/>
                </a:solidFill>
                <a:latin typeface="Kerala" panose="020B0604020202020204" pitchFamily="2" charset="0"/>
              </a:rPr>
              <a:t>¥dÌÙÞ¢ ÏßØíÙÞAßæÈ ÌÜßÏVMßºî ØíÅÜ¢</a:t>
            </a:r>
            <a:endParaRPr lang="en-US" altLang="en-US" sz="2800" b="1">
              <a:solidFill>
                <a:srgbClr val="111A94"/>
              </a:solidFill>
            </a:endParaRPr>
          </a:p>
        </p:txBody>
      </p:sp>
      <p:sp>
        <p:nvSpPr>
          <p:cNvPr id="450611" name="Text Box 51">
            <a:extLst>
              <a:ext uri="{FF2B5EF4-FFF2-40B4-BE49-F238E27FC236}">
                <a16:creationId xmlns:a16="http://schemas.microsoft.com/office/drawing/2014/main" id="{69557020-ABAD-D2E1-E6A0-56064923CEAF}"/>
              </a:ext>
            </a:extLst>
          </p:cNvPr>
          <p:cNvSpPr txBox="1">
            <a:spLocks noChangeArrowheads="1"/>
          </p:cNvSpPr>
          <p:nvPr/>
        </p:nvSpPr>
        <p:spPr bwMode="auto">
          <a:xfrm>
            <a:off x="1765300" y="-9525"/>
            <a:ext cx="5668963" cy="396875"/>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a:solidFill>
                  <a:schemeClr val="tx1"/>
                </a:solidFill>
                <a:latin typeface="Kerala" panose="020B0604020202020204" pitchFamily="2" charset="0"/>
              </a:rPr>
              <a:t> </a:t>
            </a:r>
            <a:r>
              <a:rPr lang="en-US" altLang="en-US" sz="1600" b="1">
                <a:solidFill>
                  <a:schemeClr val="tx1"/>
                </a:solidFill>
              </a:rPr>
              <a:t> 6:14-38</a:t>
            </a:r>
          </a:p>
        </p:txBody>
      </p:sp>
      <p:sp>
        <p:nvSpPr>
          <p:cNvPr id="450613" name="Rectangle 53">
            <a:extLst>
              <a:ext uri="{FF2B5EF4-FFF2-40B4-BE49-F238E27FC236}">
                <a16:creationId xmlns:a16="http://schemas.microsoft.com/office/drawing/2014/main" id="{2DFDB874-3150-FB5F-1A4E-DA855C560842}"/>
              </a:ext>
            </a:extLst>
          </p:cNvPr>
          <p:cNvSpPr>
            <a:spLocks noChangeArrowheads="1"/>
          </p:cNvSpPr>
          <p:nvPr/>
        </p:nvSpPr>
        <p:spPr bwMode="auto">
          <a:xfrm>
            <a:off x="842963" y="646113"/>
            <a:ext cx="5503862" cy="515937"/>
          </a:xfrm>
          <a:prstGeom prst="rect">
            <a:avLst/>
          </a:prstGeom>
          <a:noFill/>
          <a:ln w="76200">
            <a:noFill/>
            <a:miter lim="800000"/>
            <a:headEnd/>
            <a:tailEnd/>
          </a:ln>
          <a:effectLst>
            <a:outerShdw blurRad="63500" dist="53882" dir="2700000" algn="ctr" rotWithShape="0">
              <a:srgbClr val="0F90C7">
                <a:alpha val="50000"/>
              </a:srgb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rgbClr val="111A94"/>
                </a:solidFill>
                <a:latin typeface="Kerala" panose="020B0604020202020204" pitchFamily="2" charset="0"/>
              </a:rPr>
              <a:t>æÏøáÖçÜÎßæÜ 'æ¿OßZ ÎìIí" §Kí </a:t>
            </a:r>
          </a:p>
        </p:txBody>
      </p:sp>
      <p:sp>
        <p:nvSpPr>
          <p:cNvPr id="36871" name="Text Box 133">
            <a:extLst>
              <a:ext uri="{FF2B5EF4-FFF2-40B4-BE49-F238E27FC236}">
                <a16:creationId xmlns:a16="http://schemas.microsoft.com/office/drawing/2014/main" id="{C898763E-98A5-6F16-C540-C99E5E4FBE26}"/>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36872" name="Text Box 134">
            <a:extLst>
              <a:ext uri="{FF2B5EF4-FFF2-40B4-BE49-F238E27FC236}">
                <a16:creationId xmlns:a16="http://schemas.microsoft.com/office/drawing/2014/main" id="{0D90AC77-77CF-55F9-7DE1-1A17A77E4753}"/>
              </a:ext>
            </a:extLst>
          </p:cNvPr>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5</a:t>
            </a:r>
            <a:endParaRPr lang="en-US" altLang="en-US">
              <a:solidFill>
                <a:srgbClr val="FFA27C"/>
              </a:solidFill>
              <a:latin typeface="B VAG Rounded Bold" charset="0"/>
            </a:endParaRPr>
          </a:p>
        </p:txBody>
      </p:sp>
      <p:sp>
        <p:nvSpPr>
          <p:cNvPr id="450698" name="Rectangle 138">
            <a:extLst>
              <a:ext uri="{FF2B5EF4-FFF2-40B4-BE49-F238E27FC236}">
                <a16:creationId xmlns:a16="http://schemas.microsoft.com/office/drawing/2014/main" id="{F83321D0-9775-E794-A5F5-31F5C3580B56}"/>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31</a:t>
            </a:r>
          </a:p>
        </p:txBody>
      </p:sp>
      <p:sp>
        <p:nvSpPr>
          <p:cNvPr id="36874" name="Text Box 139">
            <a:extLst>
              <a:ext uri="{FF2B5EF4-FFF2-40B4-BE49-F238E27FC236}">
                <a16:creationId xmlns:a16="http://schemas.microsoft.com/office/drawing/2014/main" id="{02BFD61D-C9D9-D68D-7266-9062ADDD66B7}"/>
              </a:ext>
            </a:extLst>
          </p:cNvPr>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b="1">
                <a:solidFill>
                  <a:schemeClr val="tx1"/>
                </a:solidFill>
                <a:latin typeface="Arial" panose="020B0604020202020204" pitchFamily="34" charset="0"/>
              </a:rPr>
              <a:t>Handbook pg. 32-37</a:t>
            </a:r>
          </a:p>
        </p:txBody>
      </p:sp>
      <p:sp>
        <p:nvSpPr>
          <p:cNvPr id="36875" name="Text Box 140">
            <a:extLst>
              <a:ext uri="{FF2B5EF4-FFF2-40B4-BE49-F238E27FC236}">
                <a16:creationId xmlns:a16="http://schemas.microsoft.com/office/drawing/2014/main" id="{5F4C254C-53C6-0272-49FA-EC67EB233574}"/>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grpSp>
        <p:nvGrpSpPr>
          <p:cNvPr id="2" name="Group 141">
            <a:extLst>
              <a:ext uri="{FF2B5EF4-FFF2-40B4-BE49-F238E27FC236}">
                <a16:creationId xmlns:a16="http://schemas.microsoft.com/office/drawing/2014/main" id="{501DD352-7CF4-E349-BE5D-8F597CDADFF1}"/>
              </a:ext>
            </a:extLst>
          </p:cNvPr>
          <p:cNvGrpSpPr>
            <a:grpSpLocks/>
          </p:cNvGrpSpPr>
          <p:nvPr/>
        </p:nvGrpSpPr>
        <p:grpSpPr bwMode="auto">
          <a:xfrm>
            <a:off x="611188" y="2730500"/>
            <a:ext cx="7934325" cy="3509963"/>
            <a:chOff x="1028" y="1707"/>
            <a:chExt cx="3737" cy="454"/>
          </a:xfrm>
        </p:grpSpPr>
        <p:sp>
          <p:nvSpPr>
            <p:cNvPr id="36900" name="Rectangle 142">
              <a:extLst>
                <a:ext uri="{FF2B5EF4-FFF2-40B4-BE49-F238E27FC236}">
                  <a16:creationId xmlns:a16="http://schemas.microsoft.com/office/drawing/2014/main" id="{911E024D-CDD5-0787-FCBB-20970F01FB8E}"/>
                </a:ext>
              </a:extLst>
            </p:cNvPr>
            <p:cNvSpPr>
              <a:spLocks noChangeArrowheads="1"/>
            </p:cNvSpPr>
            <p:nvPr/>
          </p:nvSpPr>
          <p:spPr bwMode="auto">
            <a:xfrm>
              <a:off x="1041" y="1773"/>
              <a:ext cx="3687" cy="3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03" name="Text Box 143">
              <a:extLst>
                <a:ext uri="{FF2B5EF4-FFF2-40B4-BE49-F238E27FC236}">
                  <a16:creationId xmlns:a16="http://schemas.microsoft.com/office/drawing/2014/main" id="{C03D925B-95BE-94F0-3ECB-DF58B2912D94}"/>
                </a:ext>
              </a:extLst>
            </p:cNvPr>
            <p:cNvSpPr txBox="1">
              <a:spLocks noChangeArrowheads="1"/>
            </p:cNvSpPr>
            <p:nvPr/>
          </p:nvSpPr>
          <p:spPr bwMode="auto">
            <a:xfrm>
              <a:off x="1028" y="1707"/>
              <a:ext cx="3737" cy="9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000">
                  <a:solidFill>
                    <a:srgbClr val="FFFF00"/>
                  </a:solidFill>
                  <a:latin typeface="Kerala" panose="020B0604020202020204" pitchFamily="2" charset="0"/>
                </a:rPr>
                <a:t>¥ÕøßæÄæBæÈ æºÏíÄá?</a:t>
              </a:r>
            </a:p>
          </p:txBody>
        </p:sp>
      </p:grpSp>
      <p:sp>
        <p:nvSpPr>
          <p:cNvPr id="450704" name="Text Box 144">
            <a:extLst>
              <a:ext uri="{FF2B5EF4-FFF2-40B4-BE49-F238E27FC236}">
                <a16:creationId xmlns:a16="http://schemas.microsoft.com/office/drawing/2014/main" id="{D3351EB3-BD1C-F0D7-BB9C-C7B5460C89C9}"/>
              </a:ext>
            </a:extLst>
          </p:cNvPr>
          <p:cNvSpPr txBox="1">
            <a:spLocks noChangeArrowheads="1"/>
          </p:cNvSpPr>
          <p:nvPr/>
        </p:nvSpPr>
        <p:spPr bwMode="auto">
          <a:xfrm>
            <a:off x="1217613" y="3554413"/>
            <a:ext cx="6794500"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600" b="1">
                <a:solidFill>
                  <a:srgbClr val="FFFF00"/>
                </a:solidFill>
                <a:latin typeface="Kerala" panose="020B0604020202020204" pitchFamily="2" charset="0"/>
              </a:rPr>
              <a:t>¦ÇáÈàµ ÏdLBæ{ÞKáÎßÜïÞæÄ!</a:t>
            </a:r>
          </a:p>
        </p:txBody>
      </p:sp>
      <p:sp>
        <p:nvSpPr>
          <p:cNvPr id="450705" name="Text Box 145">
            <a:extLst>
              <a:ext uri="{FF2B5EF4-FFF2-40B4-BE49-F238E27FC236}">
                <a16:creationId xmlns:a16="http://schemas.microsoft.com/office/drawing/2014/main" id="{E3852184-FCF3-52CF-23DC-7A1D43E372F1}"/>
              </a:ext>
            </a:extLst>
          </p:cNvPr>
          <p:cNvSpPr txBox="1">
            <a:spLocks noChangeArrowheads="1"/>
          </p:cNvSpPr>
          <p:nvPr/>
        </p:nvSpPr>
        <p:spPr bwMode="auto">
          <a:xfrm>
            <a:off x="1176338" y="4379913"/>
            <a:ext cx="6794500"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600" b="1">
                <a:solidFill>
                  <a:srgbClr val="FFFF00"/>
                </a:solidFill>
                <a:latin typeface="Kerala" panose="020B0604020202020204" pitchFamily="2" charset="0"/>
              </a:rPr>
              <a:t>µOcâGùáµæ{ÞKáÎßÜïÞæÄ!</a:t>
            </a:r>
          </a:p>
        </p:txBody>
      </p:sp>
      <p:sp>
        <p:nvSpPr>
          <p:cNvPr id="450706" name="Text Box 146">
            <a:extLst>
              <a:ext uri="{FF2B5EF4-FFF2-40B4-BE49-F238E27FC236}">
                <a16:creationId xmlns:a16="http://schemas.microsoft.com/office/drawing/2014/main" id="{CA8DE4E7-2FDD-23FC-19A5-CC21EC2EC890}"/>
              </a:ext>
            </a:extLst>
          </p:cNvPr>
          <p:cNvSpPr txBox="1">
            <a:spLocks noChangeArrowheads="1"/>
          </p:cNvSpPr>
          <p:nvPr/>
        </p:nvSpPr>
        <p:spPr bwMode="auto">
          <a:xfrm>
            <a:off x="434975" y="5381625"/>
            <a:ext cx="8339138"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000" b="1">
                <a:solidFill>
                  <a:srgbClr val="FFFF00"/>
                </a:solidFill>
                <a:latin typeface="Kerala" panose="020B0604020202020204" pitchFamily="2" charset="0"/>
              </a:rPr>
              <a:t>ÎÞÈá×àµ ¥ÇbÞÈ¢ ²KáæµÞIí ÎÞdÄ¢!</a:t>
            </a:r>
          </a:p>
        </p:txBody>
      </p:sp>
      <p:grpSp>
        <p:nvGrpSpPr>
          <p:cNvPr id="36880" name="Group 113">
            <a:extLst>
              <a:ext uri="{FF2B5EF4-FFF2-40B4-BE49-F238E27FC236}">
                <a16:creationId xmlns:a16="http://schemas.microsoft.com/office/drawing/2014/main" id="{83D97924-8D16-08B2-FA9F-E7DADA5B8E61}"/>
              </a:ext>
            </a:extLst>
          </p:cNvPr>
          <p:cNvGrpSpPr>
            <a:grpSpLocks/>
          </p:cNvGrpSpPr>
          <p:nvPr/>
        </p:nvGrpSpPr>
        <p:grpSpPr bwMode="auto">
          <a:xfrm>
            <a:off x="8018463" y="3436938"/>
            <a:ext cx="981075" cy="1843087"/>
            <a:chOff x="5051" y="2165"/>
            <a:chExt cx="618" cy="1161"/>
          </a:xfrm>
        </p:grpSpPr>
        <p:grpSp>
          <p:nvGrpSpPr>
            <p:cNvPr id="36881" name="Group 114">
              <a:extLst>
                <a:ext uri="{FF2B5EF4-FFF2-40B4-BE49-F238E27FC236}">
                  <a16:creationId xmlns:a16="http://schemas.microsoft.com/office/drawing/2014/main" id="{1BF6792E-10A6-8CCB-3AEC-F34C421AB906}"/>
                </a:ext>
              </a:extLst>
            </p:cNvPr>
            <p:cNvGrpSpPr>
              <a:grpSpLocks/>
            </p:cNvGrpSpPr>
            <p:nvPr/>
          </p:nvGrpSpPr>
          <p:grpSpPr bwMode="auto">
            <a:xfrm>
              <a:off x="5051" y="2165"/>
              <a:ext cx="618" cy="1161"/>
              <a:chOff x="5051" y="2165"/>
              <a:chExt cx="618" cy="1161"/>
            </a:xfrm>
          </p:grpSpPr>
          <p:sp>
            <p:nvSpPr>
              <p:cNvPr id="36883" name="Freeform 115">
                <a:extLst>
                  <a:ext uri="{FF2B5EF4-FFF2-40B4-BE49-F238E27FC236}">
                    <a16:creationId xmlns:a16="http://schemas.microsoft.com/office/drawing/2014/main" id="{A95B18F3-5B60-210D-ED0E-6A70CA16EE95}"/>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6884" name="AutoShape 116">
                <a:extLst>
                  <a:ext uri="{FF2B5EF4-FFF2-40B4-BE49-F238E27FC236}">
                    <a16:creationId xmlns:a16="http://schemas.microsoft.com/office/drawing/2014/main" id="{3FB7D3B3-E47B-E94B-B94D-AC7A33968CC0}"/>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6885" name="Rectangle 117">
                <a:extLst>
                  <a:ext uri="{FF2B5EF4-FFF2-40B4-BE49-F238E27FC236}">
                    <a16:creationId xmlns:a16="http://schemas.microsoft.com/office/drawing/2014/main" id="{82C74D7C-2CC8-BC72-318C-79563524B849}"/>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6886" name="Line 118">
                <a:extLst>
                  <a:ext uri="{FF2B5EF4-FFF2-40B4-BE49-F238E27FC236}">
                    <a16:creationId xmlns:a16="http://schemas.microsoft.com/office/drawing/2014/main" id="{6E823E43-4E5B-032C-FCD5-9F87C868811D}"/>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7" name="Rectangle 119">
                <a:extLst>
                  <a:ext uri="{FF2B5EF4-FFF2-40B4-BE49-F238E27FC236}">
                    <a16:creationId xmlns:a16="http://schemas.microsoft.com/office/drawing/2014/main" id="{3F82C230-402A-8FFF-F39A-D056C84E43E4}"/>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6888" name="Rectangle 120">
                <a:extLst>
                  <a:ext uri="{FF2B5EF4-FFF2-40B4-BE49-F238E27FC236}">
                    <a16:creationId xmlns:a16="http://schemas.microsoft.com/office/drawing/2014/main" id="{0B0435E8-5AC6-5AA6-1B3C-6B44A5ACE677}"/>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6889" name="Line 121">
                <a:extLst>
                  <a:ext uri="{FF2B5EF4-FFF2-40B4-BE49-F238E27FC236}">
                    <a16:creationId xmlns:a16="http://schemas.microsoft.com/office/drawing/2014/main" id="{181437E7-3044-E112-4619-E5600DCFE5FA}"/>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0" name="Line 122">
                <a:extLst>
                  <a:ext uri="{FF2B5EF4-FFF2-40B4-BE49-F238E27FC236}">
                    <a16:creationId xmlns:a16="http://schemas.microsoft.com/office/drawing/2014/main" id="{0715047F-8D65-2C6D-F314-24B0163908B8}"/>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1" name="Line 123">
                <a:extLst>
                  <a:ext uri="{FF2B5EF4-FFF2-40B4-BE49-F238E27FC236}">
                    <a16:creationId xmlns:a16="http://schemas.microsoft.com/office/drawing/2014/main" id="{C96B55FC-EAE5-4701-09B3-303021234275}"/>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2" name="Line 124">
                <a:extLst>
                  <a:ext uri="{FF2B5EF4-FFF2-40B4-BE49-F238E27FC236}">
                    <a16:creationId xmlns:a16="http://schemas.microsoft.com/office/drawing/2014/main" id="{DB0B85DC-4C10-DBEE-1AB4-1CB52846ACE0}"/>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3" name="Line 125">
                <a:extLst>
                  <a:ext uri="{FF2B5EF4-FFF2-40B4-BE49-F238E27FC236}">
                    <a16:creationId xmlns:a16="http://schemas.microsoft.com/office/drawing/2014/main" id="{AF4FB968-EA9C-6F64-536F-97F4FCC347DC}"/>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4" name="Line 126">
                <a:extLst>
                  <a:ext uri="{FF2B5EF4-FFF2-40B4-BE49-F238E27FC236}">
                    <a16:creationId xmlns:a16="http://schemas.microsoft.com/office/drawing/2014/main" id="{FE5E8149-0E8D-A3AE-9043-BC548B61478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5" name="Line 127">
                <a:extLst>
                  <a:ext uri="{FF2B5EF4-FFF2-40B4-BE49-F238E27FC236}">
                    <a16:creationId xmlns:a16="http://schemas.microsoft.com/office/drawing/2014/main" id="{08AD60BB-FD29-9096-A107-A43627F47A6E}"/>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6" name="Line 128">
                <a:extLst>
                  <a:ext uri="{FF2B5EF4-FFF2-40B4-BE49-F238E27FC236}">
                    <a16:creationId xmlns:a16="http://schemas.microsoft.com/office/drawing/2014/main" id="{07707745-85B2-EBEC-DCFF-FBF6A94603A4}"/>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7" name="Line 129">
                <a:extLst>
                  <a:ext uri="{FF2B5EF4-FFF2-40B4-BE49-F238E27FC236}">
                    <a16:creationId xmlns:a16="http://schemas.microsoft.com/office/drawing/2014/main" id="{73FE523B-F529-DDD7-E45B-CA9768E46ED9}"/>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8" name="Line 130">
                <a:extLst>
                  <a:ext uri="{FF2B5EF4-FFF2-40B4-BE49-F238E27FC236}">
                    <a16:creationId xmlns:a16="http://schemas.microsoft.com/office/drawing/2014/main" id="{DC15DC4F-B33B-E370-7234-69F6F9BA35E9}"/>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9" name="Rectangle 131">
                <a:extLst>
                  <a:ext uri="{FF2B5EF4-FFF2-40B4-BE49-F238E27FC236}">
                    <a16:creationId xmlns:a16="http://schemas.microsoft.com/office/drawing/2014/main" id="{3E056567-43E5-68C2-B813-CCC43A082946}"/>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36882" name="Rectangle 132">
              <a:extLst>
                <a:ext uri="{FF2B5EF4-FFF2-40B4-BE49-F238E27FC236}">
                  <a16:creationId xmlns:a16="http://schemas.microsoft.com/office/drawing/2014/main" id="{4A17BB52-6B27-240E-8374-7F2F38A88A6C}"/>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100"/>
                                  </p:stCondLst>
                                  <p:childTnLst>
                                    <p:set>
                                      <p:cBhvr>
                                        <p:cTn id="6" dur="1" fill="hold">
                                          <p:stCondLst>
                                            <p:cond delay="0"/>
                                          </p:stCondLst>
                                        </p:cTn>
                                        <p:tgtEl>
                                          <p:spTgt spid="450613"/>
                                        </p:tgtEl>
                                        <p:attrNameLst>
                                          <p:attrName>style.visibility</p:attrName>
                                        </p:attrNameLst>
                                      </p:cBhvr>
                                      <p:to>
                                        <p:strVal val="visible"/>
                                      </p:to>
                                    </p:set>
                                    <p:animEffect transition="in" filter="slide(fromBottom)">
                                      <p:cBhvr>
                                        <p:cTn id="7" dur="500"/>
                                        <p:tgtEl>
                                          <p:spTgt spid="4506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50610"/>
                                        </p:tgtEl>
                                        <p:attrNameLst>
                                          <p:attrName>style.visibility</p:attrName>
                                        </p:attrNameLst>
                                      </p:cBhvr>
                                      <p:to>
                                        <p:strVal val="visible"/>
                                      </p:to>
                                    </p:set>
                                    <p:animEffect transition="in" filter="slide(fromBottom)">
                                      <p:cBhvr>
                                        <p:cTn id="12" dur="500"/>
                                        <p:tgtEl>
                                          <p:spTgt spid="450610"/>
                                        </p:tgtEl>
                                      </p:cBhvr>
                                    </p:animEffect>
                                  </p:childTnLst>
                                </p:cTn>
                              </p:par>
                            </p:childTnLst>
                          </p:cTn>
                        </p:par>
                        <p:par>
                          <p:cTn id="13" fill="hold" nodeType="afterGroup">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450608"/>
                                        </p:tgtEl>
                                        <p:attrNameLst>
                                          <p:attrName>style.visibility</p:attrName>
                                        </p:attrNameLst>
                                      </p:cBhvr>
                                      <p:to>
                                        <p:strVal val="visible"/>
                                      </p:to>
                                    </p:set>
                                    <p:animEffect transition="in" filter="slide(fromBottom)">
                                      <p:cBhvr>
                                        <p:cTn id="16" dur="500"/>
                                        <p:tgtEl>
                                          <p:spTgt spid="4506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50704"/>
                                        </p:tgtEl>
                                        <p:attrNameLst>
                                          <p:attrName>style.visibility</p:attrName>
                                        </p:attrNameLst>
                                      </p:cBhvr>
                                      <p:to>
                                        <p:strVal val="visible"/>
                                      </p:to>
                                    </p:set>
                                    <p:animEffect transition="in" filter="dissolve">
                                      <p:cBhvr>
                                        <p:cTn id="26" dur="500"/>
                                        <p:tgtEl>
                                          <p:spTgt spid="4507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50705"/>
                                        </p:tgtEl>
                                        <p:attrNameLst>
                                          <p:attrName>style.visibility</p:attrName>
                                        </p:attrNameLst>
                                      </p:cBhvr>
                                      <p:to>
                                        <p:strVal val="visible"/>
                                      </p:to>
                                    </p:set>
                                    <p:animEffect transition="in" filter="dissolve">
                                      <p:cBhvr>
                                        <p:cTn id="31" dur="500"/>
                                        <p:tgtEl>
                                          <p:spTgt spid="45070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50706"/>
                                        </p:tgtEl>
                                        <p:attrNameLst>
                                          <p:attrName>style.visibility</p:attrName>
                                        </p:attrNameLst>
                                      </p:cBhvr>
                                      <p:to>
                                        <p:strVal val="visible"/>
                                      </p:to>
                                    </p:set>
                                    <p:animEffect transition="in" filter="dissolve">
                                      <p:cBhvr>
                                        <p:cTn id="36" dur="500"/>
                                        <p:tgtEl>
                                          <p:spTgt spid="450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8" grpId="0" autoUpdateAnimBg="0"/>
      <p:bldP spid="450610" grpId="0" autoUpdateAnimBg="0"/>
      <p:bldP spid="450613" grpId="0" autoUpdateAnimBg="0"/>
      <p:bldP spid="450704" grpId="0" autoUpdateAnimBg="0"/>
      <p:bldP spid="450705" grpId="0" autoUpdateAnimBg="0"/>
      <p:bldP spid="45070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7830053C-5F8E-45C9-1E1E-F40B39427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615950"/>
            <a:ext cx="7875588"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355" name="Rectangle 3">
            <a:extLst>
              <a:ext uri="{FF2B5EF4-FFF2-40B4-BE49-F238E27FC236}">
                <a16:creationId xmlns:a16="http://schemas.microsoft.com/office/drawing/2014/main" id="{AB380C17-A6E6-9ED5-FFF3-F1B41742E761}"/>
              </a:ext>
            </a:extLst>
          </p:cNvPr>
          <p:cNvSpPr>
            <a:spLocks noChangeArrowheads="1"/>
          </p:cNvSpPr>
          <p:nvPr/>
        </p:nvSpPr>
        <p:spPr bwMode="auto">
          <a:xfrm>
            <a:off x="985838" y="19748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latin typeface="Comic Sans MS" charset="0"/>
              <a:ea typeface="+mn-ea"/>
            </a:endParaRPr>
          </a:p>
        </p:txBody>
      </p:sp>
      <p:sp>
        <p:nvSpPr>
          <p:cNvPr id="612356" name="Text Box 4">
            <a:extLst>
              <a:ext uri="{FF2B5EF4-FFF2-40B4-BE49-F238E27FC236}">
                <a16:creationId xmlns:a16="http://schemas.microsoft.com/office/drawing/2014/main" id="{AA913D4A-3596-67EC-7A42-C01E945624DA}"/>
              </a:ext>
            </a:extLst>
          </p:cNvPr>
          <p:cNvSpPr txBox="1">
            <a:spLocks noChangeArrowheads="1"/>
          </p:cNvSpPr>
          <p:nvPr/>
        </p:nvSpPr>
        <p:spPr bwMode="auto">
          <a:xfrm>
            <a:off x="1027113" y="2073275"/>
            <a:ext cx="7073900"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a:solidFill>
                  <a:srgbClr val="FFFF00"/>
                </a:solidFill>
                <a:latin typeface="Kerala" panose="020B0604020202020204" pitchFamily="2" charset="0"/>
              </a:rPr>
              <a:t>¦ÖíºøcµøÎÞÏ ¦ ÈßVNÞÃ¢</a:t>
            </a:r>
          </a:p>
        </p:txBody>
      </p:sp>
      <p:grpSp>
        <p:nvGrpSpPr>
          <p:cNvPr id="2" name="Group 5">
            <a:extLst>
              <a:ext uri="{FF2B5EF4-FFF2-40B4-BE49-F238E27FC236}">
                <a16:creationId xmlns:a16="http://schemas.microsoft.com/office/drawing/2014/main" id="{29DD8667-488F-26AB-A5AA-95022FDE4422}"/>
              </a:ext>
            </a:extLst>
          </p:cNvPr>
          <p:cNvGrpSpPr>
            <a:grpSpLocks/>
          </p:cNvGrpSpPr>
          <p:nvPr/>
        </p:nvGrpSpPr>
        <p:grpSpPr bwMode="auto">
          <a:xfrm>
            <a:off x="2662238" y="4187825"/>
            <a:ext cx="4924425" cy="676275"/>
            <a:chOff x="1677" y="2638"/>
            <a:chExt cx="3102" cy="426"/>
          </a:xfrm>
        </p:grpSpPr>
        <p:grpSp>
          <p:nvGrpSpPr>
            <p:cNvPr id="37941" name="Group 6">
              <a:extLst>
                <a:ext uri="{FF2B5EF4-FFF2-40B4-BE49-F238E27FC236}">
                  <a16:creationId xmlns:a16="http://schemas.microsoft.com/office/drawing/2014/main" id="{09582FD2-A827-A9A9-F726-1C3864281064}"/>
                </a:ext>
              </a:extLst>
            </p:cNvPr>
            <p:cNvGrpSpPr>
              <a:grpSpLocks/>
            </p:cNvGrpSpPr>
            <p:nvPr/>
          </p:nvGrpSpPr>
          <p:grpSpPr bwMode="auto">
            <a:xfrm>
              <a:off x="3619" y="2640"/>
              <a:ext cx="1160" cy="424"/>
              <a:chOff x="3672" y="2640"/>
              <a:chExt cx="1160" cy="424"/>
            </a:xfrm>
          </p:grpSpPr>
          <p:sp>
            <p:nvSpPr>
              <p:cNvPr id="612359" name="AutoShape 7" descr="Large confetti">
                <a:extLst>
                  <a:ext uri="{FF2B5EF4-FFF2-40B4-BE49-F238E27FC236}">
                    <a16:creationId xmlns:a16="http://schemas.microsoft.com/office/drawing/2014/main" id="{1409C6AC-88C7-229D-B70E-0E52AB00290D}"/>
                  </a:ext>
                </a:extLst>
              </p:cNvPr>
              <p:cNvSpPr>
                <a:spLocks noChangeArrowheads="1"/>
              </p:cNvSpPr>
              <p:nvPr/>
            </p:nvSpPr>
            <p:spPr bwMode="auto">
              <a:xfrm rot="10800000">
                <a:off x="3672" y="2640"/>
                <a:ext cx="1144" cy="408"/>
              </a:xfrm>
              <a:prstGeom prst="rtTriangle">
                <a:avLst/>
              </a:prstGeom>
              <a:blipFill dpi="0" rotWithShape="0">
                <a:blip r:embed="rId3"/>
                <a:srcRect/>
                <a:tile tx="0" ty="0" sx="100000" sy="100000" flip="none" algn="tl"/>
              </a:blipFill>
              <a:ln>
                <a:noFill/>
              </a:ln>
              <a:effectLst>
                <a:outerShdw blurRad="63500" dist="125080" dir="1437749"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2360" name="Freeform 8" descr="Large confetti">
                <a:extLst>
                  <a:ext uri="{FF2B5EF4-FFF2-40B4-BE49-F238E27FC236}">
                    <a16:creationId xmlns:a16="http://schemas.microsoft.com/office/drawing/2014/main" id="{39E2C516-EB06-8A5A-DC0E-ED269C350608}"/>
                  </a:ext>
                </a:extLst>
              </p:cNvPr>
              <p:cNvSpPr>
                <a:spLocks/>
              </p:cNvSpPr>
              <p:nvPr/>
            </p:nvSpPr>
            <p:spPr bwMode="auto">
              <a:xfrm>
                <a:off x="3772" y="2676"/>
                <a:ext cx="1060" cy="388"/>
              </a:xfrm>
              <a:custGeom>
                <a:avLst/>
                <a:gdLst>
                  <a:gd name="T0" fmla="*/ 0 w 1036"/>
                  <a:gd name="T1" fmla="*/ 0 h 388"/>
                  <a:gd name="T2" fmla="*/ 36 w 1036"/>
                  <a:gd name="T3" fmla="*/ 24 h 388"/>
                  <a:gd name="T4" fmla="*/ 60 w 1036"/>
                  <a:gd name="T5" fmla="*/ 56 h 388"/>
                  <a:gd name="T6" fmla="*/ 96 w 1036"/>
                  <a:gd name="T7" fmla="*/ 64 h 388"/>
                  <a:gd name="T8" fmla="*/ 120 w 1036"/>
                  <a:gd name="T9" fmla="*/ 80 h 388"/>
                  <a:gd name="T10" fmla="*/ 152 w 1036"/>
                  <a:gd name="T11" fmla="*/ 108 h 388"/>
                  <a:gd name="T12" fmla="*/ 256 w 1036"/>
                  <a:gd name="T13" fmla="*/ 144 h 388"/>
                  <a:gd name="T14" fmla="*/ 316 w 1036"/>
                  <a:gd name="T15" fmla="*/ 156 h 388"/>
                  <a:gd name="T16" fmla="*/ 328 w 1036"/>
                  <a:gd name="T17" fmla="*/ 172 h 388"/>
                  <a:gd name="T18" fmla="*/ 332 w 1036"/>
                  <a:gd name="T19" fmla="*/ 160 h 388"/>
                  <a:gd name="T20" fmla="*/ 384 w 1036"/>
                  <a:gd name="T21" fmla="*/ 176 h 388"/>
                  <a:gd name="T22" fmla="*/ 564 w 1036"/>
                  <a:gd name="T23" fmla="*/ 232 h 388"/>
                  <a:gd name="T24" fmla="*/ 628 w 1036"/>
                  <a:gd name="T25" fmla="*/ 260 h 388"/>
                  <a:gd name="T26" fmla="*/ 672 w 1036"/>
                  <a:gd name="T27" fmla="*/ 288 h 388"/>
                  <a:gd name="T28" fmla="*/ 744 w 1036"/>
                  <a:gd name="T29" fmla="*/ 328 h 388"/>
                  <a:gd name="T30" fmla="*/ 832 w 1036"/>
                  <a:gd name="T31" fmla="*/ 368 h 388"/>
                  <a:gd name="T32" fmla="*/ 876 w 1036"/>
                  <a:gd name="T33" fmla="*/ 380 h 388"/>
                  <a:gd name="T34" fmla="*/ 916 w 1036"/>
                  <a:gd name="T35" fmla="*/ 388 h 388"/>
                  <a:gd name="T36" fmla="*/ 1008 w 1036"/>
                  <a:gd name="T37" fmla="*/ 384 h 388"/>
                  <a:gd name="T38" fmla="*/ 1036 w 1036"/>
                  <a:gd name="T39" fmla="*/ 37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blipFill dpi="0" rotWithShape="0">
                <a:blip r:embed="rId3"/>
                <a:srcRect/>
                <a:tile tx="0" ty="0" sx="100000" sy="100000" flip="none" algn="tl"/>
              </a:blipFill>
              <a:ln w="12700" cap="flat" cmpd="sng">
                <a:solidFill>
                  <a:schemeClr val="tx1"/>
                </a:solidFill>
                <a:prstDash val="solid"/>
                <a:round/>
                <a:headEnd type="none" w="med" len="med"/>
                <a:tailEnd type="none" w="med" len="med"/>
              </a:ln>
              <a:effectLst>
                <a:outerShdw blurRad="63500" dist="125080" dir="1437749" algn="ctr" rotWithShape="0">
                  <a:schemeClr val="bg2">
                    <a:alpha val="74997"/>
                  </a:schemeClr>
                </a:outerShdw>
              </a:effectLst>
            </p:spPr>
            <p:txBody>
              <a:bodyPr wrap="none" anchor="ctr"/>
              <a:lstStyle/>
              <a:p>
                <a:endParaRPr lang="en-US"/>
              </a:p>
            </p:txBody>
          </p:sp>
        </p:grpSp>
        <p:grpSp>
          <p:nvGrpSpPr>
            <p:cNvPr id="37942" name="Group 9">
              <a:extLst>
                <a:ext uri="{FF2B5EF4-FFF2-40B4-BE49-F238E27FC236}">
                  <a16:creationId xmlns:a16="http://schemas.microsoft.com/office/drawing/2014/main" id="{072464F4-693E-B933-7BE2-BCA60A8E314A}"/>
                </a:ext>
              </a:extLst>
            </p:cNvPr>
            <p:cNvGrpSpPr>
              <a:grpSpLocks/>
            </p:cNvGrpSpPr>
            <p:nvPr/>
          </p:nvGrpSpPr>
          <p:grpSpPr bwMode="auto">
            <a:xfrm rot="21524310" flipH="1">
              <a:off x="1677" y="2638"/>
              <a:ext cx="807" cy="325"/>
              <a:chOff x="3672" y="2640"/>
              <a:chExt cx="1160" cy="424"/>
            </a:xfrm>
          </p:grpSpPr>
          <p:sp>
            <p:nvSpPr>
              <p:cNvPr id="612362" name="AutoShape 10" descr="Large confetti">
                <a:extLst>
                  <a:ext uri="{FF2B5EF4-FFF2-40B4-BE49-F238E27FC236}">
                    <a16:creationId xmlns:a16="http://schemas.microsoft.com/office/drawing/2014/main" id="{A3EC5A1E-E2C0-2662-A108-097CB4586F6C}"/>
                  </a:ext>
                </a:extLst>
              </p:cNvPr>
              <p:cNvSpPr>
                <a:spLocks noChangeArrowheads="1"/>
              </p:cNvSpPr>
              <p:nvPr/>
            </p:nvSpPr>
            <p:spPr bwMode="auto">
              <a:xfrm rot="10800000">
                <a:off x="3675" y="2637"/>
                <a:ext cx="1144" cy="408"/>
              </a:xfrm>
              <a:prstGeom prst="rtTriangle">
                <a:avLst/>
              </a:prstGeom>
              <a:blipFill dpi="0" rotWithShape="0">
                <a:blip r:embed="rId3"/>
                <a:srcRect/>
                <a:tile tx="0" ty="0" sx="100000" sy="100000" flip="none" algn="tl"/>
              </a:blipFill>
              <a:ln>
                <a:noFill/>
              </a:ln>
              <a:effectLst>
                <a:outerShdw blurRad="63500" dist="125080" dir="1437749"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2363" name="Freeform 11" descr="Large confetti">
                <a:extLst>
                  <a:ext uri="{FF2B5EF4-FFF2-40B4-BE49-F238E27FC236}">
                    <a16:creationId xmlns:a16="http://schemas.microsoft.com/office/drawing/2014/main" id="{97593533-8F97-26B8-368F-EAECD8C8D710}"/>
                  </a:ext>
                </a:extLst>
              </p:cNvPr>
              <p:cNvSpPr>
                <a:spLocks/>
              </p:cNvSpPr>
              <p:nvPr/>
            </p:nvSpPr>
            <p:spPr bwMode="auto">
              <a:xfrm>
                <a:off x="3773" y="2676"/>
                <a:ext cx="1059" cy="386"/>
              </a:xfrm>
              <a:custGeom>
                <a:avLst/>
                <a:gdLst>
                  <a:gd name="T0" fmla="*/ 0 w 1036"/>
                  <a:gd name="T1" fmla="*/ 0 h 388"/>
                  <a:gd name="T2" fmla="*/ 36 w 1036"/>
                  <a:gd name="T3" fmla="*/ 24 h 388"/>
                  <a:gd name="T4" fmla="*/ 60 w 1036"/>
                  <a:gd name="T5" fmla="*/ 56 h 388"/>
                  <a:gd name="T6" fmla="*/ 96 w 1036"/>
                  <a:gd name="T7" fmla="*/ 64 h 388"/>
                  <a:gd name="T8" fmla="*/ 120 w 1036"/>
                  <a:gd name="T9" fmla="*/ 80 h 388"/>
                  <a:gd name="T10" fmla="*/ 152 w 1036"/>
                  <a:gd name="T11" fmla="*/ 108 h 388"/>
                  <a:gd name="T12" fmla="*/ 256 w 1036"/>
                  <a:gd name="T13" fmla="*/ 144 h 388"/>
                  <a:gd name="T14" fmla="*/ 316 w 1036"/>
                  <a:gd name="T15" fmla="*/ 156 h 388"/>
                  <a:gd name="T16" fmla="*/ 328 w 1036"/>
                  <a:gd name="T17" fmla="*/ 172 h 388"/>
                  <a:gd name="T18" fmla="*/ 332 w 1036"/>
                  <a:gd name="T19" fmla="*/ 160 h 388"/>
                  <a:gd name="T20" fmla="*/ 384 w 1036"/>
                  <a:gd name="T21" fmla="*/ 176 h 388"/>
                  <a:gd name="T22" fmla="*/ 564 w 1036"/>
                  <a:gd name="T23" fmla="*/ 232 h 388"/>
                  <a:gd name="T24" fmla="*/ 628 w 1036"/>
                  <a:gd name="T25" fmla="*/ 260 h 388"/>
                  <a:gd name="T26" fmla="*/ 672 w 1036"/>
                  <a:gd name="T27" fmla="*/ 288 h 388"/>
                  <a:gd name="T28" fmla="*/ 744 w 1036"/>
                  <a:gd name="T29" fmla="*/ 328 h 388"/>
                  <a:gd name="T30" fmla="*/ 832 w 1036"/>
                  <a:gd name="T31" fmla="*/ 368 h 388"/>
                  <a:gd name="T32" fmla="*/ 876 w 1036"/>
                  <a:gd name="T33" fmla="*/ 380 h 388"/>
                  <a:gd name="T34" fmla="*/ 916 w 1036"/>
                  <a:gd name="T35" fmla="*/ 388 h 388"/>
                  <a:gd name="T36" fmla="*/ 1008 w 1036"/>
                  <a:gd name="T37" fmla="*/ 384 h 388"/>
                  <a:gd name="T38" fmla="*/ 1036 w 1036"/>
                  <a:gd name="T39" fmla="*/ 37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blipFill dpi="0" rotWithShape="0">
                <a:blip r:embed="rId3"/>
                <a:srcRect/>
                <a:tile tx="0" ty="0" sx="100000" sy="100000" flip="none" algn="tl"/>
              </a:blipFill>
              <a:ln w="12700" cap="flat" cmpd="sng">
                <a:solidFill>
                  <a:schemeClr val="tx1"/>
                </a:solidFill>
                <a:prstDash val="solid"/>
                <a:round/>
                <a:headEnd type="none" w="med" len="med"/>
                <a:tailEnd type="none" w="med" len="med"/>
              </a:ln>
              <a:effectLst>
                <a:outerShdw blurRad="63500" dist="125080" dir="1437749" algn="ctr" rotWithShape="0">
                  <a:schemeClr val="bg2">
                    <a:alpha val="74997"/>
                  </a:schemeClr>
                </a:outerShdw>
              </a:effectLst>
            </p:spPr>
            <p:txBody>
              <a:bodyPr wrap="none" anchor="ctr"/>
              <a:lstStyle/>
              <a:p>
                <a:endParaRPr lang="en-US"/>
              </a:p>
            </p:txBody>
          </p:sp>
        </p:grpSp>
      </p:grpSp>
      <p:grpSp>
        <p:nvGrpSpPr>
          <p:cNvPr id="5" name="Group 12">
            <a:extLst>
              <a:ext uri="{FF2B5EF4-FFF2-40B4-BE49-F238E27FC236}">
                <a16:creationId xmlns:a16="http://schemas.microsoft.com/office/drawing/2014/main" id="{C7F80D2E-37E0-9FA1-183D-A43C7838CCF2}"/>
              </a:ext>
            </a:extLst>
          </p:cNvPr>
          <p:cNvGrpSpPr>
            <a:grpSpLocks/>
          </p:cNvGrpSpPr>
          <p:nvPr/>
        </p:nvGrpSpPr>
        <p:grpSpPr bwMode="auto">
          <a:xfrm>
            <a:off x="2643188" y="4165600"/>
            <a:ext cx="4940300" cy="903288"/>
            <a:chOff x="1911" y="2624"/>
            <a:chExt cx="2924" cy="561"/>
          </a:xfrm>
        </p:grpSpPr>
        <p:sp>
          <p:nvSpPr>
            <p:cNvPr id="37938" name="Line 13">
              <a:extLst>
                <a:ext uri="{FF2B5EF4-FFF2-40B4-BE49-F238E27FC236}">
                  <a16:creationId xmlns:a16="http://schemas.microsoft.com/office/drawing/2014/main" id="{58193FAB-EC25-1FFF-BB4C-4AFE77745A88}"/>
                </a:ext>
              </a:extLst>
            </p:cNvPr>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9" name="Line 14">
              <a:extLst>
                <a:ext uri="{FF2B5EF4-FFF2-40B4-BE49-F238E27FC236}">
                  <a16:creationId xmlns:a16="http://schemas.microsoft.com/office/drawing/2014/main" id="{2A311EF3-44D0-ECD8-07E8-990480D8558C}"/>
                </a:ext>
              </a:extLst>
            </p:cNvPr>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40" name="Line 15">
              <a:extLst>
                <a:ext uri="{FF2B5EF4-FFF2-40B4-BE49-F238E27FC236}">
                  <a16:creationId xmlns:a16="http://schemas.microsoft.com/office/drawing/2014/main" id="{4ECEF59B-BD88-A9B0-1B8C-A8D9EEB2DE29}"/>
                </a:ext>
              </a:extLst>
            </p:cNvPr>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6">
            <a:extLst>
              <a:ext uri="{FF2B5EF4-FFF2-40B4-BE49-F238E27FC236}">
                <a16:creationId xmlns:a16="http://schemas.microsoft.com/office/drawing/2014/main" id="{D7738C24-B38E-78DC-6D53-58E29AFA05A9}"/>
              </a:ext>
            </a:extLst>
          </p:cNvPr>
          <p:cNvGrpSpPr>
            <a:grpSpLocks/>
          </p:cNvGrpSpPr>
          <p:nvPr/>
        </p:nvGrpSpPr>
        <p:grpSpPr bwMode="auto">
          <a:xfrm>
            <a:off x="1195388" y="3124200"/>
            <a:ext cx="2557462" cy="1531938"/>
            <a:chOff x="800" y="1952"/>
            <a:chExt cx="1571" cy="914"/>
          </a:xfrm>
        </p:grpSpPr>
        <p:sp>
          <p:nvSpPr>
            <p:cNvPr id="612369" name="Rectangle 17">
              <a:extLst>
                <a:ext uri="{FF2B5EF4-FFF2-40B4-BE49-F238E27FC236}">
                  <a16:creationId xmlns:a16="http://schemas.microsoft.com/office/drawing/2014/main" id="{3CCF16AF-A606-EBD7-42ED-5803B63A73C2}"/>
                </a:ext>
              </a:extLst>
            </p:cNvPr>
            <p:cNvSpPr>
              <a:spLocks noChangeArrowheads="1"/>
            </p:cNvSpPr>
            <p:nvPr/>
          </p:nvSpPr>
          <p:spPr bwMode="auto">
            <a:xfrm>
              <a:off x="890" y="1959"/>
              <a:ext cx="1405" cy="526"/>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2370" name="AutoShape 18">
              <a:extLst>
                <a:ext uri="{FF2B5EF4-FFF2-40B4-BE49-F238E27FC236}">
                  <a16:creationId xmlns:a16="http://schemas.microsoft.com/office/drawing/2014/main" id="{87C7CBD7-225E-225D-985F-76D63094BEAE}"/>
                </a:ext>
              </a:extLst>
            </p:cNvPr>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2371" name="Text Box 19">
              <a:extLst>
                <a:ext uri="{FF2B5EF4-FFF2-40B4-BE49-F238E27FC236}">
                  <a16:creationId xmlns:a16="http://schemas.microsoft.com/office/drawing/2014/main" id="{ADE02950-5E11-CDAE-2EA7-3D241423B3CC}"/>
                </a:ext>
              </a:extLst>
            </p:cNvPr>
            <p:cNvSpPr txBox="1">
              <a:spLocks noChangeArrowheads="1"/>
            </p:cNvSpPr>
            <p:nvPr/>
          </p:nvSpPr>
          <p:spPr bwMode="auto">
            <a:xfrm>
              <a:off x="846" y="1952"/>
              <a:ext cx="1525" cy="56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800">
                  <a:solidFill>
                    <a:srgbClr val="FFFF00"/>
                  </a:solidFill>
                  <a:latin typeface="Kerala" panose="020B0604020202020204" pitchFamily="2" charset="0"/>
                </a:rPr>
                <a:t>É¿ßEÞçù ÎÄßW ¥æÜïCßW      </a:t>
              </a:r>
              <a:r>
                <a:rPr lang="ja-JP" altLang="en-US" sz="1800">
                  <a:solidFill>
                    <a:srgbClr val="FFFF00"/>
                  </a:solidFill>
                  <a:latin typeface="Kerala" panose="020B0604020202020204" pitchFamily="2" charset="0"/>
                </a:rPr>
                <a:t>“</a:t>
              </a:r>
              <a:r>
                <a:rPr lang="en-US" altLang="ja-JP">
                  <a:solidFill>
                    <a:srgbClr val="FFFF00"/>
                  </a:solidFill>
                  <a:latin typeface="Kerala" panose="020B0604020202020204" pitchFamily="2" charset="0"/>
                </a:rPr>
                <a:t>ÕßÜÞÉ ÎÄßW</a:t>
              </a:r>
              <a:r>
                <a:rPr lang="ja-JP" altLang="en-US" sz="1800">
                  <a:solidFill>
                    <a:srgbClr val="FFFF00"/>
                  </a:solidFill>
                  <a:latin typeface="Kerala" panose="020B0604020202020204" pitchFamily="2" charset="0"/>
                </a:rPr>
                <a:t>”</a:t>
              </a:r>
              <a:endParaRPr lang="en-US" altLang="en-US" sz="1800" b="1">
                <a:solidFill>
                  <a:srgbClr val="FFFF00"/>
                </a:solidFill>
              </a:endParaRPr>
            </a:p>
          </p:txBody>
        </p:sp>
      </p:grpSp>
      <p:sp>
        <p:nvSpPr>
          <p:cNvPr id="612372" name="Freeform 20">
            <a:extLst>
              <a:ext uri="{FF2B5EF4-FFF2-40B4-BE49-F238E27FC236}">
                <a16:creationId xmlns:a16="http://schemas.microsoft.com/office/drawing/2014/main" id="{9E7E16CC-39BA-F700-EE65-DBEBBF093638}"/>
              </a:ext>
            </a:extLst>
          </p:cNvPr>
          <p:cNvSpPr>
            <a:spLocks/>
          </p:cNvSpPr>
          <p:nvPr/>
        </p:nvSpPr>
        <p:spPr bwMode="auto">
          <a:xfrm>
            <a:off x="812800" y="37623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2373" name="Rectangle 21">
            <a:extLst>
              <a:ext uri="{FF2B5EF4-FFF2-40B4-BE49-F238E27FC236}">
                <a16:creationId xmlns:a16="http://schemas.microsoft.com/office/drawing/2014/main" id="{9DF52AD2-EAD4-8E9E-D227-443229971ACE}"/>
              </a:ext>
            </a:extLst>
          </p:cNvPr>
          <p:cNvSpPr>
            <a:spLocks noChangeArrowheads="1"/>
          </p:cNvSpPr>
          <p:nvPr/>
        </p:nvSpPr>
        <p:spPr bwMode="auto">
          <a:xfrm>
            <a:off x="3894138" y="35829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2374" name="Rectangle 22">
            <a:extLst>
              <a:ext uri="{FF2B5EF4-FFF2-40B4-BE49-F238E27FC236}">
                <a16:creationId xmlns:a16="http://schemas.microsoft.com/office/drawing/2014/main" id="{E1DC693F-BE75-7C82-F72F-CB6C9916F637}"/>
              </a:ext>
            </a:extLst>
          </p:cNvPr>
          <p:cNvSpPr>
            <a:spLocks noChangeArrowheads="1"/>
          </p:cNvSpPr>
          <p:nvPr/>
        </p:nvSpPr>
        <p:spPr bwMode="auto">
          <a:xfrm>
            <a:off x="842963" y="646113"/>
            <a:ext cx="5921375" cy="515937"/>
          </a:xfrm>
          <a:prstGeom prst="rect">
            <a:avLst/>
          </a:prstGeom>
          <a:noFill/>
          <a:ln w="76200">
            <a:noFill/>
            <a:miter lim="800000"/>
            <a:headEnd/>
            <a:tailEnd/>
          </a:ln>
          <a:effectLst>
            <a:outerShdw blurRad="63500" dist="53882" dir="2700000" algn="ctr" rotWithShape="0">
              <a:srgbClr val="0F90C7">
                <a:alpha val="50000"/>
              </a:srgb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rgbClr val="111A94"/>
                </a:solidFill>
                <a:latin typeface="Kerala" panose="020B0604020202020204" pitchFamily="2" charset="0"/>
              </a:rPr>
              <a:t>æÏøáÖçÜÎßæÜ 'æ¿OßZ ÎìIí" §Kí </a:t>
            </a:r>
          </a:p>
        </p:txBody>
      </p:sp>
      <p:grpSp>
        <p:nvGrpSpPr>
          <p:cNvPr id="37899" name="Group 23">
            <a:extLst>
              <a:ext uri="{FF2B5EF4-FFF2-40B4-BE49-F238E27FC236}">
                <a16:creationId xmlns:a16="http://schemas.microsoft.com/office/drawing/2014/main" id="{4FB0E253-6C1F-AD73-042E-563B55182CD0}"/>
              </a:ext>
            </a:extLst>
          </p:cNvPr>
          <p:cNvGrpSpPr>
            <a:grpSpLocks/>
          </p:cNvGrpSpPr>
          <p:nvPr/>
        </p:nvGrpSpPr>
        <p:grpSpPr bwMode="auto">
          <a:xfrm>
            <a:off x="8018463" y="3436938"/>
            <a:ext cx="981075" cy="1843087"/>
            <a:chOff x="5051" y="2165"/>
            <a:chExt cx="618" cy="1161"/>
          </a:xfrm>
        </p:grpSpPr>
        <p:grpSp>
          <p:nvGrpSpPr>
            <p:cNvPr id="37916" name="Group 24">
              <a:extLst>
                <a:ext uri="{FF2B5EF4-FFF2-40B4-BE49-F238E27FC236}">
                  <a16:creationId xmlns:a16="http://schemas.microsoft.com/office/drawing/2014/main" id="{572A4702-DB42-5B1D-5615-A4DB6706FEAC}"/>
                </a:ext>
              </a:extLst>
            </p:cNvPr>
            <p:cNvGrpSpPr>
              <a:grpSpLocks/>
            </p:cNvGrpSpPr>
            <p:nvPr/>
          </p:nvGrpSpPr>
          <p:grpSpPr bwMode="auto">
            <a:xfrm>
              <a:off x="5051" y="2165"/>
              <a:ext cx="618" cy="1161"/>
              <a:chOff x="5051" y="2165"/>
              <a:chExt cx="618" cy="1161"/>
            </a:xfrm>
          </p:grpSpPr>
          <p:sp>
            <p:nvSpPr>
              <p:cNvPr id="37918" name="Freeform 25">
                <a:extLst>
                  <a:ext uri="{FF2B5EF4-FFF2-40B4-BE49-F238E27FC236}">
                    <a16:creationId xmlns:a16="http://schemas.microsoft.com/office/drawing/2014/main" id="{E603E2D9-3398-1831-5BB1-9A4CE52182E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7919" name="AutoShape 26">
                <a:extLst>
                  <a:ext uri="{FF2B5EF4-FFF2-40B4-BE49-F238E27FC236}">
                    <a16:creationId xmlns:a16="http://schemas.microsoft.com/office/drawing/2014/main" id="{58DE266E-9FFF-EDF8-AEF4-560EED25D4DC}"/>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7920" name="Rectangle 27">
                <a:extLst>
                  <a:ext uri="{FF2B5EF4-FFF2-40B4-BE49-F238E27FC236}">
                    <a16:creationId xmlns:a16="http://schemas.microsoft.com/office/drawing/2014/main" id="{1670D2F2-5708-98FB-4C6F-0627BC093F37}"/>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7921" name="Line 28">
                <a:extLst>
                  <a:ext uri="{FF2B5EF4-FFF2-40B4-BE49-F238E27FC236}">
                    <a16:creationId xmlns:a16="http://schemas.microsoft.com/office/drawing/2014/main" id="{DB42249C-A6D1-BAAA-6BD1-F1872F02757C}"/>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2" name="Rectangle 29">
                <a:extLst>
                  <a:ext uri="{FF2B5EF4-FFF2-40B4-BE49-F238E27FC236}">
                    <a16:creationId xmlns:a16="http://schemas.microsoft.com/office/drawing/2014/main" id="{880BCCEC-63A4-5D68-D3EA-C27028935408}"/>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7923" name="Rectangle 30">
                <a:extLst>
                  <a:ext uri="{FF2B5EF4-FFF2-40B4-BE49-F238E27FC236}">
                    <a16:creationId xmlns:a16="http://schemas.microsoft.com/office/drawing/2014/main" id="{704DC95D-6327-D1FF-D9F7-8AD3FE6A7AAF}"/>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7924" name="Line 31">
                <a:extLst>
                  <a:ext uri="{FF2B5EF4-FFF2-40B4-BE49-F238E27FC236}">
                    <a16:creationId xmlns:a16="http://schemas.microsoft.com/office/drawing/2014/main" id="{FEB0CE03-A4DF-FE24-54EC-63F10C11DB16}"/>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5" name="Line 32">
                <a:extLst>
                  <a:ext uri="{FF2B5EF4-FFF2-40B4-BE49-F238E27FC236}">
                    <a16:creationId xmlns:a16="http://schemas.microsoft.com/office/drawing/2014/main" id="{D6940950-5676-F97E-9327-F8201FC43983}"/>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6" name="Line 33">
                <a:extLst>
                  <a:ext uri="{FF2B5EF4-FFF2-40B4-BE49-F238E27FC236}">
                    <a16:creationId xmlns:a16="http://schemas.microsoft.com/office/drawing/2014/main" id="{4E70A46C-6AFD-A180-7DAD-90AD15D767E2}"/>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7" name="Line 34">
                <a:extLst>
                  <a:ext uri="{FF2B5EF4-FFF2-40B4-BE49-F238E27FC236}">
                    <a16:creationId xmlns:a16="http://schemas.microsoft.com/office/drawing/2014/main" id="{301FD68F-9937-0C0F-128B-2FBC43B81D34}"/>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8" name="Line 35">
                <a:extLst>
                  <a:ext uri="{FF2B5EF4-FFF2-40B4-BE49-F238E27FC236}">
                    <a16:creationId xmlns:a16="http://schemas.microsoft.com/office/drawing/2014/main" id="{F55EF106-ED88-92D3-23E1-50740C55B9EF}"/>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9" name="Line 36">
                <a:extLst>
                  <a:ext uri="{FF2B5EF4-FFF2-40B4-BE49-F238E27FC236}">
                    <a16:creationId xmlns:a16="http://schemas.microsoft.com/office/drawing/2014/main" id="{6D4BF9F3-C473-917D-3FEE-D24248797158}"/>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0" name="Line 37">
                <a:extLst>
                  <a:ext uri="{FF2B5EF4-FFF2-40B4-BE49-F238E27FC236}">
                    <a16:creationId xmlns:a16="http://schemas.microsoft.com/office/drawing/2014/main" id="{2E3671A9-A794-6E2B-7AAD-A9917A205573}"/>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1" name="Line 38">
                <a:extLst>
                  <a:ext uri="{FF2B5EF4-FFF2-40B4-BE49-F238E27FC236}">
                    <a16:creationId xmlns:a16="http://schemas.microsoft.com/office/drawing/2014/main" id="{82A34B71-E082-AEE7-1EC9-B6F1553D225F}"/>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2" name="Line 39">
                <a:extLst>
                  <a:ext uri="{FF2B5EF4-FFF2-40B4-BE49-F238E27FC236}">
                    <a16:creationId xmlns:a16="http://schemas.microsoft.com/office/drawing/2014/main" id="{8673E73D-85DB-ACA7-C5C5-CC71C47F4FE2}"/>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3" name="Line 40">
                <a:extLst>
                  <a:ext uri="{FF2B5EF4-FFF2-40B4-BE49-F238E27FC236}">
                    <a16:creationId xmlns:a16="http://schemas.microsoft.com/office/drawing/2014/main" id="{0036F9D6-2362-E666-72AE-35901D23AB21}"/>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4" name="Rectangle 41">
                <a:extLst>
                  <a:ext uri="{FF2B5EF4-FFF2-40B4-BE49-F238E27FC236}">
                    <a16:creationId xmlns:a16="http://schemas.microsoft.com/office/drawing/2014/main" id="{52658CC6-22C2-0353-A9D5-981B1DC777F5}"/>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p>
            </p:txBody>
          </p:sp>
        </p:grpSp>
        <p:sp>
          <p:nvSpPr>
            <p:cNvPr id="37917" name="Rectangle 42">
              <a:extLst>
                <a:ext uri="{FF2B5EF4-FFF2-40B4-BE49-F238E27FC236}">
                  <a16:creationId xmlns:a16="http://schemas.microsoft.com/office/drawing/2014/main" id="{658DD8FE-D49B-DF3B-0F70-38170C2C85DE}"/>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37900" name="Text Box 43">
            <a:extLst>
              <a:ext uri="{FF2B5EF4-FFF2-40B4-BE49-F238E27FC236}">
                <a16:creationId xmlns:a16="http://schemas.microsoft.com/office/drawing/2014/main" id="{2F83A908-E054-524F-96D1-DE14DD09EA7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37901" name="Text Box 44">
            <a:extLst>
              <a:ext uri="{FF2B5EF4-FFF2-40B4-BE49-F238E27FC236}">
                <a16:creationId xmlns:a16="http://schemas.microsoft.com/office/drawing/2014/main" id="{01E433B4-892F-3B11-56B4-B023BB621F4C}"/>
              </a:ext>
            </a:extLst>
          </p:cNvPr>
          <p:cNvSpPr txBox="1">
            <a:spLocks noChangeArrowheads="1"/>
          </p:cNvSpPr>
          <p:nvPr/>
        </p:nvSpPr>
        <p:spPr bwMode="auto">
          <a:xfrm>
            <a:off x="859790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6</a:t>
            </a:r>
            <a:endParaRPr lang="en-US" altLang="en-US">
              <a:solidFill>
                <a:srgbClr val="FFA27C"/>
              </a:solidFill>
              <a:latin typeface="B VAG Rounded Bold" charset="0"/>
            </a:endParaRPr>
          </a:p>
        </p:txBody>
      </p:sp>
      <p:sp>
        <p:nvSpPr>
          <p:cNvPr id="612397" name="Rectangle 45">
            <a:extLst>
              <a:ext uri="{FF2B5EF4-FFF2-40B4-BE49-F238E27FC236}">
                <a16:creationId xmlns:a16="http://schemas.microsoft.com/office/drawing/2014/main" id="{D7F5F014-8EB7-60AD-2A34-F46A8753F54D}"/>
              </a:ext>
            </a:extLst>
          </p:cNvPr>
          <p:cNvSpPr>
            <a:spLocks noChangeArrowheads="1"/>
          </p:cNvSpPr>
          <p:nvPr/>
        </p:nvSpPr>
        <p:spPr bwMode="auto">
          <a:xfrm>
            <a:off x="8075613" y="65325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32</a:t>
            </a:r>
          </a:p>
        </p:txBody>
      </p:sp>
      <p:sp>
        <p:nvSpPr>
          <p:cNvPr id="612398" name="Text Box 46">
            <a:extLst>
              <a:ext uri="{FF2B5EF4-FFF2-40B4-BE49-F238E27FC236}">
                <a16:creationId xmlns:a16="http://schemas.microsoft.com/office/drawing/2014/main" id="{FF201ADC-43C5-95C3-EECA-015BD45BBF3B}"/>
              </a:ext>
            </a:extLst>
          </p:cNvPr>
          <p:cNvSpPr txBox="1">
            <a:spLocks noChangeArrowheads="1"/>
          </p:cNvSpPr>
          <p:nvPr/>
        </p:nvSpPr>
        <p:spPr bwMode="auto">
          <a:xfrm>
            <a:off x="1765300" y="0"/>
            <a:ext cx="5668963" cy="396875"/>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a:solidFill>
                  <a:schemeClr val="tx1"/>
                </a:solidFill>
                <a:latin typeface="Kerala" panose="020B0604020202020204" pitchFamily="2" charset="0"/>
              </a:rPr>
              <a:t>. </a:t>
            </a:r>
            <a:r>
              <a:rPr lang="en-US" altLang="en-US" sz="1600" b="1">
                <a:solidFill>
                  <a:schemeClr val="tx1"/>
                </a:solidFill>
              </a:rPr>
              <a:t> 6:14-38;  Matt. 21:12-23</a:t>
            </a:r>
          </a:p>
        </p:txBody>
      </p:sp>
      <p:sp>
        <p:nvSpPr>
          <p:cNvPr id="37904" name="Text Box 47">
            <a:extLst>
              <a:ext uri="{FF2B5EF4-FFF2-40B4-BE49-F238E27FC236}">
                <a16:creationId xmlns:a16="http://schemas.microsoft.com/office/drawing/2014/main" id="{E04A4350-DDB8-4BB3-FC33-14F29CEA9716}"/>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612400" name="Rectangle 48">
            <a:extLst>
              <a:ext uri="{FF2B5EF4-FFF2-40B4-BE49-F238E27FC236}">
                <a16:creationId xmlns:a16="http://schemas.microsoft.com/office/drawing/2014/main" id="{F21D6675-D479-B9B9-8602-7620AA13A602}"/>
              </a:ext>
            </a:extLst>
          </p:cNvPr>
          <p:cNvSpPr>
            <a:spLocks noChangeArrowheads="1"/>
          </p:cNvSpPr>
          <p:nvPr/>
        </p:nvSpPr>
        <p:spPr bwMode="auto">
          <a:xfrm>
            <a:off x="2917825" y="1506538"/>
            <a:ext cx="4932363" cy="515937"/>
          </a:xfrm>
          <a:prstGeom prst="rect">
            <a:avLst/>
          </a:prstGeom>
          <a:noFill/>
          <a:ln w="76200">
            <a:noFill/>
            <a:miter lim="800000"/>
            <a:headEnd/>
            <a:tailEnd/>
          </a:ln>
          <a:effectLst>
            <a:outerShdw blurRad="63500" dist="63500" dir="2212194" algn="ctr" rotWithShape="0">
              <a:srgbClr val="0F90C7">
                <a:alpha val="50000"/>
              </a:srgb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rgbClr val="111A94"/>
                </a:solidFill>
                <a:latin typeface="Kerala" panose="020B0604020202020204" pitchFamily="2" charset="0"/>
              </a:rPr>
              <a:t>çÎÞøßÏÞ ÎÜ…ØàçÏÞX ÉVÕîÄ¢</a:t>
            </a:r>
          </a:p>
        </p:txBody>
      </p:sp>
      <p:sp>
        <p:nvSpPr>
          <p:cNvPr id="612401" name="Text Box 49">
            <a:extLst>
              <a:ext uri="{FF2B5EF4-FFF2-40B4-BE49-F238E27FC236}">
                <a16:creationId xmlns:a16="http://schemas.microsoft.com/office/drawing/2014/main" id="{CEBF69ED-5D15-1F6A-C626-BAA3EF4BE621}"/>
              </a:ext>
            </a:extLst>
          </p:cNvPr>
          <p:cNvSpPr txBox="1">
            <a:spLocks noChangeArrowheads="1"/>
          </p:cNvSpPr>
          <p:nvPr/>
        </p:nvSpPr>
        <p:spPr bwMode="auto">
          <a:xfrm>
            <a:off x="1449388" y="1058863"/>
            <a:ext cx="7073900" cy="519112"/>
          </a:xfrm>
          <a:prstGeom prst="rect">
            <a:avLst/>
          </a:prstGeom>
          <a:noFill/>
          <a:ln w="12700">
            <a:noFill/>
            <a:miter lim="800000"/>
            <a:headEnd/>
            <a:tailEnd/>
          </a:ln>
          <a:effectLst>
            <a:outerShdw blurRad="63500" dist="53882" dir="2700000" algn="ctr" rotWithShape="0">
              <a:srgbClr val="0F90C7">
                <a:alpha val="50000"/>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b="1">
                <a:solidFill>
                  <a:srgbClr val="111A94"/>
                </a:solidFill>
                <a:latin typeface="Kerala" panose="020B0604020202020204" pitchFamily="2" charset="0"/>
              </a:rPr>
              <a:t>¥dÌÙÞ¢ ÏßØíÙÞAßæÈ ÌÜßÏVMßºî ØíÅÜ¢</a:t>
            </a:r>
          </a:p>
        </p:txBody>
      </p:sp>
      <p:grpSp>
        <p:nvGrpSpPr>
          <p:cNvPr id="9" name="Group 50">
            <a:extLst>
              <a:ext uri="{FF2B5EF4-FFF2-40B4-BE49-F238E27FC236}">
                <a16:creationId xmlns:a16="http://schemas.microsoft.com/office/drawing/2014/main" id="{01890F9E-7226-B5B6-5358-CF6601D6B3A6}"/>
              </a:ext>
            </a:extLst>
          </p:cNvPr>
          <p:cNvGrpSpPr>
            <a:grpSpLocks/>
          </p:cNvGrpSpPr>
          <p:nvPr/>
        </p:nvGrpSpPr>
        <p:grpSpPr bwMode="auto">
          <a:xfrm>
            <a:off x="3063875" y="3122613"/>
            <a:ext cx="3355975" cy="2566987"/>
            <a:chOff x="1930" y="1967"/>
            <a:chExt cx="2114" cy="1617"/>
          </a:xfrm>
        </p:grpSpPr>
        <p:pic>
          <p:nvPicPr>
            <p:cNvPr id="37914" name="Picture 51">
              <a:extLst>
                <a:ext uri="{FF2B5EF4-FFF2-40B4-BE49-F238E27FC236}">
                  <a16:creationId xmlns:a16="http://schemas.microsoft.com/office/drawing/2014/main" id="{E0DC1EE9-AA27-44AD-9BFA-A04A803A3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5" y="1967"/>
              <a:ext cx="1214"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12404" name="Text Box 52">
              <a:extLst>
                <a:ext uri="{FF2B5EF4-FFF2-40B4-BE49-F238E27FC236}">
                  <a16:creationId xmlns:a16="http://schemas.microsoft.com/office/drawing/2014/main" id="{5B7C2074-9C42-B54F-E49C-95A9687348B9}"/>
                </a:ext>
              </a:extLst>
            </p:cNvPr>
            <p:cNvSpPr txBox="1">
              <a:spLocks noChangeArrowheads="1"/>
            </p:cNvSpPr>
            <p:nvPr/>
          </p:nvSpPr>
          <p:spPr bwMode="auto">
            <a:xfrm>
              <a:off x="1930" y="2988"/>
              <a:ext cx="2114" cy="59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b="1">
                  <a:solidFill>
                    <a:srgbClr val="FFFF00"/>
                  </a:solidFill>
                  <a:latin typeface="Kerala" panose="020B0604020202020204" pitchFamily="2" charset="0"/>
                </a:rPr>
                <a:t>ÖçÜÞçÎÞX ÉÃßÄ ¦ÆcæJ çÆÕÞÜÏ¢</a:t>
              </a:r>
            </a:p>
          </p:txBody>
        </p:sp>
      </p:grpSp>
      <p:grpSp>
        <p:nvGrpSpPr>
          <p:cNvPr id="10" name="Group 53">
            <a:extLst>
              <a:ext uri="{FF2B5EF4-FFF2-40B4-BE49-F238E27FC236}">
                <a16:creationId xmlns:a16="http://schemas.microsoft.com/office/drawing/2014/main" id="{4AB8EABB-3FB2-59F9-23F8-0CB40358C1C7}"/>
              </a:ext>
            </a:extLst>
          </p:cNvPr>
          <p:cNvGrpSpPr>
            <a:grpSpLocks/>
          </p:cNvGrpSpPr>
          <p:nvPr/>
        </p:nvGrpSpPr>
        <p:grpSpPr bwMode="auto">
          <a:xfrm>
            <a:off x="3243263" y="3140075"/>
            <a:ext cx="3692525" cy="2517775"/>
            <a:chOff x="3216" y="1312"/>
            <a:chExt cx="2114" cy="1586"/>
          </a:xfrm>
        </p:grpSpPr>
        <p:pic>
          <p:nvPicPr>
            <p:cNvPr id="37912" name="Picture 54">
              <a:extLst>
                <a:ext uri="{FF2B5EF4-FFF2-40B4-BE49-F238E27FC236}">
                  <a16:creationId xmlns:a16="http://schemas.microsoft.com/office/drawing/2014/main" id="{D33F5310-4144-8802-6B66-C1A11D646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972" t="26277" r="15762" b="12953"/>
            <a:stretch>
              <a:fillRect/>
            </a:stretch>
          </p:blipFill>
          <p:spPr bwMode="auto">
            <a:xfrm>
              <a:off x="3570" y="1312"/>
              <a:ext cx="1368"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407" name="Text Box 55">
              <a:extLst>
                <a:ext uri="{FF2B5EF4-FFF2-40B4-BE49-F238E27FC236}">
                  <a16:creationId xmlns:a16="http://schemas.microsoft.com/office/drawing/2014/main" id="{72D5A2C5-1BE2-0C5E-A810-F2BCB2A0D2B8}"/>
                </a:ext>
              </a:extLst>
            </p:cNvPr>
            <p:cNvSpPr txBox="1">
              <a:spLocks noChangeArrowheads="1"/>
            </p:cNvSpPr>
            <p:nvPr/>
          </p:nvSpPr>
          <p:spPr bwMode="auto">
            <a:xfrm>
              <a:off x="3216" y="2302"/>
              <a:ext cx="2114" cy="59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b="1">
                  <a:solidFill>
                    <a:srgbClr val="FFFF00"/>
                  </a:solidFill>
                  <a:latin typeface="Kerala" panose="020B0604020202020204" pitchFamily="2" charset="0"/>
                </a:rPr>
                <a:t>çÏÖáÕßæa µÞÜJáU øIÞÎæJ ¦ÜÏ¢</a:t>
              </a:r>
            </a:p>
          </p:txBody>
        </p:sp>
      </p:grpSp>
      <p:grpSp>
        <p:nvGrpSpPr>
          <p:cNvPr id="11" name="Group 56">
            <a:extLst>
              <a:ext uri="{FF2B5EF4-FFF2-40B4-BE49-F238E27FC236}">
                <a16:creationId xmlns:a16="http://schemas.microsoft.com/office/drawing/2014/main" id="{41C2ED7D-5061-D01A-5189-ECAF84E4D447}"/>
              </a:ext>
            </a:extLst>
          </p:cNvPr>
          <p:cNvGrpSpPr>
            <a:grpSpLocks/>
          </p:cNvGrpSpPr>
          <p:nvPr/>
        </p:nvGrpSpPr>
        <p:grpSpPr bwMode="auto">
          <a:xfrm>
            <a:off x="3211513" y="3030538"/>
            <a:ext cx="3654425" cy="2493962"/>
            <a:chOff x="2065" y="1641"/>
            <a:chExt cx="2055" cy="1571"/>
          </a:xfrm>
        </p:grpSpPr>
        <p:graphicFrame>
          <p:nvGraphicFramePr>
            <p:cNvPr id="37910" name="Object 2">
              <a:extLst>
                <a:ext uri="{FF2B5EF4-FFF2-40B4-BE49-F238E27FC236}">
                  <a16:creationId xmlns:a16="http://schemas.microsoft.com/office/drawing/2014/main" id="{B636DDB7-A22C-BFE1-4441-B3F3CFAF062A}"/>
                </a:ext>
              </a:extLst>
            </p:cNvPr>
            <p:cNvGraphicFramePr>
              <a:graphicFrameLocks noChangeAspect="1"/>
            </p:cNvGraphicFramePr>
            <p:nvPr/>
          </p:nvGraphicFramePr>
          <p:xfrm>
            <a:off x="2401" y="1641"/>
            <a:ext cx="1592" cy="1097"/>
          </p:xfrm>
          <a:graphic>
            <a:graphicData uri="http://schemas.openxmlformats.org/presentationml/2006/ole">
              <mc:AlternateContent xmlns:mc="http://schemas.openxmlformats.org/markup-compatibility/2006">
                <mc:Choice xmlns:v="urn:schemas-microsoft-com:vml" Requires="v">
                  <p:oleObj name="Document" r:id="rId6" imgW="2800350" imgH="1714500" progId="Word.Document.8">
                    <p:embed/>
                  </p:oleObj>
                </mc:Choice>
                <mc:Fallback>
                  <p:oleObj name="Document" r:id="rId6" imgW="2800350" imgH="171450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1" y="1641"/>
                          <a:ext cx="1592" cy="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12410" name="Text Box 58">
              <a:extLst>
                <a:ext uri="{FF2B5EF4-FFF2-40B4-BE49-F238E27FC236}">
                  <a16:creationId xmlns:a16="http://schemas.microsoft.com/office/drawing/2014/main" id="{D74244FF-1455-A2F8-53CF-88BA8E009F1F}"/>
                </a:ext>
              </a:extLst>
            </p:cNvPr>
            <p:cNvSpPr txBox="1">
              <a:spLocks noChangeArrowheads="1"/>
            </p:cNvSpPr>
            <p:nvPr/>
          </p:nvSpPr>
          <p:spPr bwMode="auto">
            <a:xfrm>
              <a:off x="2065" y="2616"/>
              <a:ext cx="2055" cy="59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b="1">
                  <a:solidFill>
                    <a:srgbClr val="FFFF00"/>
                  </a:solidFill>
                  <a:latin typeface="Kerala" panose="020B0604020202020204" pitchFamily="2" charset="0"/>
                </a:rPr>
                <a:t>§Kí ÎáØïàB{áæ¿ 'çÁÞ¢ ³Ëí Æß çùÞAí"</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2355"/>
                                        </p:tgtEl>
                                        <p:attrNameLst>
                                          <p:attrName>style.visibility</p:attrName>
                                        </p:attrNameLst>
                                      </p:cBhvr>
                                      <p:to>
                                        <p:strVal val="visible"/>
                                      </p:to>
                                    </p:set>
                                    <p:animEffect transition="in" filter="wipe(left)">
                                      <p:cBhvr>
                                        <p:cTn id="7" dur="500"/>
                                        <p:tgtEl>
                                          <p:spTgt spid="612355"/>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12356">
                                            <p:txEl>
                                              <p:pRg st="0" end="0"/>
                                            </p:txEl>
                                          </p:spTgt>
                                        </p:tgtEl>
                                        <p:attrNameLst>
                                          <p:attrName>style.visibility</p:attrName>
                                        </p:attrNameLst>
                                      </p:cBhvr>
                                      <p:to>
                                        <p:strVal val="visible"/>
                                      </p:to>
                                    </p:set>
                                    <p:animEffect transition="in" filter="box(out)">
                                      <p:cBhvr>
                                        <p:cTn id="11" dur="500"/>
                                        <p:tgtEl>
                                          <p:spTgt spid="612356">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12372"/>
                                        </p:tgtEl>
                                        <p:attrNameLst>
                                          <p:attrName>style.visibility</p:attrName>
                                        </p:attrNameLst>
                                      </p:cBhvr>
                                      <p:to>
                                        <p:strVal val="visible"/>
                                      </p:to>
                                    </p:set>
                                    <p:animEffect transition="in" filter="wipe(left)">
                                      <p:cBhvr>
                                        <p:cTn id="15" dur="500"/>
                                        <p:tgtEl>
                                          <p:spTgt spid="6123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12373"/>
                                        </p:tgtEl>
                                        <p:attrNameLst>
                                          <p:attrName>style.visibility</p:attrName>
                                        </p:attrNameLst>
                                      </p:cBhvr>
                                      <p:to>
                                        <p:strVal val="visible"/>
                                      </p:to>
                                    </p:set>
                                    <p:animEffect transition="in" filter="wipe(left)">
                                      <p:cBhvr>
                                        <p:cTn id="20" dur="500"/>
                                        <p:tgtEl>
                                          <p:spTgt spid="6123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 calcmode="lin" valueType="num">
                                      <p:cBhvr>
                                        <p:cTn id="44" dur="500" fill="hold"/>
                                        <p:tgtEl>
                                          <p:spTgt spid="9"/>
                                        </p:tgtEl>
                                        <p:attrNameLst>
                                          <p:attrName>ppt_x</p:attrName>
                                        </p:attrNameLst>
                                      </p:cBhvr>
                                      <p:tavLst>
                                        <p:tav tm="0">
                                          <p:val>
                                            <p:fltVal val="0.5"/>
                                          </p:val>
                                        </p:tav>
                                        <p:tav tm="100000">
                                          <p:val>
                                            <p:strVal val="#ppt_x"/>
                                          </p:val>
                                        </p:tav>
                                      </p:tavLst>
                                    </p:anim>
                                    <p:anim calcmode="lin" valueType="num">
                                      <p:cBhvr>
                                        <p:cTn id="45" dur="500" fill="hold"/>
                                        <p:tgtEl>
                                          <p:spTgt spid="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52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ppt_x</p:attrName>
                                        </p:attrNameLst>
                                      </p:cBhvr>
                                      <p:tavLst>
                                        <p:tav tm="0">
                                          <p:val>
                                            <p:fltVal val="0.5"/>
                                          </p:val>
                                        </p:tav>
                                        <p:tav tm="100000">
                                          <p:val>
                                            <p:strVal val="#ppt_x"/>
                                          </p:val>
                                        </p:tav>
                                      </p:tavLst>
                                    </p:anim>
                                    <p:anim calcmode="lin" valueType="num">
                                      <p:cBhvr>
                                        <p:cTn id="53" dur="500" fill="hold"/>
                                        <p:tgtEl>
                                          <p:spTgt spid="10"/>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 calcmode="lin" valueType="num">
                                      <p:cBhvr>
                                        <p:cTn id="64" dur="500" fill="hold"/>
                                        <p:tgtEl>
                                          <p:spTgt spid="11"/>
                                        </p:tgtEl>
                                        <p:attrNameLst>
                                          <p:attrName>ppt_x</p:attrName>
                                        </p:attrNameLst>
                                      </p:cBhvr>
                                      <p:tavLst>
                                        <p:tav tm="0">
                                          <p:val>
                                            <p:fltVal val="0.5"/>
                                          </p:val>
                                        </p:tav>
                                        <p:tav tm="100000">
                                          <p:val>
                                            <p:strVal val="#ppt_x"/>
                                          </p:val>
                                        </p:tav>
                                      </p:tavLst>
                                    </p:anim>
                                    <p:anim calcmode="lin" valueType="num">
                                      <p:cBhvr>
                                        <p:cTn id="65"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5" grpId="0" animBg="1"/>
      <p:bldP spid="612356" grpId="0" build="p" autoUpdateAnimBg="0" advAuto="100"/>
      <p:bldP spid="61237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a:extLst>
              <a:ext uri="{FF2B5EF4-FFF2-40B4-BE49-F238E27FC236}">
                <a16:creationId xmlns:a16="http://schemas.microsoft.com/office/drawing/2014/main" id="{CB83E1F7-90C5-C55E-EBF9-1CAD1C6B5705}"/>
              </a:ext>
            </a:extLst>
          </p:cNvPr>
          <p:cNvPicPr preferRelativeResize="0">
            <a:picLocks noChangeAspect="1" noChangeArrowheads="1"/>
          </p:cNvPicPr>
          <p:nvPr>
            <p:custDataLst>
              <p:tags r:id="rId1"/>
            </p:custDataLst>
          </p:nvPr>
        </p:nvPicPr>
        <p:blipFill>
          <a:blip r:embed="rId4"/>
          <a:srcRect l="28334" t="-426" r="24500"/>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46147" name="Rectangle 3">
            <a:extLst>
              <a:ext uri="{FF2B5EF4-FFF2-40B4-BE49-F238E27FC236}">
                <a16:creationId xmlns:a16="http://schemas.microsoft.com/office/drawing/2014/main" id="{09692819-4BF9-0A81-D2E3-AF297E1D0028}"/>
              </a:ext>
            </a:extLst>
          </p:cNvPr>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3200" b="1">
                <a:solidFill>
                  <a:srgbClr val="9DEDF1"/>
                </a:solidFill>
                <a:latin typeface="Arial" panose="020B0604020202020204" pitchFamily="34" charset="0"/>
              </a:rPr>
              <a:t>Jerusalem’s Temple Mount Today</a:t>
            </a:r>
          </a:p>
        </p:txBody>
      </p:sp>
      <p:sp>
        <p:nvSpPr>
          <p:cNvPr id="38916" name="Text Box 23">
            <a:extLst>
              <a:ext uri="{FF2B5EF4-FFF2-40B4-BE49-F238E27FC236}">
                <a16:creationId xmlns:a16="http://schemas.microsoft.com/office/drawing/2014/main" id="{DCF5C7E8-41ED-6F7A-2DAA-B2070DF6F4DF}"/>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38917" name="Text Box 24">
            <a:extLst>
              <a:ext uri="{FF2B5EF4-FFF2-40B4-BE49-F238E27FC236}">
                <a16:creationId xmlns:a16="http://schemas.microsoft.com/office/drawing/2014/main" id="{C4FE0A65-2EC2-C48B-B81D-31BA84A091F0}"/>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b="1">
                <a:solidFill>
                  <a:schemeClr val="tx1"/>
                </a:solidFill>
              </a:rPr>
              <a:t>1</a:t>
            </a:r>
            <a:endParaRPr lang="en-US" altLang="en-US" sz="1600">
              <a:solidFill>
                <a:srgbClr val="FFA27C"/>
              </a:solidFill>
              <a:latin typeface="B VAG Rounded Bold" charset="0"/>
            </a:endParaRPr>
          </a:p>
        </p:txBody>
      </p:sp>
      <p:sp>
        <p:nvSpPr>
          <p:cNvPr id="646169" name="Rectangle 25">
            <a:extLst>
              <a:ext uri="{FF2B5EF4-FFF2-40B4-BE49-F238E27FC236}">
                <a16:creationId xmlns:a16="http://schemas.microsoft.com/office/drawing/2014/main" id="{AE9CE228-065B-B979-6B3C-4D1A98C5F179}"/>
              </a:ext>
            </a:extLst>
          </p:cNvPr>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32a</a:t>
            </a:r>
          </a:p>
        </p:txBody>
      </p:sp>
      <p:sp>
        <p:nvSpPr>
          <p:cNvPr id="38919" name="Text Box 27">
            <a:extLst>
              <a:ext uri="{FF2B5EF4-FFF2-40B4-BE49-F238E27FC236}">
                <a16:creationId xmlns:a16="http://schemas.microsoft.com/office/drawing/2014/main" id="{F0E03FCF-13D9-7275-B857-87AC5F76CB97}"/>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b="1">
                <a:solidFill>
                  <a:schemeClr val="tx1"/>
                </a:solidFill>
                <a:latin typeface="Arial" panose="020B0604020202020204" pitchFamily="34" charset="0"/>
              </a:rPr>
              <a:t>Handbook pg. 32-37</a:t>
            </a:r>
          </a:p>
        </p:txBody>
      </p:sp>
      <p:sp>
        <p:nvSpPr>
          <p:cNvPr id="38920" name="Rectangle 37">
            <a:extLst>
              <a:ext uri="{FF2B5EF4-FFF2-40B4-BE49-F238E27FC236}">
                <a16:creationId xmlns:a16="http://schemas.microsoft.com/office/drawing/2014/main" id="{1578E885-6566-E624-C5AC-00E66FBB4D31}"/>
              </a:ext>
            </a:extLst>
          </p:cNvPr>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46182" name="Text Box 38">
            <a:extLst>
              <a:ext uri="{FF2B5EF4-FFF2-40B4-BE49-F238E27FC236}">
                <a16:creationId xmlns:a16="http://schemas.microsoft.com/office/drawing/2014/main" id="{2BE68163-4741-5F3C-99C3-929A569CD833}"/>
              </a:ext>
            </a:extLst>
          </p:cNvPr>
          <p:cNvSpPr txBox="1">
            <a:spLocks noChangeArrowheads="1"/>
          </p:cNvSpPr>
          <p:nvPr/>
        </p:nvSpPr>
        <p:spPr bwMode="auto">
          <a:xfrm>
            <a:off x="6008688" y="2462213"/>
            <a:ext cx="2935287"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400" b="1" dirty="0">
                <a:solidFill>
                  <a:srgbClr val="FFFF00"/>
                </a:solidFill>
                <a:latin typeface="Comic Sans MS" pitchFamily="-112" charset="0"/>
                <a:ea typeface="+mn-ea"/>
              </a:rPr>
              <a:t>Inside the Dome of the Rock</a:t>
            </a:r>
          </a:p>
        </p:txBody>
      </p:sp>
      <p:pic>
        <p:nvPicPr>
          <p:cNvPr id="646183" name="Picture 39" descr="dome of the rock 2">
            <a:extLst>
              <a:ext uri="{FF2B5EF4-FFF2-40B4-BE49-F238E27FC236}">
                <a16:creationId xmlns:a16="http://schemas.microsoft.com/office/drawing/2014/main" id="{25447417-20F8-094A-D87A-8E98D9502494}"/>
              </a:ext>
            </a:extLst>
          </p:cNvPr>
          <p:cNvPicPr>
            <a:picLocks noChangeAspect="1" noChangeArrowheads="1"/>
          </p:cNvPicPr>
          <p:nvPr/>
        </p:nvPicPr>
        <p:blipFill>
          <a:blip r:embed="rId5"/>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a:extLst>
              <a:ext uri="{FF2B5EF4-FFF2-40B4-BE49-F238E27FC236}">
                <a16:creationId xmlns:a16="http://schemas.microsoft.com/office/drawing/2014/main" id="{0FC32AAC-D0E6-F3B2-AB32-48875F4E9B22}"/>
              </a:ext>
            </a:extLst>
          </p:cNvPr>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a:extLst>
              <a:ext uri="{FF2B5EF4-FFF2-40B4-BE49-F238E27FC236}">
                <a16:creationId xmlns:a16="http://schemas.microsoft.com/office/drawing/2014/main" id="{9FB8FBB9-DFB1-7A36-4BDB-B81528057D86}"/>
              </a:ext>
            </a:extLst>
          </p:cNvPr>
          <p:cNvSpPr txBox="1">
            <a:spLocks noChangeArrowheads="1"/>
          </p:cNvSpPr>
          <p:nvPr/>
        </p:nvSpPr>
        <p:spPr bwMode="auto">
          <a:xfrm>
            <a:off x="741363" y="5681663"/>
            <a:ext cx="3478212"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solidFill>
                  <a:srgbClr val="FFFF00"/>
                </a:solidFill>
                <a:latin typeface="Comic Sans MS" pitchFamily="-112" charset="0"/>
                <a:ea typeface="+mn-ea"/>
              </a:rPr>
              <a:t>Dome of the Rock on The Temple Mount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2">
            <a:extLst>
              <a:ext uri="{FF2B5EF4-FFF2-40B4-BE49-F238E27FC236}">
                <a16:creationId xmlns:a16="http://schemas.microsoft.com/office/drawing/2014/main" id="{F88ABBA6-33C9-8C6C-6D82-29B76A5C77CF}"/>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40963" name="Text Box 101">
            <a:extLst>
              <a:ext uri="{FF2B5EF4-FFF2-40B4-BE49-F238E27FC236}">
                <a16:creationId xmlns:a16="http://schemas.microsoft.com/office/drawing/2014/main" id="{CDA10C17-EA1D-1FC7-1370-3B36EF7576D1}"/>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52712" name="Rectangle 104">
            <a:extLst>
              <a:ext uri="{FF2B5EF4-FFF2-40B4-BE49-F238E27FC236}">
                <a16:creationId xmlns:a16="http://schemas.microsoft.com/office/drawing/2014/main" id="{57499F95-C8FA-BE2E-88EF-F6268B6F3C95}"/>
              </a:ext>
            </a:extLst>
          </p:cNvPr>
          <p:cNvSpPr>
            <a:spLocks noChangeArrowheads="1"/>
          </p:cNvSpPr>
          <p:nvPr/>
        </p:nvSpPr>
        <p:spPr bwMode="auto">
          <a:xfrm>
            <a:off x="8078788" y="65325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33</a:t>
            </a:r>
          </a:p>
        </p:txBody>
      </p:sp>
      <p:sp>
        <p:nvSpPr>
          <p:cNvPr id="452713" name="Text Box 105">
            <a:extLst>
              <a:ext uri="{FF2B5EF4-FFF2-40B4-BE49-F238E27FC236}">
                <a16:creationId xmlns:a16="http://schemas.microsoft.com/office/drawing/2014/main" id="{FA35D837-7D5E-DF59-FB99-EE9E5F9D5CC2}"/>
              </a:ext>
            </a:extLst>
          </p:cNvPr>
          <p:cNvSpPr txBox="1">
            <a:spLocks noChangeArrowheads="1"/>
          </p:cNvSpPr>
          <p:nvPr/>
        </p:nvSpPr>
        <p:spPr bwMode="auto">
          <a:xfrm>
            <a:off x="1765300" y="0"/>
            <a:ext cx="5668963" cy="396875"/>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b="1">
                <a:solidFill>
                  <a:schemeClr val="tx1"/>
                </a:solidFill>
              </a:rPr>
              <a:t> 6:14-38</a:t>
            </a:r>
          </a:p>
        </p:txBody>
      </p:sp>
      <p:sp>
        <p:nvSpPr>
          <p:cNvPr id="40966" name="Text Box 106">
            <a:extLst>
              <a:ext uri="{FF2B5EF4-FFF2-40B4-BE49-F238E27FC236}">
                <a16:creationId xmlns:a16="http://schemas.microsoft.com/office/drawing/2014/main" id="{FC4E573F-6F37-D0A0-A5BF-A1D780885400}"/>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pic>
        <p:nvPicPr>
          <p:cNvPr id="452715" name="Picture 107" descr="Western Wall at Sukkot2, df 100301">
            <a:extLst>
              <a:ext uri="{FF2B5EF4-FFF2-40B4-BE49-F238E27FC236}">
                <a16:creationId xmlns:a16="http://schemas.microsoft.com/office/drawing/2014/main" id="{0343575E-2BB9-BA69-6880-D9C501875485}"/>
              </a:ext>
            </a:extLst>
          </p:cNvPr>
          <p:cNvPicPr preferRelativeResize="0">
            <a:picLocks noChangeAspect="1" noChangeArrowheads="1"/>
          </p:cNvPicPr>
          <p:nvPr>
            <p:custDataLst>
              <p:tags r:id="rId1"/>
            </p:custDataLst>
          </p:nvPr>
        </p:nvPicPr>
        <p:blipFill>
          <a:blip r:embed="rId4"/>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40968" name="Group 81">
            <a:extLst>
              <a:ext uri="{FF2B5EF4-FFF2-40B4-BE49-F238E27FC236}">
                <a16:creationId xmlns:a16="http://schemas.microsoft.com/office/drawing/2014/main" id="{38AF0C63-E401-F904-0EA9-55CF99C93457}"/>
              </a:ext>
            </a:extLst>
          </p:cNvPr>
          <p:cNvGrpSpPr>
            <a:grpSpLocks/>
          </p:cNvGrpSpPr>
          <p:nvPr/>
        </p:nvGrpSpPr>
        <p:grpSpPr bwMode="auto">
          <a:xfrm>
            <a:off x="8018463" y="3436938"/>
            <a:ext cx="981075" cy="1843087"/>
            <a:chOff x="5051" y="2165"/>
            <a:chExt cx="618" cy="1161"/>
          </a:xfrm>
        </p:grpSpPr>
        <p:grpSp>
          <p:nvGrpSpPr>
            <p:cNvPr id="40972" name="Group 82">
              <a:extLst>
                <a:ext uri="{FF2B5EF4-FFF2-40B4-BE49-F238E27FC236}">
                  <a16:creationId xmlns:a16="http://schemas.microsoft.com/office/drawing/2014/main" id="{D6C931AB-F50A-FFD4-2753-EBE2EDB6A85A}"/>
                </a:ext>
              </a:extLst>
            </p:cNvPr>
            <p:cNvGrpSpPr>
              <a:grpSpLocks/>
            </p:cNvGrpSpPr>
            <p:nvPr/>
          </p:nvGrpSpPr>
          <p:grpSpPr bwMode="auto">
            <a:xfrm>
              <a:off x="5051" y="2165"/>
              <a:ext cx="618" cy="1161"/>
              <a:chOff x="5051" y="2165"/>
              <a:chExt cx="618" cy="1161"/>
            </a:xfrm>
          </p:grpSpPr>
          <p:sp>
            <p:nvSpPr>
              <p:cNvPr id="40974" name="Freeform 83">
                <a:extLst>
                  <a:ext uri="{FF2B5EF4-FFF2-40B4-BE49-F238E27FC236}">
                    <a16:creationId xmlns:a16="http://schemas.microsoft.com/office/drawing/2014/main" id="{BD4D3369-01A0-7BF3-C3B7-3FAA25A83C1A}"/>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0975" name="AutoShape 84">
                <a:extLst>
                  <a:ext uri="{FF2B5EF4-FFF2-40B4-BE49-F238E27FC236}">
                    <a16:creationId xmlns:a16="http://schemas.microsoft.com/office/drawing/2014/main" id="{24CA03F2-AA44-A6BA-1CBD-12288F1398A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76" name="Rectangle 85">
                <a:extLst>
                  <a:ext uri="{FF2B5EF4-FFF2-40B4-BE49-F238E27FC236}">
                    <a16:creationId xmlns:a16="http://schemas.microsoft.com/office/drawing/2014/main" id="{9AA9504E-172B-20B5-13EE-C450EEDDF90A}"/>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77" name="Line 86">
                <a:extLst>
                  <a:ext uri="{FF2B5EF4-FFF2-40B4-BE49-F238E27FC236}">
                    <a16:creationId xmlns:a16="http://schemas.microsoft.com/office/drawing/2014/main" id="{A6CF87CE-BD2E-F0D6-04E9-8570D274F44B}"/>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8" name="Rectangle 87">
                <a:extLst>
                  <a:ext uri="{FF2B5EF4-FFF2-40B4-BE49-F238E27FC236}">
                    <a16:creationId xmlns:a16="http://schemas.microsoft.com/office/drawing/2014/main" id="{4BE21118-5535-F2EE-4D47-0624D53A9CE8}"/>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79" name="Rectangle 88">
                <a:extLst>
                  <a:ext uri="{FF2B5EF4-FFF2-40B4-BE49-F238E27FC236}">
                    <a16:creationId xmlns:a16="http://schemas.microsoft.com/office/drawing/2014/main" id="{77B39A5B-F199-0E0B-41F3-D8655E48DD0A}"/>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80" name="Line 89">
                <a:extLst>
                  <a:ext uri="{FF2B5EF4-FFF2-40B4-BE49-F238E27FC236}">
                    <a16:creationId xmlns:a16="http://schemas.microsoft.com/office/drawing/2014/main" id="{75448DCE-6D6F-3F6B-BDA5-F57DA7110567}"/>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1" name="Line 90">
                <a:extLst>
                  <a:ext uri="{FF2B5EF4-FFF2-40B4-BE49-F238E27FC236}">
                    <a16:creationId xmlns:a16="http://schemas.microsoft.com/office/drawing/2014/main" id="{28384E4C-1D9F-A039-1147-8783F94A4390}"/>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2" name="Line 91">
                <a:extLst>
                  <a:ext uri="{FF2B5EF4-FFF2-40B4-BE49-F238E27FC236}">
                    <a16:creationId xmlns:a16="http://schemas.microsoft.com/office/drawing/2014/main" id="{E0B95733-1014-40AA-8FE6-433D71E0D26B}"/>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3" name="Line 92">
                <a:extLst>
                  <a:ext uri="{FF2B5EF4-FFF2-40B4-BE49-F238E27FC236}">
                    <a16:creationId xmlns:a16="http://schemas.microsoft.com/office/drawing/2014/main" id="{0DF11D9B-5630-1139-956C-A9472B256A85}"/>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4" name="Line 93">
                <a:extLst>
                  <a:ext uri="{FF2B5EF4-FFF2-40B4-BE49-F238E27FC236}">
                    <a16:creationId xmlns:a16="http://schemas.microsoft.com/office/drawing/2014/main" id="{197143C0-ECB9-3FDC-D221-58BC8CD607E8}"/>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5" name="Line 94">
                <a:extLst>
                  <a:ext uri="{FF2B5EF4-FFF2-40B4-BE49-F238E27FC236}">
                    <a16:creationId xmlns:a16="http://schemas.microsoft.com/office/drawing/2014/main" id="{4A890B36-02B0-F37E-6C7D-B46EEC019C2C}"/>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6" name="Line 95">
                <a:extLst>
                  <a:ext uri="{FF2B5EF4-FFF2-40B4-BE49-F238E27FC236}">
                    <a16:creationId xmlns:a16="http://schemas.microsoft.com/office/drawing/2014/main" id="{8C565725-616C-D823-DB3B-33B3FB614446}"/>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7" name="Line 96">
                <a:extLst>
                  <a:ext uri="{FF2B5EF4-FFF2-40B4-BE49-F238E27FC236}">
                    <a16:creationId xmlns:a16="http://schemas.microsoft.com/office/drawing/2014/main" id="{59626996-3063-BCC3-4C08-DFF99F0D0F11}"/>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8" name="Line 97">
                <a:extLst>
                  <a:ext uri="{FF2B5EF4-FFF2-40B4-BE49-F238E27FC236}">
                    <a16:creationId xmlns:a16="http://schemas.microsoft.com/office/drawing/2014/main" id="{6EBA8B20-3A5B-0D5B-CFFE-C746077F3E5E}"/>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9" name="Line 98">
                <a:extLst>
                  <a:ext uri="{FF2B5EF4-FFF2-40B4-BE49-F238E27FC236}">
                    <a16:creationId xmlns:a16="http://schemas.microsoft.com/office/drawing/2014/main" id="{D1394CA6-FAA6-69B7-754E-8F734F5084C8}"/>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90" name="Rectangle 99">
                <a:extLst>
                  <a:ext uri="{FF2B5EF4-FFF2-40B4-BE49-F238E27FC236}">
                    <a16:creationId xmlns:a16="http://schemas.microsoft.com/office/drawing/2014/main" id="{796F7EEA-5171-D085-0376-02260760EEF0}"/>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p>
            </p:txBody>
          </p:sp>
        </p:grpSp>
        <p:sp>
          <p:nvSpPr>
            <p:cNvPr id="40973" name="Rectangle 100">
              <a:extLst>
                <a:ext uri="{FF2B5EF4-FFF2-40B4-BE49-F238E27FC236}">
                  <a16:creationId xmlns:a16="http://schemas.microsoft.com/office/drawing/2014/main" id="{8C85907A-E488-6486-EEA5-415421608685}"/>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452611" name="Rectangle 3">
            <a:extLst>
              <a:ext uri="{FF2B5EF4-FFF2-40B4-BE49-F238E27FC236}">
                <a16:creationId xmlns:a16="http://schemas.microsoft.com/office/drawing/2014/main" id="{8E4CDA7D-B38E-5DDF-194D-8F1BBC245C2B}"/>
              </a:ext>
            </a:extLst>
          </p:cNvPr>
          <p:cNvSpPr>
            <a:spLocks noChangeArrowheads="1"/>
          </p:cNvSpPr>
          <p:nvPr/>
        </p:nvSpPr>
        <p:spPr bwMode="auto">
          <a:xfrm>
            <a:off x="1330325" y="5708650"/>
            <a:ext cx="6640513" cy="576263"/>
          </a:xfrm>
          <a:prstGeom prst="rect">
            <a:avLst/>
          </a:prstGeom>
          <a:noFill/>
          <a:ln w="762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3200">
                <a:solidFill>
                  <a:srgbClr val="FFF814"/>
                </a:solidFill>
                <a:latin typeface="Kerala" panose="020B0604020202020204" pitchFamily="2" charset="0"/>
              </a:rPr>
              <a:t>æ¿OßZ ÎìIßæa É¿ßEÞçù ÎÄßW</a:t>
            </a:r>
          </a:p>
        </p:txBody>
      </p:sp>
      <p:pic>
        <p:nvPicPr>
          <p:cNvPr id="452716" name="Picture 108" descr="Men praying at Western Wall, tb n010200 sr">
            <a:extLst>
              <a:ext uri="{FF2B5EF4-FFF2-40B4-BE49-F238E27FC236}">
                <a16:creationId xmlns:a16="http://schemas.microsoft.com/office/drawing/2014/main" id="{8C12936A-479B-2099-3EDC-D457CA08286D}"/>
              </a:ext>
            </a:extLst>
          </p:cNvPr>
          <p:cNvPicPr preferRelativeResize="0">
            <a:picLocks noChangeAspect="1" noChangeArrowheads="1"/>
          </p:cNvPicPr>
          <p:nvPr>
            <p:custDataLst>
              <p:tags r:id="rId2"/>
            </p:custDataLst>
          </p:nvPr>
        </p:nvPicPr>
        <p:blipFill>
          <a:blip r:embed="rId5"/>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0971" name="Text Box 109">
            <a:extLst>
              <a:ext uri="{FF2B5EF4-FFF2-40B4-BE49-F238E27FC236}">
                <a16:creationId xmlns:a16="http://schemas.microsoft.com/office/drawing/2014/main" id="{BE9E4246-445B-5C1E-DB51-742322277CE8}"/>
              </a:ext>
            </a:extLst>
          </p:cNvPr>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800" b="1">
                <a:solidFill>
                  <a:schemeClr val="tx1"/>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52611"/>
                                        </p:tgtEl>
                                        <p:attrNameLst>
                                          <p:attrName>style.visibility</p:attrName>
                                        </p:attrNameLst>
                                      </p:cBhvr>
                                      <p:to>
                                        <p:strVal val="visible"/>
                                      </p:to>
                                    </p:set>
                                    <p:anim calcmode="lin" valueType="num">
                                      <p:cBhvr>
                                        <p:cTn id="7" dur="500" fill="hold"/>
                                        <p:tgtEl>
                                          <p:spTgt spid="452611"/>
                                        </p:tgtEl>
                                        <p:attrNameLst>
                                          <p:attrName>ppt_w</p:attrName>
                                        </p:attrNameLst>
                                      </p:cBhvr>
                                      <p:tavLst>
                                        <p:tav tm="0">
                                          <p:val>
                                            <p:fltVal val="0"/>
                                          </p:val>
                                        </p:tav>
                                        <p:tav tm="100000">
                                          <p:val>
                                            <p:strVal val="#ppt_w"/>
                                          </p:val>
                                        </p:tav>
                                      </p:tavLst>
                                    </p:anim>
                                    <p:anim calcmode="lin" valueType="num">
                                      <p:cBhvr>
                                        <p:cTn id="8" dur="500" fill="hold"/>
                                        <p:tgtEl>
                                          <p:spTgt spid="452611"/>
                                        </p:tgtEl>
                                        <p:attrNameLst>
                                          <p:attrName>ppt_h</p:attrName>
                                        </p:attrNameLst>
                                      </p:cBhvr>
                                      <p:tavLst>
                                        <p:tav tm="0">
                                          <p:val>
                                            <p:fltVal val="0"/>
                                          </p:val>
                                        </p:tav>
                                        <p:tav tm="100000">
                                          <p:val>
                                            <p:strVal val="#ppt_h"/>
                                          </p:val>
                                        </p:tav>
                                      </p:tavLst>
                                    </p:anim>
                                    <p:anim calcmode="lin" valueType="num">
                                      <p:cBhvr>
                                        <p:cTn id="9" dur="500" fill="hold"/>
                                        <p:tgtEl>
                                          <p:spTgt spid="452611"/>
                                        </p:tgtEl>
                                        <p:attrNameLst>
                                          <p:attrName>ppt_x</p:attrName>
                                        </p:attrNameLst>
                                      </p:cBhvr>
                                      <p:tavLst>
                                        <p:tav tm="0">
                                          <p:val>
                                            <p:fltVal val="0.5"/>
                                          </p:val>
                                        </p:tav>
                                        <p:tav tm="100000">
                                          <p:val>
                                            <p:strVal val="#ppt_x"/>
                                          </p:val>
                                        </p:tav>
                                      </p:tavLst>
                                    </p:anim>
                                    <p:anim calcmode="lin" valueType="num">
                                      <p:cBhvr>
                                        <p:cTn id="10" dur="500" fill="hold"/>
                                        <p:tgtEl>
                                          <p:spTgt spid="45261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452716"/>
                                        </p:tgtEl>
                                        <p:attrNameLst>
                                          <p:attrName>style.visibility</p:attrName>
                                        </p:attrNameLst>
                                      </p:cBhvr>
                                      <p:to>
                                        <p:strVal val="visible"/>
                                      </p:to>
                                    </p:set>
                                    <p:anim calcmode="lin" valueType="num">
                                      <p:cBhvr>
                                        <p:cTn id="15" dur="500" fill="hold"/>
                                        <p:tgtEl>
                                          <p:spTgt spid="452716"/>
                                        </p:tgtEl>
                                        <p:attrNameLst>
                                          <p:attrName>ppt_w</p:attrName>
                                        </p:attrNameLst>
                                      </p:cBhvr>
                                      <p:tavLst>
                                        <p:tav tm="0">
                                          <p:val>
                                            <p:strVal val="2/3*#ppt_w"/>
                                          </p:val>
                                        </p:tav>
                                        <p:tav tm="100000">
                                          <p:val>
                                            <p:strVal val="#ppt_w"/>
                                          </p:val>
                                        </p:tav>
                                      </p:tavLst>
                                    </p:anim>
                                    <p:anim calcmode="lin" valueType="num">
                                      <p:cBhvr>
                                        <p:cTn id="16" dur="500" fill="hold"/>
                                        <p:tgtEl>
                                          <p:spTgt spid="45271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1" grpId="0" autoUpdateAnimBg="0"/>
      <p:bldP spid="452716"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88">
            <a:extLst>
              <a:ext uri="{FF2B5EF4-FFF2-40B4-BE49-F238E27FC236}">
                <a16:creationId xmlns:a16="http://schemas.microsoft.com/office/drawing/2014/main" id="{85500060-F791-DD3A-251D-C82F0BDA7DA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pic>
        <p:nvPicPr>
          <p:cNvPr id="41987" name="Picture 93">
            <a:extLst>
              <a:ext uri="{FF2B5EF4-FFF2-40B4-BE49-F238E27FC236}">
                <a16:creationId xmlns:a16="http://schemas.microsoft.com/office/drawing/2014/main" id="{CC4BCA42-E971-55DC-F019-BA785BCAC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585788"/>
            <a:ext cx="7839075" cy="55880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41988" name="Group 68">
            <a:extLst>
              <a:ext uri="{FF2B5EF4-FFF2-40B4-BE49-F238E27FC236}">
                <a16:creationId xmlns:a16="http://schemas.microsoft.com/office/drawing/2014/main" id="{136F4674-A4F7-C6F7-392C-44A884AA6406}"/>
              </a:ext>
            </a:extLst>
          </p:cNvPr>
          <p:cNvGrpSpPr>
            <a:grpSpLocks/>
          </p:cNvGrpSpPr>
          <p:nvPr/>
        </p:nvGrpSpPr>
        <p:grpSpPr bwMode="auto">
          <a:xfrm>
            <a:off x="8018463" y="3436938"/>
            <a:ext cx="981075" cy="1843087"/>
            <a:chOff x="5051" y="2165"/>
            <a:chExt cx="618" cy="1161"/>
          </a:xfrm>
        </p:grpSpPr>
        <p:grpSp>
          <p:nvGrpSpPr>
            <p:cNvPr id="41995" name="Group 69">
              <a:extLst>
                <a:ext uri="{FF2B5EF4-FFF2-40B4-BE49-F238E27FC236}">
                  <a16:creationId xmlns:a16="http://schemas.microsoft.com/office/drawing/2014/main" id="{E03BA654-C71B-7D98-A61A-1165EB99DD50}"/>
                </a:ext>
              </a:extLst>
            </p:cNvPr>
            <p:cNvGrpSpPr>
              <a:grpSpLocks/>
            </p:cNvGrpSpPr>
            <p:nvPr/>
          </p:nvGrpSpPr>
          <p:grpSpPr bwMode="auto">
            <a:xfrm>
              <a:off x="5051" y="2165"/>
              <a:ext cx="618" cy="1161"/>
              <a:chOff x="5051" y="2165"/>
              <a:chExt cx="618" cy="1161"/>
            </a:xfrm>
          </p:grpSpPr>
          <p:sp>
            <p:nvSpPr>
              <p:cNvPr id="41997" name="Freeform 70">
                <a:extLst>
                  <a:ext uri="{FF2B5EF4-FFF2-40B4-BE49-F238E27FC236}">
                    <a16:creationId xmlns:a16="http://schemas.microsoft.com/office/drawing/2014/main" id="{928B8837-4239-C436-810D-D4740766052C}"/>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998" name="AutoShape 71">
                <a:extLst>
                  <a:ext uri="{FF2B5EF4-FFF2-40B4-BE49-F238E27FC236}">
                    <a16:creationId xmlns:a16="http://schemas.microsoft.com/office/drawing/2014/main" id="{7569E5EB-CCC7-1355-B72C-AA531ED76259}"/>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999" name="Rectangle 72">
                <a:extLst>
                  <a:ext uri="{FF2B5EF4-FFF2-40B4-BE49-F238E27FC236}">
                    <a16:creationId xmlns:a16="http://schemas.microsoft.com/office/drawing/2014/main" id="{03A8005F-11E0-493D-DA98-7364441FE006}"/>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000" name="Line 73">
                <a:extLst>
                  <a:ext uri="{FF2B5EF4-FFF2-40B4-BE49-F238E27FC236}">
                    <a16:creationId xmlns:a16="http://schemas.microsoft.com/office/drawing/2014/main" id="{0B5515DE-CC33-5081-7CCD-300FF6B3D5CD}"/>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1" name="Rectangle 74">
                <a:extLst>
                  <a:ext uri="{FF2B5EF4-FFF2-40B4-BE49-F238E27FC236}">
                    <a16:creationId xmlns:a16="http://schemas.microsoft.com/office/drawing/2014/main" id="{565D9221-02F3-BA67-3B2C-A4119AC5C7B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002" name="Rectangle 75">
                <a:extLst>
                  <a:ext uri="{FF2B5EF4-FFF2-40B4-BE49-F238E27FC236}">
                    <a16:creationId xmlns:a16="http://schemas.microsoft.com/office/drawing/2014/main" id="{8846C4BC-0EA2-0A6E-2562-AE101EC58C76}"/>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003" name="Line 76">
                <a:extLst>
                  <a:ext uri="{FF2B5EF4-FFF2-40B4-BE49-F238E27FC236}">
                    <a16:creationId xmlns:a16="http://schemas.microsoft.com/office/drawing/2014/main" id="{40C0C0E7-4504-AE28-7447-D5925217B57F}"/>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4" name="Line 77">
                <a:extLst>
                  <a:ext uri="{FF2B5EF4-FFF2-40B4-BE49-F238E27FC236}">
                    <a16:creationId xmlns:a16="http://schemas.microsoft.com/office/drawing/2014/main" id="{E720A9D6-F7B2-DCD8-FE1B-7DA20201FE56}"/>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78">
                <a:extLst>
                  <a:ext uri="{FF2B5EF4-FFF2-40B4-BE49-F238E27FC236}">
                    <a16:creationId xmlns:a16="http://schemas.microsoft.com/office/drawing/2014/main" id="{81CBE407-EE53-768A-E239-B745CA54717E}"/>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Line 79">
                <a:extLst>
                  <a:ext uri="{FF2B5EF4-FFF2-40B4-BE49-F238E27FC236}">
                    <a16:creationId xmlns:a16="http://schemas.microsoft.com/office/drawing/2014/main" id="{2F0850F7-DF73-ADC5-B669-B6C7BB309EB2}"/>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7" name="Line 80">
                <a:extLst>
                  <a:ext uri="{FF2B5EF4-FFF2-40B4-BE49-F238E27FC236}">
                    <a16:creationId xmlns:a16="http://schemas.microsoft.com/office/drawing/2014/main" id="{60F52AC2-F18E-B314-08C9-835520C410DA}"/>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81">
                <a:extLst>
                  <a:ext uri="{FF2B5EF4-FFF2-40B4-BE49-F238E27FC236}">
                    <a16:creationId xmlns:a16="http://schemas.microsoft.com/office/drawing/2014/main" id="{B5CBAB35-61A8-6F9D-0470-B47FCA5721E7}"/>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82">
                <a:extLst>
                  <a:ext uri="{FF2B5EF4-FFF2-40B4-BE49-F238E27FC236}">
                    <a16:creationId xmlns:a16="http://schemas.microsoft.com/office/drawing/2014/main" id="{61527D43-0C32-E785-8905-781458E9C67D}"/>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83">
                <a:extLst>
                  <a:ext uri="{FF2B5EF4-FFF2-40B4-BE49-F238E27FC236}">
                    <a16:creationId xmlns:a16="http://schemas.microsoft.com/office/drawing/2014/main" id="{2304FE0B-932E-743D-F3FD-4ADF9A2463E4}"/>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Line 84">
                <a:extLst>
                  <a:ext uri="{FF2B5EF4-FFF2-40B4-BE49-F238E27FC236}">
                    <a16:creationId xmlns:a16="http://schemas.microsoft.com/office/drawing/2014/main" id="{D254DCE1-E93A-C789-294A-952A25E1BCB3}"/>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2" name="Line 85">
                <a:extLst>
                  <a:ext uri="{FF2B5EF4-FFF2-40B4-BE49-F238E27FC236}">
                    <a16:creationId xmlns:a16="http://schemas.microsoft.com/office/drawing/2014/main" id="{5AB28BB1-E39F-95CC-E6CA-FBA93887637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3" name="Rectangle 86">
                <a:extLst>
                  <a:ext uri="{FF2B5EF4-FFF2-40B4-BE49-F238E27FC236}">
                    <a16:creationId xmlns:a16="http://schemas.microsoft.com/office/drawing/2014/main" id="{D6F4415D-26CE-BE0F-1137-40B201DEAAB8}"/>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41996" name="Rectangle 87">
              <a:extLst>
                <a:ext uri="{FF2B5EF4-FFF2-40B4-BE49-F238E27FC236}">
                  <a16:creationId xmlns:a16="http://schemas.microsoft.com/office/drawing/2014/main" id="{388466E2-196E-89D5-3574-3EDD6BF4F431}"/>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453726" name="Rectangle 94">
            <a:extLst>
              <a:ext uri="{FF2B5EF4-FFF2-40B4-BE49-F238E27FC236}">
                <a16:creationId xmlns:a16="http://schemas.microsoft.com/office/drawing/2014/main" id="{4D82F368-3990-BE89-B972-8BCFBA22FB69}"/>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34</a:t>
            </a:r>
          </a:p>
        </p:txBody>
      </p:sp>
      <p:sp>
        <p:nvSpPr>
          <p:cNvPr id="453727" name="Text Box 95">
            <a:extLst>
              <a:ext uri="{FF2B5EF4-FFF2-40B4-BE49-F238E27FC236}">
                <a16:creationId xmlns:a16="http://schemas.microsoft.com/office/drawing/2014/main" id="{E1E093BF-1466-FCC0-0535-FED90C8C5AF1}"/>
              </a:ext>
            </a:extLst>
          </p:cNvPr>
          <p:cNvSpPr txBox="1">
            <a:spLocks noChangeArrowheads="1"/>
          </p:cNvSpPr>
          <p:nvPr/>
        </p:nvSpPr>
        <p:spPr bwMode="auto">
          <a:xfrm>
            <a:off x="1765300" y="0"/>
            <a:ext cx="5668963" cy="396875"/>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b="1">
                <a:solidFill>
                  <a:schemeClr val="tx1"/>
                </a:solidFill>
              </a:rPr>
              <a:t> 6:14-38</a:t>
            </a:r>
          </a:p>
        </p:txBody>
      </p:sp>
      <p:sp>
        <p:nvSpPr>
          <p:cNvPr id="41991" name="Text Box 96">
            <a:extLst>
              <a:ext uri="{FF2B5EF4-FFF2-40B4-BE49-F238E27FC236}">
                <a16:creationId xmlns:a16="http://schemas.microsoft.com/office/drawing/2014/main" id="{13E27903-46CC-E73F-2C8C-8CA0EB4CFD08}"/>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pic>
        <p:nvPicPr>
          <p:cNvPr id="453724" name="Picture 92">
            <a:extLst>
              <a:ext uri="{FF2B5EF4-FFF2-40B4-BE49-F238E27FC236}">
                <a16:creationId xmlns:a16="http://schemas.microsoft.com/office/drawing/2014/main" id="{6D1A725A-8F06-DACC-ED0C-284A3C88C840}"/>
              </a:ext>
            </a:extLst>
          </p:cNvPr>
          <p:cNvPicPr>
            <a:picLocks noChangeAspect="1" noChangeArrowheads="1"/>
          </p:cNvPicPr>
          <p:nvPr/>
        </p:nvPicPr>
        <p:blipFill>
          <a:blip r:embed="rId3"/>
          <a:srcRect/>
          <a:stretch>
            <a:fillRect/>
          </a:stretch>
        </p:blipFill>
        <p:spPr bwMode="auto">
          <a:xfrm>
            <a:off x="4384675" y="2105025"/>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453734" name="Picture 102">
            <a:extLst>
              <a:ext uri="{FF2B5EF4-FFF2-40B4-BE49-F238E27FC236}">
                <a16:creationId xmlns:a16="http://schemas.microsoft.com/office/drawing/2014/main" id="{23C43ABB-7583-77D9-8A39-B527EA6CC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972" t="26277" r="15762" b="12953"/>
          <a:stretch>
            <a:fillRect/>
          </a:stretch>
        </p:blipFill>
        <p:spPr bwMode="auto">
          <a:xfrm>
            <a:off x="2408238" y="33861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1994" name="Text Box 108">
            <a:extLst>
              <a:ext uri="{FF2B5EF4-FFF2-40B4-BE49-F238E27FC236}">
                <a16:creationId xmlns:a16="http://schemas.microsoft.com/office/drawing/2014/main" id="{21B2ECAE-8162-3D80-FC64-282C55B475C7}"/>
              </a:ext>
            </a:extLst>
          </p:cNvPr>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800" b="1">
                <a:solidFill>
                  <a:schemeClr val="tx1"/>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3724"/>
                                        </p:tgtEl>
                                        <p:attrNameLst>
                                          <p:attrName>style.visibility</p:attrName>
                                        </p:attrNameLst>
                                      </p:cBhvr>
                                      <p:to>
                                        <p:strVal val="visible"/>
                                      </p:to>
                                    </p:set>
                                    <p:animEffect transition="in" filter="dissolve">
                                      <p:cBhvr>
                                        <p:cTn id="7" dur="500"/>
                                        <p:tgtEl>
                                          <p:spTgt spid="45372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53734"/>
                                        </p:tgtEl>
                                        <p:attrNameLst>
                                          <p:attrName>style.visibility</p:attrName>
                                        </p:attrNameLst>
                                      </p:cBhvr>
                                      <p:to>
                                        <p:strVal val="visible"/>
                                      </p:to>
                                    </p:set>
                                    <p:animEffect transition="in" filter="dissolve">
                                      <p:cBhvr>
                                        <p:cTn id="11" dur="500"/>
                                        <p:tgtEl>
                                          <p:spTgt spid="45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3">
            <a:extLst>
              <a:ext uri="{FF2B5EF4-FFF2-40B4-BE49-F238E27FC236}">
                <a16:creationId xmlns:a16="http://schemas.microsoft.com/office/drawing/2014/main" id="{3C6ABE0C-2FF0-C5B9-1125-3D802DB32A06}"/>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43011" name="Text Box 84">
            <a:extLst>
              <a:ext uri="{FF2B5EF4-FFF2-40B4-BE49-F238E27FC236}">
                <a16:creationId xmlns:a16="http://schemas.microsoft.com/office/drawing/2014/main" id="{7748D056-1F55-94BC-5535-8930017E2105}"/>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pic>
        <p:nvPicPr>
          <p:cNvPr id="549983" name="Picture 95" descr="Jerusalem and wilderness aerial from w, tb q010703">
            <a:extLst>
              <a:ext uri="{FF2B5EF4-FFF2-40B4-BE49-F238E27FC236}">
                <a16:creationId xmlns:a16="http://schemas.microsoft.com/office/drawing/2014/main" id="{7D54D8ED-5D9D-D882-FEC1-5F39873AE600}"/>
              </a:ext>
            </a:extLst>
          </p:cNvPr>
          <p:cNvPicPr preferRelativeResize="0">
            <a:picLocks noChangeAspect="1" noChangeArrowheads="1"/>
          </p:cNvPicPr>
          <p:nvPr>
            <p:custDataLst>
              <p:tags r:id="rId1"/>
            </p:custDataLst>
          </p:nvPr>
        </p:nvPicPr>
        <p:blipFill>
          <a:blip r:embed="rId3"/>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78" name="Text Box 90">
            <a:extLst>
              <a:ext uri="{FF2B5EF4-FFF2-40B4-BE49-F238E27FC236}">
                <a16:creationId xmlns:a16="http://schemas.microsoft.com/office/drawing/2014/main" id="{6C861BB2-A212-57C1-BC80-F489E4D90309}"/>
              </a:ext>
            </a:extLst>
          </p:cNvPr>
          <p:cNvSpPr txBox="1">
            <a:spLocks noChangeArrowheads="1"/>
          </p:cNvSpPr>
          <p:nvPr/>
        </p:nvSpPr>
        <p:spPr bwMode="auto">
          <a:xfrm>
            <a:off x="628650" y="550863"/>
            <a:ext cx="8147050" cy="1066800"/>
          </a:xfrm>
          <a:prstGeom prst="rect">
            <a:avLst/>
          </a:prstGeom>
          <a:noFill/>
          <a:ln w="12700">
            <a:noFill/>
            <a:miter lim="800000"/>
            <a:headEnd/>
            <a:tailEnd/>
          </a:ln>
          <a:effectLst>
            <a:outerShdw blurRad="63500" dist="29783" dir="3885598" algn="ctr" rotWithShape="0">
              <a:srgbClr val="F8131B">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200">
                <a:solidFill>
                  <a:srgbClr val="0831AD"/>
                </a:solidFill>
                <a:latin typeface="Kerala" panose="020B0604020202020204" pitchFamily="2" charset="0"/>
              </a:rPr>
              <a:t>§KæJ æÏøáÖçÜÎßæÜ 'æ¿OßZ ÎìIí"</a:t>
            </a:r>
            <a:r>
              <a:rPr lang="en-US" altLang="en-US" sz="3200" b="1" i="1">
                <a:solidFill>
                  <a:srgbClr val="0831AD"/>
                </a:solidFill>
              </a:rPr>
              <a:t>:                           </a:t>
            </a:r>
            <a:r>
              <a:rPr lang="en-US" altLang="en-US" sz="3200">
                <a:solidFill>
                  <a:srgbClr val="0831AD"/>
                </a:solidFill>
                <a:latin typeface="Kerala" panose="020B0604020202020204" pitchFamily="2" charset="0"/>
              </a:rPr>
              <a:t>ÍâÎßÏßæÜ ²øá ÉøÎ dÉÇÞÈ dÖiÞçµdw¢</a:t>
            </a:r>
            <a:endParaRPr lang="en-US" altLang="en-US" sz="3200" b="1" i="1">
              <a:solidFill>
                <a:srgbClr val="0831AD"/>
              </a:solidFill>
            </a:endParaRPr>
          </a:p>
        </p:txBody>
      </p:sp>
      <p:sp>
        <p:nvSpPr>
          <p:cNvPr id="549984" name="Oval 96">
            <a:extLst>
              <a:ext uri="{FF2B5EF4-FFF2-40B4-BE49-F238E27FC236}">
                <a16:creationId xmlns:a16="http://schemas.microsoft.com/office/drawing/2014/main" id="{4FBCC92C-4CCE-E0CD-CF85-13CBBD4C68FA}"/>
              </a:ext>
            </a:extLst>
          </p:cNvPr>
          <p:cNvSpPr>
            <a:spLocks noChangeArrowheads="1"/>
          </p:cNvSpPr>
          <p:nvPr/>
        </p:nvSpPr>
        <p:spPr bwMode="auto">
          <a:xfrm>
            <a:off x="3067050" y="2603500"/>
            <a:ext cx="1119188" cy="401638"/>
          </a:xfrm>
          <a:prstGeom prst="ellipse">
            <a:avLst/>
          </a:prstGeom>
          <a:noFill/>
          <a:ln w="7620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9979" name="Rectangle 91">
            <a:extLst>
              <a:ext uri="{FF2B5EF4-FFF2-40B4-BE49-F238E27FC236}">
                <a16:creationId xmlns:a16="http://schemas.microsoft.com/office/drawing/2014/main" id="{47E80AF7-C682-EFA0-99AC-853F7006E6AB}"/>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35</a:t>
            </a:r>
          </a:p>
        </p:txBody>
      </p:sp>
      <p:sp>
        <p:nvSpPr>
          <p:cNvPr id="43016" name="Text Box 93">
            <a:extLst>
              <a:ext uri="{FF2B5EF4-FFF2-40B4-BE49-F238E27FC236}">
                <a16:creationId xmlns:a16="http://schemas.microsoft.com/office/drawing/2014/main" id="{97456385-EBBA-4CE1-5A54-EE080BA4BC7C}"/>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549986" name="Text Box 98">
            <a:extLst>
              <a:ext uri="{FF2B5EF4-FFF2-40B4-BE49-F238E27FC236}">
                <a16:creationId xmlns:a16="http://schemas.microsoft.com/office/drawing/2014/main" id="{404C4C44-2852-7DEC-AD47-14A6C20BCBB6}"/>
              </a:ext>
            </a:extLst>
          </p:cNvPr>
          <p:cNvSpPr txBox="1">
            <a:spLocks noChangeArrowheads="1"/>
          </p:cNvSpPr>
          <p:nvPr/>
        </p:nvSpPr>
        <p:spPr bwMode="auto">
          <a:xfrm>
            <a:off x="1765300" y="0"/>
            <a:ext cx="5668963" cy="45720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b="1">
                <a:solidFill>
                  <a:schemeClr val="tx1"/>
                </a:solidFill>
              </a:rPr>
              <a:t> 6:14-38; </a:t>
            </a:r>
            <a:r>
              <a:rPr lang="en-US" altLang="en-US" sz="2400">
                <a:solidFill>
                  <a:schemeClr val="tx1"/>
                </a:solidFill>
                <a:latin typeface="Kerala" panose="020B0604020202020204" pitchFamily="2" charset="0"/>
              </a:rPr>
              <a:t>ÎJÞ</a:t>
            </a:r>
            <a:r>
              <a:rPr lang="en-US" altLang="en-US" sz="1600" b="1">
                <a:solidFill>
                  <a:schemeClr val="tx1"/>
                </a:solidFill>
              </a:rPr>
              <a:t>. 21:12-23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6*min(max(#ppt_w*#ppt_h,.3),1)-7.4)/-.7*#ppt_w"/>
                                          </p:val>
                                        </p:tav>
                                        <p:tav tm="100000">
                                          <p:val>
                                            <p:strVal val="#ppt_w"/>
                                          </p:val>
                                        </p:tav>
                                      </p:tavLst>
                                    </p:anim>
                                    <p:anim calcmode="lin" valueType="num">
                                      <p:cBhvr>
                                        <p:cTn id="13" dur="500" fill="hold"/>
                                        <p:tgtEl>
                                          <p:spTgt spid="549984"/>
                                        </p:tgtEl>
                                        <p:attrNameLst>
                                          <p:attrName>ppt_h</p:attrName>
                                        </p:attrNameLst>
                                      </p:cBhvr>
                                      <p:tavLst>
                                        <p:tav tm="0">
                                          <p:val>
                                            <p:strVal val="(6*min(max(#ppt_w*#ppt_h,.3),1)-7.4)/-.7*#ppt_h"/>
                                          </p:val>
                                        </p:tav>
                                        <p:tav tm="100000">
                                          <p:val>
                                            <p:strVal val="#ppt_h"/>
                                          </p:val>
                                        </p:tav>
                                      </p:tavLst>
                                    </p:anim>
                                    <p:anim calcmode="lin" valueType="num">
                                      <p:cBhvr>
                                        <p:cTn id="14" dur="500" fill="hold"/>
                                        <p:tgtEl>
                                          <p:spTgt spid="549984"/>
                                        </p:tgtEl>
                                        <p:attrNameLst>
                                          <p:attrName>ppt_x</p:attrName>
                                        </p:attrNameLst>
                                      </p:cBhvr>
                                      <p:tavLst>
                                        <p:tav tm="0">
                                          <p:val>
                                            <p:fltVal val="0.5"/>
                                          </p:val>
                                        </p:tav>
                                        <p:tav tm="100000">
                                          <p:val>
                                            <p:strVal val="#ppt_x"/>
                                          </p:val>
                                        </p:tav>
                                      </p:tavLst>
                                    </p:anim>
                                    <p:anim calcmode="lin" valueType="num">
                                      <p:cBhvr>
                                        <p:cTn id="15" dur="500" fill="hold"/>
                                        <p:tgtEl>
                                          <p:spTgt spid="54998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autoUpdateAnimBg="0"/>
      <p:bldP spid="54998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13">
            <a:extLst>
              <a:ext uri="{FF2B5EF4-FFF2-40B4-BE49-F238E27FC236}">
                <a16:creationId xmlns:a16="http://schemas.microsoft.com/office/drawing/2014/main" id="{FABB0B10-0E69-3382-50B8-3DB1F31B16BA}"/>
              </a:ext>
            </a:extLst>
          </p:cNvPr>
          <p:cNvGrpSpPr>
            <a:grpSpLocks/>
          </p:cNvGrpSpPr>
          <p:nvPr/>
        </p:nvGrpSpPr>
        <p:grpSpPr bwMode="auto">
          <a:xfrm>
            <a:off x="6289985" y="1290059"/>
            <a:ext cx="919814" cy="1010116"/>
            <a:chOff x="1557" y="1007"/>
            <a:chExt cx="2105" cy="1949"/>
          </a:xfrm>
        </p:grpSpPr>
        <p:grpSp>
          <p:nvGrpSpPr>
            <p:cNvPr id="44118" name="Group 115">
              <a:extLst>
                <a:ext uri="{FF2B5EF4-FFF2-40B4-BE49-F238E27FC236}">
                  <a16:creationId xmlns:a16="http://schemas.microsoft.com/office/drawing/2014/main" id="{DB5FB9FB-79D1-25FA-D746-E32789E5C255}"/>
                </a:ext>
              </a:extLst>
            </p:cNvPr>
            <p:cNvGrpSpPr>
              <a:grpSpLocks/>
            </p:cNvGrpSpPr>
            <p:nvPr/>
          </p:nvGrpSpPr>
          <p:grpSpPr bwMode="auto">
            <a:xfrm>
              <a:off x="1557" y="1209"/>
              <a:ext cx="2105" cy="1421"/>
              <a:chOff x="578" y="2316"/>
              <a:chExt cx="2105" cy="1421"/>
            </a:xfrm>
          </p:grpSpPr>
          <p:sp>
            <p:nvSpPr>
              <p:cNvPr id="44120" name="Freeform 116" descr="Cork">
                <a:extLst>
                  <a:ext uri="{FF2B5EF4-FFF2-40B4-BE49-F238E27FC236}">
                    <a16:creationId xmlns:a16="http://schemas.microsoft.com/office/drawing/2014/main" id="{3FEFD841-D67A-93B2-B55F-7BD867E42591}"/>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4121" name="Freeform 117" descr="Cork">
                <a:extLst>
                  <a:ext uri="{FF2B5EF4-FFF2-40B4-BE49-F238E27FC236}">
                    <a16:creationId xmlns:a16="http://schemas.microsoft.com/office/drawing/2014/main" id="{71CA31E4-8012-A7A0-4A5F-14DDA0F74DBD}"/>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4113" name="Freeform 119">
              <a:extLst>
                <a:ext uri="{FF2B5EF4-FFF2-40B4-BE49-F238E27FC236}">
                  <a16:creationId xmlns:a16="http://schemas.microsoft.com/office/drawing/2014/main" id="{ABC1613F-B335-E1EB-DEC6-68C835222B84}"/>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14" name="Freeform 120">
              <a:extLst>
                <a:ext uri="{FF2B5EF4-FFF2-40B4-BE49-F238E27FC236}">
                  <a16:creationId xmlns:a16="http://schemas.microsoft.com/office/drawing/2014/main" id="{57B0647E-E6EA-A917-0AF6-1EEAAD768E04}"/>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15" name="Freeform 121">
              <a:extLst>
                <a:ext uri="{FF2B5EF4-FFF2-40B4-BE49-F238E27FC236}">
                  <a16:creationId xmlns:a16="http://schemas.microsoft.com/office/drawing/2014/main" id="{524A12A8-41D8-D70C-147C-68D98009AE9C}"/>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16" name="Freeform 122">
              <a:extLst>
                <a:ext uri="{FF2B5EF4-FFF2-40B4-BE49-F238E27FC236}">
                  <a16:creationId xmlns:a16="http://schemas.microsoft.com/office/drawing/2014/main" id="{33FB899D-FFEB-0149-9F7E-55D78BC5145C}"/>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17" name="Freeform 123">
              <a:extLst>
                <a:ext uri="{FF2B5EF4-FFF2-40B4-BE49-F238E27FC236}">
                  <a16:creationId xmlns:a16="http://schemas.microsoft.com/office/drawing/2014/main" id="{8603105C-C8D9-9B7B-FCC8-C96F9692044F}"/>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4035" name="Group 113">
            <a:extLst>
              <a:ext uri="{FF2B5EF4-FFF2-40B4-BE49-F238E27FC236}">
                <a16:creationId xmlns:a16="http://schemas.microsoft.com/office/drawing/2014/main" id="{92C44986-7BD2-1B3F-F203-61253D49B2DB}"/>
              </a:ext>
            </a:extLst>
          </p:cNvPr>
          <p:cNvGrpSpPr>
            <a:grpSpLocks/>
          </p:cNvGrpSpPr>
          <p:nvPr/>
        </p:nvGrpSpPr>
        <p:grpSpPr bwMode="auto">
          <a:xfrm>
            <a:off x="6289985" y="3307772"/>
            <a:ext cx="919814" cy="1010116"/>
            <a:chOff x="1557" y="1007"/>
            <a:chExt cx="2105" cy="1949"/>
          </a:xfrm>
        </p:grpSpPr>
        <p:grpSp>
          <p:nvGrpSpPr>
            <p:cNvPr id="44108" name="Group 115">
              <a:extLst>
                <a:ext uri="{FF2B5EF4-FFF2-40B4-BE49-F238E27FC236}">
                  <a16:creationId xmlns:a16="http://schemas.microsoft.com/office/drawing/2014/main" id="{A1D8AF21-FA01-333D-0915-E9D9FCE75426}"/>
                </a:ext>
              </a:extLst>
            </p:cNvPr>
            <p:cNvGrpSpPr>
              <a:grpSpLocks/>
            </p:cNvGrpSpPr>
            <p:nvPr/>
          </p:nvGrpSpPr>
          <p:grpSpPr bwMode="auto">
            <a:xfrm>
              <a:off x="1557" y="1209"/>
              <a:ext cx="2105" cy="1421"/>
              <a:chOff x="578" y="2316"/>
              <a:chExt cx="2105" cy="1421"/>
            </a:xfrm>
          </p:grpSpPr>
          <p:sp>
            <p:nvSpPr>
              <p:cNvPr id="44110" name="Freeform 116" descr="Cork">
                <a:extLst>
                  <a:ext uri="{FF2B5EF4-FFF2-40B4-BE49-F238E27FC236}">
                    <a16:creationId xmlns:a16="http://schemas.microsoft.com/office/drawing/2014/main" id="{17B5CD59-F1B9-4037-6752-5AD1432F873B}"/>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4111" name="Freeform 117" descr="Cork">
                <a:extLst>
                  <a:ext uri="{FF2B5EF4-FFF2-40B4-BE49-F238E27FC236}">
                    <a16:creationId xmlns:a16="http://schemas.microsoft.com/office/drawing/2014/main" id="{F6A125FD-8BC2-B351-433D-BF394AF06EE8}"/>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4103" name="Freeform 119">
              <a:extLst>
                <a:ext uri="{FF2B5EF4-FFF2-40B4-BE49-F238E27FC236}">
                  <a16:creationId xmlns:a16="http://schemas.microsoft.com/office/drawing/2014/main" id="{A472ED07-7F7D-2F0A-C2B5-58BF899D5958}"/>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04" name="Freeform 120">
              <a:extLst>
                <a:ext uri="{FF2B5EF4-FFF2-40B4-BE49-F238E27FC236}">
                  <a16:creationId xmlns:a16="http://schemas.microsoft.com/office/drawing/2014/main" id="{F52C121E-14A2-5129-9160-927FCDEB0702}"/>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05" name="Freeform 121">
              <a:extLst>
                <a:ext uri="{FF2B5EF4-FFF2-40B4-BE49-F238E27FC236}">
                  <a16:creationId xmlns:a16="http://schemas.microsoft.com/office/drawing/2014/main" id="{0EFEBA8B-902F-3451-B406-6A2154769227}"/>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06" name="Freeform 122">
              <a:extLst>
                <a:ext uri="{FF2B5EF4-FFF2-40B4-BE49-F238E27FC236}">
                  <a16:creationId xmlns:a16="http://schemas.microsoft.com/office/drawing/2014/main" id="{A9F82401-1700-5968-73A2-E9A356204B89}"/>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07" name="Freeform 123">
              <a:extLst>
                <a:ext uri="{FF2B5EF4-FFF2-40B4-BE49-F238E27FC236}">
                  <a16:creationId xmlns:a16="http://schemas.microsoft.com/office/drawing/2014/main" id="{615F9DF6-752F-6A0C-6D4C-1C0620F5A5A8}"/>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a:extLst>
              <a:ext uri="{FF2B5EF4-FFF2-40B4-BE49-F238E27FC236}">
                <a16:creationId xmlns:a16="http://schemas.microsoft.com/office/drawing/2014/main" id="{5CC67DCA-13AC-DADA-CE89-59DE28710C6E}"/>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037" name="AutoShape 3">
            <a:extLst>
              <a:ext uri="{FF2B5EF4-FFF2-40B4-BE49-F238E27FC236}">
                <a16:creationId xmlns:a16="http://schemas.microsoft.com/office/drawing/2014/main" id="{1F7C5514-502B-D22A-2F0D-A126698AF12E}"/>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38" name="Rectangle 4">
            <a:extLst>
              <a:ext uri="{FF2B5EF4-FFF2-40B4-BE49-F238E27FC236}">
                <a16:creationId xmlns:a16="http://schemas.microsoft.com/office/drawing/2014/main" id="{19846073-1F51-3D8D-9DFA-38D0F1ED0C0D}"/>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39" name="Rectangle 5">
            <a:extLst>
              <a:ext uri="{FF2B5EF4-FFF2-40B4-BE49-F238E27FC236}">
                <a16:creationId xmlns:a16="http://schemas.microsoft.com/office/drawing/2014/main" id="{25372502-DBE5-4993-A9FF-E171172071AC}"/>
              </a:ext>
            </a:extLst>
          </p:cNvPr>
          <p:cNvSpPr>
            <a:spLocks noChangeArrowheads="1"/>
          </p:cNvSpPr>
          <p:nvPr/>
        </p:nvSpPr>
        <p:spPr bwMode="auto">
          <a:xfrm>
            <a:off x="3106738" y="1089025"/>
            <a:ext cx="13700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2"/>
                </a:solidFill>
                <a:latin typeface="Kerala" pitchFamily="2" charset="0"/>
              </a:rPr>
              <a:t>øÞ¼ÍøÃ¢</a:t>
            </a:r>
            <a:endParaRPr lang="en-US" altLang="en-US" sz="4400" b="1">
              <a:solidFill>
                <a:schemeClr val="accent2"/>
              </a:solidFill>
              <a:latin typeface="Times" panose="02020603050405020304" pitchFamily="18" charset="0"/>
            </a:endParaRPr>
          </a:p>
        </p:txBody>
      </p:sp>
      <p:sp>
        <p:nvSpPr>
          <p:cNvPr id="44040" name="Rectangle 6">
            <a:extLst>
              <a:ext uri="{FF2B5EF4-FFF2-40B4-BE49-F238E27FC236}">
                <a16:creationId xmlns:a16="http://schemas.microsoft.com/office/drawing/2014/main" id="{6E2DA016-0A85-0073-EC4D-6348ED66C5C0}"/>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8631" name="Rectangle 7">
            <a:extLst>
              <a:ext uri="{FF2B5EF4-FFF2-40B4-BE49-F238E27FC236}">
                <a16:creationId xmlns:a16="http://schemas.microsoft.com/office/drawing/2014/main" id="{568EB5E3-421C-57A6-3517-2DDE1A14DCEB}"/>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rPr>
              <a:t>ca. 1000 B.C.</a:t>
            </a:r>
          </a:p>
        </p:txBody>
      </p:sp>
      <p:sp>
        <p:nvSpPr>
          <p:cNvPr id="44042" name="Rectangle 9">
            <a:extLst>
              <a:ext uri="{FF2B5EF4-FFF2-40B4-BE49-F238E27FC236}">
                <a16:creationId xmlns:a16="http://schemas.microsoft.com/office/drawing/2014/main" id="{5930A018-3A77-8742-1547-967381337EC6}"/>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43" name="Rectangle 10">
            <a:extLst>
              <a:ext uri="{FF2B5EF4-FFF2-40B4-BE49-F238E27FC236}">
                <a16:creationId xmlns:a16="http://schemas.microsoft.com/office/drawing/2014/main" id="{BACCB573-C7A5-D2EF-D00A-2714923BD2B3}"/>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S - D - S</a:t>
            </a:r>
          </a:p>
        </p:txBody>
      </p:sp>
      <p:sp>
        <p:nvSpPr>
          <p:cNvPr id="538636" name="Rectangle 12">
            <a:extLst>
              <a:ext uri="{FF2B5EF4-FFF2-40B4-BE49-F238E27FC236}">
                <a16:creationId xmlns:a16="http://schemas.microsoft.com/office/drawing/2014/main" id="{2603A868-99D2-3CEB-49BA-F50D10CFC8FD}"/>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44045" name="Group 13">
            <a:extLst>
              <a:ext uri="{FF2B5EF4-FFF2-40B4-BE49-F238E27FC236}">
                <a16:creationId xmlns:a16="http://schemas.microsoft.com/office/drawing/2014/main" id="{41F3BD51-DAF8-40F8-6C8D-EEB5D05FB067}"/>
              </a:ext>
            </a:extLst>
          </p:cNvPr>
          <p:cNvGrpSpPr>
            <a:grpSpLocks/>
          </p:cNvGrpSpPr>
          <p:nvPr/>
        </p:nvGrpSpPr>
        <p:grpSpPr bwMode="auto">
          <a:xfrm>
            <a:off x="901700" y="2603500"/>
            <a:ext cx="2201863" cy="1765300"/>
            <a:chOff x="568" y="1640"/>
            <a:chExt cx="1387" cy="1112"/>
          </a:xfrm>
        </p:grpSpPr>
        <p:grpSp>
          <p:nvGrpSpPr>
            <p:cNvPr id="44097" name="Group 14">
              <a:extLst>
                <a:ext uri="{FF2B5EF4-FFF2-40B4-BE49-F238E27FC236}">
                  <a16:creationId xmlns:a16="http://schemas.microsoft.com/office/drawing/2014/main" id="{6F94D9AB-6D8B-A5F1-E8D9-9B15082FD800}"/>
                </a:ext>
              </a:extLst>
            </p:cNvPr>
            <p:cNvGrpSpPr>
              <a:grpSpLocks/>
            </p:cNvGrpSpPr>
            <p:nvPr/>
          </p:nvGrpSpPr>
          <p:grpSpPr bwMode="auto">
            <a:xfrm>
              <a:off x="568" y="1640"/>
              <a:ext cx="1249" cy="1112"/>
              <a:chOff x="568" y="1640"/>
              <a:chExt cx="1249" cy="1112"/>
            </a:xfrm>
          </p:grpSpPr>
          <p:sp>
            <p:nvSpPr>
              <p:cNvPr id="538639" name="Oval 15">
                <a:extLst>
                  <a:ext uri="{FF2B5EF4-FFF2-40B4-BE49-F238E27FC236}">
                    <a16:creationId xmlns:a16="http://schemas.microsoft.com/office/drawing/2014/main" id="{0FC5BA71-FB80-EDD6-5705-8719FB467049}"/>
                  </a:ext>
                </a:extLst>
              </p:cNvPr>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100" name="Freeform 16">
                <a:extLst>
                  <a:ext uri="{FF2B5EF4-FFF2-40B4-BE49-F238E27FC236}">
                    <a16:creationId xmlns:a16="http://schemas.microsoft.com/office/drawing/2014/main" id="{48496166-EA36-86E1-1336-3CF2C262B932}"/>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4101" name="Freeform 17">
                <a:extLst>
                  <a:ext uri="{FF2B5EF4-FFF2-40B4-BE49-F238E27FC236}">
                    <a16:creationId xmlns:a16="http://schemas.microsoft.com/office/drawing/2014/main" id="{A4CFD41A-EC00-1E4F-B917-34B7E1B80DF0}"/>
                  </a:ext>
                </a:extLst>
              </p:cNvPr>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a:extLst>
                <a:ext uri="{FF2B5EF4-FFF2-40B4-BE49-F238E27FC236}">
                  <a16:creationId xmlns:a16="http://schemas.microsoft.com/office/drawing/2014/main" id="{F0C3B9E6-2753-73DB-345C-EA58179AF163}"/>
                </a:ext>
              </a:extLst>
            </p:cNvPr>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a:t>
              </a:r>
              <a:r>
                <a:rPr lang="en-US" sz="6000">
                  <a:solidFill>
                    <a:srgbClr val="51DC00"/>
                  </a:solidFill>
                  <a:latin typeface="Times" charset="0"/>
                  <a:ea typeface="+mn-ea"/>
                </a:rPr>
                <a:t>R</a:t>
              </a:r>
              <a:r>
                <a:rPr lang="en-US" sz="3600">
                  <a:solidFill>
                    <a:schemeClr val="tx2"/>
                  </a:solidFill>
                  <a:latin typeface="Times" charset="0"/>
                  <a:ea typeface="+mn-ea"/>
                </a:rPr>
                <a:t> C</a:t>
              </a:r>
            </a:p>
          </p:txBody>
        </p:sp>
      </p:grpSp>
      <p:sp>
        <p:nvSpPr>
          <p:cNvPr id="44046" name="Rectangle 19">
            <a:extLst>
              <a:ext uri="{FF2B5EF4-FFF2-40B4-BE49-F238E27FC236}">
                <a16:creationId xmlns:a16="http://schemas.microsoft.com/office/drawing/2014/main" id="{E133BD19-56BA-A14D-9C0C-559EA4835D93}"/>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47" name="Line 20">
            <a:extLst>
              <a:ext uri="{FF2B5EF4-FFF2-40B4-BE49-F238E27FC236}">
                <a16:creationId xmlns:a16="http://schemas.microsoft.com/office/drawing/2014/main" id="{358FD3AA-5B42-C951-E0A8-D45F02E33540}"/>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8" name="Line 21">
            <a:extLst>
              <a:ext uri="{FF2B5EF4-FFF2-40B4-BE49-F238E27FC236}">
                <a16:creationId xmlns:a16="http://schemas.microsoft.com/office/drawing/2014/main" id="{F7CCFE38-FBC3-ACBD-4769-0775FCB4BE43}"/>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9" name="Line 22">
            <a:extLst>
              <a:ext uri="{FF2B5EF4-FFF2-40B4-BE49-F238E27FC236}">
                <a16:creationId xmlns:a16="http://schemas.microsoft.com/office/drawing/2014/main" id="{585B15CF-D4CC-9E06-7171-B54AC1C2CAD7}"/>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0" name="Line 23">
            <a:extLst>
              <a:ext uri="{FF2B5EF4-FFF2-40B4-BE49-F238E27FC236}">
                <a16:creationId xmlns:a16="http://schemas.microsoft.com/office/drawing/2014/main" id="{99AF1A7F-86E3-9861-B35B-9F8DDD88A23B}"/>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1" name="Line 24">
            <a:extLst>
              <a:ext uri="{FF2B5EF4-FFF2-40B4-BE49-F238E27FC236}">
                <a16:creationId xmlns:a16="http://schemas.microsoft.com/office/drawing/2014/main" id="{897DF138-DDD8-2E4F-03EC-08E6418117D1}"/>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2" name="Line 25">
            <a:extLst>
              <a:ext uri="{FF2B5EF4-FFF2-40B4-BE49-F238E27FC236}">
                <a16:creationId xmlns:a16="http://schemas.microsoft.com/office/drawing/2014/main" id="{2169A83D-955B-EA36-71D6-B2BFAE59A4AC}"/>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3" name="Line 26">
            <a:extLst>
              <a:ext uri="{FF2B5EF4-FFF2-40B4-BE49-F238E27FC236}">
                <a16:creationId xmlns:a16="http://schemas.microsoft.com/office/drawing/2014/main" id="{503F063D-6E50-982B-F932-F1C7F65F6E57}"/>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4" name="Line 27">
            <a:extLst>
              <a:ext uri="{FF2B5EF4-FFF2-40B4-BE49-F238E27FC236}">
                <a16:creationId xmlns:a16="http://schemas.microsoft.com/office/drawing/2014/main" id="{E32FF504-8CCF-2FEF-4C67-456F11C5CBF7}"/>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5" name="Line 28">
            <a:extLst>
              <a:ext uri="{FF2B5EF4-FFF2-40B4-BE49-F238E27FC236}">
                <a16:creationId xmlns:a16="http://schemas.microsoft.com/office/drawing/2014/main" id="{0611986B-BD1E-F9C0-274B-643AF7098AC3}"/>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6" name="Rectangle 29">
            <a:extLst>
              <a:ext uri="{FF2B5EF4-FFF2-40B4-BE49-F238E27FC236}">
                <a16:creationId xmlns:a16="http://schemas.microsoft.com/office/drawing/2014/main" id="{672DAD3B-FBFB-FB34-A5DD-75648062B17C}"/>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57" name="Rectangle 30">
            <a:extLst>
              <a:ext uri="{FF2B5EF4-FFF2-40B4-BE49-F238E27FC236}">
                <a16:creationId xmlns:a16="http://schemas.microsoft.com/office/drawing/2014/main" id="{4B9190D7-2435-7767-D8C1-F10A98F611DF}"/>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58" name="Rectangle 31">
            <a:extLst>
              <a:ext uri="{FF2B5EF4-FFF2-40B4-BE49-F238E27FC236}">
                <a16:creationId xmlns:a16="http://schemas.microsoft.com/office/drawing/2014/main" id="{36C05108-164A-31E5-AEF3-13CE183D4385}"/>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8797" name="Rectangle 173">
            <a:extLst>
              <a:ext uri="{FF2B5EF4-FFF2-40B4-BE49-F238E27FC236}">
                <a16:creationId xmlns:a16="http://schemas.microsoft.com/office/drawing/2014/main" id="{77ED38BD-4A63-7B39-C013-2616A63F35AF}"/>
              </a:ext>
            </a:extLst>
          </p:cNvPr>
          <p:cNvSpPr>
            <a:spLocks noChangeArrowheads="1"/>
          </p:cNvSpPr>
          <p:nvPr/>
        </p:nvSpPr>
        <p:spPr bwMode="auto">
          <a:xfrm>
            <a:off x="3106738" y="4670425"/>
            <a:ext cx="3140075"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60" name="Rectangle 32">
            <a:extLst>
              <a:ext uri="{FF2B5EF4-FFF2-40B4-BE49-F238E27FC236}">
                <a16:creationId xmlns:a16="http://schemas.microsoft.com/office/drawing/2014/main" id="{6BC96FFE-0373-63B5-53DF-09B6AC78C868}"/>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61" name="Line 36">
            <a:extLst>
              <a:ext uri="{FF2B5EF4-FFF2-40B4-BE49-F238E27FC236}">
                <a16:creationId xmlns:a16="http://schemas.microsoft.com/office/drawing/2014/main" id="{10670E5E-1135-5A5A-2A45-53DD449DD990}"/>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8661" name="Rectangle 37">
            <a:extLst>
              <a:ext uri="{FF2B5EF4-FFF2-40B4-BE49-F238E27FC236}">
                <a16:creationId xmlns:a16="http://schemas.microsoft.com/office/drawing/2014/main" id="{1451A3AD-F939-4213-7D9D-5C47F0410E5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538662" name="Line 38">
            <a:extLst>
              <a:ext uri="{FF2B5EF4-FFF2-40B4-BE49-F238E27FC236}">
                <a16:creationId xmlns:a16="http://schemas.microsoft.com/office/drawing/2014/main" id="{C559F145-9096-E121-1E32-2B12ED8ED87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064" name="Text Box 65">
            <a:extLst>
              <a:ext uri="{FF2B5EF4-FFF2-40B4-BE49-F238E27FC236}">
                <a16:creationId xmlns:a16="http://schemas.microsoft.com/office/drawing/2014/main" id="{6ED8F834-6E7B-F304-710A-9D8261C0B82E}"/>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538691" name="Oval 67">
            <a:extLst>
              <a:ext uri="{FF2B5EF4-FFF2-40B4-BE49-F238E27FC236}">
                <a16:creationId xmlns:a16="http://schemas.microsoft.com/office/drawing/2014/main" id="{A23E8E70-46EC-5D41-ADA6-AD364EF627C1}"/>
              </a:ext>
            </a:extLst>
          </p:cNvPr>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8692" name="Oval 68">
            <a:extLst>
              <a:ext uri="{FF2B5EF4-FFF2-40B4-BE49-F238E27FC236}">
                <a16:creationId xmlns:a16="http://schemas.microsoft.com/office/drawing/2014/main" id="{78C58030-893A-3495-D22C-23EA0D1AB3A6}"/>
              </a:ext>
            </a:extLst>
          </p:cNvPr>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8693" name="Oval 69">
            <a:extLst>
              <a:ext uri="{FF2B5EF4-FFF2-40B4-BE49-F238E27FC236}">
                <a16:creationId xmlns:a16="http://schemas.microsoft.com/office/drawing/2014/main" id="{3C157F8F-C674-D4CE-EC6F-7A239BBAA682}"/>
              </a:ext>
            </a:extLst>
          </p:cNvPr>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44068" name="Group 108">
            <a:extLst>
              <a:ext uri="{FF2B5EF4-FFF2-40B4-BE49-F238E27FC236}">
                <a16:creationId xmlns:a16="http://schemas.microsoft.com/office/drawing/2014/main" id="{8209AEBA-CDDA-6EA1-DECC-76FA4B35D881}"/>
              </a:ext>
            </a:extLst>
          </p:cNvPr>
          <p:cNvGrpSpPr>
            <a:grpSpLocks/>
          </p:cNvGrpSpPr>
          <p:nvPr/>
        </p:nvGrpSpPr>
        <p:grpSpPr bwMode="auto">
          <a:xfrm>
            <a:off x="8018463" y="3436938"/>
            <a:ext cx="981075" cy="1843087"/>
            <a:chOff x="5051" y="2165"/>
            <a:chExt cx="618" cy="1161"/>
          </a:xfrm>
        </p:grpSpPr>
        <p:grpSp>
          <p:nvGrpSpPr>
            <p:cNvPr id="44078" name="Group 109">
              <a:extLst>
                <a:ext uri="{FF2B5EF4-FFF2-40B4-BE49-F238E27FC236}">
                  <a16:creationId xmlns:a16="http://schemas.microsoft.com/office/drawing/2014/main" id="{CAF285DD-286A-D9A8-0E60-35A3E09828DB}"/>
                </a:ext>
              </a:extLst>
            </p:cNvPr>
            <p:cNvGrpSpPr>
              <a:grpSpLocks/>
            </p:cNvGrpSpPr>
            <p:nvPr/>
          </p:nvGrpSpPr>
          <p:grpSpPr bwMode="auto">
            <a:xfrm>
              <a:off x="5051" y="2165"/>
              <a:ext cx="618" cy="1161"/>
              <a:chOff x="5051" y="2165"/>
              <a:chExt cx="618" cy="1161"/>
            </a:xfrm>
          </p:grpSpPr>
          <p:sp>
            <p:nvSpPr>
              <p:cNvPr id="44080" name="Freeform 110">
                <a:extLst>
                  <a:ext uri="{FF2B5EF4-FFF2-40B4-BE49-F238E27FC236}">
                    <a16:creationId xmlns:a16="http://schemas.microsoft.com/office/drawing/2014/main" id="{3229AC91-C929-D59B-F5B3-48AEA06CE253}"/>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081" name="AutoShape 111">
                <a:extLst>
                  <a:ext uri="{FF2B5EF4-FFF2-40B4-BE49-F238E27FC236}">
                    <a16:creationId xmlns:a16="http://schemas.microsoft.com/office/drawing/2014/main" id="{44A9BE5C-46FE-E7FF-59BF-2B5F7876FE06}"/>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82" name="Rectangle 112">
                <a:extLst>
                  <a:ext uri="{FF2B5EF4-FFF2-40B4-BE49-F238E27FC236}">
                    <a16:creationId xmlns:a16="http://schemas.microsoft.com/office/drawing/2014/main" id="{18D1CAE8-4ED1-C52A-F766-C99BAB166ECD}"/>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83" name="Line 113">
                <a:extLst>
                  <a:ext uri="{FF2B5EF4-FFF2-40B4-BE49-F238E27FC236}">
                    <a16:creationId xmlns:a16="http://schemas.microsoft.com/office/drawing/2014/main" id="{3EF90486-0FD3-67D7-CF48-18DB4327D857}"/>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4" name="Rectangle 114">
                <a:extLst>
                  <a:ext uri="{FF2B5EF4-FFF2-40B4-BE49-F238E27FC236}">
                    <a16:creationId xmlns:a16="http://schemas.microsoft.com/office/drawing/2014/main" id="{6E358D39-1750-567B-EEEF-06F838E05F6F}"/>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85" name="Rectangle 115">
                <a:extLst>
                  <a:ext uri="{FF2B5EF4-FFF2-40B4-BE49-F238E27FC236}">
                    <a16:creationId xmlns:a16="http://schemas.microsoft.com/office/drawing/2014/main" id="{44F329D0-0177-8075-B520-4B96578FFE38}"/>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086" name="Line 116">
                <a:extLst>
                  <a:ext uri="{FF2B5EF4-FFF2-40B4-BE49-F238E27FC236}">
                    <a16:creationId xmlns:a16="http://schemas.microsoft.com/office/drawing/2014/main" id="{75C5B153-250B-3147-76A0-4925E4282063}"/>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7" name="Line 117">
                <a:extLst>
                  <a:ext uri="{FF2B5EF4-FFF2-40B4-BE49-F238E27FC236}">
                    <a16:creationId xmlns:a16="http://schemas.microsoft.com/office/drawing/2014/main" id="{B63220B7-1B85-E691-2A98-082FBD9F5FDF}"/>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8" name="Line 118">
                <a:extLst>
                  <a:ext uri="{FF2B5EF4-FFF2-40B4-BE49-F238E27FC236}">
                    <a16:creationId xmlns:a16="http://schemas.microsoft.com/office/drawing/2014/main" id="{52AC8A30-83D8-0DBE-C8A2-0EED76BEE0CE}"/>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9" name="Line 119">
                <a:extLst>
                  <a:ext uri="{FF2B5EF4-FFF2-40B4-BE49-F238E27FC236}">
                    <a16:creationId xmlns:a16="http://schemas.microsoft.com/office/drawing/2014/main" id="{8946394A-0E74-722E-4624-A4AE82D61996}"/>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0" name="Line 120">
                <a:extLst>
                  <a:ext uri="{FF2B5EF4-FFF2-40B4-BE49-F238E27FC236}">
                    <a16:creationId xmlns:a16="http://schemas.microsoft.com/office/drawing/2014/main" id="{370789A4-2FFE-3422-5CE1-926A76E77F35}"/>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1" name="Line 121">
                <a:extLst>
                  <a:ext uri="{FF2B5EF4-FFF2-40B4-BE49-F238E27FC236}">
                    <a16:creationId xmlns:a16="http://schemas.microsoft.com/office/drawing/2014/main" id="{AFCF76AC-FCC5-D226-62C1-E53B1D06057C}"/>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2" name="Line 122">
                <a:extLst>
                  <a:ext uri="{FF2B5EF4-FFF2-40B4-BE49-F238E27FC236}">
                    <a16:creationId xmlns:a16="http://schemas.microsoft.com/office/drawing/2014/main" id="{90D15D1E-7C08-CF44-2A8A-0F52234E6892}"/>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3" name="Line 123">
                <a:extLst>
                  <a:ext uri="{FF2B5EF4-FFF2-40B4-BE49-F238E27FC236}">
                    <a16:creationId xmlns:a16="http://schemas.microsoft.com/office/drawing/2014/main" id="{6353A6B0-6D79-4FBE-B11D-EBB313BB3299}"/>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4" name="Line 124">
                <a:extLst>
                  <a:ext uri="{FF2B5EF4-FFF2-40B4-BE49-F238E27FC236}">
                    <a16:creationId xmlns:a16="http://schemas.microsoft.com/office/drawing/2014/main" id="{005BE1A0-4EC6-7D75-EDFA-ECD469AE864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5" name="Line 125">
                <a:extLst>
                  <a:ext uri="{FF2B5EF4-FFF2-40B4-BE49-F238E27FC236}">
                    <a16:creationId xmlns:a16="http://schemas.microsoft.com/office/drawing/2014/main" id="{F56B4352-2126-63F2-D548-77F3FDABB1FB}"/>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6" name="Rectangle 126">
                <a:extLst>
                  <a:ext uri="{FF2B5EF4-FFF2-40B4-BE49-F238E27FC236}">
                    <a16:creationId xmlns:a16="http://schemas.microsoft.com/office/drawing/2014/main" id="{5141AD10-AC6F-A712-257D-C75CE2B3E483}"/>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44079" name="Rectangle 127">
              <a:extLst>
                <a:ext uri="{FF2B5EF4-FFF2-40B4-BE49-F238E27FC236}">
                  <a16:creationId xmlns:a16="http://schemas.microsoft.com/office/drawing/2014/main" id="{7065014A-2DFA-D616-6F90-ED7D29448CA5}"/>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44069" name="Text Box 128">
            <a:extLst>
              <a:ext uri="{FF2B5EF4-FFF2-40B4-BE49-F238E27FC236}">
                <a16:creationId xmlns:a16="http://schemas.microsoft.com/office/drawing/2014/main" id="{E3B2E49A-D4A4-B737-2991-92C9018FFCE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pic>
        <p:nvPicPr>
          <p:cNvPr id="538754" name="Picture 130">
            <a:extLst>
              <a:ext uri="{FF2B5EF4-FFF2-40B4-BE49-F238E27FC236}">
                <a16:creationId xmlns:a16="http://schemas.microsoft.com/office/drawing/2014/main" id="{190E3A2F-8E7F-D4EC-F67D-B1C0C3385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5" name="Text Box 131">
            <a:extLst>
              <a:ext uri="{FF2B5EF4-FFF2-40B4-BE49-F238E27FC236}">
                <a16:creationId xmlns:a16="http://schemas.microsoft.com/office/drawing/2014/main" id="{231A9226-05AB-041E-7A1C-2EE6BA802EF4}"/>
              </a:ext>
            </a:extLst>
          </p:cNvPr>
          <p:cNvSpPr txBox="1">
            <a:spLocks noChangeArrowheads="1"/>
          </p:cNvSpPr>
          <p:nvPr/>
        </p:nvSpPr>
        <p:spPr bwMode="auto">
          <a:xfrm>
            <a:off x="422275" y="4568825"/>
            <a:ext cx="8304213"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000">
                <a:solidFill>
                  <a:schemeClr val="tx1"/>
                </a:solidFill>
                <a:latin typeface="Kerala" panose="020B0604020202020204" pitchFamily="2" charset="0"/>
              </a:rPr>
              <a:t>ÖçÜÞçÎÞX: ÖøßAá¢ ÕÜßÏ ¦ÖÏBZ</a:t>
            </a:r>
          </a:p>
        </p:txBody>
      </p:sp>
      <p:sp>
        <p:nvSpPr>
          <p:cNvPr id="538756" name="Rectangle 132">
            <a:extLst>
              <a:ext uri="{FF2B5EF4-FFF2-40B4-BE49-F238E27FC236}">
                <a16:creationId xmlns:a16="http://schemas.microsoft.com/office/drawing/2014/main" id="{B754B472-1723-8A1E-C943-6F9229B73A01}"/>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36</a:t>
            </a:r>
          </a:p>
        </p:txBody>
      </p:sp>
      <p:sp>
        <p:nvSpPr>
          <p:cNvPr id="44073" name="Text Box 133">
            <a:extLst>
              <a:ext uri="{FF2B5EF4-FFF2-40B4-BE49-F238E27FC236}">
                <a16:creationId xmlns:a16="http://schemas.microsoft.com/office/drawing/2014/main" id="{1FA52596-B75A-3394-67F4-880AF7868BC6}"/>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538781" name="Rectangle 157">
            <a:extLst>
              <a:ext uri="{FF2B5EF4-FFF2-40B4-BE49-F238E27FC236}">
                <a16:creationId xmlns:a16="http://schemas.microsoft.com/office/drawing/2014/main" id="{9ADFB046-8500-DBAB-9AF7-41ABA6D4DC0E}"/>
              </a:ext>
            </a:extLst>
          </p:cNvPr>
          <p:cNvSpPr>
            <a:spLocks noChangeArrowheads="1"/>
          </p:cNvSpPr>
          <p:nvPr/>
        </p:nvSpPr>
        <p:spPr bwMode="auto">
          <a:xfrm>
            <a:off x="6213475" y="2197100"/>
            <a:ext cx="2435225" cy="11874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i="1">
                <a:solidFill>
                  <a:schemeClr val="tx1"/>
                </a:solidFill>
                <a:latin typeface="Arial" panose="020B0604020202020204" pitchFamily="34" charset="0"/>
              </a:rPr>
              <a:t>2 </a:t>
            </a:r>
            <a:r>
              <a:rPr lang="en-US" altLang="en-US" sz="3600" b="1">
                <a:solidFill>
                  <a:schemeClr val="tx1"/>
                </a:solidFill>
                <a:latin typeface="Kerala" panose="020B0604020202020204" pitchFamily="2" charset="0"/>
              </a:rPr>
              <a:t>ÖÎá</a:t>
            </a:r>
            <a:r>
              <a:rPr lang="en-US" altLang="en-US" sz="2800" b="1" i="1">
                <a:solidFill>
                  <a:schemeClr val="tx1"/>
                </a:solidFill>
                <a:latin typeface="Arial" panose="020B0604020202020204" pitchFamily="34" charset="0"/>
              </a:rPr>
              <a:t>7: 4-16</a:t>
            </a:r>
          </a:p>
          <a:p>
            <a:pPr>
              <a:defRPr/>
            </a:pPr>
            <a:r>
              <a:rPr lang="en-US" altLang="en-US" sz="2800" b="1" i="1">
                <a:solidFill>
                  <a:schemeClr val="tx1"/>
                </a:solidFill>
                <a:latin typeface="Arial" panose="020B0604020202020204" pitchFamily="34" charset="0"/>
              </a:rPr>
              <a:t>1 </a:t>
            </a:r>
            <a:r>
              <a:rPr lang="en-US" altLang="en-US" sz="3600" b="1">
                <a:solidFill>
                  <a:schemeClr val="tx1"/>
                </a:solidFill>
                <a:latin typeface="Kerala" panose="020B0604020202020204" pitchFamily="2" charset="0"/>
              </a:rPr>
              <a:t>ÆßÈ</a:t>
            </a:r>
            <a:r>
              <a:rPr lang="en-US" altLang="en-US" sz="2800" b="1" i="1">
                <a:solidFill>
                  <a:schemeClr val="tx1"/>
                </a:solidFill>
                <a:latin typeface="Arial" panose="020B0604020202020204" pitchFamily="34" charset="0"/>
              </a:rPr>
              <a:t> 17:3-15</a:t>
            </a:r>
          </a:p>
        </p:txBody>
      </p:sp>
      <p:sp>
        <p:nvSpPr>
          <p:cNvPr id="538793" name="Text Box 169">
            <a:extLst>
              <a:ext uri="{FF2B5EF4-FFF2-40B4-BE49-F238E27FC236}">
                <a16:creationId xmlns:a16="http://schemas.microsoft.com/office/drawing/2014/main" id="{9010F291-5A5A-6460-BC36-8327CA732568}"/>
              </a:ext>
            </a:extLst>
          </p:cNvPr>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DC</a:t>
            </a:r>
          </a:p>
        </p:txBody>
      </p:sp>
      <p:sp>
        <p:nvSpPr>
          <p:cNvPr id="44076" name="Text Box 171">
            <a:extLst>
              <a:ext uri="{FF2B5EF4-FFF2-40B4-BE49-F238E27FC236}">
                <a16:creationId xmlns:a16="http://schemas.microsoft.com/office/drawing/2014/main" id="{18AE8C9C-A2AC-33AB-723B-BA72A2AF58D6}"/>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6</a:t>
            </a:r>
            <a:endParaRPr lang="en-US" altLang="en-US">
              <a:solidFill>
                <a:srgbClr val="FFA27C"/>
              </a:solidFill>
              <a:latin typeface="B VAG Rounded Bold" charset="0"/>
            </a:endParaRPr>
          </a:p>
        </p:txBody>
      </p:sp>
      <p:sp>
        <p:nvSpPr>
          <p:cNvPr id="538799" name="Text Box 175">
            <a:extLst>
              <a:ext uri="{FF2B5EF4-FFF2-40B4-BE49-F238E27FC236}">
                <a16:creationId xmlns:a16="http://schemas.microsoft.com/office/drawing/2014/main" id="{5B08A4CB-479C-099B-3051-4A3D7EE598D3}"/>
              </a:ext>
            </a:extLst>
          </p:cNvPr>
          <p:cNvSpPr txBox="1">
            <a:spLocks noChangeArrowheads="1"/>
          </p:cNvSpPr>
          <p:nvPr/>
        </p:nvSpPr>
        <p:spPr bwMode="auto">
          <a:xfrm>
            <a:off x="0" y="5518150"/>
            <a:ext cx="8863013"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000">
                <a:solidFill>
                  <a:schemeClr val="tx1"/>
                </a:solidFill>
                <a:latin typeface="Kerala" panose="020B0604020202020204" pitchFamily="2" charset="0"/>
              </a:rPr>
              <a:t>ÕÜßÏ dÉÖíÈBZ: dÉÇßØtßµ{á¢ ÕøáKá </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dissolve">
                                      <p:cBhvr>
                                        <p:cTn id="7" dur="5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dissolve">
                                      <p:cBhvr>
                                        <p:cTn id="12" dur="5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dissolve">
                                      <p:cBhvr>
                                        <p:cTn id="17" dur="5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dissolve">
                                      <p:cBhvr>
                                        <p:cTn id="22" dur="5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dissolve">
                                      <p:cBhvr>
                                        <p:cTn id="27" dur="500"/>
                                        <p:tgtEl>
                                          <p:spTgt spid="538797"/>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38755"/>
                                        </p:tgtEl>
                                        <p:attrNameLst>
                                          <p:attrName>style.visibility</p:attrName>
                                        </p:attrNameLst>
                                      </p:cBhvr>
                                      <p:to>
                                        <p:strVal val="visible"/>
                                      </p:to>
                                    </p:set>
                                    <p:animEffect transition="in" filter="dissolve">
                                      <p:cBhvr>
                                        <p:cTn id="31" dur="500"/>
                                        <p:tgtEl>
                                          <p:spTgt spid="5387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38799"/>
                                        </p:tgtEl>
                                        <p:attrNameLst>
                                          <p:attrName>style.visibility</p:attrName>
                                        </p:attrNameLst>
                                      </p:cBhvr>
                                      <p:to>
                                        <p:strVal val="visible"/>
                                      </p:to>
                                    </p:set>
                                    <p:animEffect transition="in" filter="dissolve">
                                      <p:cBhvr>
                                        <p:cTn id="36" dur="5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55" grpId="0" autoUpdateAnimBg="0"/>
      <p:bldP spid="538799"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13">
            <a:extLst>
              <a:ext uri="{FF2B5EF4-FFF2-40B4-BE49-F238E27FC236}">
                <a16:creationId xmlns:a16="http://schemas.microsoft.com/office/drawing/2014/main" id="{734E8BB1-0C89-D51F-0AFB-774CC574A61A}"/>
              </a:ext>
            </a:extLst>
          </p:cNvPr>
          <p:cNvGrpSpPr>
            <a:grpSpLocks/>
          </p:cNvGrpSpPr>
          <p:nvPr/>
        </p:nvGrpSpPr>
        <p:grpSpPr bwMode="auto">
          <a:xfrm>
            <a:off x="6289985" y="1290059"/>
            <a:ext cx="919814" cy="1010116"/>
            <a:chOff x="1557" y="1007"/>
            <a:chExt cx="2105" cy="1949"/>
          </a:xfrm>
        </p:grpSpPr>
        <p:grpSp>
          <p:nvGrpSpPr>
            <p:cNvPr id="45139" name="Group 115">
              <a:extLst>
                <a:ext uri="{FF2B5EF4-FFF2-40B4-BE49-F238E27FC236}">
                  <a16:creationId xmlns:a16="http://schemas.microsoft.com/office/drawing/2014/main" id="{DFD8E0D9-1883-8BC5-2B20-82BDCDA9B31B}"/>
                </a:ext>
              </a:extLst>
            </p:cNvPr>
            <p:cNvGrpSpPr>
              <a:grpSpLocks/>
            </p:cNvGrpSpPr>
            <p:nvPr/>
          </p:nvGrpSpPr>
          <p:grpSpPr bwMode="auto">
            <a:xfrm>
              <a:off x="1557" y="1209"/>
              <a:ext cx="2105" cy="1421"/>
              <a:chOff x="578" y="2316"/>
              <a:chExt cx="2105" cy="1421"/>
            </a:xfrm>
          </p:grpSpPr>
          <p:sp>
            <p:nvSpPr>
              <p:cNvPr id="45141" name="Freeform 116" descr="Cork">
                <a:extLst>
                  <a:ext uri="{FF2B5EF4-FFF2-40B4-BE49-F238E27FC236}">
                    <a16:creationId xmlns:a16="http://schemas.microsoft.com/office/drawing/2014/main" id="{9DBFA714-4754-218A-4F91-AF064748A74F}"/>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42" name="Freeform 117" descr="Cork">
                <a:extLst>
                  <a:ext uri="{FF2B5EF4-FFF2-40B4-BE49-F238E27FC236}">
                    <a16:creationId xmlns:a16="http://schemas.microsoft.com/office/drawing/2014/main" id="{74E73584-B44A-4050-CB00-C740B61CA8A9}"/>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5134" name="Freeform 119">
              <a:extLst>
                <a:ext uri="{FF2B5EF4-FFF2-40B4-BE49-F238E27FC236}">
                  <a16:creationId xmlns:a16="http://schemas.microsoft.com/office/drawing/2014/main" id="{6C8F992E-1CF7-A34C-3C4E-EFAAFD79D9B7}"/>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5" name="Freeform 120">
              <a:extLst>
                <a:ext uri="{FF2B5EF4-FFF2-40B4-BE49-F238E27FC236}">
                  <a16:creationId xmlns:a16="http://schemas.microsoft.com/office/drawing/2014/main" id="{5F022DA2-FBB3-744F-48B7-62CD29AD7CC4}"/>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6" name="Freeform 121">
              <a:extLst>
                <a:ext uri="{FF2B5EF4-FFF2-40B4-BE49-F238E27FC236}">
                  <a16:creationId xmlns:a16="http://schemas.microsoft.com/office/drawing/2014/main" id="{4238BE2F-952C-2CC7-B6CB-43EAFFBCE3D9}"/>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7" name="Freeform 122">
              <a:extLst>
                <a:ext uri="{FF2B5EF4-FFF2-40B4-BE49-F238E27FC236}">
                  <a16:creationId xmlns:a16="http://schemas.microsoft.com/office/drawing/2014/main" id="{6C6D55DB-808E-DE85-8397-E4B4D8E1069D}"/>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8" name="Freeform 123">
              <a:extLst>
                <a:ext uri="{FF2B5EF4-FFF2-40B4-BE49-F238E27FC236}">
                  <a16:creationId xmlns:a16="http://schemas.microsoft.com/office/drawing/2014/main" id="{17F5853F-2F70-AEA0-163B-3F4055B9AD74}"/>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5059" name="Group 113">
            <a:extLst>
              <a:ext uri="{FF2B5EF4-FFF2-40B4-BE49-F238E27FC236}">
                <a16:creationId xmlns:a16="http://schemas.microsoft.com/office/drawing/2014/main" id="{CCFF3767-9FA1-D9BE-E8E8-4D7D42B1B380}"/>
              </a:ext>
            </a:extLst>
          </p:cNvPr>
          <p:cNvGrpSpPr>
            <a:grpSpLocks/>
          </p:cNvGrpSpPr>
          <p:nvPr/>
        </p:nvGrpSpPr>
        <p:grpSpPr bwMode="auto">
          <a:xfrm>
            <a:off x="6289985" y="3307772"/>
            <a:ext cx="919814" cy="1010116"/>
            <a:chOff x="1557" y="1007"/>
            <a:chExt cx="2105" cy="1949"/>
          </a:xfrm>
        </p:grpSpPr>
        <p:grpSp>
          <p:nvGrpSpPr>
            <p:cNvPr id="45129" name="Group 115">
              <a:extLst>
                <a:ext uri="{FF2B5EF4-FFF2-40B4-BE49-F238E27FC236}">
                  <a16:creationId xmlns:a16="http://schemas.microsoft.com/office/drawing/2014/main" id="{D7C453DC-64C7-75AF-C896-2D43B2AEB036}"/>
                </a:ext>
              </a:extLst>
            </p:cNvPr>
            <p:cNvGrpSpPr>
              <a:grpSpLocks/>
            </p:cNvGrpSpPr>
            <p:nvPr/>
          </p:nvGrpSpPr>
          <p:grpSpPr bwMode="auto">
            <a:xfrm>
              <a:off x="1557" y="1209"/>
              <a:ext cx="2105" cy="1421"/>
              <a:chOff x="578" y="2316"/>
              <a:chExt cx="2105" cy="1421"/>
            </a:xfrm>
          </p:grpSpPr>
          <p:sp>
            <p:nvSpPr>
              <p:cNvPr id="45131" name="Freeform 116" descr="Cork">
                <a:extLst>
                  <a:ext uri="{FF2B5EF4-FFF2-40B4-BE49-F238E27FC236}">
                    <a16:creationId xmlns:a16="http://schemas.microsoft.com/office/drawing/2014/main" id="{D7315DE2-FEDD-DACE-59F1-5AED9BE03CFD}"/>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32" name="Freeform 117" descr="Cork">
                <a:extLst>
                  <a:ext uri="{FF2B5EF4-FFF2-40B4-BE49-F238E27FC236}">
                    <a16:creationId xmlns:a16="http://schemas.microsoft.com/office/drawing/2014/main" id="{5C7C1E7F-DBA0-876C-387C-46C120898DF8}"/>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5124" name="Freeform 119">
              <a:extLst>
                <a:ext uri="{FF2B5EF4-FFF2-40B4-BE49-F238E27FC236}">
                  <a16:creationId xmlns:a16="http://schemas.microsoft.com/office/drawing/2014/main" id="{5A1AD5B1-5454-3853-EE56-DAC4E449E376}"/>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5" name="Freeform 120">
              <a:extLst>
                <a:ext uri="{FF2B5EF4-FFF2-40B4-BE49-F238E27FC236}">
                  <a16:creationId xmlns:a16="http://schemas.microsoft.com/office/drawing/2014/main" id="{0402D7D6-23F4-3A63-EC92-10F6E98A8373}"/>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6" name="Freeform 121">
              <a:extLst>
                <a:ext uri="{FF2B5EF4-FFF2-40B4-BE49-F238E27FC236}">
                  <a16:creationId xmlns:a16="http://schemas.microsoft.com/office/drawing/2014/main" id="{2B267051-9000-19EA-BDD0-5B1A78AAB940}"/>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7" name="Freeform 122">
              <a:extLst>
                <a:ext uri="{FF2B5EF4-FFF2-40B4-BE49-F238E27FC236}">
                  <a16:creationId xmlns:a16="http://schemas.microsoft.com/office/drawing/2014/main" id="{9E92D192-8AC0-CEE5-9657-E450A53B7F00}"/>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8" name="Freeform 123">
              <a:extLst>
                <a:ext uri="{FF2B5EF4-FFF2-40B4-BE49-F238E27FC236}">
                  <a16:creationId xmlns:a16="http://schemas.microsoft.com/office/drawing/2014/main" id="{C6A0EE84-C8B8-E107-A7F0-04F6F4BB4C2C}"/>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a:extLst>
              <a:ext uri="{FF2B5EF4-FFF2-40B4-BE49-F238E27FC236}">
                <a16:creationId xmlns:a16="http://schemas.microsoft.com/office/drawing/2014/main" id="{CD49BE6F-D0F6-936A-BDF1-ACF5B152022E}"/>
              </a:ext>
            </a:extLst>
          </p:cNvPr>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061" name="AutoShape 3">
            <a:extLst>
              <a:ext uri="{FF2B5EF4-FFF2-40B4-BE49-F238E27FC236}">
                <a16:creationId xmlns:a16="http://schemas.microsoft.com/office/drawing/2014/main" id="{4F77A491-09B2-4389-3A3B-68A1627BED37}"/>
              </a:ext>
            </a:extLst>
          </p:cNvPr>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2" name="Rectangle 4">
            <a:extLst>
              <a:ext uri="{FF2B5EF4-FFF2-40B4-BE49-F238E27FC236}">
                <a16:creationId xmlns:a16="http://schemas.microsoft.com/office/drawing/2014/main" id="{EAC58ECC-A38D-E4FD-8931-587A47058AE6}"/>
              </a:ext>
            </a:extLst>
          </p:cNvPr>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3" name="Rectangle 5">
            <a:extLst>
              <a:ext uri="{FF2B5EF4-FFF2-40B4-BE49-F238E27FC236}">
                <a16:creationId xmlns:a16="http://schemas.microsoft.com/office/drawing/2014/main" id="{4F2363B9-13CC-F949-097E-160426C1F050}"/>
              </a:ext>
            </a:extLst>
          </p:cNvPr>
          <p:cNvSpPr>
            <a:spLocks noChangeArrowheads="1"/>
          </p:cNvSpPr>
          <p:nvPr/>
        </p:nvSpPr>
        <p:spPr bwMode="auto">
          <a:xfrm>
            <a:off x="3187700" y="1039813"/>
            <a:ext cx="13700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1"/>
                </a:solidFill>
                <a:latin typeface="Kerala" pitchFamily="2" charset="0"/>
              </a:rPr>
              <a:t>øÞ¼ÍøÃ¢</a:t>
            </a:r>
            <a:endParaRPr lang="en-US" altLang="en-US" sz="4400" b="1">
              <a:solidFill>
                <a:schemeClr val="accent1"/>
              </a:solidFill>
              <a:latin typeface="Times" panose="02020603050405020304" pitchFamily="18" charset="0"/>
            </a:endParaRPr>
          </a:p>
        </p:txBody>
      </p:sp>
      <p:sp>
        <p:nvSpPr>
          <p:cNvPr id="45064" name="Rectangle 6">
            <a:extLst>
              <a:ext uri="{FF2B5EF4-FFF2-40B4-BE49-F238E27FC236}">
                <a16:creationId xmlns:a16="http://schemas.microsoft.com/office/drawing/2014/main" id="{25C14421-AEA0-2F90-CC09-CBDCC372EA3D}"/>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4663" name="Rectangle 7">
            <a:extLst>
              <a:ext uri="{FF2B5EF4-FFF2-40B4-BE49-F238E27FC236}">
                <a16:creationId xmlns:a16="http://schemas.microsoft.com/office/drawing/2014/main" id="{3605CF0A-CC1C-4800-F180-165FDA3D57CE}"/>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en-US" b="1">
                <a:solidFill>
                  <a:srgbClr val="003399"/>
                </a:solidFill>
                <a:latin typeface="Times" charset="0"/>
                <a:ea typeface="+mn-ea"/>
              </a:rPr>
              <a:t>ca. 1000 B.C.</a:t>
            </a:r>
          </a:p>
        </p:txBody>
      </p:sp>
      <p:sp>
        <p:nvSpPr>
          <p:cNvPr id="45066" name="Rectangle 9">
            <a:extLst>
              <a:ext uri="{FF2B5EF4-FFF2-40B4-BE49-F238E27FC236}">
                <a16:creationId xmlns:a16="http://schemas.microsoft.com/office/drawing/2014/main" id="{1295B83D-2368-CAFA-C050-55BE3C4EF1C3}"/>
              </a:ext>
            </a:extLst>
          </p:cNvPr>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7" name="Rectangle 10">
            <a:extLst>
              <a:ext uri="{FF2B5EF4-FFF2-40B4-BE49-F238E27FC236}">
                <a16:creationId xmlns:a16="http://schemas.microsoft.com/office/drawing/2014/main" id="{53ECC37E-955B-D083-E08C-5E682FF6E40B}"/>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1"/>
                </a:solidFill>
                <a:latin typeface="Times" panose="02020603050405020304" pitchFamily="18" charset="0"/>
              </a:rPr>
              <a:t>S - D - S</a:t>
            </a:r>
          </a:p>
        </p:txBody>
      </p:sp>
      <p:sp>
        <p:nvSpPr>
          <p:cNvPr id="454669" name="Rectangle 13">
            <a:extLst>
              <a:ext uri="{FF2B5EF4-FFF2-40B4-BE49-F238E27FC236}">
                <a16:creationId xmlns:a16="http://schemas.microsoft.com/office/drawing/2014/main" id="{34C5CD17-BBC1-11C6-66D9-9A1807B5C15C}"/>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069" name="Freeform 17">
            <a:extLst>
              <a:ext uri="{FF2B5EF4-FFF2-40B4-BE49-F238E27FC236}">
                <a16:creationId xmlns:a16="http://schemas.microsoft.com/office/drawing/2014/main" id="{97CD13FF-88B9-D238-BE32-A2679D7F7FB5}"/>
              </a:ext>
            </a:extLst>
          </p:cNvPr>
          <p:cNvSpPr>
            <a:spLocks/>
          </p:cNvSpPr>
          <p:nvPr/>
        </p:nvSpPr>
        <p:spPr bwMode="auto">
          <a:xfrm>
            <a:off x="1625600" y="2697163"/>
            <a:ext cx="1074738" cy="906462"/>
          </a:xfrm>
          <a:custGeom>
            <a:avLst/>
            <a:gdLst>
              <a:gd name="T0" fmla="*/ 35282204 w 677"/>
              <a:gd name="T1" fmla="*/ 68043387 h 571"/>
              <a:gd name="T2" fmla="*/ 42843470 w 677"/>
              <a:gd name="T3" fmla="*/ 189010821 h 571"/>
              <a:gd name="T4" fmla="*/ 50403148 w 677"/>
              <a:gd name="T5" fmla="*/ 307458893 h 571"/>
              <a:gd name="T6" fmla="*/ 115927241 w 677"/>
              <a:gd name="T7" fmla="*/ 365421661 h 571"/>
              <a:gd name="T8" fmla="*/ 272177002 w 677"/>
              <a:gd name="T9" fmla="*/ 413305397 h 571"/>
              <a:gd name="T10" fmla="*/ 393144558 w 677"/>
              <a:gd name="T11" fmla="*/ 466227855 h 571"/>
              <a:gd name="T12" fmla="*/ 516633065 w 677"/>
              <a:gd name="T13" fmla="*/ 488910043 h 571"/>
              <a:gd name="T14" fmla="*/ 642640936 w 677"/>
              <a:gd name="T15" fmla="*/ 539313140 h 571"/>
              <a:gd name="T16" fmla="*/ 768648808 w 677"/>
              <a:gd name="T17" fmla="*/ 622477457 h 571"/>
              <a:gd name="T18" fmla="*/ 897176042 w 677"/>
              <a:gd name="T19" fmla="*/ 705643361 h 571"/>
              <a:gd name="T20" fmla="*/ 965221087 w 677"/>
              <a:gd name="T21" fmla="*/ 821570484 h 571"/>
              <a:gd name="T22" fmla="*/ 1035785494 w 677"/>
              <a:gd name="T23" fmla="*/ 937497608 h 571"/>
              <a:gd name="T24" fmla="*/ 1131551476 w 677"/>
              <a:gd name="T25" fmla="*/ 1023182873 h 571"/>
              <a:gd name="T26" fmla="*/ 1202115884 w 677"/>
              <a:gd name="T27" fmla="*/ 1139109997 h 571"/>
              <a:gd name="T28" fmla="*/ 1239917452 w 677"/>
              <a:gd name="T29" fmla="*/ 1255037120 h 571"/>
              <a:gd name="T30" fmla="*/ 1247478718 w 677"/>
              <a:gd name="T31" fmla="*/ 1376004554 h 571"/>
              <a:gd name="T32" fmla="*/ 1313002811 w 677"/>
              <a:gd name="T33" fmla="*/ 1433967322 h 571"/>
              <a:gd name="T34" fmla="*/ 1431449416 w 677"/>
              <a:gd name="T35" fmla="*/ 1423886702 h 571"/>
              <a:gd name="T36" fmla="*/ 1582658861 w 677"/>
              <a:gd name="T37" fmla="*/ 1413806083 h 571"/>
              <a:gd name="T38" fmla="*/ 1703626418 w 677"/>
              <a:gd name="T39" fmla="*/ 1406246412 h 571"/>
              <a:gd name="T40" fmla="*/ 1665824850 w 677"/>
              <a:gd name="T41" fmla="*/ 1287798340 h 571"/>
              <a:gd name="T42" fmla="*/ 1625502331 w 677"/>
              <a:gd name="T43" fmla="*/ 1169351855 h 571"/>
              <a:gd name="T44" fmla="*/ 1557457287 w 677"/>
              <a:gd name="T45" fmla="*/ 1053424731 h 571"/>
              <a:gd name="T46" fmla="*/ 1489413830 w 677"/>
              <a:gd name="T47" fmla="*/ 937497608 h 571"/>
              <a:gd name="T48" fmla="*/ 1418849423 w 677"/>
              <a:gd name="T49" fmla="*/ 821570484 h 571"/>
              <a:gd name="T50" fmla="*/ 1323083441 w 677"/>
              <a:gd name="T51" fmla="*/ 705643361 h 571"/>
              <a:gd name="T52" fmla="*/ 1282760922 w 677"/>
              <a:gd name="T53" fmla="*/ 587195289 h 571"/>
              <a:gd name="T54" fmla="*/ 1186994940 w 677"/>
              <a:gd name="T55" fmla="*/ 501510023 h 571"/>
              <a:gd name="T56" fmla="*/ 1088708006 w 677"/>
              <a:gd name="T57" fmla="*/ 418345707 h 571"/>
              <a:gd name="T58" fmla="*/ 992942024 w 677"/>
              <a:gd name="T59" fmla="*/ 332660442 h 571"/>
              <a:gd name="T60" fmla="*/ 894656679 w 677"/>
              <a:gd name="T61" fmla="*/ 249494537 h 571"/>
              <a:gd name="T62" fmla="*/ 771168171 w 677"/>
              <a:gd name="T63" fmla="*/ 196572079 h 571"/>
              <a:gd name="T64" fmla="*/ 645160300 w 677"/>
              <a:gd name="T65" fmla="*/ 148688343 h 571"/>
              <a:gd name="T66" fmla="*/ 519152429 w 677"/>
              <a:gd name="T67" fmla="*/ 95765885 h 571"/>
              <a:gd name="T68" fmla="*/ 398184873 w 677"/>
              <a:gd name="T69" fmla="*/ 73083697 h 571"/>
              <a:gd name="T70" fmla="*/ 277217316 w 677"/>
              <a:gd name="T71" fmla="*/ 52922458 h 571"/>
              <a:gd name="T72" fmla="*/ 151209445 w 677"/>
              <a:gd name="T73" fmla="*/ 0 h 571"/>
              <a:gd name="T74" fmla="*/ 30241889 w 677"/>
              <a:gd name="T75" fmla="*/ 7559671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45070" name="Group 73">
            <a:extLst>
              <a:ext uri="{FF2B5EF4-FFF2-40B4-BE49-F238E27FC236}">
                <a16:creationId xmlns:a16="http://schemas.microsoft.com/office/drawing/2014/main" id="{38FB0B62-225F-3673-E24A-9E07641C3E45}"/>
              </a:ext>
            </a:extLst>
          </p:cNvPr>
          <p:cNvGrpSpPr>
            <a:grpSpLocks/>
          </p:cNvGrpSpPr>
          <p:nvPr/>
        </p:nvGrpSpPr>
        <p:grpSpPr bwMode="auto">
          <a:xfrm>
            <a:off x="901700" y="2603500"/>
            <a:ext cx="1982788" cy="1765300"/>
            <a:chOff x="568" y="1640"/>
            <a:chExt cx="1249" cy="1112"/>
          </a:xfrm>
        </p:grpSpPr>
        <p:sp>
          <p:nvSpPr>
            <p:cNvPr id="454672" name="Oval 16">
              <a:extLst>
                <a:ext uri="{FF2B5EF4-FFF2-40B4-BE49-F238E27FC236}">
                  <a16:creationId xmlns:a16="http://schemas.microsoft.com/office/drawing/2014/main" id="{50A0E6A0-5B43-6752-6FC9-BDEA67FA47AC}"/>
                </a:ext>
              </a:extLst>
            </p:cNvPr>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latin typeface="Comic Sans MS" charset="0"/>
                <a:ea typeface="+mn-ea"/>
              </a:endParaRPr>
            </a:p>
          </p:txBody>
        </p:sp>
        <p:sp>
          <p:nvSpPr>
            <p:cNvPr id="454674" name="Freeform 18">
              <a:extLst>
                <a:ext uri="{FF2B5EF4-FFF2-40B4-BE49-F238E27FC236}">
                  <a16:creationId xmlns:a16="http://schemas.microsoft.com/office/drawing/2014/main" id="{8272AE6B-8B6A-F882-977E-C7AD3BD19F51}"/>
                </a:ext>
              </a:extLst>
            </p:cNvPr>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outerShdw blurRad="63500" dist="38099" dir="2700000" algn="ctr" rotWithShape="0">
                <a:schemeClr val="bg1">
                  <a:alpha val="74997"/>
                </a:schemeClr>
              </a:outerShdw>
            </a:effectLst>
          </p:spPr>
          <p:txBody>
            <a:bodyPr/>
            <a:lstStyle/>
            <a:p>
              <a:pPr>
                <a:defRPr/>
              </a:pPr>
              <a:endParaRPr lang="en-US">
                <a:latin typeface="Comic Sans MS" panose="030F0702030302020204" pitchFamily="66" charset="0"/>
              </a:endParaRPr>
            </a:p>
          </p:txBody>
        </p:sp>
      </p:grpSp>
      <p:sp>
        <p:nvSpPr>
          <p:cNvPr id="454675" name="Rectangle 19">
            <a:extLst>
              <a:ext uri="{FF2B5EF4-FFF2-40B4-BE49-F238E27FC236}">
                <a16:creationId xmlns:a16="http://schemas.microsoft.com/office/drawing/2014/main" id="{2763C865-2C00-0A15-A6BB-667AF322D6EF}"/>
              </a:ext>
            </a:extLst>
          </p:cNvPr>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latin typeface="Times" charset="0"/>
                <a:ea typeface="+mn-ea"/>
              </a:rPr>
              <a:t>A </a:t>
            </a:r>
            <a:r>
              <a:rPr lang="en-US" sz="6000">
                <a:solidFill>
                  <a:schemeClr val="accent1"/>
                </a:solidFill>
                <a:latin typeface="Times" charset="0"/>
                <a:ea typeface="+mn-ea"/>
              </a:rPr>
              <a:t>R</a:t>
            </a:r>
            <a:r>
              <a:rPr lang="en-US" sz="3600">
                <a:solidFill>
                  <a:schemeClr val="accent1"/>
                </a:solidFill>
                <a:latin typeface="Times" charset="0"/>
                <a:ea typeface="+mn-ea"/>
              </a:rPr>
              <a:t> C</a:t>
            </a:r>
          </a:p>
        </p:txBody>
      </p:sp>
      <p:sp>
        <p:nvSpPr>
          <p:cNvPr id="45072" name="Line 23">
            <a:extLst>
              <a:ext uri="{FF2B5EF4-FFF2-40B4-BE49-F238E27FC236}">
                <a16:creationId xmlns:a16="http://schemas.microsoft.com/office/drawing/2014/main" id="{45D18B91-6645-65F2-A69E-967E425B4BBC}"/>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3" name="Line 24">
            <a:extLst>
              <a:ext uri="{FF2B5EF4-FFF2-40B4-BE49-F238E27FC236}">
                <a16:creationId xmlns:a16="http://schemas.microsoft.com/office/drawing/2014/main" id="{9E9CEB3A-2690-AB17-D746-F8A9055E40D4}"/>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Line 25">
            <a:extLst>
              <a:ext uri="{FF2B5EF4-FFF2-40B4-BE49-F238E27FC236}">
                <a16:creationId xmlns:a16="http://schemas.microsoft.com/office/drawing/2014/main" id="{3A6BAB95-906A-928D-B054-B8D77280801F}"/>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6">
            <a:extLst>
              <a:ext uri="{FF2B5EF4-FFF2-40B4-BE49-F238E27FC236}">
                <a16:creationId xmlns:a16="http://schemas.microsoft.com/office/drawing/2014/main" id="{CA00A0F4-6116-40C7-4B6B-5BE5537820E0}"/>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Line 27">
            <a:extLst>
              <a:ext uri="{FF2B5EF4-FFF2-40B4-BE49-F238E27FC236}">
                <a16:creationId xmlns:a16="http://schemas.microsoft.com/office/drawing/2014/main" id="{60380DDD-0574-FAD9-32DF-3580CBBCBAEB}"/>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7" name="Line 28">
            <a:extLst>
              <a:ext uri="{FF2B5EF4-FFF2-40B4-BE49-F238E27FC236}">
                <a16:creationId xmlns:a16="http://schemas.microsoft.com/office/drawing/2014/main" id="{A5072B9A-135B-5920-10B9-9F58AEA60AA0}"/>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8" name="Line 29">
            <a:extLst>
              <a:ext uri="{FF2B5EF4-FFF2-40B4-BE49-F238E27FC236}">
                <a16:creationId xmlns:a16="http://schemas.microsoft.com/office/drawing/2014/main" id="{6A155524-7D41-9B89-08F5-B8E385F89DC7}"/>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9" name="Line 30">
            <a:extLst>
              <a:ext uri="{FF2B5EF4-FFF2-40B4-BE49-F238E27FC236}">
                <a16:creationId xmlns:a16="http://schemas.microsoft.com/office/drawing/2014/main" id="{ED6B0135-C24D-9B9B-9F78-D98A1EEBCFB9}"/>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0" name="Line 31">
            <a:extLst>
              <a:ext uri="{FF2B5EF4-FFF2-40B4-BE49-F238E27FC236}">
                <a16:creationId xmlns:a16="http://schemas.microsoft.com/office/drawing/2014/main" id="{34846C59-BA9E-76D9-5164-4834035D89FD}"/>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1" name="Rectangle 32">
            <a:extLst>
              <a:ext uri="{FF2B5EF4-FFF2-40B4-BE49-F238E27FC236}">
                <a16:creationId xmlns:a16="http://schemas.microsoft.com/office/drawing/2014/main" id="{EF13FFE6-F33A-044C-6A4B-3F356552AF9C}"/>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82" name="Rectangle 33">
            <a:extLst>
              <a:ext uri="{FF2B5EF4-FFF2-40B4-BE49-F238E27FC236}">
                <a16:creationId xmlns:a16="http://schemas.microsoft.com/office/drawing/2014/main" id="{7BFE1D34-AEB0-B979-4C4F-7165BFBE3A3D}"/>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83" name="Rectangle 34">
            <a:extLst>
              <a:ext uri="{FF2B5EF4-FFF2-40B4-BE49-F238E27FC236}">
                <a16:creationId xmlns:a16="http://schemas.microsoft.com/office/drawing/2014/main" id="{A10E98D5-1981-E170-D4C9-9CE630460519}"/>
              </a:ext>
            </a:extLst>
          </p:cNvPr>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84" name="Rectangle 35">
            <a:extLst>
              <a:ext uri="{FF2B5EF4-FFF2-40B4-BE49-F238E27FC236}">
                <a16:creationId xmlns:a16="http://schemas.microsoft.com/office/drawing/2014/main" id="{62218616-1C84-7F94-B00B-41DDBAD3BD9A}"/>
              </a:ext>
            </a:extLst>
          </p:cNvPr>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4697" name="Rectangle 41">
            <a:extLst>
              <a:ext uri="{FF2B5EF4-FFF2-40B4-BE49-F238E27FC236}">
                <a16:creationId xmlns:a16="http://schemas.microsoft.com/office/drawing/2014/main" id="{2DA2BDE7-ACBB-41AB-DE25-59A8C85DD5A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54698" name="Line 42">
            <a:extLst>
              <a:ext uri="{FF2B5EF4-FFF2-40B4-BE49-F238E27FC236}">
                <a16:creationId xmlns:a16="http://schemas.microsoft.com/office/drawing/2014/main" id="{ACB72767-2E74-05EC-D9F1-0F00434BFB7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4732" name="Text Box 76">
            <a:extLst>
              <a:ext uri="{FF2B5EF4-FFF2-40B4-BE49-F238E27FC236}">
                <a16:creationId xmlns:a16="http://schemas.microsoft.com/office/drawing/2014/main" id="{19486AFD-AE95-B8EF-D1BF-8B4CB1221862}"/>
              </a:ext>
            </a:extLst>
          </p:cNvPr>
          <p:cNvSpPr txBox="1">
            <a:spLocks noChangeArrowheads="1"/>
          </p:cNvSpPr>
          <p:nvPr/>
        </p:nvSpPr>
        <p:spPr bwMode="auto">
          <a:xfrm>
            <a:off x="1778000" y="-22225"/>
            <a:ext cx="50927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b="1">
                <a:solidFill>
                  <a:schemeClr val="tx1"/>
                </a:solidFill>
              </a:rPr>
              <a:t> 9, 10, 11</a:t>
            </a:r>
          </a:p>
        </p:txBody>
      </p:sp>
      <p:grpSp>
        <p:nvGrpSpPr>
          <p:cNvPr id="45088" name="Group 116">
            <a:extLst>
              <a:ext uri="{FF2B5EF4-FFF2-40B4-BE49-F238E27FC236}">
                <a16:creationId xmlns:a16="http://schemas.microsoft.com/office/drawing/2014/main" id="{6CEEB9DC-F35F-DE2E-8B52-DC008344F2C0}"/>
              </a:ext>
            </a:extLst>
          </p:cNvPr>
          <p:cNvGrpSpPr>
            <a:grpSpLocks/>
          </p:cNvGrpSpPr>
          <p:nvPr/>
        </p:nvGrpSpPr>
        <p:grpSpPr bwMode="auto">
          <a:xfrm>
            <a:off x="8018463" y="3436938"/>
            <a:ext cx="981075" cy="1843087"/>
            <a:chOff x="5051" y="2165"/>
            <a:chExt cx="618" cy="1161"/>
          </a:xfrm>
        </p:grpSpPr>
        <p:grpSp>
          <p:nvGrpSpPr>
            <p:cNvPr id="45102" name="Group 117">
              <a:extLst>
                <a:ext uri="{FF2B5EF4-FFF2-40B4-BE49-F238E27FC236}">
                  <a16:creationId xmlns:a16="http://schemas.microsoft.com/office/drawing/2014/main" id="{DCC81F77-9232-7278-7F60-FDD4B5E39BF3}"/>
                </a:ext>
              </a:extLst>
            </p:cNvPr>
            <p:cNvGrpSpPr>
              <a:grpSpLocks/>
            </p:cNvGrpSpPr>
            <p:nvPr/>
          </p:nvGrpSpPr>
          <p:grpSpPr bwMode="auto">
            <a:xfrm>
              <a:off x="5051" y="2165"/>
              <a:ext cx="618" cy="1161"/>
              <a:chOff x="5051" y="2165"/>
              <a:chExt cx="618" cy="1161"/>
            </a:xfrm>
          </p:grpSpPr>
          <p:sp>
            <p:nvSpPr>
              <p:cNvPr id="45104" name="Freeform 118">
                <a:extLst>
                  <a:ext uri="{FF2B5EF4-FFF2-40B4-BE49-F238E27FC236}">
                    <a16:creationId xmlns:a16="http://schemas.microsoft.com/office/drawing/2014/main" id="{58FB4552-EEA5-D7AE-0AC7-86F853B3D9FF}"/>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105" name="AutoShape 119">
                <a:extLst>
                  <a:ext uri="{FF2B5EF4-FFF2-40B4-BE49-F238E27FC236}">
                    <a16:creationId xmlns:a16="http://schemas.microsoft.com/office/drawing/2014/main" id="{963A99B0-9188-675F-CC10-E9674D0F36C9}"/>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06" name="Rectangle 120">
                <a:extLst>
                  <a:ext uri="{FF2B5EF4-FFF2-40B4-BE49-F238E27FC236}">
                    <a16:creationId xmlns:a16="http://schemas.microsoft.com/office/drawing/2014/main" id="{D115A523-5626-E291-713F-6579BE0E899A}"/>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07" name="Line 121">
                <a:extLst>
                  <a:ext uri="{FF2B5EF4-FFF2-40B4-BE49-F238E27FC236}">
                    <a16:creationId xmlns:a16="http://schemas.microsoft.com/office/drawing/2014/main" id="{575CDF1D-7009-C343-7DC0-1D6394D840EE}"/>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8" name="Rectangle 122">
                <a:extLst>
                  <a:ext uri="{FF2B5EF4-FFF2-40B4-BE49-F238E27FC236}">
                    <a16:creationId xmlns:a16="http://schemas.microsoft.com/office/drawing/2014/main" id="{E606AF24-12CB-B5BB-B8DE-D81271F01BE8}"/>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09" name="Rectangle 123">
                <a:extLst>
                  <a:ext uri="{FF2B5EF4-FFF2-40B4-BE49-F238E27FC236}">
                    <a16:creationId xmlns:a16="http://schemas.microsoft.com/office/drawing/2014/main" id="{6B1AB8B1-1151-B03A-5954-5BAE36592A6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10" name="Line 124">
                <a:extLst>
                  <a:ext uri="{FF2B5EF4-FFF2-40B4-BE49-F238E27FC236}">
                    <a16:creationId xmlns:a16="http://schemas.microsoft.com/office/drawing/2014/main" id="{4F4D22AD-5497-8FE2-C9A0-CBDB3D10E82E}"/>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1" name="Line 125">
                <a:extLst>
                  <a:ext uri="{FF2B5EF4-FFF2-40B4-BE49-F238E27FC236}">
                    <a16:creationId xmlns:a16="http://schemas.microsoft.com/office/drawing/2014/main" id="{CB8E224A-5EA0-3B69-CB26-9CD83E2E9747}"/>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2" name="Line 126">
                <a:extLst>
                  <a:ext uri="{FF2B5EF4-FFF2-40B4-BE49-F238E27FC236}">
                    <a16:creationId xmlns:a16="http://schemas.microsoft.com/office/drawing/2014/main" id="{63546729-4A42-A5BD-CEC8-A17DCE1898A9}"/>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3" name="Line 127">
                <a:extLst>
                  <a:ext uri="{FF2B5EF4-FFF2-40B4-BE49-F238E27FC236}">
                    <a16:creationId xmlns:a16="http://schemas.microsoft.com/office/drawing/2014/main" id="{901D91BF-D2E3-4898-0C2F-7C3D1FA2528E}"/>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4" name="Line 128">
                <a:extLst>
                  <a:ext uri="{FF2B5EF4-FFF2-40B4-BE49-F238E27FC236}">
                    <a16:creationId xmlns:a16="http://schemas.microsoft.com/office/drawing/2014/main" id="{D03F9FF2-30C3-61F7-4FDE-49355338B711}"/>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5" name="Line 129">
                <a:extLst>
                  <a:ext uri="{FF2B5EF4-FFF2-40B4-BE49-F238E27FC236}">
                    <a16:creationId xmlns:a16="http://schemas.microsoft.com/office/drawing/2014/main" id="{C633AB5F-28EF-83C7-299B-C7D99FC3C416}"/>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6" name="Line 130">
                <a:extLst>
                  <a:ext uri="{FF2B5EF4-FFF2-40B4-BE49-F238E27FC236}">
                    <a16:creationId xmlns:a16="http://schemas.microsoft.com/office/drawing/2014/main" id="{412E6A9C-5C8A-4855-A6A8-0A195A89DFA9}"/>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7" name="Line 131">
                <a:extLst>
                  <a:ext uri="{FF2B5EF4-FFF2-40B4-BE49-F238E27FC236}">
                    <a16:creationId xmlns:a16="http://schemas.microsoft.com/office/drawing/2014/main" id="{3F321557-5CA8-17A7-6B86-6AEA2BEA1139}"/>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8" name="Line 132">
                <a:extLst>
                  <a:ext uri="{FF2B5EF4-FFF2-40B4-BE49-F238E27FC236}">
                    <a16:creationId xmlns:a16="http://schemas.microsoft.com/office/drawing/2014/main" id="{8FF446E9-F62D-EC40-41A6-EDBE07103E6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9" name="Line 133">
                <a:extLst>
                  <a:ext uri="{FF2B5EF4-FFF2-40B4-BE49-F238E27FC236}">
                    <a16:creationId xmlns:a16="http://schemas.microsoft.com/office/drawing/2014/main" id="{CACDA8CB-1A60-24D5-F8D2-2A5AFBB577AE}"/>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0" name="Rectangle 134">
                <a:extLst>
                  <a:ext uri="{FF2B5EF4-FFF2-40B4-BE49-F238E27FC236}">
                    <a16:creationId xmlns:a16="http://schemas.microsoft.com/office/drawing/2014/main" id="{229E44EF-6AFC-7B93-0271-2BE217CFF716}"/>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45103" name="Rectangle 135">
              <a:extLst>
                <a:ext uri="{FF2B5EF4-FFF2-40B4-BE49-F238E27FC236}">
                  <a16:creationId xmlns:a16="http://schemas.microsoft.com/office/drawing/2014/main" id="{D4BF7170-291C-F0AF-B237-4CD5201BA9C7}"/>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45089" name="Text Box 136">
            <a:extLst>
              <a:ext uri="{FF2B5EF4-FFF2-40B4-BE49-F238E27FC236}">
                <a16:creationId xmlns:a16="http://schemas.microsoft.com/office/drawing/2014/main" id="{B1594B44-38D1-77C2-4896-CE98F1381B3C}"/>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54794" name="Rectangle 138">
            <a:extLst>
              <a:ext uri="{FF2B5EF4-FFF2-40B4-BE49-F238E27FC236}">
                <a16:creationId xmlns:a16="http://schemas.microsoft.com/office/drawing/2014/main" id="{1949B80A-CA79-644B-FBED-F78181CB8CEA}"/>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37</a:t>
            </a:r>
          </a:p>
        </p:txBody>
      </p:sp>
      <p:sp>
        <p:nvSpPr>
          <p:cNvPr id="45091" name="Text Box 139">
            <a:extLst>
              <a:ext uri="{FF2B5EF4-FFF2-40B4-BE49-F238E27FC236}">
                <a16:creationId xmlns:a16="http://schemas.microsoft.com/office/drawing/2014/main" id="{3A51DE4A-3DC4-5C34-9F4E-238C3F0DC025}"/>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4</a:t>
            </a:r>
            <a:endParaRPr lang="en-US" altLang="en-US">
              <a:solidFill>
                <a:srgbClr val="FFA27C"/>
              </a:solidFill>
              <a:latin typeface="B VAG Rounded Bold" charset="0"/>
            </a:endParaRPr>
          </a:p>
        </p:txBody>
      </p:sp>
      <p:sp>
        <p:nvSpPr>
          <p:cNvPr id="45092" name="Text Box 140">
            <a:extLst>
              <a:ext uri="{FF2B5EF4-FFF2-40B4-BE49-F238E27FC236}">
                <a16:creationId xmlns:a16="http://schemas.microsoft.com/office/drawing/2014/main" id="{2AFFC407-315D-8486-D51A-10433013C081}"/>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45093" name="Rectangle 142">
            <a:extLst>
              <a:ext uri="{FF2B5EF4-FFF2-40B4-BE49-F238E27FC236}">
                <a16:creationId xmlns:a16="http://schemas.microsoft.com/office/drawing/2014/main" id="{071DEAF1-E4E6-D0BD-5520-8755696694A4}"/>
              </a:ext>
            </a:extLst>
          </p:cNvPr>
          <p:cNvSpPr>
            <a:spLocks noChangeArrowheads="1"/>
          </p:cNvSpPr>
          <p:nvPr/>
        </p:nvSpPr>
        <p:spPr bwMode="auto">
          <a:xfrm>
            <a:off x="8932863" y="2681288"/>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2800"/>
          </a:p>
        </p:txBody>
      </p:sp>
      <p:sp>
        <p:nvSpPr>
          <p:cNvPr id="454810" name="Rectangle 154">
            <a:extLst>
              <a:ext uri="{FF2B5EF4-FFF2-40B4-BE49-F238E27FC236}">
                <a16:creationId xmlns:a16="http://schemas.microsoft.com/office/drawing/2014/main" id="{830504CE-6BC2-563D-88D7-CEE4E2F05594}"/>
              </a:ext>
            </a:extLst>
          </p:cNvPr>
          <p:cNvSpPr>
            <a:spLocks noChangeArrowheads="1"/>
          </p:cNvSpPr>
          <p:nvPr/>
        </p:nvSpPr>
        <p:spPr bwMode="auto">
          <a:xfrm>
            <a:off x="6213475" y="2197100"/>
            <a:ext cx="2443163" cy="106362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i="1">
                <a:solidFill>
                  <a:schemeClr val="accent1"/>
                </a:solidFill>
                <a:latin typeface="Arial" panose="020B0604020202020204" pitchFamily="34" charset="0"/>
              </a:rPr>
              <a:t>2 </a:t>
            </a:r>
            <a:r>
              <a:rPr lang="en-US" altLang="en-US" sz="3200" b="1">
                <a:solidFill>
                  <a:srgbClr val="0842DE"/>
                </a:solidFill>
                <a:latin typeface="Kerala" panose="020B0604020202020204" pitchFamily="2" charset="0"/>
              </a:rPr>
              <a:t>ÖÎá.</a:t>
            </a:r>
            <a:r>
              <a:rPr lang="en-US" altLang="en-US" sz="2800" b="1" i="1">
                <a:solidFill>
                  <a:schemeClr val="accent1"/>
                </a:solidFill>
                <a:latin typeface="Arial" panose="020B0604020202020204" pitchFamily="34" charset="0"/>
              </a:rPr>
              <a:t> 7: 4-16</a:t>
            </a:r>
          </a:p>
          <a:p>
            <a:pPr>
              <a:defRPr/>
            </a:pPr>
            <a:r>
              <a:rPr lang="en-US" altLang="en-US" sz="2800" b="1" i="1">
                <a:solidFill>
                  <a:schemeClr val="accent1"/>
                </a:solidFill>
                <a:latin typeface="Arial" panose="020B0604020202020204" pitchFamily="34" charset="0"/>
              </a:rPr>
              <a:t>1 </a:t>
            </a:r>
            <a:r>
              <a:rPr lang="en-US" altLang="en-US" sz="3200" b="1">
                <a:solidFill>
                  <a:srgbClr val="0842DE"/>
                </a:solidFill>
                <a:latin typeface="Kerala" panose="020B0604020202020204" pitchFamily="2" charset="0"/>
              </a:rPr>
              <a:t>ÆßÈ.</a:t>
            </a:r>
            <a:r>
              <a:rPr lang="en-US" altLang="en-US" sz="2800" b="1" i="1">
                <a:solidFill>
                  <a:schemeClr val="accent1"/>
                </a:solidFill>
                <a:latin typeface="Arial" panose="020B0604020202020204" pitchFamily="34" charset="0"/>
              </a:rPr>
              <a:t> 17:3-15</a:t>
            </a:r>
          </a:p>
        </p:txBody>
      </p:sp>
      <p:sp>
        <p:nvSpPr>
          <p:cNvPr id="45095" name="Freeform 161">
            <a:extLst>
              <a:ext uri="{FF2B5EF4-FFF2-40B4-BE49-F238E27FC236}">
                <a16:creationId xmlns:a16="http://schemas.microsoft.com/office/drawing/2014/main" id="{90808018-C21D-1F93-856F-F550804BF4FF}"/>
              </a:ext>
            </a:extLst>
          </p:cNvPr>
          <p:cNvSpPr>
            <a:spLocks/>
          </p:cNvSpPr>
          <p:nvPr/>
        </p:nvSpPr>
        <p:spPr bwMode="auto">
          <a:xfrm>
            <a:off x="6308725" y="4256088"/>
            <a:ext cx="39688" cy="142875"/>
          </a:xfrm>
          <a:custGeom>
            <a:avLst/>
            <a:gdLst>
              <a:gd name="T0" fmla="*/ 15696837 w 85"/>
              <a:gd name="T1" fmla="*/ 30885262 h 318"/>
              <a:gd name="T2" fmla="*/ 13952900 w 85"/>
              <a:gd name="T3" fmla="*/ 13928515 h 318"/>
              <a:gd name="T4" fmla="*/ 10246508 w 85"/>
              <a:gd name="T5" fmla="*/ 8680330 h 318"/>
              <a:gd name="T6" fmla="*/ 11990445 w 85"/>
              <a:gd name="T7" fmla="*/ 13928515 h 318"/>
              <a:gd name="T8" fmla="*/ 13952900 w 85"/>
              <a:gd name="T9" fmla="*/ 5450367 h 318"/>
              <a:gd name="T10" fmla="*/ 8284520 w 85"/>
              <a:gd name="T11" fmla="*/ 2018671 h 318"/>
              <a:gd name="T12" fmla="*/ 8284520 w 85"/>
              <a:gd name="T13" fmla="*/ 8680330 h 318"/>
              <a:gd name="T14" fmla="*/ 10246508 w 85"/>
              <a:gd name="T15" fmla="*/ 37748653 h 318"/>
              <a:gd name="T16" fmla="*/ 6540582 w 85"/>
              <a:gd name="T17" fmla="*/ 32500019 h 318"/>
              <a:gd name="T18" fmla="*/ 8284520 w 85"/>
              <a:gd name="T19" fmla="*/ 25838360 h 318"/>
              <a:gd name="T20" fmla="*/ 10246508 w 85"/>
              <a:gd name="T21" fmla="*/ 32500019 h 318"/>
              <a:gd name="T22" fmla="*/ 8284520 w 85"/>
              <a:gd name="T23" fmla="*/ 20590175 h 318"/>
              <a:gd name="T24" fmla="*/ 10246508 w 85"/>
              <a:gd name="T25" fmla="*/ 30885262 h 318"/>
              <a:gd name="T26" fmla="*/ 8284520 w 85"/>
              <a:gd name="T27" fmla="*/ 24021870 h 318"/>
              <a:gd name="T28" fmla="*/ 10246508 w 85"/>
              <a:gd name="T29" fmla="*/ 29068323 h 318"/>
              <a:gd name="T30" fmla="*/ 11990445 w 85"/>
              <a:gd name="T31" fmla="*/ 34316958 h 318"/>
              <a:gd name="T32" fmla="*/ 15696837 w 85"/>
              <a:gd name="T33" fmla="*/ 40978167 h 318"/>
              <a:gd name="T34" fmla="*/ 17440775 w 85"/>
              <a:gd name="T35" fmla="*/ 46226802 h 318"/>
              <a:gd name="T36" fmla="*/ 15696837 w 85"/>
              <a:gd name="T37" fmla="*/ 56320157 h 318"/>
              <a:gd name="T38" fmla="*/ 13952900 w 85"/>
              <a:gd name="T39" fmla="*/ 54704950 h 318"/>
              <a:gd name="T40" fmla="*/ 11990445 w 85"/>
              <a:gd name="T41" fmla="*/ 63183548 h 318"/>
              <a:gd name="T42" fmla="*/ 8284520 w 85"/>
              <a:gd name="T43" fmla="*/ 58136646 h 318"/>
              <a:gd name="T44" fmla="*/ 6540582 w 85"/>
              <a:gd name="T45" fmla="*/ 40978167 h 318"/>
              <a:gd name="T46" fmla="*/ 4796178 w 85"/>
              <a:gd name="T47" fmla="*/ 49658498 h 318"/>
              <a:gd name="T48" fmla="*/ 1090253 w 85"/>
              <a:gd name="T49" fmla="*/ 42795106 h 318"/>
              <a:gd name="T50" fmla="*/ 8284520 w 85"/>
              <a:gd name="T51" fmla="*/ 29068323 h 318"/>
              <a:gd name="T52" fmla="*/ 13952900 w 85"/>
              <a:gd name="T53" fmla="*/ 34316958 h 318"/>
              <a:gd name="T54" fmla="*/ 15696837 w 85"/>
              <a:gd name="T55" fmla="*/ 44409863 h 318"/>
              <a:gd name="T56" fmla="*/ 13952900 w 85"/>
              <a:gd name="T57" fmla="*/ 37748653 h 318"/>
              <a:gd name="T58" fmla="*/ 13952900 w 85"/>
              <a:gd name="T59" fmla="*/ 2018671 h 318"/>
              <a:gd name="T60" fmla="*/ 10246508 w 85"/>
              <a:gd name="T61" fmla="*/ 7065124 h 318"/>
              <a:gd name="T62" fmla="*/ 4796178 w 85"/>
              <a:gd name="T63" fmla="*/ 8680330 h 318"/>
              <a:gd name="T64" fmla="*/ 8284520 w 85"/>
              <a:gd name="T65" fmla="*/ 18974968 h 318"/>
              <a:gd name="T66" fmla="*/ 11990445 w 85"/>
              <a:gd name="T67" fmla="*/ 27453566 h 318"/>
              <a:gd name="T68" fmla="*/ 15696837 w 85"/>
              <a:gd name="T69" fmla="*/ 3088526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6" name="Freeform 162">
            <a:extLst>
              <a:ext uri="{FF2B5EF4-FFF2-40B4-BE49-F238E27FC236}">
                <a16:creationId xmlns:a16="http://schemas.microsoft.com/office/drawing/2014/main" id="{9853D0C7-247F-F782-65D0-841BE5C953AB}"/>
              </a:ext>
            </a:extLst>
          </p:cNvPr>
          <p:cNvSpPr>
            <a:spLocks/>
          </p:cNvSpPr>
          <p:nvPr/>
        </p:nvSpPr>
        <p:spPr bwMode="auto">
          <a:xfrm>
            <a:off x="6318250" y="4254500"/>
            <a:ext cx="47625" cy="160338"/>
          </a:xfrm>
          <a:custGeom>
            <a:avLst/>
            <a:gdLst>
              <a:gd name="T0" fmla="*/ 205921 w 105"/>
              <a:gd name="T1" fmla="*/ 0 h 354"/>
              <a:gd name="T2" fmla="*/ 18927082 w 105"/>
              <a:gd name="T3" fmla="*/ 1025891 h 354"/>
              <a:gd name="T4" fmla="*/ 15018204 w 105"/>
              <a:gd name="T5" fmla="*/ 5949264 h 354"/>
              <a:gd name="T6" fmla="*/ 17281071 w 105"/>
              <a:gd name="T7" fmla="*/ 12514064 h 354"/>
              <a:gd name="T8" fmla="*/ 17281071 w 105"/>
              <a:gd name="T9" fmla="*/ 29951501 h 354"/>
              <a:gd name="T10" fmla="*/ 19955329 w 105"/>
              <a:gd name="T11" fmla="*/ 34464970 h 354"/>
              <a:gd name="T12" fmla="*/ 19955329 w 105"/>
              <a:gd name="T13" fmla="*/ 49235542 h 354"/>
              <a:gd name="T14" fmla="*/ 17281071 w 105"/>
              <a:gd name="T15" fmla="*/ 68929487 h 354"/>
              <a:gd name="T16" fmla="*/ 13989504 w 105"/>
              <a:gd name="T17" fmla="*/ 72622244 h 354"/>
              <a:gd name="T18" fmla="*/ 2880179 w 105"/>
              <a:gd name="T19" fmla="*/ 65647088 h 354"/>
              <a:gd name="T20" fmla="*/ 2468789 w 105"/>
              <a:gd name="T21" fmla="*/ 57851672 h 354"/>
              <a:gd name="T22" fmla="*/ 2880179 w 105"/>
              <a:gd name="T23" fmla="*/ 50260981 h 354"/>
              <a:gd name="T24" fmla="*/ 1851479 w 105"/>
              <a:gd name="T25" fmla="*/ 20104302 h 354"/>
              <a:gd name="T26" fmla="*/ 4114346 w 105"/>
              <a:gd name="T27" fmla="*/ 9231664 h 354"/>
              <a:gd name="T28" fmla="*/ 1234168 w 105"/>
              <a:gd name="T29" fmla="*/ 2666865 h 354"/>
              <a:gd name="T30" fmla="*/ 20592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7" name="Freeform 163">
            <a:extLst>
              <a:ext uri="{FF2B5EF4-FFF2-40B4-BE49-F238E27FC236}">
                <a16:creationId xmlns:a16="http://schemas.microsoft.com/office/drawing/2014/main" id="{DE8A60AD-E393-076B-6BBE-2FFD827E771D}"/>
              </a:ext>
            </a:extLst>
          </p:cNvPr>
          <p:cNvSpPr>
            <a:spLocks/>
          </p:cNvSpPr>
          <p:nvPr/>
        </p:nvSpPr>
        <p:spPr bwMode="auto">
          <a:xfrm>
            <a:off x="6918325" y="4221163"/>
            <a:ext cx="66675" cy="169862"/>
          </a:xfrm>
          <a:custGeom>
            <a:avLst/>
            <a:gdLst>
              <a:gd name="T0" fmla="*/ 28233954 w 149"/>
              <a:gd name="T1" fmla="*/ 4081657 h 376"/>
              <a:gd name="T2" fmla="*/ 26631964 w 149"/>
              <a:gd name="T3" fmla="*/ 21020874 h 376"/>
              <a:gd name="T4" fmla="*/ 25029974 w 149"/>
              <a:gd name="T5" fmla="*/ 26531451 h 376"/>
              <a:gd name="T6" fmla="*/ 24429452 w 149"/>
              <a:gd name="T7" fmla="*/ 28572053 h 376"/>
              <a:gd name="T8" fmla="*/ 20824974 w 149"/>
              <a:gd name="T9" fmla="*/ 49797575 h 376"/>
              <a:gd name="T10" fmla="*/ 16419949 w 149"/>
              <a:gd name="T11" fmla="*/ 64083602 h 376"/>
              <a:gd name="T12" fmla="*/ 13215969 w 149"/>
              <a:gd name="T13" fmla="*/ 73879580 h 376"/>
              <a:gd name="T14" fmla="*/ 11213482 w 149"/>
              <a:gd name="T15" fmla="*/ 74287971 h 376"/>
              <a:gd name="T16" fmla="*/ 3604477 w 149"/>
              <a:gd name="T17" fmla="*/ 75512242 h 376"/>
              <a:gd name="T18" fmla="*/ 400497 w 149"/>
              <a:gd name="T19" fmla="*/ 71634781 h 376"/>
              <a:gd name="T20" fmla="*/ 1001020 w 149"/>
              <a:gd name="T21" fmla="*/ 64491542 h 376"/>
              <a:gd name="T22" fmla="*/ 1601990 w 149"/>
              <a:gd name="T23" fmla="*/ 44899135 h 376"/>
              <a:gd name="T24" fmla="*/ 4205000 w 149"/>
              <a:gd name="T25" fmla="*/ 40613281 h 376"/>
              <a:gd name="T26" fmla="*/ 6808010 w 149"/>
              <a:gd name="T27" fmla="*/ 21633462 h 376"/>
              <a:gd name="T28" fmla="*/ 8410000 w 149"/>
              <a:gd name="T29" fmla="*/ 15102358 h 376"/>
              <a:gd name="T30" fmla="*/ 16019452 w 149"/>
              <a:gd name="T31" fmla="*/ 3673718 h 376"/>
              <a:gd name="T32" fmla="*/ 24429452 w 149"/>
              <a:gd name="T33" fmla="*/ 3673718 h 376"/>
              <a:gd name="T34" fmla="*/ 28233954 w 149"/>
              <a:gd name="T35" fmla="*/ 408165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8" name="Freeform 164">
            <a:extLst>
              <a:ext uri="{FF2B5EF4-FFF2-40B4-BE49-F238E27FC236}">
                <a16:creationId xmlns:a16="http://schemas.microsoft.com/office/drawing/2014/main" id="{63516A18-5C10-64CD-8542-5413C5F1C0C9}"/>
              </a:ext>
            </a:extLst>
          </p:cNvPr>
          <p:cNvSpPr>
            <a:spLocks/>
          </p:cNvSpPr>
          <p:nvPr/>
        </p:nvSpPr>
        <p:spPr bwMode="auto">
          <a:xfrm>
            <a:off x="6351588" y="3411538"/>
            <a:ext cx="44450" cy="228600"/>
          </a:xfrm>
          <a:custGeom>
            <a:avLst/>
            <a:gdLst>
              <a:gd name="T0" fmla="*/ 5574308 w 96"/>
              <a:gd name="T1" fmla="*/ 99983471 h 504"/>
              <a:gd name="T2" fmla="*/ 13077560 w 96"/>
              <a:gd name="T3" fmla="*/ 101629029 h 504"/>
              <a:gd name="T4" fmla="*/ 15436189 w 96"/>
              <a:gd name="T5" fmla="*/ 92783025 h 504"/>
              <a:gd name="T6" fmla="*/ 15436189 w 96"/>
              <a:gd name="T7" fmla="*/ 66450029 h 504"/>
              <a:gd name="T8" fmla="*/ 18866247 w 96"/>
              <a:gd name="T9" fmla="*/ 44025457 h 504"/>
              <a:gd name="T10" fmla="*/ 20581276 w 96"/>
              <a:gd name="T11" fmla="*/ 35796311 h 504"/>
              <a:gd name="T12" fmla="*/ 18866247 w 96"/>
              <a:gd name="T13" fmla="*/ 10492014 h 504"/>
              <a:gd name="T14" fmla="*/ 16508082 w 96"/>
              <a:gd name="T15" fmla="*/ 1234168 h 504"/>
              <a:gd name="T16" fmla="*/ 6217444 w 96"/>
              <a:gd name="T17" fmla="*/ 5143046 h 504"/>
              <a:gd name="T18" fmla="*/ 5574308 w 96"/>
              <a:gd name="T19" fmla="*/ 24892907 h 504"/>
              <a:gd name="T20" fmla="*/ 6860580 w 96"/>
              <a:gd name="T21" fmla="*/ 74678721 h 504"/>
              <a:gd name="T22" fmla="*/ 8575609 w 96"/>
              <a:gd name="T23" fmla="*/ 83525179 h 504"/>
              <a:gd name="T24" fmla="*/ 5145551 w 96"/>
              <a:gd name="T25" fmla="*/ 97308761 h 504"/>
              <a:gd name="T26" fmla="*/ 5574308 w 96"/>
              <a:gd name="T27" fmla="*/ 99983471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9" name="Freeform 165">
            <a:extLst>
              <a:ext uri="{FF2B5EF4-FFF2-40B4-BE49-F238E27FC236}">
                <a16:creationId xmlns:a16="http://schemas.microsoft.com/office/drawing/2014/main" id="{B03FC330-9BD2-2C65-1A8A-15533A66F75A}"/>
              </a:ext>
            </a:extLst>
          </p:cNvPr>
          <p:cNvSpPr>
            <a:spLocks/>
          </p:cNvSpPr>
          <p:nvPr/>
        </p:nvSpPr>
        <p:spPr bwMode="auto">
          <a:xfrm>
            <a:off x="7102475" y="3405188"/>
            <a:ext cx="68263" cy="185737"/>
          </a:xfrm>
          <a:custGeom>
            <a:avLst/>
            <a:gdLst>
              <a:gd name="T0" fmla="*/ 1035322 w 150"/>
              <a:gd name="T1" fmla="*/ 78190747 h 410"/>
              <a:gd name="T2" fmla="*/ 8283943 w 150"/>
              <a:gd name="T3" fmla="*/ 84142032 h 410"/>
              <a:gd name="T4" fmla="*/ 16568340 w 150"/>
              <a:gd name="T5" fmla="*/ 82500298 h 410"/>
              <a:gd name="T6" fmla="*/ 19260633 w 150"/>
              <a:gd name="T7" fmla="*/ 74291176 h 410"/>
              <a:gd name="T8" fmla="*/ 23609896 w 150"/>
              <a:gd name="T9" fmla="*/ 57462951 h 410"/>
              <a:gd name="T10" fmla="*/ 26509253 w 150"/>
              <a:gd name="T11" fmla="*/ 44328627 h 410"/>
              <a:gd name="T12" fmla="*/ 28166224 w 150"/>
              <a:gd name="T13" fmla="*/ 39402972 h 410"/>
              <a:gd name="T14" fmla="*/ 28580353 w 150"/>
              <a:gd name="T15" fmla="*/ 24011264 h 410"/>
              <a:gd name="T16" fmla="*/ 29822739 w 150"/>
              <a:gd name="T17" fmla="*/ 20727796 h 410"/>
              <a:gd name="T18" fmla="*/ 30237323 w 150"/>
              <a:gd name="T19" fmla="*/ 9850856 h 410"/>
              <a:gd name="T20" fmla="*/ 26923382 w 150"/>
              <a:gd name="T21" fmla="*/ 0 h 410"/>
              <a:gd name="T22" fmla="*/ 19260633 w 150"/>
              <a:gd name="T23" fmla="*/ 2667818 h 410"/>
              <a:gd name="T24" fmla="*/ 15947147 w 150"/>
              <a:gd name="T25" fmla="*/ 10876940 h 410"/>
              <a:gd name="T26" fmla="*/ 13668983 w 150"/>
              <a:gd name="T27" fmla="*/ 28320815 h 410"/>
              <a:gd name="T28" fmla="*/ 12012013 w 150"/>
              <a:gd name="T29" fmla="*/ 33246470 h 410"/>
              <a:gd name="T30" fmla="*/ 8698527 w 150"/>
              <a:gd name="T31" fmla="*/ 44328627 h 410"/>
              <a:gd name="T32" fmla="*/ 8283943 w 150"/>
              <a:gd name="T33" fmla="*/ 46380794 h 410"/>
              <a:gd name="T34" fmla="*/ 7041556 w 150"/>
              <a:gd name="T35" fmla="*/ 47612094 h 410"/>
              <a:gd name="T36" fmla="*/ 6627427 w 150"/>
              <a:gd name="T37" fmla="*/ 51305996 h 410"/>
              <a:gd name="T38" fmla="*/ 6006234 w 150"/>
              <a:gd name="T39" fmla="*/ 52947729 h 410"/>
              <a:gd name="T40" fmla="*/ 3313486 w 150"/>
              <a:gd name="T41" fmla="*/ 71623358 h 410"/>
              <a:gd name="T42" fmla="*/ 2071099 w 150"/>
              <a:gd name="T43" fmla="*/ 78190747 h 410"/>
              <a:gd name="T44" fmla="*/ 414129 w 150"/>
              <a:gd name="T45" fmla="*/ 79216831 h 410"/>
              <a:gd name="T46" fmla="*/ 1035322 w 150"/>
              <a:gd name="T47" fmla="*/ 781907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4822" name="Text Box 166">
            <a:extLst>
              <a:ext uri="{FF2B5EF4-FFF2-40B4-BE49-F238E27FC236}">
                <a16:creationId xmlns:a16="http://schemas.microsoft.com/office/drawing/2014/main" id="{945DDB43-B6B8-718A-E2B6-7E979AF9133C}"/>
              </a:ext>
            </a:extLst>
          </p:cNvPr>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spcBef>
                <a:spcPct val="50000"/>
              </a:spcBef>
              <a:defRPr/>
            </a:pPr>
            <a:r>
              <a:rPr lang="en-US" sz="4000" i="1">
                <a:solidFill>
                  <a:schemeClr val="accent1"/>
                </a:solidFill>
                <a:latin typeface="Kosher-Normal" charset="0"/>
                <a:ea typeface="+mn-ea"/>
              </a:rPr>
              <a:t>DC</a:t>
            </a:r>
          </a:p>
        </p:txBody>
      </p:sp>
      <p:sp>
        <p:nvSpPr>
          <p:cNvPr id="454797" name="Text Box 141">
            <a:extLst>
              <a:ext uri="{FF2B5EF4-FFF2-40B4-BE49-F238E27FC236}">
                <a16:creationId xmlns:a16="http://schemas.microsoft.com/office/drawing/2014/main" id="{C4B7F794-E4C2-ECA7-DDD2-F821D21B00A0}"/>
              </a:ext>
            </a:extLst>
          </p:cNvPr>
          <p:cNvSpPr txBox="1">
            <a:spLocks noChangeArrowheads="1"/>
          </p:cNvSpPr>
          <p:nvPr/>
        </p:nvSpPr>
        <p:spPr bwMode="auto">
          <a:xfrm>
            <a:off x="1420359" y="1560739"/>
            <a:ext cx="7104062" cy="39544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lnSpc>
                <a:spcPct val="80000"/>
              </a:lnSpc>
              <a:spcBef>
                <a:spcPct val="50000"/>
              </a:spcBef>
              <a:defRPr/>
            </a:pPr>
            <a:r>
              <a:rPr lang="en-US" altLang="en-US" sz="5400">
                <a:solidFill>
                  <a:srgbClr val="FFEA18"/>
                </a:solidFill>
                <a:latin typeface="Kerala" panose="020B0604020202020204" pitchFamily="2" charset="0"/>
              </a:rPr>
              <a:t>ÈßVNÞÃdÉÕVJÈBZ!</a:t>
            </a:r>
            <a:endParaRPr lang="en-US" altLang="en-US" sz="5400" b="1" i="1">
              <a:solidFill>
                <a:srgbClr val="FFEA18"/>
              </a:solidFill>
            </a:endParaRPr>
          </a:p>
          <a:p>
            <a:pPr algn="ctr">
              <a:lnSpc>
                <a:spcPct val="80000"/>
              </a:lnSpc>
              <a:spcBef>
                <a:spcPct val="50000"/>
              </a:spcBef>
              <a:defRPr/>
            </a:pPr>
            <a:r>
              <a:rPr lang="en-US" altLang="en-US" sz="5400">
                <a:solidFill>
                  <a:srgbClr val="FFEA18"/>
                </a:solidFill>
                <a:latin typeface="Kerala" panose="020B0604020202020204" pitchFamily="2" charset="0"/>
              </a:rPr>
              <a:t>µ¿áJ ÈßµáÄß!</a:t>
            </a:r>
          </a:p>
          <a:p>
            <a:pPr algn="ctr">
              <a:lnSpc>
                <a:spcPct val="80000"/>
              </a:lnSpc>
              <a:spcBef>
                <a:spcPct val="50000"/>
              </a:spcBef>
              <a:defRPr/>
            </a:pPr>
            <a:r>
              <a:rPr lang="en-US" altLang="en-US" sz="5400">
                <a:solidFill>
                  <a:srgbClr val="FFEA18"/>
                </a:solidFill>
                <a:latin typeface="Kerala" panose="020B0604020202020204" pitchFamily="2" charset="0"/>
              </a:rPr>
              <a:t>ÉÞMøJ¢!</a:t>
            </a:r>
            <a:endParaRPr lang="en-US" altLang="en-US" sz="5400" b="1" i="1">
              <a:solidFill>
                <a:srgbClr val="FFEA18"/>
              </a:solidFill>
            </a:endParaRPr>
          </a:p>
          <a:p>
            <a:pPr algn="ctr">
              <a:lnSpc>
                <a:spcPct val="80000"/>
              </a:lnSpc>
              <a:spcBef>
                <a:spcPct val="50000"/>
              </a:spcBef>
              <a:defRPr/>
            </a:pPr>
            <a:r>
              <a:rPr lang="en-US" altLang="en-US" sz="5400">
                <a:solidFill>
                  <a:srgbClr val="FFEA18"/>
                </a:solidFill>
                <a:latin typeface="Kerala" panose="020B0604020202020204" pitchFamily="2" charset="0"/>
              </a:rPr>
              <a:t>Õßd·ÙÞøÞÇÈ!</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a:extLst>
              <a:ext uri="{FF2B5EF4-FFF2-40B4-BE49-F238E27FC236}">
                <a16:creationId xmlns:a16="http://schemas.microsoft.com/office/drawing/2014/main" id="{B87128DA-2F18-1C7C-A20F-8CC727DC23DD}"/>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195" name="Rectangle 3">
            <a:extLst>
              <a:ext uri="{FF2B5EF4-FFF2-40B4-BE49-F238E27FC236}">
                <a16:creationId xmlns:a16="http://schemas.microsoft.com/office/drawing/2014/main" id="{D03DA939-52A0-87FF-D534-AEEFD0C120D3}"/>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b="1">
                <a:solidFill>
                  <a:srgbClr val="000000"/>
                </a:solidFill>
                <a:latin typeface="Times" panose="02020603050405020304" pitchFamily="18" charset="0"/>
              </a:rPr>
              <a:t> </a:t>
            </a:r>
          </a:p>
        </p:txBody>
      </p:sp>
      <p:sp>
        <p:nvSpPr>
          <p:cNvPr id="8196" name="Rectangle 4">
            <a:extLst>
              <a:ext uri="{FF2B5EF4-FFF2-40B4-BE49-F238E27FC236}">
                <a16:creationId xmlns:a16="http://schemas.microsoft.com/office/drawing/2014/main" id="{1D95109E-D205-F169-52A6-8ED293BDA702}"/>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245" name="Rectangle 5">
            <a:extLst>
              <a:ext uri="{FF2B5EF4-FFF2-40B4-BE49-F238E27FC236}">
                <a16:creationId xmlns:a16="http://schemas.microsoft.com/office/drawing/2014/main" id="{134B78E5-6174-9CE1-060A-4A9A98E7814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522246" name="Line 6">
            <a:extLst>
              <a:ext uri="{FF2B5EF4-FFF2-40B4-BE49-F238E27FC236}">
                <a16:creationId xmlns:a16="http://schemas.microsoft.com/office/drawing/2014/main" id="{16BFAAD5-4609-94B0-24B0-6EFFBFACE744}"/>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2247" name="Rectangle 7">
            <a:extLst>
              <a:ext uri="{FF2B5EF4-FFF2-40B4-BE49-F238E27FC236}">
                <a16:creationId xmlns:a16="http://schemas.microsoft.com/office/drawing/2014/main" id="{0C34D2B5-8A85-BD44-FE89-B9A37E2E7542}"/>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200" name="Text Box 11">
            <a:extLst>
              <a:ext uri="{FF2B5EF4-FFF2-40B4-BE49-F238E27FC236}">
                <a16:creationId xmlns:a16="http://schemas.microsoft.com/office/drawing/2014/main" id="{0A59876A-0C22-2254-973B-9CB522C73EBE}"/>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22253" name="Rectangle 13">
            <a:extLst>
              <a:ext uri="{FF2B5EF4-FFF2-40B4-BE49-F238E27FC236}">
                <a16:creationId xmlns:a16="http://schemas.microsoft.com/office/drawing/2014/main" id="{4F1AC531-9A8A-3564-71EF-7F7CB23D444D}"/>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03</a:t>
            </a:r>
          </a:p>
        </p:txBody>
      </p:sp>
      <p:sp>
        <p:nvSpPr>
          <p:cNvPr id="522254" name="Text Box 14">
            <a:extLst>
              <a:ext uri="{FF2B5EF4-FFF2-40B4-BE49-F238E27FC236}">
                <a16:creationId xmlns:a16="http://schemas.microsoft.com/office/drawing/2014/main" id="{07436A2A-FF09-2029-0666-307A502364C8}"/>
              </a:ext>
            </a:extLst>
          </p:cNvPr>
          <p:cNvSpPr txBox="1">
            <a:spLocks noChangeArrowheads="1"/>
          </p:cNvSpPr>
          <p:nvPr/>
        </p:nvSpPr>
        <p:spPr bwMode="auto">
          <a:xfrm>
            <a:off x="4149725" y="-450850"/>
            <a:ext cx="766763" cy="760571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49300" b="1">
                <a:solidFill>
                  <a:srgbClr val="1CFF23"/>
                </a:solidFill>
                <a:latin typeface="Arial" charset="0"/>
                <a:ea typeface="+mn-ea"/>
              </a:rPr>
              <a:t>?</a:t>
            </a:r>
          </a:p>
        </p:txBody>
      </p:sp>
      <p:sp>
        <p:nvSpPr>
          <p:cNvPr id="522248" name="Text Box 8">
            <a:extLst>
              <a:ext uri="{FF2B5EF4-FFF2-40B4-BE49-F238E27FC236}">
                <a16:creationId xmlns:a16="http://schemas.microsoft.com/office/drawing/2014/main" id="{423EFA2B-BF05-013F-16FA-DD5DED51F7E2}"/>
              </a:ext>
            </a:extLst>
          </p:cNvPr>
          <p:cNvSpPr txBox="1">
            <a:spLocks noChangeArrowheads="1"/>
          </p:cNvSpPr>
          <p:nvPr/>
        </p:nvSpPr>
        <p:spPr bwMode="auto">
          <a:xfrm>
            <a:off x="0" y="508000"/>
            <a:ext cx="8769350" cy="51244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6600">
                <a:solidFill>
                  <a:srgbClr val="FFFF00"/>
                </a:solidFill>
                <a:latin typeface="Kerala" panose="020B0604020202020204" pitchFamily="2" charset="0"/>
              </a:rPr>
              <a:t>²øá çºÞÆc¢</a:t>
            </a:r>
            <a:r>
              <a:rPr lang="en-US" altLang="en-US" sz="6600">
                <a:solidFill>
                  <a:srgbClr val="FFFF00"/>
                </a:solidFill>
              </a:rPr>
              <a:t>:</a:t>
            </a:r>
          </a:p>
          <a:p>
            <a:pPr algn="ctr">
              <a:spcBef>
                <a:spcPct val="50000"/>
              </a:spcBef>
              <a:defRPr/>
            </a:pPr>
            <a:r>
              <a:rPr lang="en-US" altLang="en-US" sz="6600">
                <a:solidFill>
                  <a:srgbClr val="FFFF00"/>
                </a:solidFill>
              </a:rPr>
              <a:t> </a:t>
            </a:r>
            <a:r>
              <a:rPr lang="en-US" altLang="en-US" sz="6600">
                <a:solidFill>
                  <a:srgbClr val="FFFF00"/>
                </a:solidFill>
                <a:latin typeface="Kerala" panose="020B0604020202020204" pitchFamily="2" charset="0"/>
              </a:rPr>
              <a:t>¥Kí</a:t>
            </a:r>
            <a:r>
              <a:rPr lang="en-US" altLang="en-US" sz="6600">
                <a:solidFill>
                  <a:srgbClr val="FFFF00"/>
                </a:solidFill>
              </a:rPr>
              <a:t>….</a:t>
            </a:r>
          </a:p>
          <a:p>
            <a:pPr algn="ctr">
              <a:spcBef>
                <a:spcPct val="50000"/>
              </a:spcBef>
              <a:defRPr/>
            </a:pPr>
            <a:r>
              <a:rPr lang="en-US" altLang="en-US" sz="6600">
                <a:solidFill>
                  <a:srgbClr val="FFFF00"/>
                </a:solidFill>
                <a:latin typeface="Kerala" panose="020B0604020202020204" pitchFamily="2" charset="0"/>
              </a:rPr>
              <a:t>®Lí Ø¢ÍÕßºîáæÕKÞÃí </a:t>
            </a:r>
            <a:r>
              <a:rPr lang="en-US" altLang="en-US" sz="6600" u="sng">
                <a:solidFill>
                  <a:srgbClr val="FFFF00"/>
                </a:solidFill>
                <a:latin typeface="Kerala" panose="020B0604020202020204" pitchFamily="2" charset="0"/>
              </a:rPr>
              <a:t>ÈßBZ</a:t>
            </a:r>
            <a:r>
              <a:rPr lang="en-US" altLang="en-US" sz="6600">
                <a:solidFill>
                  <a:srgbClr val="FFFF00"/>
                </a:solidFill>
                <a:latin typeface="Kerala" panose="020B0604020202020204" pitchFamily="2" charset="0"/>
              </a:rPr>
              <a:t> µøáÄáKÄí</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2254"/>
                                        </p:tgtEl>
                                        <p:attrNameLst>
                                          <p:attrName>style.visibility</p:attrName>
                                        </p:attrNameLst>
                                      </p:cBhvr>
                                      <p:to>
                                        <p:strVal val="visible"/>
                                      </p:to>
                                    </p:set>
                                    <p:animEffect transition="in" filter="dissolve">
                                      <p:cBhvr>
                                        <p:cTn id="7" dur="500"/>
                                        <p:tgtEl>
                                          <p:spTgt spid="522254"/>
                                        </p:tgtEl>
                                      </p:cBhvr>
                                    </p:animEffect>
                                  </p:childTnLst>
                                </p:cTn>
                              </p:par>
                            </p:childTnLst>
                          </p:cTn>
                        </p:par>
                        <p:par>
                          <p:cTn id="8" fill="hold" nodeType="afterGroup">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522248"/>
                                        </p:tgtEl>
                                        <p:attrNameLst>
                                          <p:attrName>style.visibility</p:attrName>
                                        </p:attrNameLst>
                                      </p:cBhvr>
                                      <p:to>
                                        <p:strVal val="visible"/>
                                      </p:to>
                                    </p:set>
                                    <p:animEffect transition="in" filter="dissolve">
                                      <p:cBhvr>
                                        <p:cTn id="11" dur="500"/>
                                        <p:tgtEl>
                                          <p:spTgt spid="52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4" grpId="0" autoUpdateAnimBg="0"/>
      <p:bldP spid="52224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113">
            <a:extLst>
              <a:ext uri="{FF2B5EF4-FFF2-40B4-BE49-F238E27FC236}">
                <a16:creationId xmlns:a16="http://schemas.microsoft.com/office/drawing/2014/main" id="{27796F9D-E524-D634-EC91-364441FDA29C}"/>
              </a:ext>
            </a:extLst>
          </p:cNvPr>
          <p:cNvGrpSpPr>
            <a:grpSpLocks/>
          </p:cNvGrpSpPr>
          <p:nvPr/>
        </p:nvGrpSpPr>
        <p:grpSpPr bwMode="auto">
          <a:xfrm>
            <a:off x="6184900" y="1057275"/>
            <a:ext cx="1289050" cy="1435100"/>
            <a:chOff x="1084" y="711"/>
            <a:chExt cx="2950" cy="2769"/>
          </a:xfrm>
        </p:grpSpPr>
        <p:grpSp>
          <p:nvGrpSpPr>
            <p:cNvPr id="46151" name="Group 114">
              <a:extLst>
                <a:ext uri="{FF2B5EF4-FFF2-40B4-BE49-F238E27FC236}">
                  <a16:creationId xmlns:a16="http://schemas.microsoft.com/office/drawing/2014/main" id="{7806E60A-A4D0-56FD-8C5D-E3113EF687A8}"/>
                </a:ext>
              </a:extLst>
            </p:cNvPr>
            <p:cNvGrpSpPr>
              <a:grpSpLocks/>
            </p:cNvGrpSpPr>
            <p:nvPr/>
          </p:nvGrpSpPr>
          <p:grpSpPr bwMode="auto">
            <a:xfrm>
              <a:off x="1084" y="711"/>
              <a:ext cx="2950" cy="2769"/>
              <a:chOff x="2707" y="548"/>
              <a:chExt cx="2950" cy="2769"/>
            </a:xfrm>
          </p:grpSpPr>
          <p:grpSp>
            <p:nvGrpSpPr>
              <p:cNvPr id="46157" name="Group 115">
                <a:extLst>
                  <a:ext uri="{FF2B5EF4-FFF2-40B4-BE49-F238E27FC236}">
                    <a16:creationId xmlns:a16="http://schemas.microsoft.com/office/drawing/2014/main" id="{051BFE7C-3157-7B9D-766F-B79D9785FFD5}"/>
                  </a:ext>
                </a:extLst>
              </p:cNvPr>
              <p:cNvGrpSpPr>
                <a:grpSpLocks/>
              </p:cNvGrpSpPr>
              <p:nvPr/>
            </p:nvGrpSpPr>
            <p:grpSpPr bwMode="auto">
              <a:xfrm>
                <a:off x="3180" y="1046"/>
                <a:ext cx="2105" cy="1421"/>
                <a:chOff x="578" y="2316"/>
                <a:chExt cx="2105" cy="1421"/>
              </a:xfrm>
            </p:grpSpPr>
            <p:sp>
              <p:nvSpPr>
                <p:cNvPr id="46159" name="Freeform 116" descr="Cork">
                  <a:extLst>
                    <a:ext uri="{FF2B5EF4-FFF2-40B4-BE49-F238E27FC236}">
                      <a16:creationId xmlns:a16="http://schemas.microsoft.com/office/drawing/2014/main" id="{20E8F0E5-384E-70AA-47F4-BED611AC8F54}"/>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6160" name="Freeform 117" descr="Cork">
                  <a:extLst>
                    <a:ext uri="{FF2B5EF4-FFF2-40B4-BE49-F238E27FC236}">
                      <a16:creationId xmlns:a16="http://schemas.microsoft.com/office/drawing/2014/main" id="{DA8FED4C-E936-0044-F7CF-6E3054B0C9A7}"/>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6158" name="Picture 118">
                <a:extLst>
                  <a:ext uri="{FF2B5EF4-FFF2-40B4-BE49-F238E27FC236}">
                    <a16:creationId xmlns:a16="http://schemas.microsoft.com/office/drawing/2014/main" id="{9FB9DF1A-CB2F-1CD7-8F5A-47B894A6B4A0}"/>
                  </a:ext>
                </a:extLst>
              </p:cNvPr>
              <p:cNvPicPr>
                <a:picLocks noChangeArrowheads="1"/>
              </p:cNvPicPr>
              <p:nvPr/>
            </p:nvPicPr>
            <p:blipFill>
              <a:blip r:embed="rId3">
                <a:lum bright="8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6152" name="Freeform 119">
              <a:extLst>
                <a:ext uri="{FF2B5EF4-FFF2-40B4-BE49-F238E27FC236}">
                  <a16:creationId xmlns:a16="http://schemas.microsoft.com/office/drawing/2014/main" id="{B54E2E8E-816B-7FBE-B8B0-9BB732A96E5D}"/>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53" name="Freeform 120">
              <a:extLst>
                <a:ext uri="{FF2B5EF4-FFF2-40B4-BE49-F238E27FC236}">
                  <a16:creationId xmlns:a16="http://schemas.microsoft.com/office/drawing/2014/main" id="{6C3B55D3-A20C-3085-955D-70241045C9E8}"/>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54" name="Freeform 121">
              <a:extLst>
                <a:ext uri="{FF2B5EF4-FFF2-40B4-BE49-F238E27FC236}">
                  <a16:creationId xmlns:a16="http://schemas.microsoft.com/office/drawing/2014/main" id="{6987B66C-C59D-E1E6-03B8-750DFE51BD7C}"/>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55" name="Freeform 122">
              <a:extLst>
                <a:ext uri="{FF2B5EF4-FFF2-40B4-BE49-F238E27FC236}">
                  <a16:creationId xmlns:a16="http://schemas.microsoft.com/office/drawing/2014/main" id="{0A47A39B-5C02-72E7-A4D2-1F30C1209F84}"/>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56" name="Freeform 123">
              <a:extLst>
                <a:ext uri="{FF2B5EF4-FFF2-40B4-BE49-F238E27FC236}">
                  <a16:creationId xmlns:a16="http://schemas.microsoft.com/office/drawing/2014/main" id="{AF409EC0-98AD-0DC1-04E7-A841FBB6D374}"/>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0674" name="Rectangle 2">
            <a:extLst>
              <a:ext uri="{FF2B5EF4-FFF2-40B4-BE49-F238E27FC236}">
                <a16:creationId xmlns:a16="http://schemas.microsoft.com/office/drawing/2014/main" id="{F04554E9-2CC8-B8D3-5233-329EC18D5008}"/>
              </a:ext>
            </a:extLst>
          </p:cNvPr>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084" name="AutoShape 3">
            <a:extLst>
              <a:ext uri="{FF2B5EF4-FFF2-40B4-BE49-F238E27FC236}">
                <a16:creationId xmlns:a16="http://schemas.microsoft.com/office/drawing/2014/main" id="{D92830C6-DA64-35A6-FD04-13194A914BD4}"/>
              </a:ext>
            </a:extLst>
          </p:cNvPr>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085" name="Rectangle 4">
            <a:extLst>
              <a:ext uri="{FF2B5EF4-FFF2-40B4-BE49-F238E27FC236}">
                <a16:creationId xmlns:a16="http://schemas.microsoft.com/office/drawing/2014/main" id="{5B0F7D01-C558-B45F-7F7E-DCE9D056CA10}"/>
              </a:ext>
            </a:extLst>
          </p:cNvPr>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086" name="Rectangle 5">
            <a:extLst>
              <a:ext uri="{FF2B5EF4-FFF2-40B4-BE49-F238E27FC236}">
                <a16:creationId xmlns:a16="http://schemas.microsoft.com/office/drawing/2014/main" id="{7945F363-2D48-5D6C-1A16-1DAE02D67798}"/>
              </a:ext>
            </a:extLst>
          </p:cNvPr>
          <p:cNvSpPr>
            <a:spLocks noChangeArrowheads="1"/>
          </p:cNvSpPr>
          <p:nvPr/>
        </p:nvSpPr>
        <p:spPr bwMode="auto">
          <a:xfrm>
            <a:off x="3059113" y="879475"/>
            <a:ext cx="13700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1"/>
                </a:solidFill>
                <a:latin typeface="Kerala" pitchFamily="2" charset="0"/>
              </a:rPr>
              <a:t>øÞ¼ÍøÃ¢</a:t>
            </a:r>
          </a:p>
        </p:txBody>
      </p:sp>
      <p:sp>
        <p:nvSpPr>
          <p:cNvPr id="46087" name="Rectangle 6">
            <a:extLst>
              <a:ext uri="{FF2B5EF4-FFF2-40B4-BE49-F238E27FC236}">
                <a16:creationId xmlns:a16="http://schemas.microsoft.com/office/drawing/2014/main" id="{7DF42E3E-3F4D-0BFD-B11B-A4249F5B6432}"/>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0679" name="Rectangle 7">
            <a:extLst>
              <a:ext uri="{FF2B5EF4-FFF2-40B4-BE49-F238E27FC236}">
                <a16:creationId xmlns:a16="http://schemas.microsoft.com/office/drawing/2014/main" id="{944DC280-7DE6-95B4-8C3C-B8BEF042351E}"/>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003399"/>
                </a:solidFill>
                <a:latin typeface="Times" charset="0"/>
                <a:ea typeface="+mn-ea"/>
              </a:rPr>
              <a:t>ca. 1000 B.C.</a:t>
            </a:r>
          </a:p>
        </p:txBody>
      </p:sp>
      <p:sp>
        <p:nvSpPr>
          <p:cNvPr id="46089" name="Rectangle 9">
            <a:extLst>
              <a:ext uri="{FF2B5EF4-FFF2-40B4-BE49-F238E27FC236}">
                <a16:creationId xmlns:a16="http://schemas.microsoft.com/office/drawing/2014/main" id="{10B78EAB-0146-7E18-2526-90F0F8400E0E}"/>
              </a:ext>
            </a:extLst>
          </p:cNvPr>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090" name="Rectangle 10">
            <a:extLst>
              <a:ext uri="{FF2B5EF4-FFF2-40B4-BE49-F238E27FC236}">
                <a16:creationId xmlns:a16="http://schemas.microsoft.com/office/drawing/2014/main" id="{94AB71BF-FDF3-EFF1-A1F8-07A1057FB68B}"/>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1"/>
                </a:solidFill>
                <a:latin typeface="Times" panose="02020603050405020304" pitchFamily="18" charset="0"/>
              </a:rPr>
              <a:t>S - D - S</a:t>
            </a:r>
          </a:p>
        </p:txBody>
      </p:sp>
      <p:sp>
        <p:nvSpPr>
          <p:cNvPr id="540684" name="Rectangle 12">
            <a:extLst>
              <a:ext uri="{FF2B5EF4-FFF2-40B4-BE49-F238E27FC236}">
                <a16:creationId xmlns:a16="http://schemas.microsoft.com/office/drawing/2014/main" id="{993E587F-1C5B-2F76-099A-776F581F578B}"/>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0686" name="Oval 14">
            <a:extLst>
              <a:ext uri="{FF2B5EF4-FFF2-40B4-BE49-F238E27FC236}">
                <a16:creationId xmlns:a16="http://schemas.microsoft.com/office/drawing/2014/main" id="{177203CE-C243-85ED-AB41-2C3998780988}"/>
              </a:ext>
            </a:extLst>
          </p:cNvPr>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093" name="Freeform 15">
            <a:extLst>
              <a:ext uri="{FF2B5EF4-FFF2-40B4-BE49-F238E27FC236}">
                <a16:creationId xmlns:a16="http://schemas.microsoft.com/office/drawing/2014/main" id="{DF2A80D4-17C9-DAE3-7293-D9181B1736DC}"/>
              </a:ext>
            </a:extLst>
          </p:cNvPr>
          <p:cNvSpPr>
            <a:spLocks/>
          </p:cNvSpPr>
          <p:nvPr/>
        </p:nvSpPr>
        <p:spPr bwMode="auto">
          <a:xfrm>
            <a:off x="1625600" y="2697163"/>
            <a:ext cx="1074738" cy="906462"/>
          </a:xfrm>
          <a:custGeom>
            <a:avLst/>
            <a:gdLst>
              <a:gd name="T0" fmla="*/ 35282204 w 677"/>
              <a:gd name="T1" fmla="*/ 68043387 h 571"/>
              <a:gd name="T2" fmla="*/ 42843470 w 677"/>
              <a:gd name="T3" fmla="*/ 189010821 h 571"/>
              <a:gd name="T4" fmla="*/ 50403148 w 677"/>
              <a:gd name="T5" fmla="*/ 307458893 h 571"/>
              <a:gd name="T6" fmla="*/ 115927241 w 677"/>
              <a:gd name="T7" fmla="*/ 365421661 h 571"/>
              <a:gd name="T8" fmla="*/ 272177002 w 677"/>
              <a:gd name="T9" fmla="*/ 413305397 h 571"/>
              <a:gd name="T10" fmla="*/ 393144558 w 677"/>
              <a:gd name="T11" fmla="*/ 466227855 h 571"/>
              <a:gd name="T12" fmla="*/ 516633065 w 677"/>
              <a:gd name="T13" fmla="*/ 488910043 h 571"/>
              <a:gd name="T14" fmla="*/ 642640936 w 677"/>
              <a:gd name="T15" fmla="*/ 539313140 h 571"/>
              <a:gd name="T16" fmla="*/ 768648808 w 677"/>
              <a:gd name="T17" fmla="*/ 622477457 h 571"/>
              <a:gd name="T18" fmla="*/ 897176042 w 677"/>
              <a:gd name="T19" fmla="*/ 705643361 h 571"/>
              <a:gd name="T20" fmla="*/ 965221087 w 677"/>
              <a:gd name="T21" fmla="*/ 821570484 h 571"/>
              <a:gd name="T22" fmla="*/ 1035785494 w 677"/>
              <a:gd name="T23" fmla="*/ 937497608 h 571"/>
              <a:gd name="T24" fmla="*/ 1131551476 w 677"/>
              <a:gd name="T25" fmla="*/ 1023182873 h 571"/>
              <a:gd name="T26" fmla="*/ 1202115884 w 677"/>
              <a:gd name="T27" fmla="*/ 1139109997 h 571"/>
              <a:gd name="T28" fmla="*/ 1239917452 w 677"/>
              <a:gd name="T29" fmla="*/ 1255037120 h 571"/>
              <a:gd name="T30" fmla="*/ 1247478718 w 677"/>
              <a:gd name="T31" fmla="*/ 1376004554 h 571"/>
              <a:gd name="T32" fmla="*/ 1313002811 w 677"/>
              <a:gd name="T33" fmla="*/ 1433967322 h 571"/>
              <a:gd name="T34" fmla="*/ 1431449416 w 677"/>
              <a:gd name="T35" fmla="*/ 1423886702 h 571"/>
              <a:gd name="T36" fmla="*/ 1582658861 w 677"/>
              <a:gd name="T37" fmla="*/ 1413806083 h 571"/>
              <a:gd name="T38" fmla="*/ 1703626418 w 677"/>
              <a:gd name="T39" fmla="*/ 1406246412 h 571"/>
              <a:gd name="T40" fmla="*/ 1665824850 w 677"/>
              <a:gd name="T41" fmla="*/ 1287798340 h 571"/>
              <a:gd name="T42" fmla="*/ 1625502331 w 677"/>
              <a:gd name="T43" fmla="*/ 1169351855 h 571"/>
              <a:gd name="T44" fmla="*/ 1557457287 w 677"/>
              <a:gd name="T45" fmla="*/ 1053424731 h 571"/>
              <a:gd name="T46" fmla="*/ 1489413830 w 677"/>
              <a:gd name="T47" fmla="*/ 937497608 h 571"/>
              <a:gd name="T48" fmla="*/ 1418849423 w 677"/>
              <a:gd name="T49" fmla="*/ 821570484 h 571"/>
              <a:gd name="T50" fmla="*/ 1323083441 w 677"/>
              <a:gd name="T51" fmla="*/ 705643361 h 571"/>
              <a:gd name="T52" fmla="*/ 1282760922 w 677"/>
              <a:gd name="T53" fmla="*/ 587195289 h 571"/>
              <a:gd name="T54" fmla="*/ 1186994940 w 677"/>
              <a:gd name="T55" fmla="*/ 501510023 h 571"/>
              <a:gd name="T56" fmla="*/ 1088708006 w 677"/>
              <a:gd name="T57" fmla="*/ 418345707 h 571"/>
              <a:gd name="T58" fmla="*/ 992942024 w 677"/>
              <a:gd name="T59" fmla="*/ 332660442 h 571"/>
              <a:gd name="T60" fmla="*/ 894656679 w 677"/>
              <a:gd name="T61" fmla="*/ 249494537 h 571"/>
              <a:gd name="T62" fmla="*/ 771168171 w 677"/>
              <a:gd name="T63" fmla="*/ 196572079 h 571"/>
              <a:gd name="T64" fmla="*/ 645160300 w 677"/>
              <a:gd name="T65" fmla="*/ 148688343 h 571"/>
              <a:gd name="T66" fmla="*/ 519152429 w 677"/>
              <a:gd name="T67" fmla="*/ 95765885 h 571"/>
              <a:gd name="T68" fmla="*/ 398184873 w 677"/>
              <a:gd name="T69" fmla="*/ 73083697 h 571"/>
              <a:gd name="T70" fmla="*/ 277217316 w 677"/>
              <a:gd name="T71" fmla="*/ 52922458 h 571"/>
              <a:gd name="T72" fmla="*/ 151209445 w 677"/>
              <a:gd name="T73" fmla="*/ 0 h 571"/>
              <a:gd name="T74" fmla="*/ 30241889 w 677"/>
              <a:gd name="T75" fmla="*/ 7559671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46094" name="Freeform 16">
            <a:extLst>
              <a:ext uri="{FF2B5EF4-FFF2-40B4-BE49-F238E27FC236}">
                <a16:creationId xmlns:a16="http://schemas.microsoft.com/office/drawing/2014/main" id="{0D84457A-D2D3-807E-7538-8B9EBECA3381}"/>
              </a:ext>
            </a:extLst>
          </p:cNvPr>
          <p:cNvSpPr>
            <a:spLocks/>
          </p:cNvSpPr>
          <p:nvPr/>
        </p:nvSpPr>
        <p:spPr bwMode="auto">
          <a:xfrm>
            <a:off x="1625600" y="2603500"/>
            <a:ext cx="1258888" cy="1042988"/>
          </a:xfrm>
          <a:custGeom>
            <a:avLst/>
            <a:gdLst>
              <a:gd name="T0" fmla="*/ 60483774 w 793"/>
              <a:gd name="T1" fmla="*/ 20161260 h 657"/>
              <a:gd name="T2" fmla="*/ 221773838 w 793"/>
              <a:gd name="T3" fmla="*/ 80645039 h 657"/>
              <a:gd name="T4" fmla="*/ 362902644 w 793"/>
              <a:gd name="T5" fmla="*/ 100806298 h 657"/>
              <a:gd name="T6" fmla="*/ 463708934 w 793"/>
              <a:gd name="T7" fmla="*/ 161290077 h 657"/>
              <a:gd name="T8" fmla="*/ 544353966 w 793"/>
              <a:gd name="T9" fmla="*/ 201612597 h 657"/>
              <a:gd name="T10" fmla="*/ 604837740 w 793"/>
              <a:gd name="T11" fmla="*/ 262096376 h 657"/>
              <a:gd name="T12" fmla="*/ 705644030 w 793"/>
              <a:gd name="T13" fmla="*/ 302418895 h 657"/>
              <a:gd name="T14" fmla="*/ 786289062 w 793"/>
              <a:gd name="T15" fmla="*/ 342741414 h 657"/>
              <a:gd name="T16" fmla="*/ 866934094 w 793"/>
              <a:gd name="T17" fmla="*/ 383063934 h 657"/>
              <a:gd name="T18" fmla="*/ 947579126 w 793"/>
              <a:gd name="T19" fmla="*/ 423386453 h 657"/>
              <a:gd name="T20" fmla="*/ 1028224158 w 793"/>
              <a:gd name="T21" fmla="*/ 463708972 h 657"/>
              <a:gd name="T22" fmla="*/ 1108869190 w 793"/>
              <a:gd name="T23" fmla="*/ 544354011 h 657"/>
              <a:gd name="T24" fmla="*/ 1169352964 w 793"/>
              <a:gd name="T25" fmla="*/ 604837790 h 657"/>
              <a:gd name="T26" fmla="*/ 1249997996 w 793"/>
              <a:gd name="T27" fmla="*/ 645160309 h 657"/>
              <a:gd name="T28" fmla="*/ 1330643028 w 793"/>
              <a:gd name="T29" fmla="*/ 685482829 h 657"/>
              <a:gd name="T30" fmla="*/ 1391126803 w 793"/>
              <a:gd name="T31" fmla="*/ 745966608 h 657"/>
              <a:gd name="T32" fmla="*/ 1431449319 w 793"/>
              <a:gd name="T33" fmla="*/ 826611646 h 657"/>
              <a:gd name="T34" fmla="*/ 1491933093 w 793"/>
              <a:gd name="T35" fmla="*/ 887095425 h 657"/>
              <a:gd name="T36" fmla="*/ 1572578125 w 793"/>
              <a:gd name="T37" fmla="*/ 947579204 h 657"/>
              <a:gd name="T38" fmla="*/ 1612900641 w 793"/>
              <a:gd name="T39" fmla="*/ 1008062983 h 657"/>
              <a:gd name="T40" fmla="*/ 1653223157 w 793"/>
              <a:gd name="T41" fmla="*/ 1088708022 h 657"/>
              <a:gd name="T42" fmla="*/ 1713706931 w 793"/>
              <a:gd name="T43" fmla="*/ 1169353061 h 657"/>
              <a:gd name="T44" fmla="*/ 1794351963 w 793"/>
              <a:gd name="T45" fmla="*/ 1189514320 h 657"/>
              <a:gd name="T46" fmla="*/ 1854835737 w 793"/>
              <a:gd name="T47" fmla="*/ 1249998099 h 657"/>
              <a:gd name="T48" fmla="*/ 1915319511 w 793"/>
              <a:gd name="T49" fmla="*/ 1310481878 h 657"/>
              <a:gd name="T50" fmla="*/ 1995964543 w 793"/>
              <a:gd name="T51" fmla="*/ 1370965657 h 657"/>
              <a:gd name="T52" fmla="*/ 1995964543 w 793"/>
              <a:gd name="T53" fmla="*/ 1451610696 h 657"/>
              <a:gd name="T54" fmla="*/ 1955642027 w 793"/>
              <a:gd name="T55" fmla="*/ 1532255735 h 657"/>
              <a:gd name="T56" fmla="*/ 1895158253 w 793"/>
              <a:gd name="T57" fmla="*/ 1592739514 h 657"/>
              <a:gd name="T58" fmla="*/ 1834674479 w 793"/>
              <a:gd name="T59" fmla="*/ 1633062033 h 657"/>
              <a:gd name="T60" fmla="*/ 1754029447 w 793"/>
              <a:gd name="T61" fmla="*/ 1653223293 h 657"/>
              <a:gd name="T62" fmla="*/ 1673384415 w 793"/>
              <a:gd name="T63" fmla="*/ 1633062033 h 657"/>
              <a:gd name="T64" fmla="*/ 1592739383 w 793"/>
              <a:gd name="T65" fmla="*/ 1633062033 h 657"/>
              <a:gd name="T66" fmla="*/ 1512094351 w 793"/>
              <a:gd name="T67" fmla="*/ 1633062033 h 657"/>
              <a:gd name="T68" fmla="*/ 1431449319 w 793"/>
              <a:gd name="T69" fmla="*/ 1633062033 h 657"/>
              <a:gd name="T70" fmla="*/ 1350804287 w 793"/>
              <a:gd name="T71" fmla="*/ 1633062033 h 657"/>
              <a:gd name="T72" fmla="*/ 1249997996 w 793"/>
              <a:gd name="T73" fmla="*/ 1633062033 h 657"/>
              <a:gd name="T74" fmla="*/ 1149191706 w 793"/>
              <a:gd name="T75" fmla="*/ 1612900773 h 657"/>
              <a:gd name="T76" fmla="*/ 1088707932 w 793"/>
              <a:gd name="T77" fmla="*/ 1532255735 h 657"/>
              <a:gd name="T78" fmla="*/ 1068546674 w 793"/>
              <a:gd name="T79" fmla="*/ 1451610696 h 657"/>
              <a:gd name="T80" fmla="*/ 1008062900 w 793"/>
              <a:gd name="T81" fmla="*/ 1350804398 h 657"/>
              <a:gd name="T82" fmla="*/ 947579126 w 793"/>
              <a:gd name="T83" fmla="*/ 1270159359 h 657"/>
              <a:gd name="T84" fmla="*/ 887095352 w 793"/>
              <a:gd name="T85" fmla="*/ 1189514320 h 657"/>
              <a:gd name="T86" fmla="*/ 786289062 w 793"/>
              <a:gd name="T87" fmla="*/ 1088708022 h 657"/>
              <a:gd name="T88" fmla="*/ 705644030 w 793"/>
              <a:gd name="T89" fmla="*/ 987901724 h 657"/>
              <a:gd name="T90" fmla="*/ 645160256 w 793"/>
              <a:gd name="T91" fmla="*/ 927417945 h 657"/>
              <a:gd name="T92" fmla="*/ 564515224 w 793"/>
              <a:gd name="T93" fmla="*/ 887095425 h 657"/>
              <a:gd name="T94" fmla="*/ 483870192 w 793"/>
              <a:gd name="T95" fmla="*/ 866934166 h 657"/>
              <a:gd name="T96" fmla="*/ 403225160 w 793"/>
              <a:gd name="T97" fmla="*/ 846772906 h 657"/>
              <a:gd name="T98" fmla="*/ 302418870 w 793"/>
              <a:gd name="T99" fmla="*/ 846772906 h 657"/>
              <a:gd name="T100" fmla="*/ 221773838 w 793"/>
              <a:gd name="T101" fmla="*/ 826611646 h 657"/>
              <a:gd name="T102" fmla="*/ 120967548 w 793"/>
              <a:gd name="T103" fmla="*/ 766127867 h 657"/>
              <a:gd name="T104" fmla="*/ 80645032 w 793"/>
              <a:gd name="T105" fmla="*/ 685482829 h 657"/>
              <a:gd name="T106" fmla="*/ 40322516 w 793"/>
              <a:gd name="T107" fmla="*/ 624999050 h 657"/>
              <a:gd name="T108" fmla="*/ 20161258 w 793"/>
              <a:gd name="T109" fmla="*/ 544354011 h 657"/>
              <a:gd name="T110" fmla="*/ 20161258 w 793"/>
              <a:gd name="T111" fmla="*/ 463708972 h 657"/>
              <a:gd name="T112" fmla="*/ 20161258 w 793"/>
              <a:gd name="T113" fmla="*/ 383063934 h 657"/>
              <a:gd name="T114" fmla="*/ 0 w 793"/>
              <a:gd name="T115" fmla="*/ 302418895 h 657"/>
              <a:gd name="T116" fmla="*/ 0 w 793"/>
              <a:gd name="T117" fmla="*/ 221773856 h 657"/>
              <a:gd name="T118" fmla="*/ 0 w 793"/>
              <a:gd name="T119" fmla="*/ 141128818 h 657"/>
              <a:gd name="T120" fmla="*/ 0 w 793"/>
              <a:gd name="T121" fmla="*/ 60483779 h 657"/>
              <a:gd name="T122" fmla="*/ 60483774 w 793"/>
              <a:gd name="T123" fmla="*/ 40322519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0689" name="Rectangle 17">
            <a:extLst>
              <a:ext uri="{FF2B5EF4-FFF2-40B4-BE49-F238E27FC236}">
                <a16:creationId xmlns:a16="http://schemas.microsoft.com/office/drawing/2014/main" id="{6065F575-61E3-6928-4652-50162191808B}"/>
              </a:ext>
            </a:extLst>
          </p:cNvPr>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accent1"/>
                </a:solidFill>
                <a:latin typeface="Times" charset="0"/>
                <a:ea typeface="+mn-ea"/>
              </a:rPr>
              <a:t>A </a:t>
            </a:r>
            <a:r>
              <a:rPr lang="en-US" sz="6000">
                <a:solidFill>
                  <a:schemeClr val="accent1"/>
                </a:solidFill>
                <a:latin typeface="Times" charset="0"/>
                <a:ea typeface="+mn-ea"/>
              </a:rPr>
              <a:t>R</a:t>
            </a:r>
            <a:r>
              <a:rPr lang="en-US" sz="3600">
                <a:solidFill>
                  <a:schemeClr val="accent1"/>
                </a:solidFill>
                <a:latin typeface="Times" charset="0"/>
                <a:ea typeface="+mn-ea"/>
              </a:rPr>
              <a:t> C</a:t>
            </a:r>
          </a:p>
        </p:txBody>
      </p:sp>
      <p:sp>
        <p:nvSpPr>
          <p:cNvPr id="46096" name="Line 19">
            <a:extLst>
              <a:ext uri="{FF2B5EF4-FFF2-40B4-BE49-F238E27FC236}">
                <a16:creationId xmlns:a16="http://schemas.microsoft.com/office/drawing/2014/main" id="{F491C441-E473-AEE0-92CA-1F654928579B}"/>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7" name="Line 20">
            <a:extLst>
              <a:ext uri="{FF2B5EF4-FFF2-40B4-BE49-F238E27FC236}">
                <a16:creationId xmlns:a16="http://schemas.microsoft.com/office/drawing/2014/main" id="{DB54DB0D-FBE7-F4A7-D308-8F16AEF20F5E}"/>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8" name="Line 21">
            <a:extLst>
              <a:ext uri="{FF2B5EF4-FFF2-40B4-BE49-F238E27FC236}">
                <a16:creationId xmlns:a16="http://schemas.microsoft.com/office/drawing/2014/main" id="{A4EC5112-68F0-F992-2190-FC28107184AD}"/>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9" name="Line 22">
            <a:extLst>
              <a:ext uri="{FF2B5EF4-FFF2-40B4-BE49-F238E27FC236}">
                <a16:creationId xmlns:a16="http://schemas.microsoft.com/office/drawing/2014/main" id="{A2F1F96E-0339-8A81-55B2-B9EFDDD84A6E}"/>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0" name="Line 23">
            <a:extLst>
              <a:ext uri="{FF2B5EF4-FFF2-40B4-BE49-F238E27FC236}">
                <a16:creationId xmlns:a16="http://schemas.microsoft.com/office/drawing/2014/main" id="{39703149-F693-8DF4-2CB8-066848DF6C68}"/>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1" name="Line 24">
            <a:extLst>
              <a:ext uri="{FF2B5EF4-FFF2-40B4-BE49-F238E27FC236}">
                <a16:creationId xmlns:a16="http://schemas.microsoft.com/office/drawing/2014/main" id="{CF6F65B8-8907-C8AE-4D59-4B467483B3BC}"/>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2" name="Line 25">
            <a:extLst>
              <a:ext uri="{FF2B5EF4-FFF2-40B4-BE49-F238E27FC236}">
                <a16:creationId xmlns:a16="http://schemas.microsoft.com/office/drawing/2014/main" id="{D8F20229-D787-FD64-7EAE-142FDBE07B71}"/>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3" name="Line 26">
            <a:extLst>
              <a:ext uri="{FF2B5EF4-FFF2-40B4-BE49-F238E27FC236}">
                <a16:creationId xmlns:a16="http://schemas.microsoft.com/office/drawing/2014/main" id="{2773A18E-53A8-D6F7-0D20-78C1170D0AFF}"/>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4" name="Line 27">
            <a:extLst>
              <a:ext uri="{FF2B5EF4-FFF2-40B4-BE49-F238E27FC236}">
                <a16:creationId xmlns:a16="http://schemas.microsoft.com/office/drawing/2014/main" id="{8AF956EF-C363-0FFD-1B0F-D002E8FBAF27}"/>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5" name="Rectangle 28">
            <a:extLst>
              <a:ext uri="{FF2B5EF4-FFF2-40B4-BE49-F238E27FC236}">
                <a16:creationId xmlns:a16="http://schemas.microsoft.com/office/drawing/2014/main" id="{7D2070CF-E768-0109-0B5C-3F9458503590}"/>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06" name="Rectangle 29">
            <a:extLst>
              <a:ext uri="{FF2B5EF4-FFF2-40B4-BE49-F238E27FC236}">
                <a16:creationId xmlns:a16="http://schemas.microsoft.com/office/drawing/2014/main" id="{8DAD2D7E-3FBD-42B7-F853-A744DF57449D}"/>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07" name="Rectangle 30">
            <a:extLst>
              <a:ext uri="{FF2B5EF4-FFF2-40B4-BE49-F238E27FC236}">
                <a16:creationId xmlns:a16="http://schemas.microsoft.com/office/drawing/2014/main" id="{7EBED811-FA07-DED1-BA9F-AED1C4BD771F}"/>
              </a:ext>
            </a:extLst>
          </p:cNvPr>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08" name="Rectangle 31">
            <a:extLst>
              <a:ext uri="{FF2B5EF4-FFF2-40B4-BE49-F238E27FC236}">
                <a16:creationId xmlns:a16="http://schemas.microsoft.com/office/drawing/2014/main" id="{DFBA6716-D701-6A7F-6E7B-ACDB5A16A3E1}"/>
              </a:ext>
            </a:extLst>
          </p:cNvPr>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0705" name="Rectangle 33">
            <a:extLst>
              <a:ext uri="{FF2B5EF4-FFF2-40B4-BE49-F238E27FC236}">
                <a16:creationId xmlns:a16="http://schemas.microsoft.com/office/drawing/2014/main" id="{0593B6A7-4F51-F0FD-7A6E-096B9E4FAE64}"/>
              </a:ext>
            </a:extLst>
          </p:cNvPr>
          <p:cNvSpPr>
            <a:spLocks noChangeArrowheads="1"/>
          </p:cNvSpPr>
          <p:nvPr/>
        </p:nvSpPr>
        <p:spPr bwMode="auto">
          <a:xfrm>
            <a:off x="6575425" y="1270000"/>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a:solidFill>
                  <a:schemeClr val="accent1"/>
                </a:solidFill>
                <a:latin typeface="Kosher-Normal" charset="0"/>
                <a:ea typeface="ＭＳ Ｐゴシック" charset="0"/>
                <a:cs typeface="ＭＳ Ｐゴシック" charset="0"/>
              </a:rPr>
              <a:t>DC</a:t>
            </a:r>
            <a:endParaRPr lang="en-US" sz="2800" b="1">
              <a:solidFill>
                <a:schemeClr val="accent1"/>
              </a:solidFill>
              <a:latin typeface="Times" charset="0"/>
              <a:ea typeface="ＭＳ Ｐゴシック" charset="0"/>
              <a:cs typeface="ＭＳ Ｐゴシック" charset="0"/>
            </a:endParaRPr>
          </a:p>
        </p:txBody>
      </p:sp>
      <p:sp>
        <p:nvSpPr>
          <p:cNvPr id="540706" name="Rectangle 34">
            <a:extLst>
              <a:ext uri="{FF2B5EF4-FFF2-40B4-BE49-F238E27FC236}">
                <a16:creationId xmlns:a16="http://schemas.microsoft.com/office/drawing/2014/main" id="{4A20CA96-4AE0-93BA-1D5F-C4A708FD9E47}"/>
              </a:ext>
            </a:extLst>
          </p:cNvPr>
          <p:cNvSpPr>
            <a:spLocks noChangeArrowheads="1"/>
          </p:cNvSpPr>
          <p:nvPr/>
        </p:nvSpPr>
        <p:spPr bwMode="auto">
          <a:xfrm>
            <a:off x="6315075" y="2159000"/>
            <a:ext cx="2363788"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i="1">
                <a:solidFill>
                  <a:schemeClr val="accent1"/>
                </a:solidFill>
                <a:latin typeface="Helvetica" panose="020B0604020202020204" pitchFamily="34" charset="0"/>
              </a:rPr>
              <a:t>2</a:t>
            </a:r>
            <a:r>
              <a:rPr lang="en-US" altLang="en-US" sz="2800" b="1" i="1">
                <a:solidFill>
                  <a:srgbClr val="0842DE"/>
                </a:solidFill>
                <a:latin typeface="Helvetica" panose="020B0604020202020204" pitchFamily="34" charset="0"/>
              </a:rPr>
              <a:t> </a:t>
            </a:r>
            <a:r>
              <a:rPr lang="en-US" altLang="en-US" sz="2800" b="1">
                <a:solidFill>
                  <a:srgbClr val="0842DE"/>
                </a:solidFill>
                <a:latin typeface="Kerala" panose="020B0604020202020204" pitchFamily="2" charset="0"/>
              </a:rPr>
              <a:t>ÖÎá.</a:t>
            </a:r>
            <a:r>
              <a:rPr lang="en-US" altLang="en-US" sz="2800" b="1" i="1">
                <a:solidFill>
                  <a:schemeClr val="accent1"/>
                </a:solidFill>
                <a:latin typeface="Helvetica" panose="020B0604020202020204" pitchFamily="34" charset="0"/>
              </a:rPr>
              <a:t>7: 4-16</a:t>
            </a:r>
          </a:p>
          <a:p>
            <a:pPr>
              <a:defRPr/>
            </a:pPr>
            <a:r>
              <a:rPr lang="en-US" altLang="en-US" sz="2800" b="1" i="1">
                <a:solidFill>
                  <a:schemeClr val="accent1"/>
                </a:solidFill>
                <a:latin typeface="Helvetica" panose="020B0604020202020204" pitchFamily="34" charset="0"/>
              </a:rPr>
              <a:t>1 </a:t>
            </a:r>
            <a:r>
              <a:rPr lang="en-US" altLang="en-US" sz="2800" b="1">
                <a:solidFill>
                  <a:srgbClr val="0842DE"/>
                </a:solidFill>
                <a:latin typeface="Kerala" panose="020B0604020202020204" pitchFamily="2" charset="0"/>
              </a:rPr>
              <a:t>ÆßÈ.</a:t>
            </a:r>
            <a:r>
              <a:rPr lang="en-US" altLang="en-US" sz="2800" b="1" i="1">
                <a:solidFill>
                  <a:schemeClr val="accent1"/>
                </a:solidFill>
                <a:latin typeface="Helvetica" panose="020B0604020202020204" pitchFamily="34" charset="0"/>
              </a:rPr>
              <a:t> 17:3-15</a:t>
            </a:r>
          </a:p>
        </p:txBody>
      </p:sp>
      <p:sp>
        <p:nvSpPr>
          <p:cNvPr id="540708" name="Rectangle 36">
            <a:extLst>
              <a:ext uri="{FF2B5EF4-FFF2-40B4-BE49-F238E27FC236}">
                <a16:creationId xmlns:a16="http://schemas.microsoft.com/office/drawing/2014/main" id="{2CFD02D8-9500-4033-4FD7-81A8811DD8F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540709" name="Line 37">
            <a:extLst>
              <a:ext uri="{FF2B5EF4-FFF2-40B4-BE49-F238E27FC236}">
                <a16:creationId xmlns:a16="http://schemas.microsoft.com/office/drawing/2014/main" id="{1CF9AE38-07BA-97E6-D0FC-8DECE8955B6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0735" name="Text Box 63">
            <a:extLst>
              <a:ext uri="{FF2B5EF4-FFF2-40B4-BE49-F238E27FC236}">
                <a16:creationId xmlns:a16="http://schemas.microsoft.com/office/drawing/2014/main" id="{32B2131D-2FAD-C826-708C-C6DC6B67DFC0}"/>
              </a:ext>
            </a:extLst>
          </p:cNvPr>
          <p:cNvSpPr txBox="1">
            <a:spLocks noChangeArrowheads="1"/>
          </p:cNvSpPr>
          <p:nvPr/>
        </p:nvSpPr>
        <p:spPr bwMode="auto">
          <a:xfrm>
            <a:off x="1524000" y="5395913"/>
            <a:ext cx="5740400" cy="8239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800">
                <a:solidFill>
                  <a:srgbClr val="FFFF00"/>
                </a:solidFill>
                <a:latin typeface="Kerala" panose="020B0604020202020204" pitchFamily="2" charset="0"/>
              </a:rPr>
              <a:t>Õßd·ÙÞøÞÇÈ</a:t>
            </a:r>
          </a:p>
        </p:txBody>
      </p:sp>
      <p:pic>
        <p:nvPicPr>
          <p:cNvPr id="540739" name="Picture 67">
            <a:extLst>
              <a:ext uri="{FF2B5EF4-FFF2-40B4-BE49-F238E27FC236}">
                <a16:creationId xmlns:a16="http://schemas.microsoft.com/office/drawing/2014/main" id="{AA22E7BA-57A4-2795-0389-AB1E1D513C3E}"/>
              </a:ext>
            </a:extLst>
          </p:cNvPr>
          <p:cNvPicPr>
            <a:picLocks noChangeAspect="1" noChangeArrowheads="1"/>
          </p:cNvPicPr>
          <p:nvPr/>
        </p:nvPicPr>
        <p:blipFill>
          <a:blip r:embed="rId4"/>
          <a:srcRect l="29630" t="13441" b="19957"/>
          <a:stretch>
            <a:fillRect/>
          </a:stretch>
        </p:blipFill>
        <p:spPr bwMode="auto">
          <a:xfrm>
            <a:off x="798513" y="1128713"/>
            <a:ext cx="7354887"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a:extLst>
              <a:ext uri="{FF2B5EF4-FFF2-40B4-BE49-F238E27FC236}">
                <a16:creationId xmlns:a16="http://schemas.microsoft.com/office/drawing/2014/main" id="{8EA2ECB2-9358-19B3-CC42-97C0AD325DA6}"/>
              </a:ext>
            </a:extLst>
          </p:cNvPr>
          <p:cNvSpPr txBox="1">
            <a:spLocks noChangeArrowheads="1"/>
          </p:cNvSpPr>
          <p:nvPr/>
        </p:nvSpPr>
        <p:spPr bwMode="auto">
          <a:xfrm>
            <a:off x="1778000" y="-12700"/>
            <a:ext cx="190817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b="1">
                <a:solidFill>
                  <a:schemeClr val="tx1"/>
                </a:solidFill>
              </a:rPr>
              <a:t> 11:4-8</a:t>
            </a:r>
          </a:p>
        </p:txBody>
      </p:sp>
      <p:grpSp>
        <p:nvGrpSpPr>
          <p:cNvPr id="5" name="Group 148">
            <a:extLst>
              <a:ext uri="{FF2B5EF4-FFF2-40B4-BE49-F238E27FC236}">
                <a16:creationId xmlns:a16="http://schemas.microsoft.com/office/drawing/2014/main" id="{D14D9B62-9FE1-9814-FB22-5D3035F8971E}"/>
              </a:ext>
            </a:extLst>
          </p:cNvPr>
          <p:cNvGrpSpPr>
            <a:grpSpLocks/>
          </p:cNvGrpSpPr>
          <p:nvPr/>
        </p:nvGrpSpPr>
        <p:grpSpPr bwMode="auto">
          <a:xfrm>
            <a:off x="2005013" y="819150"/>
            <a:ext cx="6208712" cy="1246188"/>
            <a:chOff x="1263" y="516"/>
            <a:chExt cx="3911" cy="785"/>
          </a:xfrm>
        </p:grpSpPr>
        <p:sp>
          <p:nvSpPr>
            <p:cNvPr id="540740" name="AutoShape 68">
              <a:extLst>
                <a:ext uri="{FF2B5EF4-FFF2-40B4-BE49-F238E27FC236}">
                  <a16:creationId xmlns:a16="http://schemas.microsoft.com/office/drawing/2014/main" id="{FB829F6B-81C5-0E83-66A7-2A19D7EE943F}"/>
                </a:ext>
              </a:extLst>
            </p:cNvPr>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0754" name="Text Box 82">
              <a:extLst>
                <a:ext uri="{FF2B5EF4-FFF2-40B4-BE49-F238E27FC236}">
                  <a16:creationId xmlns:a16="http://schemas.microsoft.com/office/drawing/2014/main" id="{90E60BB2-37F8-0AEE-4D1A-EDC590C8D0D1}"/>
                </a:ext>
              </a:extLst>
            </p:cNvPr>
            <p:cNvSpPr txBox="1">
              <a:spLocks noChangeArrowheads="1"/>
            </p:cNvSpPr>
            <p:nvPr/>
          </p:nvSpPr>
          <p:spPr bwMode="auto">
            <a:xfrm>
              <a:off x="2647" y="516"/>
              <a:ext cx="2527" cy="63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endParaRPr lang="en-US" altLang="en-US" sz="4000">
                <a:solidFill>
                  <a:srgbClr val="FFFF00"/>
                </a:solidFill>
                <a:latin typeface="Kerala" panose="020B0604020202020204" pitchFamily="2" charset="0"/>
              </a:endParaRPr>
            </a:p>
            <a:p>
              <a:pPr>
                <a:lnSpc>
                  <a:spcPct val="0"/>
                </a:lnSpc>
                <a:spcBef>
                  <a:spcPct val="50000"/>
                </a:spcBef>
                <a:defRPr/>
              </a:pPr>
              <a:r>
                <a:rPr lang="en-US" altLang="en-US" sz="4000">
                  <a:solidFill>
                    <a:srgbClr val="FFFF00"/>
                  </a:solidFill>
                  <a:latin typeface="Kerala" panose="020B0604020202020204" pitchFamily="2" charset="0"/>
                </a:rPr>
                <a:t>²ÜßÕáÎÜ</a:t>
              </a:r>
            </a:p>
          </p:txBody>
        </p:sp>
      </p:grpSp>
      <p:grpSp>
        <p:nvGrpSpPr>
          <p:cNvPr id="6" name="Group 94">
            <a:extLst>
              <a:ext uri="{FF2B5EF4-FFF2-40B4-BE49-F238E27FC236}">
                <a16:creationId xmlns:a16="http://schemas.microsoft.com/office/drawing/2014/main" id="{DDAA56AA-0FE3-1915-B219-8B8876A14B57}"/>
              </a:ext>
            </a:extLst>
          </p:cNvPr>
          <p:cNvGrpSpPr>
            <a:grpSpLocks/>
          </p:cNvGrpSpPr>
          <p:nvPr/>
        </p:nvGrpSpPr>
        <p:grpSpPr bwMode="auto">
          <a:xfrm>
            <a:off x="1481138" y="795338"/>
            <a:ext cx="1911350" cy="1452562"/>
            <a:chOff x="1960" y="1060"/>
            <a:chExt cx="1204" cy="915"/>
          </a:xfrm>
        </p:grpSpPr>
        <p:sp>
          <p:nvSpPr>
            <p:cNvPr id="540764" name="AutoShape 92">
              <a:extLst>
                <a:ext uri="{FF2B5EF4-FFF2-40B4-BE49-F238E27FC236}">
                  <a16:creationId xmlns:a16="http://schemas.microsoft.com/office/drawing/2014/main" id="{7C904849-7145-CE32-47A1-66CC30675F86}"/>
                </a:ext>
              </a:extLst>
            </p:cNvPr>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540763" name="Picture 91">
              <a:extLst>
                <a:ext uri="{FF2B5EF4-FFF2-40B4-BE49-F238E27FC236}">
                  <a16:creationId xmlns:a16="http://schemas.microsoft.com/office/drawing/2014/main" id="{4D2784DC-9FA0-E2C9-5228-24E667CB5884}"/>
                </a:ext>
              </a:extLst>
            </p:cNvPr>
            <p:cNvPicPr>
              <a:picLocks noChangeAspect="1" noChangeArrowheads="1"/>
            </p:cNvPicPr>
            <p:nvPr/>
          </p:nvPicPr>
          <p:blipFill>
            <a:blip r:embed="rId5"/>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46118" name="Text Box 135">
            <a:extLst>
              <a:ext uri="{FF2B5EF4-FFF2-40B4-BE49-F238E27FC236}">
                <a16:creationId xmlns:a16="http://schemas.microsoft.com/office/drawing/2014/main" id="{3D8297D2-6436-2E99-B348-D3D509B2080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40817" name="Rectangle 145">
            <a:extLst>
              <a:ext uri="{FF2B5EF4-FFF2-40B4-BE49-F238E27FC236}">
                <a16:creationId xmlns:a16="http://schemas.microsoft.com/office/drawing/2014/main" id="{35613F09-A9A3-8612-658A-6DA77A7840D7}"/>
              </a:ext>
            </a:extLst>
          </p:cNvPr>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38</a:t>
            </a:r>
          </a:p>
        </p:txBody>
      </p:sp>
      <p:sp>
        <p:nvSpPr>
          <p:cNvPr id="46120" name="Text Box 146">
            <a:extLst>
              <a:ext uri="{FF2B5EF4-FFF2-40B4-BE49-F238E27FC236}">
                <a16:creationId xmlns:a16="http://schemas.microsoft.com/office/drawing/2014/main" id="{52C613E7-024E-AE4F-F0B1-AAE414C19733}"/>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4</a:t>
            </a:r>
            <a:endParaRPr lang="en-US" altLang="en-US">
              <a:solidFill>
                <a:srgbClr val="FFA27C"/>
              </a:solidFill>
              <a:latin typeface="B VAG Rounded Bold" charset="0"/>
            </a:endParaRPr>
          </a:p>
        </p:txBody>
      </p:sp>
      <p:sp>
        <p:nvSpPr>
          <p:cNvPr id="46121" name="Text Box 147">
            <a:extLst>
              <a:ext uri="{FF2B5EF4-FFF2-40B4-BE49-F238E27FC236}">
                <a16:creationId xmlns:a16="http://schemas.microsoft.com/office/drawing/2014/main" id="{A48E65F5-DECB-4F4C-C12E-A5F1364003E7}"/>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grpSp>
        <p:nvGrpSpPr>
          <p:cNvPr id="46122" name="Group 115">
            <a:extLst>
              <a:ext uri="{FF2B5EF4-FFF2-40B4-BE49-F238E27FC236}">
                <a16:creationId xmlns:a16="http://schemas.microsoft.com/office/drawing/2014/main" id="{CEE91776-DCC0-028F-147F-1AC8B2B54BAB}"/>
              </a:ext>
            </a:extLst>
          </p:cNvPr>
          <p:cNvGrpSpPr>
            <a:grpSpLocks/>
          </p:cNvGrpSpPr>
          <p:nvPr/>
        </p:nvGrpSpPr>
        <p:grpSpPr bwMode="auto">
          <a:xfrm>
            <a:off x="8018463" y="3436938"/>
            <a:ext cx="981075" cy="1843087"/>
            <a:chOff x="5051" y="2165"/>
            <a:chExt cx="618" cy="1161"/>
          </a:xfrm>
        </p:grpSpPr>
        <p:grpSp>
          <p:nvGrpSpPr>
            <p:cNvPr id="46128" name="Group 116">
              <a:extLst>
                <a:ext uri="{FF2B5EF4-FFF2-40B4-BE49-F238E27FC236}">
                  <a16:creationId xmlns:a16="http://schemas.microsoft.com/office/drawing/2014/main" id="{5BE2D000-52F6-19DD-DDF0-3B046CD1B83C}"/>
                </a:ext>
              </a:extLst>
            </p:cNvPr>
            <p:cNvGrpSpPr>
              <a:grpSpLocks/>
            </p:cNvGrpSpPr>
            <p:nvPr/>
          </p:nvGrpSpPr>
          <p:grpSpPr bwMode="auto">
            <a:xfrm>
              <a:off x="5051" y="2165"/>
              <a:ext cx="618" cy="1161"/>
              <a:chOff x="5051" y="2165"/>
              <a:chExt cx="618" cy="1161"/>
            </a:xfrm>
          </p:grpSpPr>
          <p:sp>
            <p:nvSpPr>
              <p:cNvPr id="46130" name="Freeform 117">
                <a:extLst>
                  <a:ext uri="{FF2B5EF4-FFF2-40B4-BE49-F238E27FC236}">
                    <a16:creationId xmlns:a16="http://schemas.microsoft.com/office/drawing/2014/main" id="{11AA0ACF-5553-B75D-F61B-3F9153FEAF1E}"/>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131" name="AutoShape 118">
                <a:extLst>
                  <a:ext uri="{FF2B5EF4-FFF2-40B4-BE49-F238E27FC236}">
                    <a16:creationId xmlns:a16="http://schemas.microsoft.com/office/drawing/2014/main" id="{9427E6D5-49E1-C136-E69F-5E2D0A8C6808}"/>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32" name="Rectangle 119">
                <a:extLst>
                  <a:ext uri="{FF2B5EF4-FFF2-40B4-BE49-F238E27FC236}">
                    <a16:creationId xmlns:a16="http://schemas.microsoft.com/office/drawing/2014/main" id="{7F2CA9E0-25E6-77ED-CCA6-992B1BDB97CA}"/>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33" name="Line 120">
                <a:extLst>
                  <a:ext uri="{FF2B5EF4-FFF2-40B4-BE49-F238E27FC236}">
                    <a16:creationId xmlns:a16="http://schemas.microsoft.com/office/drawing/2014/main" id="{3F276342-4F5E-1A7A-1AD2-D8E712495BD7}"/>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4" name="Rectangle 121">
                <a:extLst>
                  <a:ext uri="{FF2B5EF4-FFF2-40B4-BE49-F238E27FC236}">
                    <a16:creationId xmlns:a16="http://schemas.microsoft.com/office/drawing/2014/main" id="{9EE56DEC-0AC1-8EED-CC31-2CF8A9D847F5}"/>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35" name="Rectangle 122">
                <a:extLst>
                  <a:ext uri="{FF2B5EF4-FFF2-40B4-BE49-F238E27FC236}">
                    <a16:creationId xmlns:a16="http://schemas.microsoft.com/office/drawing/2014/main" id="{BD0D1B72-95D4-BB1D-DA6C-5D52B9CDA59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36" name="Line 123">
                <a:extLst>
                  <a:ext uri="{FF2B5EF4-FFF2-40B4-BE49-F238E27FC236}">
                    <a16:creationId xmlns:a16="http://schemas.microsoft.com/office/drawing/2014/main" id="{0C29E634-A870-493A-4D43-22572AF019D7}"/>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7" name="Line 124">
                <a:extLst>
                  <a:ext uri="{FF2B5EF4-FFF2-40B4-BE49-F238E27FC236}">
                    <a16:creationId xmlns:a16="http://schemas.microsoft.com/office/drawing/2014/main" id="{ECE2883A-890D-44DA-341D-6B0689DFA4DA}"/>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8" name="Line 125">
                <a:extLst>
                  <a:ext uri="{FF2B5EF4-FFF2-40B4-BE49-F238E27FC236}">
                    <a16:creationId xmlns:a16="http://schemas.microsoft.com/office/drawing/2014/main" id="{C51C9A9E-F178-718F-5A4A-E5A75D6D4800}"/>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9" name="Line 126">
                <a:extLst>
                  <a:ext uri="{FF2B5EF4-FFF2-40B4-BE49-F238E27FC236}">
                    <a16:creationId xmlns:a16="http://schemas.microsoft.com/office/drawing/2014/main" id="{6886D305-0283-7AF2-C832-73B2942F234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40" name="Line 127">
                <a:extLst>
                  <a:ext uri="{FF2B5EF4-FFF2-40B4-BE49-F238E27FC236}">
                    <a16:creationId xmlns:a16="http://schemas.microsoft.com/office/drawing/2014/main" id="{8E4ECD15-35AB-9533-0819-16B1AE0CA5CC}"/>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41" name="Line 128">
                <a:extLst>
                  <a:ext uri="{FF2B5EF4-FFF2-40B4-BE49-F238E27FC236}">
                    <a16:creationId xmlns:a16="http://schemas.microsoft.com/office/drawing/2014/main" id="{19188A3F-0316-E2CA-9A07-0304970B1CEA}"/>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42" name="Line 129">
                <a:extLst>
                  <a:ext uri="{FF2B5EF4-FFF2-40B4-BE49-F238E27FC236}">
                    <a16:creationId xmlns:a16="http://schemas.microsoft.com/office/drawing/2014/main" id="{C4E1B27F-9353-3752-668C-0121D14976E5}"/>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43" name="Line 130">
                <a:extLst>
                  <a:ext uri="{FF2B5EF4-FFF2-40B4-BE49-F238E27FC236}">
                    <a16:creationId xmlns:a16="http://schemas.microsoft.com/office/drawing/2014/main" id="{F7A1B669-826C-243C-2C08-A40153CE684A}"/>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44" name="Line 131">
                <a:extLst>
                  <a:ext uri="{FF2B5EF4-FFF2-40B4-BE49-F238E27FC236}">
                    <a16:creationId xmlns:a16="http://schemas.microsoft.com/office/drawing/2014/main" id="{1E3C6E0C-AB52-8A1D-D944-D540E686AD62}"/>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45" name="Line 132">
                <a:extLst>
                  <a:ext uri="{FF2B5EF4-FFF2-40B4-BE49-F238E27FC236}">
                    <a16:creationId xmlns:a16="http://schemas.microsoft.com/office/drawing/2014/main" id="{98DEFA9B-5417-DDDB-0F7D-0548CBB1727E}"/>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46" name="Rectangle 133">
                <a:extLst>
                  <a:ext uri="{FF2B5EF4-FFF2-40B4-BE49-F238E27FC236}">
                    <a16:creationId xmlns:a16="http://schemas.microsoft.com/office/drawing/2014/main" id="{4D8E27C6-F32A-E793-3CCD-E7CF16D1017C}"/>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46129" name="Rectangle 134">
              <a:extLst>
                <a:ext uri="{FF2B5EF4-FFF2-40B4-BE49-F238E27FC236}">
                  <a16:creationId xmlns:a16="http://schemas.microsoft.com/office/drawing/2014/main" id="{8D5EE9D6-64C2-FE79-519F-2CA835390816}"/>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grpSp>
        <p:nvGrpSpPr>
          <p:cNvPr id="9" name="Group 153">
            <a:extLst>
              <a:ext uri="{FF2B5EF4-FFF2-40B4-BE49-F238E27FC236}">
                <a16:creationId xmlns:a16="http://schemas.microsoft.com/office/drawing/2014/main" id="{EC39365B-DA2C-7912-BD37-A684E88B2C23}"/>
              </a:ext>
            </a:extLst>
          </p:cNvPr>
          <p:cNvGrpSpPr>
            <a:grpSpLocks/>
          </p:cNvGrpSpPr>
          <p:nvPr/>
        </p:nvGrpSpPr>
        <p:grpSpPr bwMode="auto">
          <a:xfrm>
            <a:off x="3471863" y="1852613"/>
            <a:ext cx="4610100" cy="1870075"/>
            <a:chOff x="2187" y="1167"/>
            <a:chExt cx="2904" cy="1178"/>
          </a:xfrm>
        </p:grpSpPr>
        <p:grpSp>
          <p:nvGrpSpPr>
            <p:cNvPr id="46124" name="Group 144">
              <a:extLst>
                <a:ext uri="{FF2B5EF4-FFF2-40B4-BE49-F238E27FC236}">
                  <a16:creationId xmlns:a16="http://schemas.microsoft.com/office/drawing/2014/main" id="{8120E433-393C-F8CF-B6ED-66BE63B05E41}"/>
                </a:ext>
              </a:extLst>
            </p:cNvPr>
            <p:cNvGrpSpPr>
              <a:grpSpLocks/>
            </p:cNvGrpSpPr>
            <p:nvPr/>
          </p:nvGrpSpPr>
          <p:grpSpPr bwMode="auto">
            <a:xfrm>
              <a:off x="2899" y="1167"/>
              <a:ext cx="2192" cy="1178"/>
              <a:chOff x="471" y="2694"/>
              <a:chExt cx="1518" cy="727"/>
            </a:xfrm>
          </p:grpSpPr>
          <p:sp>
            <p:nvSpPr>
              <p:cNvPr id="540810" name="AutoShape 138">
                <a:extLst>
                  <a:ext uri="{FF2B5EF4-FFF2-40B4-BE49-F238E27FC236}">
                    <a16:creationId xmlns:a16="http://schemas.microsoft.com/office/drawing/2014/main" id="{2EE49799-7C28-8DA0-FA32-BDAF80B92A0B}"/>
                  </a:ext>
                </a:extLst>
              </p:cNvPr>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540815" name="Picture 143">
                <a:extLst>
                  <a:ext uri="{FF2B5EF4-FFF2-40B4-BE49-F238E27FC236}">
                    <a16:creationId xmlns:a16="http://schemas.microsoft.com/office/drawing/2014/main" id="{76191E03-B3DD-DE1A-09A6-827509CCDECC}"/>
                  </a:ext>
                </a:extLst>
              </p:cNvPr>
              <p:cNvPicPr>
                <a:picLocks noChangeAspect="1" noChangeArrowheads="1"/>
              </p:cNvPicPr>
              <p:nvPr/>
            </p:nvPicPr>
            <p:blipFill>
              <a:blip r:embed="rId6"/>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a:extLst>
                <a:ext uri="{FF2B5EF4-FFF2-40B4-BE49-F238E27FC236}">
                  <a16:creationId xmlns:a16="http://schemas.microsoft.com/office/drawing/2014/main" id="{EF40FCEF-6CB6-90AD-1B32-C1D124F9F6C0}"/>
                </a:ext>
              </a:extLst>
            </p:cNvPr>
            <p:cNvSpPr txBox="1">
              <a:spLocks noChangeArrowheads="1"/>
            </p:cNvSpPr>
            <p:nvPr/>
          </p:nvSpPr>
          <p:spPr bwMode="auto">
            <a:xfrm>
              <a:off x="2187" y="1784"/>
              <a:ext cx="2143"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600" b="1">
                  <a:solidFill>
                    <a:schemeClr val="tx1"/>
                  </a:solidFill>
                  <a:latin typeface="Kerala" panose="020B0604020202020204" pitchFamily="2" charset="0"/>
                </a:rPr>
                <a:t>'æ¿OßZ ÎìIí" </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540739"/>
                                        </p:tgtEl>
                                        <p:attrNameLst>
                                          <p:attrName>style.visibility</p:attrName>
                                        </p:attrNameLst>
                                      </p:cBhvr>
                                      <p:to>
                                        <p:strVal val="visible"/>
                                      </p:to>
                                    </p:set>
                                    <p:animEffect transition="in" filter="dissolve">
                                      <p:cBhvr>
                                        <p:cTn id="7" dur="5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40735"/>
                                        </p:tgtEl>
                                        <p:attrNameLst>
                                          <p:attrName>style.visibility</p:attrName>
                                        </p:attrNameLst>
                                      </p:cBhvr>
                                      <p:to>
                                        <p:strVal val="visible"/>
                                      </p:to>
                                    </p:set>
                                    <p:anim calcmode="lin" valueType="num">
                                      <p:cBhvr additive="base">
                                        <p:cTn id="27" dur="500" fill="hold"/>
                                        <p:tgtEl>
                                          <p:spTgt spid="540735"/>
                                        </p:tgtEl>
                                        <p:attrNameLst>
                                          <p:attrName>ppt_x</p:attrName>
                                        </p:attrNameLst>
                                      </p:cBhvr>
                                      <p:tavLst>
                                        <p:tav tm="0">
                                          <p:val>
                                            <p:strVal val="0-#ppt_w/2"/>
                                          </p:val>
                                        </p:tav>
                                        <p:tav tm="100000">
                                          <p:val>
                                            <p:strVal val="#ppt_x"/>
                                          </p:val>
                                        </p:tav>
                                      </p:tavLst>
                                    </p:anim>
                                    <p:anim calcmode="lin" valueType="num">
                                      <p:cBhvr additive="base">
                                        <p:cTn id="28" dur="500" fill="hold"/>
                                        <p:tgtEl>
                                          <p:spTgt spid="540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73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13">
            <a:extLst>
              <a:ext uri="{FF2B5EF4-FFF2-40B4-BE49-F238E27FC236}">
                <a16:creationId xmlns:a16="http://schemas.microsoft.com/office/drawing/2014/main" id="{424163FD-9FD1-16EB-590C-2D2A59929E1F}"/>
              </a:ext>
            </a:extLst>
          </p:cNvPr>
          <p:cNvGrpSpPr>
            <a:grpSpLocks/>
          </p:cNvGrpSpPr>
          <p:nvPr/>
        </p:nvGrpSpPr>
        <p:grpSpPr bwMode="auto">
          <a:xfrm>
            <a:off x="6289985" y="1290059"/>
            <a:ext cx="919814" cy="1010116"/>
            <a:chOff x="1557" y="1007"/>
            <a:chExt cx="2105" cy="1949"/>
          </a:xfrm>
        </p:grpSpPr>
        <p:grpSp>
          <p:nvGrpSpPr>
            <p:cNvPr id="47196" name="Group 115">
              <a:extLst>
                <a:ext uri="{FF2B5EF4-FFF2-40B4-BE49-F238E27FC236}">
                  <a16:creationId xmlns:a16="http://schemas.microsoft.com/office/drawing/2014/main" id="{6A205841-F9C8-937D-8382-EC85E3C2C374}"/>
                </a:ext>
              </a:extLst>
            </p:cNvPr>
            <p:cNvGrpSpPr>
              <a:grpSpLocks/>
            </p:cNvGrpSpPr>
            <p:nvPr/>
          </p:nvGrpSpPr>
          <p:grpSpPr bwMode="auto">
            <a:xfrm>
              <a:off x="1557" y="1209"/>
              <a:ext cx="2105" cy="1421"/>
              <a:chOff x="578" y="2316"/>
              <a:chExt cx="2105" cy="1421"/>
            </a:xfrm>
          </p:grpSpPr>
          <p:sp>
            <p:nvSpPr>
              <p:cNvPr id="47198" name="Freeform 116" descr="Cork">
                <a:extLst>
                  <a:ext uri="{FF2B5EF4-FFF2-40B4-BE49-F238E27FC236}">
                    <a16:creationId xmlns:a16="http://schemas.microsoft.com/office/drawing/2014/main" id="{267398D0-60C6-3639-99AE-EE8136D78E41}"/>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99" name="Freeform 117" descr="Cork">
                <a:extLst>
                  <a:ext uri="{FF2B5EF4-FFF2-40B4-BE49-F238E27FC236}">
                    <a16:creationId xmlns:a16="http://schemas.microsoft.com/office/drawing/2014/main" id="{AE606934-2604-C6C6-E76B-3654AF5D0E89}"/>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7191" name="Freeform 119">
              <a:extLst>
                <a:ext uri="{FF2B5EF4-FFF2-40B4-BE49-F238E27FC236}">
                  <a16:creationId xmlns:a16="http://schemas.microsoft.com/office/drawing/2014/main" id="{8B9EB6E8-7A8D-4C2D-1997-B9E6782745BF}"/>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92" name="Freeform 120">
              <a:extLst>
                <a:ext uri="{FF2B5EF4-FFF2-40B4-BE49-F238E27FC236}">
                  <a16:creationId xmlns:a16="http://schemas.microsoft.com/office/drawing/2014/main" id="{797970B1-EDB7-7D05-EA68-3FDE0A1E9CA2}"/>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93" name="Freeform 121">
              <a:extLst>
                <a:ext uri="{FF2B5EF4-FFF2-40B4-BE49-F238E27FC236}">
                  <a16:creationId xmlns:a16="http://schemas.microsoft.com/office/drawing/2014/main" id="{B9894B04-BBB0-E5D8-E115-05B607BC75EC}"/>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94" name="Freeform 122">
              <a:extLst>
                <a:ext uri="{FF2B5EF4-FFF2-40B4-BE49-F238E27FC236}">
                  <a16:creationId xmlns:a16="http://schemas.microsoft.com/office/drawing/2014/main" id="{EB8B4514-C651-2A9E-BCE0-1A31594D69CE}"/>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95" name="Freeform 123">
              <a:extLst>
                <a:ext uri="{FF2B5EF4-FFF2-40B4-BE49-F238E27FC236}">
                  <a16:creationId xmlns:a16="http://schemas.microsoft.com/office/drawing/2014/main" id="{B7444C88-8E81-EA42-0551-96E9B7F4B37F}"/>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7107" name="Group 113">
            <a:extLst>
              <a:ext uri="{FF2B5EF4-FFF2-40B4-BE49-F238E27FC236}">
                <a16:creationId xmlns:a16="http://schemas.microsoft.com/office/drawing/2014/main" id="{C594023D-CA88-0F38-C58F-434F595648A2}"/>
              </a:ext>
            </a:extLst>
          </p:cNvPr>
          <p:cNvGrpSpPr>
            <a:grpSpLocks/>
          </p:cNvGrpSpPr>
          <p:nvPr/>
        </p:nvGrpSpPr>
        <p:grpSpPr bwMode="auto">
          <a:xfrm>
            <a:off x="6289985" y="3307772"/>
            <a:ext cx="919814" cy="1010116"/>
            <a:chOff x="1557" y="1007"/>
            <a:chExt cx="2105" cy="1949"/>
          </a:xfrm>
        </p:grpSpPr>
        <p:grpSp>
          <p:nvGrpSpPr>
            <p:cNvPr id="47186" name="Group 115">
              <a:extLst>
                <a:ext uri="{FF2B5EF4-FFF2-40B4-BE49-F238E27FC236}">
                  <a16:creationId xmlns:a16="http://schemas.microsoft.com/office/drawing/2014/main" id="{B8A0FECC-0BB7-E85C-CE49-376E8BE1F462}"/>
                </a:ext>
              </a:extLst>
            </p:cNvPr>
            <p:cNvGrpSpPr>
              <a:grpSpLocks/>
            </p:cNvGrpSpPr>
            <p:nvPr/>
          </p:nvGrpSpPr>
          <p:grpSpPr bwMode="auto">
            <a:xfrm>
              <a:off x="1557" y="1209"/>
              <a:ext cx="2105" cy="1421"/>
              <a:chOff x="578" y="2316"/>
              <a:chExt cx="2105" cy="1421"/>
            </a:xfrm>
          </p:grpSpPr>
          <p:sp>
            <p:nvSpPr>
              <p:cNvPr id="47188" name="Freeform 116" descr="Cork">
                <a:extLst>
                  <a:ext uri="{FF2B5EF4-FFF2-40B4-BE49-F238E27FC236}">
                    <a16:creationId xmlns:a16="http://schemas.microsoft.com/office/drawing/2014/main" id="{29453068-5375-5309-4C46-F1F8CD2FE3D5}"/>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89" name="Freeform 117" descr="Cork">
                <a:extLst>
                  <a:ext uri="{FF2B5EF4-FFF2-40B4-BE49-F238E27FC236}">
                    <a16:creationId xmlns:a16="http://schemas.microsoft.com/office/drawing/2014/main" id="{90EF1CE4-A8BA-9101-8262-08C91942C5D9}"/>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7181" name="Freeform 119">
              <a:extLst>
                <a:ext uri="{FF2B5EF4-FFF2-40B4-BE49-F238E27FC236}">
                  <a16:creationId xmlns:a16="http://schemas.microsoft.com/office/drawing/2014/main" id="{3F83A076-8750-6B6D-88F2-7B43EB9E00A1}"/>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2" name="Freeform 120">
              <a:extLst>
                <a:ext uri="{FF2B5EF4-FFF2-40B4-BE49-F238E27FC236}">
                  <a16:creationId xmlns:a16="http://schemas.microsoft.com/office/drawing/2014/main" id="{4B97346F-13E5-DA08-D897-443347614802}"/>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3" name="Freeform 121">
              <a:extLst>
                <a:ext uri="{FF2B5EF4-FFF2-40B4-BE49-F238E27FC236}">
                  <a16:creationId xmlns:a16="http://schemas.microsoft.com/office/drawing/2014/main" id="{DBDF2F64-B5DD-B3F6-C4C4-83931DD70B80}"/>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4" name="Freeform 122">
              <a:extLst>
                <a:ext uri="{FF2B5EF4-FFF2-40B4-BE49-F238E27FC236}">
                  <a16:creationId xmlns:a16="http://schemas.microsoft.com/office/drawing/2014/main" id="{7C71330B-E1E7-CA8D-99B5-F84D298DA69A}"/>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5" name="Freeform 123">
              <a:extLst>
                <a:ext uri="{FF2B5EF4-FFF2-40B4-BE49-F238E27FC236}">
                  <a16:creationId xmlns:a16="http://schemas.microsoft.com/office/drawing/2014/main" id="{838EE8DE-1395-45B0-7682-3042F3AF159E}"/>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6578" name="Rectangle 2">
            <a:extLst>
              <a:ext uri="{FF2B5EF4-FFF2-40B4-BE49-F238E27FC236}">
                <a16:creationId xmlns:a16="http://schemas.microsoft.com/office/drawing/2014/main" id="{150E8AA2-DEA2-D77D-17ED-C623E0D7A7B9}"/>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109" name="AutoShape 3">
            <a:extLst>
              <a:ext uri="{FF2B5EF4-FFF2-40B4-BE49-F238E27FC236}">
                <a16:creationId xmlns:a16="http://schemas.microsoft.com/office/drawing/2014/main" id="{2E263F50-418D-1A38-0B86-79EBE15A1064}"/>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10" name="Rectangle 4">
            <a:extLst>
              <a:ext uri="{FF2B5EF4-FFF2-40B4-BE49-F238E27FC236}">
                <a16:creationId xmlns:a16="http://schemas.microsoft.com/office/drawing/2014/main" id="{DE10E61C-73B8-ADF9-8DF4-4FA8B7531162}"/>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11" name="Rectangle 5">
            <a:extLst>
              <a:ext uri="{FF2B5EF4-FFF2-40B4-BE49-F238E27FC236}">
                <a16:creationId xmlns:a16="http://schemas.microsoft.com/office/drawing/2014/main" id="{DFF01705-0C5C-FCE7-EB93-BFCBC98B35E2}"/>
              </a:ext>
            </a:extLst>
          </p:cNvPr>
          <p:cNvSpPr>
            <a:spLocks noChangeArrowheads="1"/>
          </p:cNvSpPr>
          <p:nvPr/>
        </p:nvSpPr>
        <p:spPr bwMode="auto">
          <a:xfrm>
            <a:off x="3348038" y="1023938"/>
            <a:ext cx="13700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2"/>
                </a:solidFill>
                <a:latin typeface="Kerala" pitchFamily="2" charset="0"/>
              </a:rPr>
              <a:t>øÞ¼ÍøÃ¢</a:t>
            </a:r>
            <a:endParaRPr lang="en-US" altLang="en-US" sz="4400" b="1">
              <a:solidFill>
                <a:schemeClr val="accent2"/>
              </a:solidFill>
              <a:latin typeface="Times" panose="02020603050405020304" pitchFamily="18" charset="0"/>
            </a:endParaRPr>
          </a:p>
        </p:txBody>
      </p:sp>
      <p:sp>
        <p:nvSpPr>
          <p:cNvPr id="47112" name="Rectangle 6">
            <a:extLst>
              <a:ext uri="{FF2B5EF4-FFF2-40B4-BE49-F238E27FC236}">
                <a16:creationId xmlns:a16="http://schemas.microsoft.com/office/drawing/2014/main" id="{AE5300DB-51A4-757E-53E4-DD5DE2662841}"/>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6583" name="Rectangle 7">
            <a:extLst>
              <a:ext uri="{FF2B5EF4-FFF2-40B4-BE49-F238E27FC236}">
                <a16:creationId xmlns:a16="http://schemas.microsoft.com/office/drawing/2014/main" id="{E2787CC8-76E9-3389-2813-454F3887A7B7}"/>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rPr>
              <a:t>ca. 1000 B.C.</a:t>
            </a:r>
          </a:p>
        </p:txBody>
      </p:sp>
      <p:sp>
        <p:nvSpPr>
          <p:cNvPr id="47114" name="Rectangle 9">
            <a:extLst>
              <a:ext uri="{FF2B5EF4-FFF2-40B4-BE49-F238E27FC236}">
                <a16:creationId xmlns:a16="http://schemas.microsoft.com/office/drawing/2014/main" id="{A878AB7D-0B6C-FC9A-BF84-95C3F6D5DA1C}"/>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15" name="Rectangle 10">
            <a:extLst>
              <a:ext uri="{FF2B5EF4-FFF2-40B4-BE49-F238E27FC236}">
                <a16:creationId xmlns:a16="http://schemas.microsoft.com/office/drawing/2014/main" id="{3F3B11B9-304A-89F1-45B0-342ECC5480B0}"/>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S - D - S</a:t>
            </a:r>
          </a:p>
        </p:txBody>
      </p:sp>
      <p:sp>
        <p:nvSpPr>
          <p:cNvPr id="536587" name="Rectangle 11">
            <a:extLst>
              <a:ext uri="{FF2B5EF4-FFF2-40B4-BE49-F238E27FC236}">
                <a16:creationId xmlns:a16="http://schemas.microsoft.com/office/drawing/2014/main" id="{8BCF04AA-E893-257E-72B1-1418B3474CA4}"/>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10             2</a:t>
            </a:r>
          </a:p>
        </p:txBody>
      </p:sp>
      <p:sp>
        <p:nvSpPr>
          <p:cNvPr id="536589" name="Rectangle 13">
            <a:extLst>
              <a:ext uri="{FF2B5EF4-FFF2-40B4-BE49-F238E27FC236}">
                <a16:creationId xmlns:a16="http://schemas.microsoft.com/office/drawing/2014/main" id="{4DF39681-7900-6D3F-9378-A487FC12F21B}"/>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47118" name="Group 14">
            <a:extLst>
              <a:ext uri="{FF2B5EF4-FFF2-40B4-BE49-F238E27FC236}">
                <a16:creationId xmlns:a16="http://schemas.microsoft.com/office/drawing/2014/main" id="{83F57472-5566-BE7A-AAE8-2BCBF23F9441}"/>
              </a:ext>
            </a:extLst>
          </p:cNvPr>
          <p:cNvGrpSpPr>
            <a:grpSpLocks/>
          </p:cNvGrpSpPr>
          <p:nvPr/>
        </p:nvGrpSpPr>
        <p:grpSpPr bwMode="auto">
          <a:xfrm>
            <a:off x="901700" y="2603500"/>
            <a:ext cx="2201863" cy="1765300"/>
            <a:chOff x="568" y="1640"/>
            <a:chExt cx="1387" cy="1112"/>
          </a:xfrm>
        </p:grpSpPr>
        <p:grpSp>
          <p:nvGrpSpPr>
            <p:cNvPr id="47175" name="Group 15">
              <a:extLst>
                <a:ext uri="{FF2B5EF4-FFF2-40B4-BE49-F238E27FC236}">
                  <a16:creationId xmlns:a16="http://schemas.microsoft.com/office/drawing/2014/main" id="{243FBF0E-7D08-B6EE-CC67-544B84F8F64A}"/>
                </a:ext>
              </a:extLst>
            </p:cNvPr>
            <p:cNvGrpSpPr>
              <a:grpSpLocks/>
            </p:cNvGrpSpPr>
            <p:nvPr/>
          </p:nvGrpSpPr>
          <p:grpSpPr bwMode="auto">
            <a:xfrm>
              <a:off x="568" y="1640"/>
              <a:ext cx="1249" cy="1112"/>
              <a:chOff x="568" y="1640"/>
              <a:chExt cx="1249" cy="1112"/>
            </a:xfrm>
          </p:grpSpPr>
          <p:sp>
            <p:nvSpPr>
              <p:cNvPr id="536592" name="Oval 16">
                <a:extLst>
                  <a:ext uri="{FF2B5EF4-FFF2-40B4-BE49-F238E27FC236}">
                    <a16:creationId xmlns:a16="http://schemas.microsoft.com/office/drawing/2014/main" id="{0792B9E3-F5BB-D3BD-E252-6FBA2F769EA4}"/>
                  </a:ext>
                </a:extLst>
              </p:cNvPr>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178" name="Freeform 17">
                <a:extLst>
                  <a:ext uri="{FF2B5EF4-FFF2-40B4-BE49-F238E27FC236}">
                    <a16:creationId xmlns:a16="http://schemas.microsoft.com/office/drawing/2014/main" id="{B9F3C864-60B4-ED3C-1AC4-A187A7B65618}"/>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79" name="Freeform 18">
                <a:extLst>
                  <a:ext uri="{FF2B5EF4-FFF2-40B4-BE49-F238E27FC236}">
                    <a16:creationId xmlns:a16="http://schemas.microsoft.com/office/drawing/2014/main" id="{853D7053-A6A4-4D0A-6B9A-3DCE9CA21F40}"/>
                  </a:ext>
                </a:extLst>
              </p:cNvPr>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a:extLst>
                <a:ext uri="{FF2B5EF4-FFF2-40B4-BE49-F238E27FC236}">
                  <a16:creationId xmlns:a16="http://schemas.microsoft.com/office/drawing/2014/main" id="{BB633D4E-A054-206C-CD6C-C80B2BC8A8A5}"/>
                </a:ext>
              </a:extLst>
            </p:cNvPr>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a:t>
              </a:r>
              <a:r>
                <a:rPr lang="en-US" sz="6000">
                  <a:solidFill>
                    <a:srgbClr val="51DC00"/>
                  </a:solidFill>
                  <a:latin typeface="Times" charset="0"/>
                  <a:ea typeface="+mn-ea"/>
                </a:rPr>
                <a:t>R</a:t>
              </a:r>
              <a:r>
                <a:rPr lang="en-US" sz="3600">
                  <a:solidFill>
                    <a:schemeClr val="tx2"/>
                  </a:solidFill>
                  <a:latin typeface="Times" charset="0"/>
                  <a:ea typeface="+mn-ea"/>
                </a:rPr>
                <a:t> C</a:t>
              </a:r>
            </a:p>
          </p:txBody>
        </p:sp>
      </p:grpSp>
      <p:sp>
        <p:nvSpPr>
          <p:cNvPr id="536596" name="Rectangle 20">
            <a:extLst>
              <a:ext uri="{FF2B5EF4-FFF2-40B4-BE49-F238E27FC236}">
                <a16:creationId xmlns:a16="http://schemas.microsoft.com/office/drawing/2014/main" id="{E1CED89B-7309-F97D-A764-22452ABA2E45}"/>
              </a:ext>
            </a:extLst>
          </p:cNvPr>
          <p:cNvSpPr>
            <a:spLocks noChangeArrowheads="1"/>
          </p:cNvSpPr>
          <p:nvPr/>
        </p:nvSpPr>
        <p:spPr bwMode="auto">
          <a:xfrm>
            <a:off x="3033713" y="2246313"/>
            <a:ext cx="38989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b="1">
                <a:solidFill>
                  <a:schemeClr val="accent2"/>
                </a:solidFill>
                <a:latin typeface="Times" panose="02020603050405020304" pitchFamily="18" charset="0"/>
              </a:rPr>
              <a:t> </a:t>
            </a:r>
            <a:r>
              <a:rPr lang="en-US" altLang="en-US" sz="3600">
                <a:solidFill>
                  <a:schemeClr val="accent2"/>
                </a:solidFill>
                <a:latin typeface="Kerala" pitchFamily="2" charset="0"/>
              </a:rPr>
              <a:t>Õ¿Aíå æÄAí</a:t>
            </a:r>
          </a:p>
        </p:txBody>
      </p:sp>
      <p:sp>
        <p:nvSpPr>
          <p:cNvPr id="536597" name="Rectangle 21">
            <a:extLst>
              <a:ext uri="{FF2B5EF4-FFF2-40B4-BE49-F238E27FC236}">
                <a16:creationId xmlns:a16="http://schemas.microsoft.com/office/drawing/2014/main" id="{57468932-FDBB-0C50-15E0-EA7EC54734B1}"/>
              </a:ext>
            </a:extLst>
          </p:cNvPr>
          <p:cNvSpPr>
            <a:spLocks noChangeArrowheads="1"/>
          </p:cNvSpPr>
          <p:nvPr/>
        </p:nvSpPr>
        <p:spPr bwMode="auto">
          <a:xfrm>
            <a:off x="3143250" y="2746375"/>
            <a:ext cx="28527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b="1">
                <a:solidFill>
                  <a:schemeClr val="accent2"/>
                </a:solidFill>
                <a:latin typeface="Kerala" pitchFamily="2" charset="0"/>
              </a:rPr>
              <a:t>ÏßdØÞçÏW</a:t>
            </a:r>
            <a:r>
              <a:rPr lang="en-US" altLang="en-US" sz="2800">
                <a:solidFill>
                  <a:schemeClr val="accent2"/>
                </a:solidFill>
                <a:latin typeface="Kerala" pitchFamily="2" charset="0"/>
              </a:rPr>
              <a:t>  æÏÙâÆÞ</a:t>
            </a:r>
          </a:p>
        </p:txBody>
      </p:sp>
      <p:sp>
        <p:nvSpPr>
          <p:cNvPr id="47121" name="Rectangle 22">
            <a:extLst>
              <a:ext uri="{FF2B5EF4-FFF2-40B4-BE49-F238E27FC236}">
                <a16:creationId xmlns:a16="http://schemas.microsoft.com/office/drawing/2014/main" id="{F5C675B5-F655-8635-C482-4EE5089EAB5B}"/>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2" name="Line 23">
            <a:extLst>
              <a:ext uri="{FF2B5EF4-FFF2-40B4-BE49-F238E27FC236}">
                <a16:creationId xmlns:a16="http://schemas.microsoft.com/office/drawing/2014/main" id="{F7756137-2259-8791-CBAB-49C395C5C3C9}"/>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3" name="Line 24">
            <a:extLst>
              <a:ext uri="{FF2B5EF4-FFF2-40B4-BE49-F238E27FC236}">
                <a16:creationId xmlns:a16="http://schemas.microsoft.com/office/drawing/2014/main" id="{B086EE4E-28ED-9ADE-AEEC-B24157177B48}"/>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4" name="Line 25">
            <a:extLst>
              <a:ext uri="{FF2B5EF4-FFF2-40B4-BE49-F238E27FC236}">
                <a16:creationId xmlns:a16="http://schemas.microsoft.com/office/drawing/2014/main" id="{BCEF18F8-DD7D-D7E9-0CA8-AADEE2236B26}"/>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5" name="Line 26">
            <a:extLst>
              <a:ext uri="{FF2B5EF4-FFF2-40B4-BE49-F238E27FC236}">
                <a16:creationId xmlns:a16="http://schemas.microsoft.com/office/drawing/2014/main" id="{E0F9FD43-7E94-0411-8033-0505C5C59FE2}"/>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6" name="Line 27">
            <a:extLst>
              <a:ext uri="{FF2B5EF4-FFF2-40B4-BE49-F238E27FC236}">
                <a16:creationId xmlns:a16="http://schemas.microsoft.com/office/drawing/2014/main" id="{C60A3D60-43E9-9791-21B3-A113F81ECA3D}"/>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7" name="Line 28">
            <a:extLst>
              <a:ext uri="{FF2B5EF4-FFF2-40B4-BE49-F238E27FC236}">
                <a16:creationId xmlns:a16="http://schemas.microsoft.com/office/drawing/2014/main" id="{34DC07AD-42B6-2E7A-F6BD-8A34412EA619}"/>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8" name="Line 29">
            <a:extLst>
              <a:ext uri="{FF2B5EF4-FFF2-40B4-BE49-F238E27FC236}">
                <a16:creationId xmlns:a16="http://schemas.microsoft.com/office/drawing/2014/main" id="{D881DECE-5E06-3DF7-6D92-1F2657BABD94}"/>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9" name="Line 30">
            <a:extLst>
              <a:ext uri="{FF2B5EF4-FFF2-40B4-BE49-F238E27FC236}">
                <a16:creationId xmlns:a16="http://schemas.microsoft.com/office/drawing/2014/main" id="{126F9C25-8388-E101-F232-B426F70B73D9}"/>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0" name="Line 31">
            <a:extLst>
              <a:ext uri="{FF2B5EF4-FFF2-40B4-BE49-F238E27FC236}">
                <a16:creationId xmlns:a16="http://schemas.microsoft.com/office/drawing/2014/main" id="{973C6558-B7DA-29CB-79FA-9D5DB10364AF}"/>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1" name="Rectangle 32">
            <a:extLst>
              <a:ext uri="{FF2B5EF4-FFF2-40B4-BE49-F238E27FC236}">
                <a16:creationId xmlns:a16="http://schemas.microsoft.com/office/drawing/2014/main" id="{F4C6E96E-28B1-EDD1-B29F-F5EE2E5BF3BE}"/>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32" name="Rectangle 33">
            <a:extLst>
              <a:ext uri="{FF2B5EF4-FFF2-40B4-BE49-F238E27FC236}">
                <a16:creationId xmlns:a16="http://schemas.microsoft.com/office/drawing/2014/main" id="{52C82DE4-C35C-8905-F61D-A0C4F1008A95}"/>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33" name="Rectangle 34">
            <a:extLst>
              <a:ext uri="{FF2B5EF4-FFF2-40B4-BE49-F238E27FC236}">
                <a16:creationId xmlns:a16="http://schemas.microsoft.com/office/drawing/2014/main" id="{FD9A70CD-7711-CDDA-E9B8-CF8D745498DE}"/>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34" name="Rectangle 35">
            <a:extLst>
              <a:ext uri="{FF2B5EF4-FFF2-40B4-BE49-F238E27FC236}">
                <a16:creationId xmlns:a16="http://schemas.microsoft.com/office/drawing/2014/main" id="{AB949683-4208-756B-BF93-A6D6342A78A7}"/>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6614" name="Rectangle 38">
            <a:extLst>
              <a:ext uri="{FF2B5EF4-FFF2-40B4-BE49-F238E27FC236}">
                <a16:creationId xmlns:a16="http://schemas.microsoft.com/office/drawing/2014/main" id="{D1433AC8-2589-486D-2778-E46AF5AC6F92}"/>
              </a:ext>
            </a:extLst>
          </p:cNvPr>
          <p:cNvSpPr>
            <a:spLocks noChangeArrowheads="1"/>
          </p:cNvSpPr>
          <p:nvPr/>
        </p:nvSpPr>
        <p:spPr bwMode="auto">
          <a:xfrm>
            <a:off x="6226175" y="2159000"/>
            <a:ext cx="236378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i="1">
                <a:solidFill>
                  <a:schemeClr val="tx1"/>
                </a:solidFill>
                <a:latin typeface="Helvetica" panose="020B0604020202020204" pitchFamily="34" charset="0"/>
              </a:rPr>
              <a:t>2</a:t>
            </a:r>
            <a:r>
              <a:rPr lang="en-US" altLang="en-US" sz="2800" b="1" i="1">
                <a:solidFill>
                  <a:srgbClr val="0842DE"/>
                </a:solidFill>
                <a:latin typeface="Helvetica" panose="020B0604020202020204" pitchFamily="34" charset="0"/>
              </a:rPr>
              <a:t> </a:t>
            </a:r>
            <a:r>
              <a:rPr lang="en-US" altLang="en-US" sz="2800" b="1">
                <a:solidFill>
                  <a:schemeClr val="tx1"/>
                </a:solidFill>
                <a:latin typeface="Kerala" panose="020B0604020202020204" pitchFamily="2" charset="0"/>
              </a:rPr>
              <a:t>ÖÎá</a:t>
            </a:r>
            <a:r>
              <a:rPr lang="en-US" altLang="en-US" sz="2800" b="1">
                <a:solidFill>
                  <a:srgbClr val="0842DE"/>
                </a:solidFill>
                <a:latin typeface="Kerala" panose="020B0604020202020204" pitchFamily="2" charset="0"/>
              </a:rPr>
              <a:t>.</a:t>
            </a:r>
            <a:r>
              <a:rPr lang="en-US" altLang="en-US" sz="2800" b="1" i="1">
                <a:solidFill>
                  <a:schemeClr val="tx1"/>
                </a:solidFill>
                <a:latin typeface="Helvetica" panose="020B0604020202020204" pitchFamily="34" charset="0"/>
              </a:rPr>
              <a:t>7: 4-16</a:t>
            </a:r>
          </a:p>
          <a:p>
            <a:pPr>
              <a:defRPr/>
            </a:pPr>
            <a:r>
              <a:rPr lang="en-US" altLang="en-US" sz="2800" b="1" i="1">
                <a:solidFill>
                  <a:schemeClr val="tx1"/>
                </a:solidFill>
                <a:latin typeface="Helvetica" panose="020B0604020202020204" pitchFamily="34" charset="0"/>
              </a:rPr>
              <a:t>1 </a:t>
            </a:r>
            <a:r>
              <a:rPr lang="en-US" altLang="en-US" sz="2800" b="1">
                <a:solidFill>
                  <a:schemeClr val="tx1"/>
                </a:solidFill>
                <a:latin typeface="Kerala" panose="020B0604020202020204" pitchFamily="2" charset="0"/>
              </a:rPr>
              <a:t>ÆßÈ.</a:t>
            </a:r>
            <a:r>
              <a:rPr lang="en-US" altLang="en-US" sz="2800" b="1" i="1">
                <a:solidFill>
                  <a:schemeClr val="tx1"/>
                </a:solidFill>
                <a:latin typeface="Helvetica" panose="020B0604020202020204" pitchFamily="34" charset="0"/>
              </a:rPr>
              <a:t> 17:3-15</a:t>
            </a:r>
          </a:p>
        </p:txBody>
      </p:sp>
      <p:sp>
        <p:nvSpPr>
          <p:cNvPr id="536615" name="Rectangle 39">
            <a:extLst>
              <a:ext uri="{FF2B5EF4-FFF2-40B4-BE49-F238E27FC236}">
                <a16:creationId xmlns:a16="http://schemas.microsoft.com/office/drawing/2014/main" id="{7C9EC878-2741-ACF1-2619-D3CAD9A37AAC}"/>
              </a:ext>
            </a:extLst>
          </p:cNvPr>
          <p:cNvSpPr>
            <a:spLocks noChangeArrowheads="1"/>
          </p:cNvSpPr>
          <p:nvPr/>
        </p:nvSpPr>
        <p:spPr bwMode="auto">
          <a:xfrm>
            <a:off x="3060700" y="1765300"/>
            <a:ext cx="3321050" cy="576263"/>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chemeClr val="accent1"/>
                </a:solidFill>
                <a:effectLst>
                  <a:outerShdw blurRad="38100" dist="38100" dir="2700000" algn="tl">
                    <a:srgbClr val="000000"/>
                  </a:outerShdw>
                </a:effectLst>
                <a:latin typeface="Times" panose="02020603050405020304" pitchFamily="18" charset="0"/>
              </a:rPr>
              <a:t>&lt;&lt;&lt;&lt; </a:t>
            </a:r>
            <a:r>
              <a:rPr lang="en-US" altLang="en-US" sz="3200" b="1">
                <a:solidFill>
                  <a:schemeClr val="accent1"/>
                </a:solidFill>
                <a:latin typeface="Kerala" panose="020B0604020202020204" pitchFamily="2" charset="0"/>
              </a:rPr>
              <a:t>ÕßÍ¼È¢</a:t>
            </a:r>
            <a:r>
              <a:rPr lang="en-US" altLang="en-US" sz="2800" b="1">
                <a:solidFill>
                  <a:schemeClr val="accent1"/>
                </a:solidFill>
                <a:effectLst>
                  <a:outerShdw blurRad="38100" dist="38100" dir="2700000" algn="tl">
                    <a:srgbClr val="000000"/>
                  </a:outerShdw>
                </a:effectLst>
                <a:latin typeface="Times" panose="02020603050405020304" pitchFamily="18" charset="0"/>
              </a:rPr>
              <a:t>  &gt;&gt;&gt;&gt;</a:t>
            </a:r>
          </a:p>
        </p:txBody>
      </p:sp>
      <p:sp>
        <p:nvSpPr>
          <p:cNvPr id="47137" name="Line 40">
            <a:extLst>
              <a:ext uri="{FF2B5EF4-FFF2-40B4-BE49-F238E27FC236}">
                <a16:creationId xmlns:a16="http://schemas.microsoft.com/office/drawing/2014/main" id="{687479AF-491E-9F3A-4765-9361890803C4}"/>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7" name="Rectangle 41">
            <a:extLst>
              <a:ext uri="{FF2B5EF4-FFF2-40B4-BE49-F238E27FC236}">
                <a16:creationId xmlns:a16="http://schemas.microsoft.com/office/drawing/2014/main" id="{920D2290-AE54-376E-C250-669C235C8FCB}"/>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536618" name="Line 42">
            <a:extLst>
              <a:ext uri="{FF2B5EF4-FFF2-40B4-BE49-F238E27FC236}">
                <a16:creationId xmlns:a16="http://schemas.microsoft.com/office/drawing/2014/main" id="{8C7133F4-99C4-6306-CD9D-C3CAD8DF3B7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6619" name="Line 43">
            <a:extLst>
              <a:ext uri="{FF2B5EF4-FFF2-40B4-BE49-F238E27FC236}">
                <a16:creationId xmlns:a16="http://schemas.microsoft.com/office/drawing/2014/main" id="{1367F668-2728-0069-FABF-029230ED07F4}"/>
              </a:ext>
            </a:extLst>
          </p:cNvPr>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a:extLst>
              <a:ext uri="{FF2B5EF4-FFF2-40B4-BE49-F238E27FC236}">
                <a16:creationId xmlns:a16="http://schemas.microsoft.com/office/drawing/2014/main" id="{7D853431-2817-4DFE-3433-1CEC55BFA08E}"/>
              </a:ext>
            </a:extLst>
          </p:cNvPr>
          <p:cNvSpPr txBox="1">
            <a:spLocks noChangeArrowheads="1"/>
          </p:cNvSpPr>
          <p:nvPr/>
        </p:nvSpPr>
        <p:spPr bwMode="auto">
          <a:xfrm>
            <a:off x="1765300" y="-9525"/>
            <a:ext cx="703421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b="1">
                <a:solidFill>
                  <a:schemeClr val="tx1"/>
                </a:solidFill>
              </a:rPr>
              <a:t> 12:25-14:20; 14:21-31</a:t>
            </a:r>
          </a:p>
        </p:txBody>
      </p:sp>
      <p:sp>
        <p:nvSpPr>
          <p:cNvPr id="536649" name="Line 73">
            <a:extLst>
              <a:ext uri="{FF2B5EF4-FFF2-40B4-BE49-F238E27FC236}">
                <a16:creationId xmlns:a16="http://schemas.microsoft.com/office/drawing/2014/main" id="{D8743773-68C9-A93E-3ABD-7863B5BEF307}"/>
              </a:ext>
            </a:extLst>
          </p:cNvPr>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6650" name="Line 74">
            <a:extLst>
              <a:ext uri="{FF2B5EF4-FFF2-40B4-BE49-F238E27FC236}">
                <a16:creationId xmlns:a16="http://schemas.microsoft.com/office/drawing/2014/main" id="{05C2337D-4B5E-E810-8C37-C7804C0AA961}"/>
              </a:ext>
            </a:extLst>
          </p:cNvPr>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47144" name="Group 116">
            <a:extLst>
              <a:ext uri="{FF2B5EF4-FFF2-40B4-BE49-F238E27FC236}">
                <a16:creationId xmlns:a16="http://schemas.microsoft.com/office/drawing/2014/main" id="{983428F6-8046-CAF9-26CE-EF5869EC98AC}"/>
              </a:ext>
            </a:extLst>
          </p:cNvPr>
          <p:cNvGrpSpPr>
            <a:grpSpLocks/>
          </p:cNvGrpSpPr>
          <p:nvPr/>
        </p:nvGrpSpPr>
        <p:grpSpPr bwMode="auto">
          <a:xfrm>
            <a:off x="8018463" y="3436938"/>
            <a:ext cx="981075" cy="1843087"/>
            <a:chOff x="5051" y="2165"/>
            <a:chExt cx="618" cy="1161"/>
          </a:xfrm>
        </p:grpSpPr>
        <p:grpSp>
          <p:nvGrpSpPr>
            <p:cNvPr id="47156" name="Group 117">
              <a:extLst>
                <a:ext uri="{FF2B5EF4-FFF2-40B4-BE49-F238E27FC236}">
                  <a16:creationId xmlns:a16="http://schemas.microsoft.com/office/drawing/2014/main" id="{00F57AED-FFFB-FB47-1637-B2D858F0FAD9}"/>
                </a:ext>
              </a:extLst>
            </p:cNvPr>
            <p:cNvGrpSpPr>
              <a:grpSpLocks/>
            </p:cNvGrpSpPr>
            <p:nvPr/>
          </p:nvGrpSpPr>
          <p:grpSpPr bwMode="auto">
            <a:xfrm>
              <a:off x="5051" y="2165"/>
              <a:ext cx="618" cy="1161"/>
              <a:chOff x="5051" y="2165"/>
              <a:chExt cx="618" cy="1161"/>
            </a:xfrm>
          </p:grpSpPr>
          <p:sp>
            <p:nvSpPr>
              <p:cNvPr id="47158" name="Freeform 118">
                <a:extLst>
                  <a:ext uri="{FF2B5EF4-FFF2-40B4-BE49-F238E27FC236}">
                    <a16:creationId xmlns:a16="http://schemas.microsoft.com/office/drawing/2014/main" id="{8176ED9E-C734-ED91-2AB2-9314E5D02E34}"/>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159" name="AutoShape 119">
                <a:extLst>
                  <a:ext uri="{FF2B5EF4-FFF2-40B4-BE49-F238E27FC236}">
                    <a16:creationId xmlns:a16="http://schemas.microsoft.com/office/drawing/2014/main" id="{BA73913D-EA8C-EECB-2A6C-B3130F79C57B}"/>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60" name="Rectangle 120">
                <a:extLst>
                  <a:ext uri="{FF2B5EF4-FFF2-40B4-BE49-F238E27FC236}">
                    <a16:creationId xmlns:a16="http://schemas.microsoft.com/office/drawing/2014/main" id="{272B08FD-CF51-1BA0-5108-CDB04A8D659A}"/>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61" name="Line 121">
                <a:extLst>
                  <a:ext uri="{FF2B5EF4-FFF2-40B4-BE49-F238E27FC236}">
                    <a16:creationId xmlns:a16="http://schemas.microsoft.com/office/drawing/2014/main" id="{312F22A4-9B30-061D-4455-BB0A940C960D}"/>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2" name="Rectangle 122">
                <a:extLst>
                  <a:ext uri="{FF2B5EF4-FFF2-40B4-BE49-F238E27FC236}">
                    <a16:creationId xmlns:a16="http://schemas.microsoft.com/office/drawing/2014/main" id="{B3FB1AE7-1BEE-F907-7086-D0D0DD0DF46E}"/>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63" name="Rectangle 123">
                <a:extLst>
                  <a:ext uri="{FF2B5EF4-FFF2-40B4-BE49-F238E27FC236}">
                    <a16:creationId xmlns:a16="http://schemas.microsoft.com/office/drawing/2014/main" id="{378BF3A0-3988-8FD3-3452-24CB6A73233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64" name="Line 124">
                <a:extLst>
                  <a:ext uri="{FF2B5EF4-FFF2-40B4-BE49-F238E27FC236}">
                    <a16:creationId xmlns:a16="http://schemas.microsoft.com/office/drawing/2014/main" id="{7D1EE0F9-00F5-269F-F281-139EAF02A00F}"/>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5" name="Line 125">
                <a:extLst>
                  <a:ext uri="{FF2B5EF4-FFF2-40B4-BE49-F238E27FC236}">
                    <a16:creationId xmlns:a16="http://schemas.microsoft.com/office/drawing/2014/main" id="{D4CB7FF1-6314-71EB-35E9-0DAAD3BCD040}"/>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6" name="Line 126">
                <a:extLst>
                  <a:ext uri="{FF2B5EF4-FFF2-40B4-BE49-F238E27FC236}">
                    <a16:creationId xmlns:a16="http://schemas.microsoft.com/office/drawing/2014/main" id="{0EAFFE7A-0230-EC12-F65D-C3547E5AF768}"/>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7" name="Line 127">
                <a:extLst>
                  <a:ext uri="{FF2B5EF4-FFF2-40B4-BE49-F238E27FC236}">
                    <a16:creationId xmlns:a16="http://schemas.microsoft.com/office/drawing/2014/main" id="{E50F5527-F041-624B-1BE3-D23B6EB66146}"/>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8" name="Line 128">
                <a:extLst>
                  <a:ext uri="{FF2B5EF4-FFF2-40B4-BE49-F238E27FC236}">
                    <a16:creationId xmlns:a16="http://schemas.microsoft.com/office/drawing/2014/main" id="{EF173130-8FAA-488F-38FF-356B0FD94C03}"/>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9" name="Line 129">
                <a:extLst>
                  <a:ext uri="{FF2B5EF4-FFF2-40B4-BE49-F238E27FC236}">
                    <a16:creationId xmlns:a16="http://schemas.microsoft.com/office/drawing/2014/main" id="{F3F04525-7CA6-9567-0015-0BB87EE48406}"/>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0" name="Line 130">
                <a:extLst>
                  <a:ext uri="{FF2B5EF4-FFF2-40B4-BE49-F238E27FC236}">
                    <a16:creationId xmlns:a16="http://schemas.microsoft.com/office/drawing/2014/main" id="{C2CF34D1-9B35-DFA4-661E-3DCCAF8608F9}"/>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1" name="Line 131">
                <a:extLst>
                  <a:ext uri="{FF2B5EF4-FFF2-40B4-BE49-F238E27FC236}">
                    <a16:creationId xmlns:a16="http://schemas.microsoft.com/office/drawing/2014/main" id="{993D9FE3-F4D1-EAAF-F55A-E177F765534A}"/>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2" name="Line 132">
                <a:extLst>
                  <a:ext uri="{FF2B5EF4-FFF2-40B4-BE49-F238E27FC236}">
                    <a16:creationId xmlns:a16="http://schemas.microsoft.com/office/drawing/2014/main" id="{C7F8C344-71AF-DE15-4826-C43E8B43097F}"/>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3" name="Line 133">
                <a:extLst>
                  <a:ext uri="{FF2B5EF4-FFF2-40B4-BE49-F238E27FC236}">
                    <a16:creationId xmlns:a16="http://schemas.microsoft.com/office/drawing/2014/main" id="{701E5CD1-53B9-9E53-44A0-2090344C734C}"/>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4" name="Rectangle 134">
                <a:extLst>
                  <a:ext uri="{FF2B5EF4-FFF2-40B4-BE49-F238E27FC236}">
                    <a16:creationId xmlns:a16="http://schemas.microsoft.com/office/drawing/2014/main" id="{BE56F7F9-BAE0-55EC-16DB-FEB18E9DDF62}"/>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p>
            </p:txBody>
          </p:sp>
        </p:grpSp>
        <p:sp>
          <p:nvSpPr>
            <p:cNvPr id="47157" name="Rectangle 135">
              <a:extLst>
                <a:ext uri="{FF2B5EF4-FFF2-40B4-BE49-F238E27FC236}">
                  <a16:creationId xmlns:a16="http://schemas.microsoft.com/office/drawing/2014/main" id="{D1F7B09D-4B16-701D-05CE-CC4498978204}"/>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536712" name="Rectangle 136">
            <a:extLst>
              <a:ext uri="{FF2B5EF4-FFF2-40B4-BE49-F238E27FC236}">
                <a16:creationId xmlns:a16="http://schemas.microsoft.com/office/drawing/2014/main" id="{39DB41AD-93C5-9802-79B2-207878D07459}"/>
              </a:ext>
            </a:extLst>
          </p:cNvPr>
          <p:cNvSpPr>
            <a:spLocks noChangeArrowheads="1"/>
          </p:cNvSpPr>
          <p:nvPr/>
        </p:nvSpPr>
        <p:spPr bwMode="auto">
          <a:xfrm>
            <a:off x="8051800" y="3789363"/>
            <a:ext cx="866775" cy="271462"/>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500">
                <a:solidFill>
                  <a:schemeClr val="bg2"/>
                </a:solidFill>
                <a:effectLst>
                  <a:outerShdw blurRad="38100" dist="38100" dir="2700000" algn="tl">
                    <a:srgbClr val="000000"/>
                  </a:outerShdw>
                </a:effectLst>
                <a:latin typeface="Helvetica" panose="020B0604020202020204" pitchFamily="34" charset="0"/>
              </a:rPr>
              <a:t> ••• </a:t>
            </a:r>
            <a:r>
              <a:rPr lang="en-US" altLang="en-US" sz="1200">
                <a:solidFill>
                  <a:schemeClr val="bg2"/>
                </a:solidFill>
                <a:latin typeface="Kerala" panose="020B0604020202020204" pitchFamily="2" charset="0"/>
              </a:rPr>
              <a:t>ÕßÍ¼È¢</a:t>
            </a:r>
            <a:r>
              <a:rPr lang="en-US" altLang="en-US" sz="1000">
                <a:solidFill>
                  <a:schemeClr val="bg2"/>
                </a:solidFill>
                <a:effectLst>
                  <a:outerShdw blurRad="38100" dist="38100" dir="2700000" algn="tl">
                    <a:srgbClr val="000000"/>
                  </a:outerShdw>
                </a:effectLst>
                <a:latin typeface="Times" panose="02020603050405020304" pitchFamily="18" charset="0"/>
              </a:rPr>
              <a:t> </a:t>
            </a:r>
            <a:r>
              <a:rPr lang="en-US" altLang="en-US" sz="500">
                <a:solidFill>
                  <a:schemeClr val="bg2"/>
                </a:solidFill>
                <a:effectLst>
                  <a:outerShdw blurRad="38100" dist="38100" dir="2700000" algn="tl">
                    <a:srgbClr val="000000"/>
                  </a:outerShdw>
                </a:effectLst>
                <a:latin typeface="Helvetica" panose="020B0604020202020204" pitchFamily="34" charset="0"/>
              </a:rPr>
              <a:t>••• </a:t>
            </a:r>
          </a:p>
        </p:txBody>
      </p:sp>
      <p:sp>
        <p:nvSpPr>
          <p:cNvPr id="47146" name="Rectangle 138">
            <a:extLst>
              <a:ext uri="{FF2B5EF4-FFF2-40B4-BE49-F238E27FC236}">
                <a16:creationId xmlns:a16="http://schemas.microsoft.com/office/drawing/2014/main" id="{02F38344-1064-5A55-CDA8-2EE534399524}"/>
              </a:ext>
            </a:extLst>
          </p:cNvPr>
          <p:cNvSpPr>
            <a:spLocks noChangeArrowheads="1"/>
          </p:cNvSpPr>
          <p:nvPr/>
        </p:nvSpPr>
        <p:spPr bwMode="auto">
          <a:xfrm>
            <a:off x="8032750" y="3973513"/>
            <a:ext cx="9731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cs typeface="Times New Roman" panose="02020603050405020304" pitchFamily="18" charset="0"/>
              </a:rPr>
              <a:t>Õ¿Aíå æÄAí</a:t>
            </a:r>
            <a:r>
              <a:rPr lang="en-US" altLang="en-US" sz="1000">
                <a:solidFill>
                  <a:srgbClr val="000000"/>
                </a:solidFill>
                <a:latin typeface="Helvetica" pitchFamily="2" charset="0"/>
                <a:cs typeface="Times New Roman" panose="02020603050405020304" pitchFamily="18" charset="0"/>
              </a:rPr>
              <a:t> </a:t>
            </a:r>
          </a:p>
        </p:txBody>
      </p:sp>
      <p:grpSp>
        <p:nvGrpSpPr>
          <p:cNvPr id="47147" name="Group 143">
            <a:extLst>
              <a:ext uri="{FF2B5EF4-FFF2-40B4-BE49-F238E27FC236}">
                <a16:creationId xmlns:a16="http://schemas.microsoft.com/office/drawing/2014/main" id="{00EADA44-BFC3-0F50-AECF-C783593EBE66}"/>
              </a:ext>
            </a:extLst>
          </p:cNvPr>
          <p:cNvGrpSpPr>
            <a:grpSpLocks/>
          </p:cNvGrpSpPr>
          <p:nvPr/>
        </p:nvGrpSpPr>
        <p:grpSpPr bwMode="auto">
          <a:xfrm>
            <a:off x="7948613" y="4151313"/>
            <a:ext cx="1195387" cy="377825"/>
            <a:chOff x="5078" y="2615"/>
            <a:chExt cx="587" cy="238"/>
          </a:xfrm>
        </p:grpSpPr>
        <p:sp>
          <p:nvSpPr>
            <p:cNvPr id="47153" name="Rectangle 137">
              <a:extLst>
                <a:ext uri="{FF2B5EF4-FFF2-40B4-BE49-F238E27FC236}">
                  <a16:creationId xmlns:a16="http://schemas.microsoft.com/office/drawing/2014/main" id="{76BF8FCC-B73D-E611-A217-C88BFE0251B6}"/>
                </a:ext>
              </a:extLst>
            </p:cNvPr>
            <p:cNvSpPr>
              <a:spLocks noChangeArrowheads="1"/>
            </p:cNvSpPr>
            <p:nvPr/>
          </p:nvSpPr>
          <p:spPr bwMode="auto">
            <a:xfrm>
              <a:off x="5078" y="2615"/>
              <a:ext cx="3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ÏßdØÞçÏW</a:t>
              </a:r>
            </a:p>
          </p:txBody>
        </p:sp>
        <p:sp>
          <p:nvSpPr>
            <p:cNvPr id="47154" name="Rectangle 139">
              <a:extLst>
                <a:ext uri="{FF2B5EF4-FFF2-40B4-BE49-F238E27FC236}">
                  <a16:creationId xmlns:a16="http://schemas.microsoft.com/office/drawing/2014/main" id="{A874CC7E-2406-EE58-02D6-CF6F370A86AB}"/>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p>
          </p:txBody>
        </p:sp>
        <p:sp>
          <p:nvSpPr>
            <p:cNvPr id="47155" name="Rectangle 140">
              <a:extLst>
                <a:ext uri="{FF2B5EF4-FFF2-40B4-BE49-F238E27FC236}">
                  <a16:creationId xmlns:a16="http://schemas.microsoft.com/office/drawing/2014/main" id="{01E67BD8-F1F0-3279-A6B3-235D37BBA339}"/>
                </a:ext>
              </a:extLst>
            </p:cNvPr>
            <p:cNvSpPr>
              <a:spLocks noChangeArrowheads="1"/>
            </p:cNvSpPr>
            <p:nvPr/>
          </p:nvSpPr>
          <p:spPr bwMode="auto">
            <a:xfrm>
              <a:off x="5105" y="2720"/>
              <a:ext cx="3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47148" name="Text Box 141">
            <a:extLst>
              <a:ext uri="{FF2B5EF4-FFF2-40B4-BE49-F238E27FC236}">
                <a16:creationId xmlns:a16="http://schemas.microsoft.com/office/drawing/2014/main" id="{3412FA1C-822E-942D-1D9A-BCCAD677EEC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7149" name="Text Box 142">
            <a:extLst>
              <a:ext uri="{FF2B5EF4-FFF2-40B4-BE49-F238E27FC236}">
                <a16:creationId xmlns:a16="http://schemas.microsoft.com/office/drawing/2014/main" id="{80787F34-F035-DC53-1CAC-5AACE24911C8}"/>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4</a:t>
            </a:r>
            <a:endParaRPr lang="en-US" altLang="en-US">
              <a:solidFill>
                <a:srgbClr val="FFA27C"/>
              </a:solidFill>
              <a:latin typeface="B VAG Rounded Bold" charset="0"/>
            </a:endParaRPr>
          </a:p>
        </p:txBody>
      </p:sp>
      <p:sp>
        <p:nvSpPr>
          <p:cNvPr id="536720" name="Rectangle 144">
            <a:extLst>
              <a:ext uri="{FF2B5EF4-FFF2-40B4-BE49-F238E27FC236}">
                <a16:creationId xmlns:a16="http://schemas.microsoft.com/office/drawing/2014/main" id="{7830084E-0058-4EA4-B02D-79AC83AC72B8}"/>
              </a:ext>
            </a:extLst>
          </p:cNvPr>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39</a:t>
            </a:r>
          </a:p>
        </p:txBody>
      </p:sp>
      <p:sp>
        <p:nvSpPr>
          <p:cNvPr id="47151" name="Text Box 145">
            <a:extLst>
              <a:ext uri="{FF2B5EF4-FFF2-40B4-BE49-F238E27FC236}">
                <a16:creationId xmlns:a16="http://schemas.microsoft.com/office/drawing/2014/main" id="{E819C087-74BA-2B9C-371F-99ED9B6977BA}"/>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536744" name="Text Box 168">
            <a:extLst>
              <a:ext uri="{FF2B5EF4-FFF2-40B4-BE49-F238E27FC236}">
                <a16:creationId xmlns:a16="http://schemas.microsoft.com/office/drawing/2014/main" id="{44165391-0F79-77B6-2793-36C18A6FC287}"/>
              </a:ext>
            </a:extLst>
          </p:cNvPr>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DC</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536596"/>
                                        </p:tgtEl>
                                        <p:attrNameLst>
                                          <p:attrName>style.visibility</p:attrName>
                                        </p:attrNameLst>
                                      </p:cBhvr>
                                      <p:to>
                                        <p:strVal val="visible"/>
                                      </p:to>
                                    </p:set>
                                    <p:anim calcmode="lin" valueType="num">
                                      <p:cBhvr>
                                        <p:cTn id="29" dur="500" fill="hold"/>
                                        <p:tgtEl>
                                          <p:spTgt spid="536596"/>
                                        </p:tgtEl>
                                        <p:attrNameLst>
                                          <p:attrName>ppt_x</p:attrName>
                                        </p:attrNameLst>
                                      </p:cBhvr>
                                      <p:tavLst>
                                        <p:tav tm="0">
                                          <p:val>
                                            <p:strVal val="#ppt_x-#ppt_w/2"/>
                                          </p:val>
                                        </p:tav>
                                        <p:tav tm="100000">
                                          <p:val>
                                            <p:strVal val="#ppt_x"/>
                                          </p:val>
                                        </p:tav>
                                      </p:tavLst>
                                    </p:anim>
                                    <p:anim calcmode="lin" valueType="num">
                                      <p:cBhvr>
                                        <p:cTn id="30" dur="500" fill="hold"/>
                                        <p:tgtEl>
                                          <p:spTgt spid="536596"/>
                                        </p:tgtEl>
                                        <p:attrNameLst>
                                          <p:attrName>ppt_y</p:attrName>
                                        </p:attrNameLst>
                                      </p:cBhvr>
                                      <p:tavLst>
                                        <p:tav tm="0">
                                          <p:val>
                                            <p:strVal val="#ppt_y"/>
                                          </p:val>
                                        </p:tav>
                                        <p:tav tm="100000">
                                          <p:val>
                                            <p:strVal val="#ppt_y"/>
                                          </p:val>
                                        </p:tav>
                                      </p:tavLst>
                                    </p:anim>
                                    <p:anim calcmode="lin" valueType="num">
                                      <p:cBhvr>
                                        <p:cTn id="31" dur="500" fill="hold"/>
                                        <p:tgtEl>
                                          <p:spTgt spid="536596"/>
                                        </p:tgtEl>
                                        <p:attrNameLst>
                                          <p:attrName>ppt_w</p:attrName>
                                        </p:attrNameLst>
                                      </p:cBhvr>
                                      <p:tavLst>
                                        <p:tav tm="0">
                                          <p:val>
                                            <p:fltVal val="0"/>
                                          </p:val>
                                        </p:tav>
                                        <p:tav tm="100000">
                                          <p:val>
                                            <p:strVal val="#ppt_w"/>
                                          </p:val>
                                        </p:tav>
                                      </p:tavLst>
                                    </p:anim>
                                    <p:anim calcmode="lin" valueType="num">
                                      <p:cBhvr>
                                        <p:cTn id="32"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536597"/>
                                        </p:tgtEl>
                                        <p:attrNameLst>
                                          <p:attrName>style.visibility</p:attrName>
                                        </p:attrNameLst>
                                      </p:cBhvr>
                                      <p:to>
                                        <p:strVal val="visible"/>
                                      </p:to>
                                    </p:set>
                                    <p:anim calcmode="lin" valueType="num">
                                      <p:cBhvr>
                                        <p:cTn id="37" dur="500" fill="hold"/>
                                        <p:tgtEl>
                                          <p:spTgt spid="536597"/>
                                        </p:tgtEl>
                                        <p:attrNameLst>
                                          <p:attrName>ppt_x</p:attrName>
                                        </p:attrNameLst>
                                      </p:cBhvr>
                                      <p:tavLst>
                                        <p:tav tm="0">
                                          <p:val>
                                            <p:strVal val="#ppt_x-#ppt_w/2"/>
                                          </p:val>
                                        </p:tav>
                                        <p:tav tm="100000">
                                          <p:val>
                                            <p:strVal val="#ppt_x"/>
                                          </p:val>
                                        </p:tav>
                                      </p:tavLst>
                                    </p:anim>
                                    <p:anim calcmode="lin" valueType="num">
                                      <p:cBhvr>
                                        <p:cTn id="38" dur="500" fill="hold"/>
                                        <p:tgtEl>
                                          <p:spTgt spid="536597"/>
                                        </p:tgtEl>
                                        <p:attrNameLst>
                                          <p:attrName>ppt_y</p:attrName>
                                        </p:attrNameLst>
                                      </p:cBhvr>
                                      <p:tavLst>
                                        <p:tav tm="0">
                                          <p:val>
                                            <p:strVal val="#ppt_y"/>
                                          </p:val>
                                        </p:tav>
                                        <p:tav tm="100000">
                                          <p:val>
                                            <p:strVal val="#ppt_y"/>
                                          </p:val>
                                        </p:tav>
                                      </p:tavLst>
                                    </p:anim>
                                    <p:anim calcmode="lin" valueType="num">
                                      <p:cBhvr>
                                        <p:cTn id="39" dur="500" fill="hold"/>
                                        <p:tgtEl>
                                          <p:spTgt spid="536597"/>
                                        </p:tgtEl>
                                        <p:attrNameLst>
                                          <p:attrName>ppt_w</p:attrName>
                                        </p:attrNameLst>
                                      </p:cBhvr>
                                      <p:tavLst>
                                        <p:tav tm="0">
                                          <p:val>
                                            <p:fltVal val="0"/>
                                          </p:val>
                                        </p:tav>
                                        <p:tav tm="100000">
                                          <p:val>
                                            <p:strVal val="#ppt_w"/>
                                          </p:val>
                                        </p:tav>
                                      </p:tavLst>
                                    </p:anim>
                                    <p:anim calcmode="lin" valueType="num">
                                      <p:cBhvr>
                                        <p:cTn id="40" dur="500" fill="hold"/>
                                        <p:tgtEl>
                                          <p:spTgt spid="536597"/>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17" presetClass="entr" presetSubtype="8" fill="hold" grpId="0" nodeType="afterEffect">
                                  <p:stCondLst>
                                    <p:cond delay="0"/>
                                  </p:stCondLst>
                                  <p:childTnLst>
                                    <p:set>
                                      <p:cBhvr>
                                        <p:cTn id="43" dur="1" fill="hold">
                                          <p:stCondLst>
                                            <p:cond delay="0"/>
                                          </p:stCondLst>
                                        </p:cTn>
                                        <p:tgtEl>
                                          <p:spTgt spid="536587"/>
                                        </p:tgtEl>
                                        <p:attrNameLst>
                                          <p:attrName>style.visibility</p:attrName>
                                        </p:attrNameLst>
                                      </p:cBhvr>
                                      <p:to>
                                        <p:strVal val="visible"/>
                                      </p:to>
                                    </p:set>
                                    <p:anim calcmode="lin" valueType="num">
                                      <p:cBhvr>
                                        <p:cTn id="44" dur="500" fill="hold"/>
                                        <p:tgtEl>
                                          <p:spTgt spid="536587"/>
                                        </p:tgtEl>
                                        <p:attrNameLst>
                                          <p:attrName>ppt_x</p:attrName>
                                        </p:attrNameLst>
                                      </p:cBhvr>
                                      <p:tavLst>
                                        <p:tav tm="0">
                                          <p:val>
                                            <p:strVal val="#ppt_x-#ppt_w/2"/>
                                          </p:val>
                                        </p:tav>
                                        <p:tav tm="100000">
                                          <p:val>
                                            <p:strVal val="#ppt_x"/>
                                          </p:val>
                                        </p:tav>
                                      </p:tavLst>
                                    </p:anim>
                                    <p:anim calcmode="lin" valueType="num">
                                      <p:cBhvr>
                                        <p:cTn id="45" dur="500" fill="hold"/>
                                        <p:tgtEl>
                                          <p:spTgt spid="536587"/>
                                        </p:tgtEl>
                                        <p:attrNameLst>
                                          <p:attrName>ppt_y</p:attrName>
                                        </p:attrNameLst>
                                      </p:cBhvr>
                                      <p:tavLst>
                                        <p:tav tm="0">
                                          <p:val>
                                            <p:strVal val="#ppt_y"/>
                                          </p:val>
                                        </p:tav>
                                        <p:tav tm="100000">
                                          <p:val>
                                            <p:strVal val="#ppt_y"/>
                                          </p:val>
                                        </p:tav>
                                      </p:tavLst>
                                    </p:anim>
                                    <p:anim calcmode="lin" valueType="num">
                                      <p:cBhvr>
                                        <p:cTn id="46" dur="500" fill="hold"/>
                                        <p:tgtEl>
                                          <p:spTgt spid="536587"/>
                                        </p:tgtEl>
                                        <p:attrNameLst>
                                          <p:attrName>ppt_w</p:attrName>
                                        </p:attrNameLst>
                                      </p:cBhvr>
                                      <p:tavLst>
                                        <p:tav tm="0">
                                          <p:val>
                                            <p:fltVal val="0"/>
                                          </p:val>
                                        </p:tav>
                                        <p:tav tm="100000">
                                          <p:val>
                                            <p:strVal val="#ppt_w"/>
                                          </p:val>
                                        </p:tav>
                                      </p:tavLst>
                                    </p:anim>
                                    <p:anim calcmode="lin" valueType="num">
                                      <p:cBhvr>
                                        <p:cTn id="47"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a:extLst>
              <a:ext uri="{FF2B5EF4-FFF2-40B4-BE49-F238E27FC236}">
                <a16:creationId xmlns:a16="http://schemas.microsoft.com/office/drawing/2014/main" id="{B3E7B3CB-D605-AA78-CB4B-180593E3EB24}"/>
              </a:ext>
            </a:extLst>
          </p:cNvPr>
          <p:cNvSpPr txBox="1">
            <a:spLocks noChangeArrowheads="1"/>
          </p:cNvSpPr>
          <p:nvPr/>
        </p:nvSpPr>
        <p:spPr bwMode="auto">
          <a:xfrm>
            <a:off x="1765300" y="0"/>
            <a:ext cx="703421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b="1">
                <a:solidFill>
                  <a:schemeClr val="tx1"/>
                </a:solidFill>
              </a:rPr>
              <a:t> 12:25-14:20; 14:21-31</a:t>
            </a:r>
          </a:p>
        </p:txBody>
      </p:sp>
      <p:pic>
        <p:nvPicPr>
          <p:cNvPr id="48131" name="Picture 2">
            <a:extLst>
              <a:ext uri="{FF2B5EF4-FFF2-40B4-BE49-F238E27FC236}">
                <a16:creationId xmlns:a16="http://schemas.microsoft.com/office/drawing/2014/main" id="{DB8191AF-4AAC-3F53-CFC1-1AA0F9FE8E2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32" name="Rectangle 3">
            <a:extLst>
              <a:ext uri="{FF2B5EF4-FFF2-40B4-BE49-F238E27FC236}">
                <a16:creationId xmlns:a16="http://schemas.microsoft.com/office/drawing/2014/main" id="{11D95257-E7EC-D046-BF2E-B63F6BC54D85}"/>
              </a:ext>
            </a:extLst>
          </p:cNvPr>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5684" name="Rectangle 4">
            <a:extLst>
              <a:ext uri="{FF2B5EF4-FFF2-40B4-BE49-F238E27FC236}">
                <a16:creationId xmlns:a16="http://schemas.microsoft.com/office/drawing/2014/main" id="{5819C9AC-2A2C-9043-55FA-9BE69C0FB0BF}"/>
              </a:ext>
            </a:extLst>
          </p:cNvPr>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8134" name="Oval 5">
            <a:extLst>
              <a:ext uri="{FF2B5EF4-FFF2-40B4-BE49-F238E27FC236}">
                <a16:creationId xmlns:a16="http://schemas.microsoft.com/office/drawing/2014/main" id="{3012E924-8B04-799B-BE9F-793D2733E9A4}"/>
              </a:ext>
            </a:extLst>
          </p:cNvPr>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8135" name="Oval 6">
            <a:extLst>
              <a:ext uri="{FF2B5EF4-FFF2-40B4-BE49-F238E27FC236}">
                <a16:creationId xmlns:a16="http://schemas.microsoft.com/office/drawing/2014/main" id="{9A1579BD-0DE7-BA18-1172-8339B05A84B1}"/>
              </a:ext>
            </a:extLst>
          </p:cNvPr>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2" name="Group 7">
            <a:extLst>
              <a:ext uri="{FF2B5EF4-FFF2-40B4-BE49-F238E27FC236}">
                <a16:creationId xmlns:a16="http://schemas.microsoft.com/office/drawing/2014/main" id="{A62207C6-BCF8-A58C-41B7-0BB52FEDF40E}"/>
              </a:ext>
            </a:extLst>
          </p:cNvPr>
          <p:cNvGrpSpPr>
            <a:grpSpLocks/>
          </p:cNvGrpSpPr>
          <p:nvPr/>
        </p:nvGrpSpPr>
        <p:grpSpPr bwMode="auto">
          <a:xfrm>
            <a:off x="2082800" y="2178050"/>
            <a:ext cx="5010150" cy="2774950"/>
            <a:chOff x="1320" y="1356"/>
            <a:chExt cx="3156" cy="1748"/>
          </a:xfrm>
        </p:grpSpPr>
        <p:sp>
          <p:nvSpPr>
            <p:cNvPr id="455688" name="Line 8">
              <a:extLst>
                <a:ext uri="{FF2B5EF4-FFF2-40B4-BE49-F238E27FC236}">
                  <a16:creationId xmlns:a16="http://schemas.microsoft.com/office/drawing/2014/main" id="{DADB6300-9A89-6464-1B05-F171A3F3A839}"/>
                </a:ext>
              </a:extLst>
            </p:cNvPr>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8182" name="Line 9">
              <a:extLst>
                <a:ext uri="{FF2B5EF4-FFF2-40B4-BE49-F238E27FC236}">
                  <a16:creationId xmlns:a16="http://schemas.microsoft.com/office/drawing/2014/main" id="{C2410BA9-12CB-FDB5-9DB9-29673A125271}"/>
                </a:ext>
              </a:extLst>
            </p:cNvPr>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83" name="Line 10">
              <a:extLst>
                <a:ext uri="{FF2B5EF4-FFF2-40B4-BE49-F238E27FC236}">
                  <a16:creationId xmlns:a16="http://schemas.microsoft.com/office/drawing/2014/main" id="{8177733F-B226-4E7A-F90A-8AEB6313D093}"/>
                </a:ext>
              </a:extLst>
            </p:cNvPr>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1" name="Rectangle 11">
            <a:extLst>
              <a:ext uri="{FF2B5EF4-FFF2-40B4-BE49-F238E27FC236}">
                <a16:creationId xmlns:a16="http://schemas.microsoft.com/office/drawing/2014/main" id="{FE13B299-8DAC-3787-EE1F-099CED7AFE9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55692" name="Line 12">
            <a:extLst>
              <a:ext uri="{FF2B5EF4-FFF2-40B4-BE49-F238E27FC236}">
                <a16:creationId xmlns:a16="http://schemas.microsoft.com/office/drawing/2014/main" id="{02CEE9B5-E4A4-9FE9-8EC0-2C545B00FFD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694" name="Rectangle 14">
            <a:extLst>
              <a:ext uri="{FF2B5EF4-FFF2-40B4-BE49-F238E27FC236}">
                <a16:creationId xmlns:a16="http://schemas.microsoft.com/office/drawing/2014/main" id="{4D87074C-D431-11FE-03A9-EE5E4E5B0C2D}"/>
              </a:ext>
            </a:extLst>
          </p:cNvPr>
          <p:cNvSpPr>
            <a:spLocks noChangeArrowheads="1"/>
          </p:cNvSpPr>
          <p:nvPr/>
        </p:nvSpPr>
        <p:spPr bwMode="auto">
          <a:xfrm>
            <a:off x="1608138" y="1677988"/>
            <a:ext cx="24177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3200" b="1" i="1">
                <a:solidFill>
                  <a:srgbClr val="FAFD00"/>
                </a:solidFill>
                <a:latin typeface="Times" panose="02020603050405020304" pitchFamily="18" charset="0"/>
              </a:rPr>
              <a:t>10 </a:t>
            </a:r>
            <a:r>
              <a:rPr lang="en-US" altLang="en-US" sz="3200">
                <a:solidFill>
                  <a:srgbClr val="FAFD00"/>
                </a:solidFill>
                <a:latin typeface="Kerala" panose="020B0604020202020204" pitchFamily="2" charset="0"/>
              </a:rPr>
              <a:t>ç·ÞdÄBZ</a:t>
            </a:r>
            <a:endParaRPr lang="en-US" altLang="en-US" sz="3200" b="1" i="1">
              <a:solidFill>
                <a:srgbClr val="FAFD00"/>
              </a:solidFill>
              <a:latin typeface="Times" panose="02020603050405020304" pitchFamily="18" charset="0"/>
            </a:endParaRPr>
          </a:p>
        </p:txBody>
      </p:sp>
      <p:grpSp>
        <p:nvGrpSpPr>
          <p:cNvPr id="3" name="Group 15">
            <a:extLst>
              <a:ext uri="{FF2B5EF4-FFF2-40B4-BE49-F238E27FC236}">
                <a16:creationId xmlns:a16="http://schemas.microsoft.com/office/drawing/2014/main" id="{EDA475BF-448D-333E-C9FF-802173C3B1FA}"/>
              </a:ext>
            </a:extLst>
          </p:cNvPr>
          <p:cNvGrpSpPr>
            <a:grpSpLocks/>
          </p:cNvGrpSpPr>
          <p:nvPr/>
        </p:nvGrpSpPr>
        <p:grpSpPr bwMode="auto">
          <a:xfrm>
            <a:off x="1493838" y="292100"/>
            <a:ext cx="7416800" cy="1439863"/>
            <a:chOff x="992" y="104"/>
            <a:chExt cx="4672" cy="907"/>
          </a:xfrm>
        </p:grpSpPr>
        <p:sp>
          <p:nvSpPr>
            <p:cNvPr id="455696" name="Rectangle 16">
              <a:extLst>
                <a:ext uri="{FF2B5EF4-FFF2-40B4-BE49-F238E27FC236}">
                  <a16:creationId xmlns:a16="http://schemas.microsoft.com/office/drawing/2014/main" id="{55061230-366F-41B9-1AB8-8C7879FE87E6}"/>
                </a:ext>
              </a:extLst>
            </p:cNvPr>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697" name="Rectangle 17">
              <a:extLst>
                <a:ext uri="{FF2B5EF4-FFF2-40B4-BE49-F238E27FC236}">
                  <a16:creationId xmlns:a16="http://schemas.microsoft.com/office/drawing/2014/main" id="{D6B7FD2D-353D-553C-D4B1-18B43A2F72C5}"/>
                </a:ext>
              </a:extLst>
            </p:cNvPr>
            <p:cNvSpPr>
              <a:spLocks noChangeArrowheads="1"/>
            </p:cNvSpPr>
            <p:nvPr/>
          </p:nvSpPr>
          <p:spPr bwMode="auto">
            <a:xfrm>
              <a:off x="1261" y="149"/>
              <a:ext cx="4403" cy="862"/>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4000">
                  <a:solidFill>
                    <a:srgbClr val="FF5008"/>
                  </a:solidFill>
                  <a:latin typeface="Kerala" panose="020B0604020202020204" pitchFamily="2" charset="0"/>
                </a:rPr>
                <a:t>Õ¿çA øÞ¼c¢       </a:t>
              </a:r>
              <a:r>
                <a:rPr lang="en-US" altLang="en-US" sz="4400">
                  <a:solidFill>
                    <a:srgbClr val="FF5008"/>
                  </a:solidFill>
                  <a:latin typeface="Kerala" panose="020B0604020202020204" pitchFamily="2" charset="0"/>
                </a:rPr>
                <a:t>ÏßdØÞçÏW</a:t>
              </a:r>
              <a:endParaRPr lang="en-US" altLang="en-US" sz="4400" b="1">
                <a:solidFill>
                  <a:schemeClr val="tx2"/>
                </a:solidFill>
                <a:latin typeface="Times" panose="02020603050405020304" pitchFamily="18" charset="0"/>
              </a:endParaRPr>
            </a:p>
          </p:txBody>
        </p:sp>
      </p:grpSp>
      <p:sp>
        <p:nvSpPr>
          <p:cNvPr id="455699" name="Rectangle 19">
            <a:extLst>
              <a:ext uri="{FF2B5EF4-FFF2-40B4-BE49-F238E27FC236}">
                <a16:creationId xmlns:a16="http://schemas.microsoft.com/office/drawing/2014/main" id="{D31B9AE3-7ECD-6E86-AE42-7C89171FD8BD}"/>
              </a:ext>
            </a:extLst>
          </p:cNvPr>
          <p:cNvSpPr>
            <a:spLocks noChangeArrowheads="1"/>
          </p:cNvSpPr>
          <p:nvPr/>
        </p:nvSpPr>
        <p:spPr bwMode="auto">
          <a:xfrm>
            <a:off x="555625" y="4275138"/>
            <a:ext cx="2214563"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3200" b="1" i="1">
                <a:solidFill>
                  <a:srgbClr val="FAFD00"/>
                </a:solidFill>
                <a:latin typeface="Times" panose="02020603050405020304" pitchFamily="18" charset="0"/>
              </a:rPr>
              <a:t>2 </a:t>
            </a:r>
            <a:r>
              <a:rPr lang="en-US" altLang="en-US" sz="3200">
                <a:solidFill>
                  <a:srgbClr val="FAFD00"/>
                </a:solidFill>
                <a:latin typeface="Kerala" panose="020B0604020202020204" pitchFamily="2" charset="0"/>
              </a:rPr>
              <a:t>ç·ÞdÄBZ</a:t>
            </a:r>
          </a:p>
        </p:txBody>
      </p:sp>
      <p:grpSp>
        <p:nvGrpSpPr>
          <p:cNvPr id="4" name="Group 20">
            <a:extLst>
              <a:ext uri="{FF2B5EF4-FFF2-40B4-BE49-F238E27FC236}">
                <a16:creationId xmlns:a16="http://schemas.microsoft.com/office/drawing/2014/main" id="{147AAC5C-0BB1-D37F-8CFE-070CBEE92642}"/>
              </a:ext>
            </a:extLst>
          </p:cNvPr>
          <p:cNvGrpSpPr>
            <a:grpSpLocks/>
          </p:cNvGrpSpPr>
          <p:nvPr/>
        </p:nvGrpSpPr>
        <p:grpSpPr bwMode="auto">
          <a:xfrm>
            <a:off x="266700" y="5054600"/>
            <a:ext cx="7416800" cy="1320800"/>
            <a:chOff x="168" y="3368"/>
            <a:chExt cx="4672" cy="832"/>
          </a:xfrm>
        </p:grpSpPr>
        <p:sp>
          <p:nvSpPr>
            <p:cNvPr id="455701" name="Rectangle 21">
              <a:extLst>
                <a:ext uri="{FF2B5EF4-FFF2-40B4-BE49-F238E27FC236}">
                  <a16:creationId xmlns:a16="http://schemas.microsoft.com/office/drawing/2014/main" id="{0FAD8E1D-8784-826D-A061-595746AC8215}"/>
                </a:ext>
              </a:extLst>
            </p:cNvPr>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702" name="Rectangle 22">
              <a:extLst>
                <a:ext uri="{FF2B5EF4-FFF2-40B4-BE49-F238E27FC236}">
                  <a16:creationId xmlns:a16="http://schemas.microsoft.com/office/drawing/2014/main" id="{EC8859F6-C05C-A42E-9724-E2873D43AA63}"/>
                </a:ext>
              </a:extLst>
            </p:cNvPr>
            <p:cNvSpPr>
              <a:spLocks noChangeArrowheads="1"/>
            </p:cNvSpPr>
            <p:nvPr/>
          </p:nvSpPr>
          <p:spPr bwMode="auto">
            <a:xfrm>
              <a:off x="437" y="3413"/>
              <a:ext cx="4403" cy="78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3600">
                  <a:solidFill>
                    <a:srgbClr val="FF5008"/>
                  </a:solidFill>
                  <a:latin typeface="Kerala" panose="020B0604020202020204" pitchFamily="2" charset="0"/>
                </a:rPr>
                <a:t>æÄçA øÞ¼c¢             </a:t>
              </a:r>
              <a:r>
                <a:rPr lang="en-US" altLang="en-US" sz="4000">
                  <a:solidFill>
                    <a:srgbClr val="FF5008"/>
                  </a:solidFill>
                  <a:latin typeface="Kerala" panose="020B0604020202020204" pitchFamily="2" charset="0"/>
                </a:rPr>
                <a:t>æÏÙâÆÞ</a:t>
              </a:r>
              <a:endParaRPr lang="en-US" altLang="en-US" sz="4000" b="1">
                <a:solidFill>
                  <a:schemeClr val="tx2"/>
                </a:solidFill>
                <a:latin typeface="Times" panose="02020603050405020304" pitchFamily="18" charset="0"/>
              </a:endParaRPr>
            </a:p>
          </p:txBody>
        </p:sp>
      </p:grpSp>
      <p:sp>
        <p:nvSpPr>
          <p:cNvPr id="455733" name="Text Box 53">
            <a:extLst>
              <a:ext uri="{FF2B5EF4-FFF2-40B4-BE49-F238E27FC236}">
                <a16:creationId xmlns:a16="http://schemas.microsoft.com/office/drawing/2014/main" id="{4D415230-7E42-25CF-A25F-74131B67C445}"/>
              </a:ext>
            </a:extLst>
          </p:cNvPr>
          <p:cNvSpPr txBox="1">
            <a:spLocks noChangeArrowheads="1"/>
          </p:cNvSpPr>
          <p:nvPr/>
        </p:nvSpPr>
        <p:spPr bwMode="auto">
          <a:xfrm>
            <a:off x="2652713" y="2667000"/>
            <a:ext cx="2032000"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400">
                <a:solidFill>
                  <a:srgbClr val="FFFFFF"/>
                </a:solidFill>
                <a:latin typeface="Kerala" panose="020B0604020202020204" pitchFamily="2" charset="0"/>
              </a:rPr>
              <a:t>ÖÎøc</a:t>
            </a:r>
            <a:endParaRPr lang="en-US" altLang="en-US" sz="4400" b="1">
              <a:solidFill>
                <a:srgbClr val="FFFFFF"/>
              </a:solidFill>
            </a:endParaRPr>
          </a:p>
        </p:txBody>
      </p:sp>
      <p:sp>
        <p:nvSpPr>
          <p:cNvPr id="455734" name="Text Box 54">
            <a:extLst>
              <a:ext uri="{FF2B5EF4-FFF2-40B4-BE49-F238E27FC236}">
                <a16:creationId xmlns:a16="http://schemas.microsoft.com/office/drawing/2014/main" id="{F577E1FE-6E43-3EA4-6990-E53AB8985438}"/>
              </a:ext>
            </a:extLst>
          </p:cNvPr>
          <p:cNvSpPr txBox="1">
            <a:spLocks noChangeArrowheads="1"/>
          </p:cNvSpPr>
          <p:nvPr/>
        </p:nvSpPr>
        <p:spPr bwMode="auto">
          <a:xfrm>
            <a:off x="4721225" y="3959225"/>
            <a:ext cx="3616325"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a:solidFill>
                  <a:srgbClr val="FFFFFF"/>
                </a:solidFill>
                <a:latin typeface="Kerala" panose="020B0604020202020204" pitchFamily="2" charset="0"/>
              </a:rPr>
              <a:t>æÏøáÖçÜ¢</a:t>
            </a:r>
            <a:endParaRPr lang="en-US" altLang="en-US" sz="4800" b="1">
              <a:solidFill>
                <a:srgbClr val="FFFFFF"/>
              </a:solidFill>
            </a:endParaRPr>
          </a:p>
        </p:txBody>
      </p:sp>
      <p:sp>
        <p:nvSpPr>
          <p:cNvPr id="455735" name="Oval 55">
            <a:extLst>
              <a:ext uri="{FF2B5EF4-FFF2-40B4-BE49-F238E27FC236}">
                <a16:creationId xmlns:a16="http://schemas.microsoft.com/office/drawing/2014/main" id="{88954153-8F4E-6AF3-F2AF-30C05A2795AE}"/>
              </a:ext>
            </a:extLst>
          </p:cNvPr>
          <p:cNvSpPr>
            <a:spLocks noChangeArrowheads="1"/>
          </p:cNvSpPr>
          <p:nvPr/>
        </p:nvSpPr>
        <p:spPr bwMode="auto">
          <a:xfrm>
            <a:off x="4029075" y="823913"/>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736" name="Oval 56">
            <a:extLst>
              <a:ext uri="{FF2B5EF4-FFF2-40B4-BE49-F238E27FC236}">
                <a16:creationId xmlns:a16="http://schemas.microsoft.com/office/drawing/2014/main" id="{C69C734C-B2F4-8C22-F2C9-164E95DCDD6C}"/>
              </a:ext>
            </a:extLst>
          </p:cNvPr>
          <p:cNvSpPr>
            <a:spLocks noChangeArrowheads="1"/>
          </p:cNvSpPr>
          <p:nvPr/>
        </p:nvSpPr>
        <p:spPr bwMode="auto">
          <a:xfrm>
            <a:off x="2671763" y="5659438"/>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48147" name="Group 120">
            <a:extLst>
              <a:ext uri="{FF2B5EF4-FFF2-40B4-BE49-F238E27FC236}">
                <a16:creationId xmlns:a16="http://schemas.microsoft.com/office/drawing/2014/main" id="{97C4D3F2-11EC-C4EB-63BD-156231AEDCB2}"/>
              </a:ext>
            </a:extLst>
          </p:cNvPr>
          <p:cNvGrpSpPr>
            <a:grpSpLocks/>
          </p:cNvGrpSpPr>
          <p:nvPr/>
        </p:nvGrpSpPr>
        <p:grpSpPr bwMode="auto">
          <a:xfrm>
            <a:off x="8018463" y="3436938"/>
            <a:ext cx="981075" cy="1843087"/>
            <a:chOff x="5051" y="2165"/>
            <a:chExt cx="618" cy="1161"/>
          </a:xfrm>
        </p:grpSpPr>
        <p:grpSp>
          <p:nvGrpSpPr>
            <p:cNvPr id="48158" name="Group 121">
              <a:extLst>
                <a:ext uri="{FF2B5EF4-FFF2-40B4-BE49-F238E27FC236}">
                  <a16:creationId xmlns:a16="http://schemas.microsoft.com/office/drawing/2014/main" id="{4B37185F-7C51-B001-D0A2-CA4CDF950D57}"/>
                </a:ext>
              </a:extLst>
            </p:cNvPr>
            <p:cNvGrpSpPr>
              <a:grpSpLocks/>
            </p:cNvGrpSpPr>
            <p:nvPr/>
          </p:nvGrpSpPr>
          <p:grpSpPr bwMode="auto">
            <a:xfrm>
              <a:off x="5051" y="2165"/>
              <a:ext cx="618" cy="1161"/>
              <a:chOff x="5051" y="2165"/>
              <a:chExt cx="618" cy="1161"/>
            </a:xfrm>
          </p:grpSpPr>
          <p:sp>
            <p:nvSpPr>
              <p:cNvPr id="48160" name="Freeform 122">
                <a:extLst>
                  <a:ext uri="{FF2B5EF4-FFF2-40B4-BE49-F238E27FC236}">
                    <a16:creationId xmlns:a16="http://schemas.microsoft.com/office/drawing/2014/main" id="{72249077-32C1-E65A-6006-2B9C2EEA8D35}"/>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8161" name="AutoShape 123">
                <a:extLst>
                  <a:ext uri="{FF2B5EF4-FFF2-40B4-BE49-F238E27FC236}">
                    <a16:creationId xmlns:a16="http://schemas.microsoft.com/office/drawing/2014/main" id="{E63828A1-E944-FF00-BA31-BB0833542A22}"/>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8162" name="Rectangle 124">
                <a:extLst>
                  <a:ext uri="{FF2B5EF4-FFF2-40B4-BE49-F238E27FC236}">
                    <a16:creationId xmlns:a16="http://schemas.microsoft.com/office/drawing/2014/main" id="{8431FBF0-EB16-DB6F-0AA3-44EEFF5AD947}"/>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8163" name="Line 125">
                <a:extLst>
                  <a:ext uri="{FF2B5EF4-FFF2-40B4-BE49-F238E27FC236}">
                    <a16:creationId xmlns:a16="http://schemas.microsoft.com/office/drawing/2014/main" id="{F7B37186-BFE2-35FC-B656-D6C85F847094}"/>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4" name="Rectangle 126">
                <a:extLst>
                  <a:ext uri="{FF2B5EF4-FFF2-40B4-BE49-F238E27FC236}">
                    <a16:creationId xmlns:a16="http://schemas.microsoft.com/office/drawing/2014/main" id="{F4F71AC2-D86B-F417-F9A1-A6910DC2D584}"/>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8165" name="Rectangle 127">
                <a:extLst>
                  <a:ext uri="{FF2B5EF4-FFF2-40B4-BE49-F238E27FC236}">
                    <a16:creationId xmlns:a16="http://schemas.microsoft.com/office/drawing/2014/main" id="{CA93CF6D-1577-91AB-441A-E6D41A1A24EA}"/>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8166" name="Line 128">
                <a:extLst>
                  <a:ext uri="{FF2B5EF4-FFF2-40B4-BE49-F238E27FC236}">
                    <a16:creationId xmlns:a16="http://schemas.microsoft.com/office/drawing/2014/main" id="{BA944D21-EF73-3FFD-40D4-B7543D4A25E8}"/>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7" name="Line 129">
                <a:extLst>
                  <a:ext uri="{FF2B5EF4-FFF2-40B4-BE49-F238E27FC236}">
                    <a16:creationId xmlns:a16="http://schemas.microsoft.com/office/drawing/2014/main" id="{E3BC63E1-29C5-7030-1E27-4AC2513ED903}"/>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8" name="Line 130">
                <a:extLst>
                  <a:ext uri="{FF2B5EF4-FFF2-40B4-BE49-F238E27FC236}">
                    <a16:creationId xmlns:a16="http://schemas.microsoft.com/office/drawing/2014/main" id="{31B47ED5-C525-7886-5810-5F7A574F2659}"/>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9" name="Line 131">
                <a:extLst>
                  <a:ext uri="{FF2B5EF4-FFF2-40B4-BE49-F238E27FC236}">
                    <a16:creationId xmlns:a16="http://schemas.microsoft.com/office/drawing/2014/main" id="{B26DCBE3-681A-2341-FA7B-AD71066A3A20}"/>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0" name="Line 132">
                <a:extLst>
                  <a:ext uri="{FF2B5EF4-FFF2-40B4-BE49-F238E27FC236}">
                    <a16:creationId xmlns:a16="http://schemas.microsoft.com/office/drawing/2014/main" id="{8D202730-0F5B-C6D1-D400-8A4E7986F6DD}"/>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1" name="Line 133">
                <a:extLst>
                  <a:ext uri="{FF2B5EF4-FFF2-40B4-BE49-F238E27FC236}">
                    <a16:creationId xmlns:a16="http://schemas.microsoft.com/office/drawing/2014/main" id="{2B56052E-8703-2F66-6347-90F9B7CDB73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2" name="Line 134">
                <a:extLst>
                  <a:ext uri="{FF2B5EF4-FFF2-40B4-BE49-F238E27FC236}">
                    <a16:creationId xmlns:a16="http://schemas.microsoft.com/office/drawing/2014/main" id="{FF67A3F7-9471-7FB6-F7EF-2501C6A568C1}"/>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3" name="Line 135">
                <a:extLst>
                  <a:ext uri="{FF2B5EF4-FFF2-40B4-BE49-F238E27FC236}">
                    <a16:creationId xmlns:a16="http://schemas.microsoft.com/office/drawing/2014/main" id="{E49E837B-F73E-6368-FD0D-AB0E8A584EE7}"/>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4" name="Line 136">
                <a:extLst>
                  <a:ext uri="{FF2B5EF4-FFF2-40B4-BE49-F238E27FC236}">
                    <a16:creationId xmlns:a16="http://schemas.microsoft.com/office/drawing/2014/main" id="{6E29BE30-94D7-84E5-E88E-3EB979DE71A2}"/>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5" name="Line 137">
                <a:extLst>
                  <a:ext uri="{FF2B5EF4-FFF2-40B4-BE49-F238E27FC236}">
                    <a16:creationId xmlns:a16="http://schemas.microsoft.com/office/drawing/2014/main" id="{FE06DFC1-D147-5150-F531-9E26B4A989D1}"/>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6" name="Rectangle 138">
                <a:extLst>
                  <a:ext uri="{FF2B5EF4-FFF2-40B4-BE49-F238E27FC236}">
                    <a16:creationId xmlns:a16="http://schemas.microsoft.com/office/drawing/2014/main" id="{4E058AF4-42F3-3DF4-03AD-DD9B867B4A7A}"/>
                  </a:ext>
                </a:extLst>
              </p:cNvPr>
              <p:cNvSpPr>
                <a:spLocks noChangeArrowheads="1"/>
              </p:cNvSpPr>
              <p:nvPr/>
            </p:nvSpPr>
            <p:spPr bwMode="auto">
              <a:xfrm>
                <a:off x="5051" y="2165"/>
                <a:ext cx="5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48159" name="Rectangle 139">
              <a:extLst>
                <a:ext uri="{FF2B5EF4-FFF2-40B4-BE49-F238E27FC236}">
                  <a16:creationId xmlns:a16="http://schemas.microsoft.com/office/drawing/2014/main" id="{B04606D1-5BD0-94DA-EA0A-6535392FE4B7}"/>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455820" name="Rectangle 140">
            <a:extLst>
              <a:ext uri="{FF2B5EF4-FFF2-40B4-BE49-F238E27FC236}">
                <a16:creationId xmlns:a16="http://schemas.microsoft.com/office/drawing/2014/main" id="{C5CEF3BC-DEA0-2208-AE77-1E24C6E41CFE}"/>
              </a:ext>
            </a:extLst>
          </p:cNvPr>
          <p:cNvSpPr>
            <a:spLocks noChangeArrowheads="1"/>
          </p:cNvSpPr>
          <p:nvPr/>
        </p:nvSpPr>
        <p:spPr bwMode="auto">
          <a:xfrm>
            <a:off x="8051800" y="3789363"/>
            <a:ext cx="1081088" cy="241300"/>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800" b="1">
                <a:solidFill>
                  <a:srgbClr val="000000"/>
                </a:solidFill>
                <a:effectLst>
                  <a:outerShdw blurRad="38100" dist="38100" dir="2700000" algn="tl">
                    <a:srgbClr val="FFFFFF"/>
                  </a:outerShdw>
                </a:effectLst>
                <a:latin typeface="Helvetica" panose="020B0604020202020204" pitchFamily="34" charset="0"/>
              </a:rPr>
              <a:t> ••• </a:t>
            </a:r>
            <a:r>
              <a:rPr lang="en-US" altLang="en-US" sz="500">
                <a:solidFill>
                  <a:schemeClr val="bg2"/>
                </a:solidFill>
                <a:effectLst>
                  <a:outerShdw blurRad="38100" dist="38100" dir="2700000" algn="tl">
                    <a:srgbClr val="000000"/>
                  </a:outerShdw>
                </a:effectLst>
                <a:latin typeface="Helvetica" panose="020B0604020202020204" pitchFamily="34" charset="0"/>
              </a:rPr>
              <a:t> ••• </a:t>
            </a:r>
            <a:r>
              <a:rPr lang="en-US" altLang="en-US" sz="1000">
                <a:solidFill>
                  <a:schemeClr val="bg2"/>
                </a:solidFill>
                <a:latin typeface="Kerala" panose="020B0604020202020204" pitchFamily="2" charset="0"/>
              </a:rPr>
              <a:t>ÕßÍ¼È¢</a:t>
            </a:r>
            <a:r>
              <a:rPr lang="en-US" altLang="en-US" sz="900">
                <a:solidFill>
                  <a:schemeClr val="bg2"/>
                </a:solidFill>
                <a:effectLst>
                  <a:outerShdw blurRad="38100" dist="38100" dir="2700000" algn="tl">
                    <a:srgbClr val="000000"/>
                  </a:outerShdw>
                </a:effectLst>
                <a:latin typeface="Times" panose="02020603050405020304" pitchFamily="18" charset="0"/>
              </a:rPr>
              <a:t> </a:t>
            </a:r>
            <a:r>
              <a:rPr lang="en-US" altLang="en-US" sz="500">
                <a:solidFill>
                  <a:schemeClr val="bg2"/>
                </a:solidFill>
                <a:effectLst>
                  <a:outerShdw blurRad="38100" dist="38100" dir="2700000" algn="tl">
                    <a:srgbClr val="000000"/>
                  </a:outerShdw>
                </a:effectLst>
                <a:latin typeface="Helvetica" panose="020B0604020202020204" pitchFamily="34" charset="0"/>
              </a:rPr>
              <a:t>••• </a:t>
            </a:r>
            <a:r>
              <a:rPr lang="en-US" altLang="en-US" sz="800" b="1">
                <a:solidFill>
                  <a:srgbClr val="000000"/>
                </a:solidFill>
                <a:effectLst>
                  <a:outerShdw blurRad="38100" dist="38100" dir="2700000" algn="tl">
                    <a:srgbClr val="FFFFFF"/>
                  </a:outerShdw>
                </a:effectLst>
                <a:latin typeface="Helvetica" panose="020B0604020202020204" pitchFamily="34" charset="0"/>
              </a:rPr>
              <a:t>••• </a:t>
            </a:r>
          </a:p>
        </p:txBody>
      </p:sp>
      <p:sp>
        <p:nvSpPr>
          <p:cNvPr id="48149" name="Rectangle 142">
            <a:extLst>
              <a:ext uri="{FF2B5EF4-FFF2-40B4-BE49-F238E27FC236}">
                <a16:creationId xmlns:a16="http://schemas.microsoft.com/office/drawing/2014/main" id="{65F2A2A8-EC64-5562-0D26-58B21F908B41}"/>
              </a:ext>
            </a:extLst>
          </p:cNvPr>
          <p:cNvSpPr>
            <a:spLocks noChangeArrowheads="1"/>
          </p:cNvSpPr>
          <p:nvPr/>
        </p:nvSpPr>
        <p:spPr bwMode="auto">
          <a:xfrm>
            <a:off x="8032750" y="3973513"/>
            <a:ext cx="8128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Kerala" pitchFamily="2" charset="0"/>
                <a:cs typeface="Times New Roman" panose="02020603050405020304" pitchFamily="18" charset="0"/>
              </a:rPr>
              <a:t>Õ¿Aíå æÄAí</a:t>
            </a:r>
            <a:r>
              <a:rPr lang="en-US" altLang="en-US" sz="800">
                <a:solidFill>
                  <a:srgbClr val="000000"/>
                </a:solidFill>
                <a:latin typeface="Helvetica" pitchFamily="2" charset="0"/>
                <a:cs typeface="Times New Roman" panose="02020603050405020304" pitchFamily="18" charset="0"/>
              </a:rPr>
              <a:t> </a:t>
            </a:r>
          </a:p>
        </p:txBody>
      </p:sp>
      <p:sp>
        <p:nvSpPr>
          <p:cNvPr id="48150" name="Text Box 145">
            <a:extLst>
              <a:ext uri="{FF2B5EF4-FFF2-40B4-BE49-F238E27FC236}">
                <a16:creationId xmlns:a16="http://schemas.microsoft.com/office/drawing/2014/main" id="{9E4FB41B-D1A5-A902-D6FF-A69A8418878A}"/>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8151" name="Text Box 146">
            <a:extLst>
              <a:ext uri="{FF2B5EF4-FFF2-40B4-BE49-F238E27FC236}">
                <a16:creationId xmlns:a16="http://schemas.microsoft.com/office/drawing/2014/main" id="{28EBEE02-90B0-4BEE-E7C3-6BB2B4836C5A}"/>
              </a:ext>
            </a:extLst>
          </p:cNvPr>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1</a:t>
            </a:r>
          </a:p>
        </p:txBody>
      </p:sp>
      <p:grpSp>
        <p:nvGrpSpPr>
          <p:cNvPr id="48152" name="Group 147">
            <a:extLst>
              <a:ext uri="{FF2B5EF4-FFF2-40B4-BE49-F238E27FC236}">
                <a16:creationId xmlns:a16="http://schemas.microsoft.com/office/drawing/2014/main" id="{1C6E4EF6-B6DC-F535-A74E-F86865E2526A}"/>
              </a:ext>
            </a:extLst>
          </p:cNvPr>
          <p:cNvGrpSpPr>
            <a:grpSpLocks/>
          </p:cNvGrpSpPr>
          <p:nvPr/>
        </p:nvGrpSpPr>
        <p:grpSpPr bwMode="auto">
          <a:xfrm>
            <a:off x="8061325" y="4151313"/>
            <a:ext cx="931863" cy="377825"/>
            <a:chOff x="5078" y="2615"/>
            <a:chExt cx="587" cy="238"/>
          </a:xfrm>
        </p:grpSpPr>
        <p:sp>
          <p:nvSpPr>
            <p:cNvPr id="48155" name="Rectangle 148">
              <a:extLst>
                <a:ext uri="{FF2B5EF4-FFF2-40B4-BE49-F238E27FC236}">
                  <a16:creationId xmlns:a16="http://schemas.microsoft.com/office/drawing/2014/main" id="{39ED6F1F-AD22-3DB0-D41B-7BD26D0BE786}"/>
                </a:ext>
              </a:extLst>
            </p:cNvPr>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a:solidFill>
                    <a:schemeClr val="bg2"/>
                  </a:solidFill>
                  <a:latin typeface="Kerala" pitchFamily="2" charset="0"/>
                </a:rPr>
                <a:t>ÏßdØÞçÏW</a:t>
              </a:r>
            </a:p>
          </p:txBody>
        </p:sp>
        <p:sp>
          <p:nvSpPr>
            <p:cNvPr id="48156" name="Rectangle 149">
              <a:extLst>
                <a:ext uri="{FF2B5EF4-FFF2-40B4-BE49-F238E27FC236}">
                  <a16:creationId xmlns:a16="http://schemas.microsoft.com/office/drawing/2014/main" id="{4E0B6071-83E9-E535-2D82-A1518B8CEFF2}"/>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p>
          </p:txBody>
        </p:sp>
        <p:sp>
          <p:nvSpPr>
            <p:cNvPr id="48157" name="Rectangle 150">
              <a:extLst>
                <a:ext uri="{FF2B5EF4-FFF2-40B4-BE49-F238E27FC236}">
                  <a16:creationId xmlns:a16="http://schemas.microsoft.com/office/drawing/2014/main" id="{2AF92EA3-6AF3-367C-6DDB-B12DA00B836C}"/>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455831" name="Rectangle 151">
            <a:extLst>
              <a:ext uri="{FF2B5EF4-FFF2-40B4-BE49-F238E27FC236}">
                <a16:creationId xmlns:a16="http://schemas.microsoft.com/office/drawing/2014/main" id="{D5F417CA-1EAE-2668-035F-8A80BDA8310F}"/>
              </a:ext>
            </a:extLst>
          </p:cNvPr>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40</a:t>
            </a:r>
          </a:p>
        </p:txBody>
      </p:sp>
      <p:sp>
        <p:nvSpPr>
          <p:cNvPr id="48154" name="Text Box 153">
            <a:extLst>
              <a:ext uri="{FF2B5EF4-FFF2-40B4-BE49-F238E27FC236}">
                <a16:creationId xmlns:a16="http://schemas.microsoft.com/office/drawing/2014/main" id="{18D234E7-ED6C-85D6-C5AF-54553DE03113}"/>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600"/>
                            </p:stCondLst>
                            <p:childTnLst>
                              <p:par>
                                <p:cTn id="21" presetID="23" presetClass="entr" presetSubtype="272" fill="hold" grpId="0" nodeType="afterEffect">
                                  <p:stCondLst>
                                    <p:cond delay="100"/>
                                  </p:stCondLst>
                                  <p:childTnLst>
                                    <p:set>
                                      <p:cBhvr>
                                        <p:cTn id="22" dur="1" fill="hold">
                                          <p:stCondLst>
                                            <p:cond delay="0"/>
                                          </p:stCondLst>
                                        </p:cTn>
                                        <p:tgtEl>
                                          <p:spTgt spid="455733"/>
                                        </p:tgtEl>
                                        <p:attrNameLst>
                                          <p:attrName>style.visibility</p:attrName>
                                        </p:attrNameLst>
                                      </p:cBhvr>
                                      <p:to>
                                        <p:strVal val="visible"/>
                                      </p:to>
                                    </p:set>
                                    <p:anim calcmode="lin" valueType="num">
                                      <p:cBhvr>
                                        <p:cTn id="23" dur="500" fill="hold"/>
                                        <p:tgtEl>
                                          <p:spTgt spid="455733"/>
                                        </p:tgtEl>
                                        <p:attrNameLst>
                                          <p:attrName>ppt_w</p:attrName>
                                        </p:attrNameLst>
                                      </p:cBhvr>
                                      <p:tavLst>
                                        <p:tav tm="0">
                                          <p:val>
                                            <p:strVal val="2/3*#ppt_w"/>
                                          </p:val>
                                        </p:tav>
                                        <p:tav tm="100000">
                                          <p:val>
                                            <p:strVal val="#ppt_w"/>
                                          </p:val>
                                        </p:tav>
                                      </p:tavLst>
                                    </p:anim>
                                    <p:anim calcmode="lin" valueType="num">
                                      <p:cBhvr>
                                        <p:cTn id="24" dur="500" fill="hold"/>
                                        <p:tgtEl>
                                          <p:spTgt spid="455733"/>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3200"/>
                            </p:stCondLst>
                            <p:childTnLst>
                              <p:par>
                                <p:cTn id="26" presetID="2" presetClass="entr" presetSubtype="6" fill="hold" grpId="0" nodeType="afterEffect">
                                  <p:stCondLst>
                                    <p:cond delay="0"/>
                                  </p:stCondLst>
                                  <p:childTnLst>
                                    <p:set>
                                      <p:cBhvr>
                                        <p:cTn id="27" dur="1" fill="hold">
                                          <p:stCondLst>
                                            <p:cond delay="0"/>
                                          </p:stCondLst>
                                        </p:cTn>
                                        <p:tgtEl>
                                          <p:spTgt spid="455735"/>
                                        </p:tgtEl>
                                        <p:attrNameLst>
                                          <p:attrName>style.visibility</p:attrName>
                                        </p:attrNameLst>
                                      </p:cBhvr>
                                      <p:to>
                                        <p:strVal val="visible"/>
                                      </p:to>
                                    </p:set>
                                    <p:anim calcmode="lin" valueType="num">
                                      <p:cBhvr additive="base">
                                        <p:cTn id="28" dur="500" fill="hold"/>
                                        <p:tgtEl>
                                          <p:spTgt spid="455735"/>
                                        </p:tgtEl>
                                        <p:attrNameLst>
                                          <p:attrName>ppt_x</p:attrName>
                                        </p:attrNameLst>
                                      </p:cBhvr>
                                      <p:tavLst>
                                        <p:tav tm="0">
                                          <p:val>
                                            <p:strVal val="1+#ppt_w/2"/>
                                          </p:val>
                                        </p:tav>
                                        <p:tav tm="100000">
                                          <p:val>
                                            <p:strVal val="#ppt_x"/>
                                          </p:val>
                                        </p:tav>
                                      </p:tavLst>
                                    </p:anim>
                                    <p:anim calcmode="lin" valueType="num">
                                      <p:cBhvr additive="base">
                                        <p:cTn id="29"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36" fill="hold" grpId="0" nodeType="clickEffect">
                                  <p:stCondLst>
                                    <p:cond delay="0"/>
                                  </p:stCondLst>
                                  <p:childTnLst>
                                    <p:set>
                                      <p:cBhvr>
                                        <p:cTn id="33" dur="1" fill="hold">
                                          <p:stCondLst>
                                            <p:cond delay="0"/>
                                          </p:stCondLst>
                                        </p:cTn>
                                        <p:tgtEl>
                                          <p:spTgt spid="455699"/>
                                        </p:tgtEl>
                                        <p:attrNameLst>
                                          <p:attrName>style.visibility</p:attrName>
                                        </p:attrNameLst>
                                      </p:cBhvr>
                                      <p:to>
                                        <p:strVal val="visible"/>
                                      </p:to>
                                    </p:set>
                                    <p:anim calcmode="lin" valueType="num">
                                      <p:cBhvr>
                                        <p:cTn id="34"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5"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6" dur="500" fill="hold"/>
                                        <p:tgtEl>
                                          <p:spTgt spid="455699"/>
                                        </p:tgtEl>
                                        <p:attrNameLst>
                                          <p:attrName>ppt_x</p:attrName>
                                        </p:attrNameLst>
                                      </p:cBhvr>
                                      <p:tavLst>
                                        <p:tav tm="0">
                                          <p:val>
                                            <p:fltVal val="0.5"/>
                                          </p:val>
                                        </p:tav>
                                        <p:tav tm="100000">
                                          <p:val>
                                            <p:strVal val="#ppt_x"/>
                                          </p:val>
                                        </p:tav>
                                      </p:tavLst>
                                    </p:anim>
                                    <p:anim calcmode="lin" valueType="num">
                                      <p:cBhvr>
                                        <p:cTn id="37"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8" fill="hold" nodeType="afterGroup">
                            <p:stCondLst>
                              <p:cond delay="500"/>
                            </p:stCondLst>
                            <p:childTnLst>
                              <p:par>
                                <p:cTn id="39" presetID="2" presetClass="entr" presetSubtype="8" fill="hold" nodeType="afterEffect">
                                  <p:stCondLst>
                                    <p:cond delay="10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0-#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100"/>
                            </p:stCondLst>
                            <p:childTnLst>
                              <p:par>
                                <p:cTn id="44" presetID="23" presetClass="entr" presetSubtype="272" fill="hold" grpId="0" nodeType="afterEffect">
                                  <p:stCondLst>
                                    <p:cond delay="100"/>
                                  </p:stCondLst>
                                  <p:childTnLst>
                                    <p:set>
                                      <p:cBhvr>
                                        <p:cTn id="45" dur="1" fill="hold">
                                          <p:stCondLst>
                                            <p:cond delay="0"/>
                                          </p:stCondLst>
                                        </p:cTn>
                                        <p:tgtEl>
                                          <p:spTgt spid="455734"/>
                                        </p:tgtEl>
                                        <p:attrNameLst>
                                          <p:attrName>style.visibility</p:attrName>
                                        </p:attrNameLst>
                                      </p:cBhvr>
                                      <p:to>
                                        <p:strVal val="visible"/>
                                      </p:to>
                                    </p:set>
                                    <p:anim calcmode="lin" valueType="num">
                                      <p:cBhvr>
                                        <p:cTn id="46" dur="500" fill="hold"/>
                                        <p:tgtEl>
                                          <p:spTgt spid="455734"/>
                                        </p:tgtEl>
                                        <p:attrNameLst>
                                          <p:attrName>ppt_w</p:attrName>
                                        </p:attrNameLst>
                                      </p:cBhvr>
                                      <p:tavLst>
                                        <p:tav tm="0">
                                          <p:val>
                                            <p:strVal val="2/3*#ppt_w"/>
                                          </p:val>
                                        </p:tav>
                                        <p:tav tm="100000">
                                          <p:val>
                                            <p:strVal val="#ppt_w"/>
                                          </p:val>
                                        </p:tav>
                                      </p:tavLst>
                                    </p:anim>
                                    <p:anim calcmode="lin" valueType="num">
                                      <p:cBhvr>
                                        <p:cTn id="47" dur="500" fill="hold"/>
                                        <p:tgtEl>
                                          <p:spTgt spid="4557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1700"/>
                            </p:stCondLst>
                            <p:childTnLst>
                              <p:par>
                                <p:cTn id="49" presetID="2" presetClass="entr" presetSubtype="6" fill="hold" grpId="0" nodeType="afterEffect">
                                  <p:stCondLst>
                                    <p:cond delay="0"/>
                                  </p:stCondLst>
                                  <p:childTnLst>
                                    <p:set>
                                      <p:cBhvr>
                                        <p:cTn id="50" dur="1" fill="hold">
                                          <p:stCondLst>
                                            <p:cond delay="0"/>
                                          </p:stCondLst>
                                        </p:cTn>
                                        <p:tgtEl>
                                          <p:spTgt spid="455736"/>
                                        </p:tgtEl>
                                        <p:attrNameLst>
                                          <p:attrName>style.visibility</p:attrName>
                                        </p:attrNameLst>
                                      </p:cBhvr>
                                      <p:to>
                                        <p:strVal val="visible"/>
                                      </p:to>
                                    </p:set>
                                    <p:anim calcmode="lin" valueType="num">
                                      <p:cBhvr additive="base">
                                        <p:cTn id="51" dur="500" fill="hold"/>
                                        <p:tgtEl>
                                          <p:spTgt spid="455736"/>
                                        </p:tgtEl>
                                        <p:attrNameLst>
                                          <p:attrName>ppt_x</p:attrName>
                                        </p:attrNameLst>
                                      </p:cBhvr>
                                      <p:tavLst>
                                        <p:tav tm="0">
                                          <p:val>
                                            <p:strVal val="1+#ppt_w/2"/>
                                          </p:val>
                                        </p:tav>
                                        <p:tav tm="100000">
                                          <p:val>
                                            <p:strVal val="#ppt_x"/>
                                          </p:val>
                                        </p:tav>
                                      </p:tavLst>
                                    </p:anim>
                                    <p:anim calcmode="lin" valueType="num">
                                      <p:cBhvr additive="base">
                                        <p:cTn id="52"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13">
            <a:extLst>
              <a:ext uri="{FF2B5EF4-FFF2-40B4-BE49-F238E27FC236}">
                <a16:creationId xmlns:a16="http://schemas.microsoft.com/office/drawing/2014/main" id="{9FF0A75C-3734-16A6-49DE-0EF88131E56B}"/>
              </a:ext>
            </a:extLst>
          </p:cNvPr>
          <p:cNvGrpSpPr>
            <a:grpSpLocks/>
          </p:cNvGrpSpPr>
          <p:nvPr/>
        </p:nvGrpSpPr>
        <p:grpSpPr bwMode="auto">
          <a:xfrm>
            <a:off x="6289985" y="1290059"/>
            <a:ext cx="919814" cy="1010116"/>
            <a:chOff x="1557" y="1007"/>
            <a:chExt cx="2105" cy="1949"/>
          </a:xfrm>
        </p:grpSpPr>
        <p:grpSp>
          <p:nvGrpSpPr>
            <p:cNvPr id="49244" name="Group 115">
              <a:extLst>
                <a:ext uri="{FF2B5EF4-FFF2-40B4-BE49-F238E27FC236}">
                  <a16:creationId xmlns:a16="http://schemas.microsoft.com/office/drawing/2014/main" id="{8D05D811-5D3D-29F3-2813-78D9B2100FD2}"/>
                </a:ext>
              </a:extLst>
            </p:cNvPr>
            <p:cNvGrpSpPr>
              <a:grpSpLocks/>
            </p:cNvGrpSpPr>
            <p:nvPr/>
          </p:nvGrpSpPr>
          <p:grpSpPr bwMode="auto">
            <a:xfrm>
              <a:off x="1557" y="1209"/>
              <a:ext cx="2105" cy="1421"/>
              <a:chOff x="578" y="2316"/>
              <a:chExt cx="2105" cy="1421"/>
            </a:xfrm>
          </p:grpSpPr>
          <p:sp>
            <p:nvSpPr>
              <p:cNvPr id="49246" name="Freeform 116" descr="Cork">
                <a:extLst>
                  <a:ext uri="{FF2B5EF4-FFF2-40B4-BE49-F238E27FC236}">
                    <a16:creationId xmlns:a16="http://schemas.microsoft.com/office/drawing/2014/main" id="{15128508-6BF9-C8B2-A101-05095764B012}"/>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47" name="Freeform 117" descr="Cork">
                <a:extLst>
                  <a:ext uri="{FF2B5EF4-FFF2-40B4-BE49-F238E27FC236}">
                    <a16:creationId xmlns:a16="http://schemas.microsoft.com/office/drawing/2014/main" id="{D77F6EDB-A4D0-2985-AD5E-ACA72A1D9D33}"/>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9239" name="Freeform 119">
              <a:extLst>
                <a:ext uri="{FF2B5EF4-FFF2-40B4-BE49-F238E27FC236}">
                  <a16:creationId xmlns:a16="http://schemas.microsoft.com/office/drawing/2014/main" id="{CB28DD8E-BCC9-5C63-0DE2-498387D30163}"/>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40" name="Freeform 120">
              <a:extLst>
                <a:ext uri="{FF2B5EF4-FFF2-40B4-BE49-F238E27FC236}">
                  <a16:creationId xmlns:a16="http://schemas.microsoft.com/office/drawing/2014/main" id="{D6307ABB-55E5-E23A-388E-EEEA09A6AAD9}"/>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41" name="Freeform 121">
              <a:extLst>
                <a:ext uri="{FF2B5EF4-FFF2-40B4-BE49-F238E27FC236}">
                  <a16:creationId xmlns:a16="http://schemas.microsoft.com/office/drawing/2014/main" id="{5341CD0F-1A5E-065F-1B32-84E2C171162E}"/>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42" name="Freeform 122">
              <a:extLst>
                <a:ext uri="{FF2B5EF4-FFF2-40B4-BE49-F238E27FC236}">
                  <a16:creationId xmlns:a16="http://schemas.microsoft.com/office/drawing/2014/main" id="{FAF59469-691E-772F-A718-024899111872}"/>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43" name="Freeform 123">
              <a:extLst>
                <a:ext uri="{FF2B5EF4-FFF2-40B4-BE49-F238E27FC236}">
                  <a16:creationId xmlns:a16="http://schemas.microsoft.com/office/drawing/2014/main" id="{A03F2B6F-C751-A9B6-97C0-05F8AFB3831C}"/>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9155" name="Group 113">
            <a:extLst>
              <a:ext uri="{FF2B5EF4-FFF2-40B4-BE49-F238E27FC236}">
                <a16:creationId xmlns:a16="http://schemas.microsoft.com/office/drawing/2014/main" id="{01DFBA11-3020-0C24-5441-801399C8ACE6}"/>
              </a:ext>
            </a:extLst>
          </p:cNvPr>
          <p:cNvGrpSpPr>
            <a:grpSpLocks/>
          </p:cNvGrpSpPr>
          <p:nvPr/>
        </p:nvGrpSpPr>
        <p:grpSpPr bwMode="auto">
          <a:xfrm>
            <a:off x="6289985" y="3307772"/>
            <a:ext cx="919814" cy="1010116"/>
            <a:chOff x="1557" y="1007"/>
            <a:chExt cx="2105" cy="1949"/>
          </a:xfrm>
        </p:grpSpPr>
        <p:grpSp>
          <p:nvGrpSpPr>
            <p:cNvPr id="49234" name="Group 115">
              <a:extLst>
                <a:ext uri="{FF2B5EF4-FFF2-40B4-BE49-F238E27FC236}">
                  <a16:creationId xmlns:a16="http://schemas.microsoft.com/office/drawing/2014/main" id="{2D76E1CF-FE65-2133-02EC-040DF356C614}"/>
                </a:ext>
              </a:extLst>
            </p:cNvPr>
            <p:cNvGrpSpPr>
              <a:grpSpLocks/>
            </p:cNvGrpSpPr>
            <p:nvPr/>
          </p:nvGrpSpPr>
          <p:grpSpPr bwMode="auto">
            <a:xfrm>
              <a:off x="1557" y="1209"/>
              <a:ext cx="2105" cy="1421"/>
              <a:chOff x="578" y="2316"/>
              <a:chExt cx="2105" cy="1421"/>
            </a:xfrm>
          </p:grpSpPr>
          <p:sp>
            <p:nvSpPr>
              <p:cNvPr id="49236" name="Freeform 116" descr="Cork">
                <a:extLst>
                  <a:ext uri="{FF2B5EF4-FFF2-40B4-BE49-F238E27FC236}">
                    <a16:creationId xmlns:a16="http://schemas.microsoft.com/office/drawing/2014/main" id="{6AB61081-AECB-CA1B-148A-E3AB5113E24D}"/>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37" name="Freeform 117" descr="Cork">
                <a:extLst>
                  <a:ext uri="{FF2B5EF4-FFF2-40B4-BE49-F238E27FC236}">
                    <a16:creationId xmlns:a16="http://schemas.microsoft.com/office/drawing/2014/main" id="{0F1313CD-E7C7-A1B2-B095-23B38B3B3D14}"/>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9229" name="Freeform 119">
              <a:extLst>
                <a:ext uri="{FF2B5EF4-FFF2-40B4-BE49-F238E27FC236}">
                  <a16:creationId xmlns:a16="http://schemas.microsoft.com/office/drawing/2014/main" id="{C80F3C37-97DB-F121-19E6-17270882D6F6}"/>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0" name="Freeform 120">
              <a:extLst>
                <a:ext uri="{FF2B5EF4-FFF2-40B4-BE49-F238E27FC236}">
                  <a16:creationId xmlns:a16="http://schemas.microsoft.com/office/drawing/2014/main" id="{C4D81E81-B349-1CC7-82F4-4CE939B59961}"/>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1" name="Freeform 121">
              <a:extLst>
                <a:ext uri="{FF2B5EF4-FFF2-40B4-BE49-F238E27FC236}">
                  <a16:creationId xmlns:a16="http://schemas.microsoft.com/office/drawing/2014/main" id="{268BC355-B464-D32E-77C5-D8983F1CD210}"/>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2" name="Freeform 122">
              <a:extLst>
                <a:ext uri="{FF2B5EF4-FFF2-40B4-BE49-F238E27FC236}">
                  <a16:creationId xmlns:a16="http://schemas.microsoft.com/office/drawing/2014/main" id="{5EA142FA-E36A-7421-5F47-058CCF745641}"/>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3" name="Freeform 123">
              <a:extLst>
                <a:ext uri="{FF2B5EF4-FFF2-40B4-BE49-F238E27FC236}">
                  <a16:creationId xmlns:a16="http://schemas.microsoft.com/office/drawing/2014/main" id="{076C6148-7F0D-19DB-F88A-E6A6CBAAF67D}"/>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6706" name="Rectangle 2">
            <a:extLst>
              <a:ext uri="{FF2B5EF4-FFF2-40B4-BE49-F238E27FC236}">
                <a16:creationId xmlns:a16="http://schemas.microsoft.com/office/drawing/2014/main" id="{FED73B41-E60D-9426-197E-3E3C5DB75D10}"/>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9157" name="AutoShape 3">
            <a:extLst>
              <a:ext uri="{FF2B5EF4-FFF2-40B4-BE49-F238E27FC236}">
                <a16:creationId xmlns:a16="http://schemas.microsoft.com/office/drawing/2014/main" id="{A25108C9-C6FE-ED0A-A4EE-6EB2892CFA8D}"/>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58" name="Rectangle 4">
            <a:extLst>
              <a:ext uri="{FF2B5EF4-FFF2-40B4-BE49-F238E27FC236}">
                <a16:creationId xmlns:a16="http://schemas.microsoft.com/office/drawing/2014/main" id="{78E2BFB4-C29B-0A4A-EA9A-6340640A50F4}"/>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59" name="Rectangle 6">
            <a:extLst>
              <a:ext uri="{FF2B5EF4-FFF2-40B4-BE49-F238E27FC236}">
                <a16:creationId xmlns:a16="http://schemas.microsoft.com/office/drawing/2014/main" id="{CC614B28-0CA5-6731-2159-11672A55C7A7}"/>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6711" name="Rectangle 7">
            <a:extLst>
              <a:ext uri="{FF2B5EF4-FFF2-40B4-BE49-F238E27FC236}">
                <a16:creationId xmlns:a16="http://schemas.microsoft.com/office/drawing/2014/main" id="{E788C631-EEF9-C290-4112-E75EDA755A22}"/>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rPr>
              <a:t>ca. 1000 B.C.</a:t>
            </a:r>
          </a:p>
        </p:txBody>
      </p:sp>
      <p:sp>
        <p:nvSpPr>
          <p:cNvPr id="49161" name="Rectangle 9">
            <a:extLst>
              <a:ext uri="{FF2B5EF4-FFF2-40B4-BE49-F238E27FC236}">
                <a16:creationId xmlns:a16="http://schemas.microsoft.com/office/drawing/2014/main" id="{A4AA21ED-7122-EDE7-9113-D45D574943FD}"/>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62" name="Rectangle 10">
            <a:extLst>
              <a:ext uri="{FF2B5EF4-FFF2-40B4-BE49-F238E27FC236}">
                <a16:creationId xmlns:a16="http://schemas.microsoft.com/office/drawing/2014/main" id="{76F45895-F87C-D498-4CA8-39869D3DA6E8}"/>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S - D - S</a:t>
            </a:r>
          </a:p>
        </p:txBody>
      </p:sp>
      <p:sp>
        <p:nvSpPr>
          <p:cNvPr id="49163" name="Rectangle 11">
            <a:extLst>
              <a:ext uri="{FF2B5EF4-FFF2-40B4-BE49-F238E27FC236}">
                <a16:creationId xmlns:a16="http://schemas.microsoft.com/office/drawing/2014/main" id="{6521A6B3-59C4-C5BA-C58A-9558D9D65508}"/>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10             2</a:t>
            </a:r>
          </a:p>
        </p:txBody>
      </p:sp>
      <p:sp>
        <p:nvSpPr>
          <p:cNvPr id="456717" name="Rectangle 13">
            <a:extLst>
              <a:ext uri="{FF2B5EF4-FFF2-40B4-BE49-F238E27FC236}">
                <a16:creationId xmlns:a16="http://schemas.microsoft.com/office/drawing/2014/main" id="{BD7C8740-25FA-384F-F386-498E318CAFBC}"/>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49165" name="Group 14">
            <a:extLst>
              <a:ext uri="{FF2B5EF4-FFF2-40B4-BE49-F238E27FC236}">
                <a16:creationId xmlns:a16="http://schemas.microsoft.com/office/drawing/2014/main" id="{CFEEF9F8-BD9E-0E3A-293A-A4DFB2C80214}"/>
              </a:ext>
            </a:extLst>
          </p:cNvPr>
          <p:cNvGrpSpPr>
            <a:grpSpLocks/>
          </p:cNvGrpSpPr>
          <p:nvPr/>
        </p:nvGrpSpPr>
        <p:grpSpPr bwMode="auto">
          <a:xfrm>
            <a:off x="901700" y="2603500"/>
            <a:ext cx="2201863" cy="1765300"/>
            <a:chOff x="568" y="1640"/>
            <a:chExt cx="1387" cy="1112"/>
          </a:xfrm>
        </p:grpSpPr>
        <p:grpSp>
          <p:nvGrpSpPr>
            <p:cNvPr id="49223" name="Group 15">
              <a:extLst>
                <a:ext uri="{FF2B5EF4-FFF2-40B4-BE49-F238E27FC236}">
                  <a16:creationId xmlns:a16="http://schemas.microsoft.com/office/drawing/2014/main" id="{252A53F8-C79A-F2AC-7A66-CB40C18085C8}"/>
                </a:ext>
              </a:extLst>
            </p:cNvPr>
            <p:cNvGrpSpPr>
              <a:grpSpLocks/>
            </p:cNvGrpSpPr>
            <p:nvPr/>
          </p:nvGrpSpPr>
          <p:grpSpPr bwMode="auto">
            <a:xfrm>
              <a:off x="568" y="1640"/>
              <a:ext cx="1249" cy="1112"/>
              <a:chOff x="568" y="1640"/>
              <a:chExt cx="1249" cy="1112"/>
            </a:xfrm>
          </p:grpSpPr>
          <p:sp>
            <p:nvSpPr>
              <p:cNvPr id="456720" name="Oval 16">
                <a:extLst>
                  <a:ext uri="{FF2B5EF4-FFF2-40B4-BE49-F238E27FC236}">
                    <a16:creationId xmlns:a16="http://schemas.microsoft.com/office/drawing/2014/main" id="{A776E915-36E8-8648-8C10-4A2ED50BC276}"/>
                  </a:ext>
                </a:extLst>
              </p:cNvPr>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9226" name="Freeform 17">
                <a:extLst>
                  <a:ext uri="{FF2B5EF4-FFF2-40B4-BE49-F238E27FC236}">
                    <a16:creationId xmlns:a16="http://schemas.microsoft.com/office/drawing/2014/main" id="{3E8DC16B-3E41-46F7-5492-CA3FA17995E0}"/>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27" name="Freeform 18">
                <a:extLst>
                  <a:ext uri="{FF2B5EF4-FFF2-40B4-BE49-F238E27FC236}">
                    <a16:creationId xmlns:a16="http://schemas.microsoft.com/office/drawing/2014/main" id="{A7548737-16F2-1E81-EECD-6CE80AC6DA8C}"/>
                  </a:ext>
                </a:extLst>
              </p:cNvPr>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6723" name="Rectangle 19">
              <a:extLst>
                <a:ext uri="{FF2B5EF4-FFF2-40B4-BE49-F238E27FC236}">
                  <a16:creationId xmlns:a16="http://schemas.microsoft.com/office/drawing/2014/main" id="{4609206B-6163-31E7-E1BC-66ECE53C97E8}"/>
                </a:ext>
              </a:extLst>
            </p:cNvPr>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a:t>
              </a:r>
              <a:r>
                <a:rPr lang="en-US" sz="6000">
                  <a:solidFill>
                    <a:srgbClr val="51DC00"/>
                  </a:solidFill>
                  <a:latin typeface="Times" charset="0"/>
                  <a:ea typeface="+mn-ea"/>
                </a:rPr>
                <a:t>R</a:t>
              </a:r>
              <a:r>
                <a:rPr lang="en-US" sz="3600">
                  <a:solidFill>
                    <a:schemeClr val="tx2"/>
                  </a:solidFill>
                  <a:latin typeface="Times" charset="0"/>
                  <a:ea typeface="+mn-ea"/>
                </a:rPr>
                <a:t> C</a:t>
              </a:r>
            </a:p>
          </p:txBody>
        </p:sp>
      </p:grpSp>
      <p:sp>
        <p:nvSpPr>
          <p:cNvPr id="49166" name="Rectangle 20">
            <a:extLst>
              <a:ext uri="{FF2B5EF4-FFF2-40B4-BE49-F238E27FC236}">
                <a16:creationId xmlns:a16="http://schemas.microsoft.com/office/drawing/2014/main" id="{CD0BA215-72C9-A12C-AD49-787B40F13D87}"/>
              </a:ext>
            </a:extLst>
          </p:cNvPr>
          <p:cNvSpPr>
            <a:spLocks noChangeArrowheads="1"/>
          </p:cNvSpPr>
          <p:nvPr/>
        </p:nvSpPr>
        <p:spPr bwMode="auto">
          <a:xfrm>
            <a:off x="3033713" y="2151063"/>
            <a:ext cx="38989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 </a:t>
            </a:r>
            <a:r>
              <a:rPr lang="en-US" altLang="en-US" sz="3600">
                <a:solidFill>
                  <a:schemeClr val="bg2"/>
                </a:solidFill>
                <a:latin typeface="Kerala" pitchFamily="2" charset="0"/>
              </a:rPr>
              <a:t>Õ¿Aíå æÄAí</a:t>
            </a:r>
            <a:endParaRPr lang="en-US" altLang="en-US" sz="3600" b="1">
              <a:solidFill>
                <a:schemeClr val="bg2"/>
              </a:solidFill>
              <a:latin typeface="Times" panose="02020603050405020304" pitchFamily="18" charset="0"/>
            </a:endParaRPr>
          </a:p>
        </p:txBody>
      </p:sp>
      <p:sp>
        <p:nvSpPr>
          <p:cNvPr id="49167" name="Rectangle 21">
            <a:extLst>
              <a:ext uri="{FF2B5EF4-FFF2-40B4-BE49-F238E27FC236}">
                <a16:creationId xmlns:a16="http://schemas.microsoft.com/office/drawing/2014/main" id="{DF31C94B-28B3-430E-0D3B-B93BCF39B901}"/>
              </a:ext>
            </a:extLst>
          </p:cNvPr>
          <p:cNvSpPr>
            <a:spLocks noChangeArrowheads="1"/>
          </p:cNvSpPr>
          <p:nvPr/>
        </p:nvSpPr>
        <p:spPr bwMode="auto">
          <a:xfrm>
            <a:off x="3143250" y="2746375"/>
            <a:ext cx="28956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bg2"/>
                </a:solidFill>
                <a:latin typeface="Kerala" pitchFamily="2" charset="0"/>
              </a:rPr>
              <a:t>ÏßdØÞçÏW</a:t>
            </a:r>
            <a:r>
              <a:rPr lang="en-US" altLang="en-US" sz="2800">
                <a:solidFill>
                  <a:schemeClr val="bg2"/>
                </a:solidFill>
                <a:latin typeface="Kerala" pitchFamily="2" charset="0"/>
              </a:rPr>
              <a:t> æÏÙâÆÞ</a:t>
            </a:r>
          </a:p>
        </p:txBody>
      </p:sp>
      <p:sp>
        <p:nvSpPr>
          <p:cNvPr id="49168" name="Rectangle 22">
            <a:extLst>
              <a:ext uri="{FF2B5EF4-FFF2-40B4-BE49-F238E27FC236}">
                <a16:creationId xmlns:a16="http://schemas.microsoft.com/office/drawing/2014/main" id="{261F16F8-608A-0333-2879-C2C479A272BA}"/>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69" name="Line 23">
            <a:extLst>
              <a:ext uri="{FF2B5EF4-FFF2-40B4-BE49-F238E27FC236}">
                <a16:creationId xmlns:a16="http://schemas.microsoft.com/office/drawing/2014/main" id="{DC9F431C-431D-F311-C407-C3B2B02BDD4D}"/>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24">
            <a:extLst>
              <a:ext uri="{FF2B5EF4-FFF2-40B4-BE49-F238E27FC236}">
                <a16:creationId xmlns:a16="http://schemas.microsoft.com/office/drawing/2014/main" id="{D107A486-369E-9F4B-D16A-07443B02A627}"/>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5">
            <a:extLst>
              <a:ext uri="{FF2B5EF4-FFF2-40B4-BE49-F238E27FC236}">
                <a16:creationId xmlns:a16="http://schemas.microsoft.com/office/drawing/2014/main" id="{38B84E3D-EFB4-AB46-BE09-655FF377AD22}"/>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6">
            <a:extLst>
              <a:ext uri="{FF2B5EF4-FFF2-40B4-BE49-F238E27FC236}">
                <a16:creationId xmlns:a16="http://schemas.microsoft.com/office/drawing/2014/main" id="{AB37599E-C88B-B4F9-9B5D-82067C78271B}"/>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27">
            <a:extLst>
              <a:ext uri="{FF2B5EF4-FFF2-40B4-BE49-F238E27FC236}">
                <a16:creationId xmlns:a16="http://schemas.microsoft.com/office/drawing/2014/main" id="{41C82DEB-3811-DC88-0796-B614D3DE5AF1}"/>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4" name="Line 28">
            <a:extLst>
              <a:ext uri="{FF2B5EF4-FFF2-40B4-BE49-F238E27FC236}">
                <a16:creationId xmlns:a16="http://schemas.microsoft.com/office/drawing/2014/main" id="{780EE1A8-FA9A-EF6C-D6B8-4D4527F08337}"/>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5" name="Line 29">
            <a:extLst>
              <a:ext uri="{FF2B5EF4-FFF2-40B4-BE49-F238E27FC236}">
                <a16:creationId xmlns:a16="http://schemas.microsoft.com/office/drawing/2014/main" id="{AC237D2C-9DDC-DD5E-48D7-25BAE5619CD8}"/>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6" name="Line 30">
            <a:extLst>
              <a:ext uri="{FF2B5EF4-FFF2-40B4-BE49-F238E27FC236}">
                <a16:creationId xmlns:a16="http://schemas.microsoft.com/office/drawing/2014/main" id="{5BAAC5AB-F289-73AA-2817-B9481DA1DE75}"/>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7" name="Line 31">
            <a:extLst>
              <a:ext uri="{FF2B5EF4-FFF2-40B4-BE49-F238E27FC236}">
                <a16:creationId xmlns:a16="http://schemas.microsoft.com/office/drawing/2014/main" id="{A85DA866-959D-897B-9F87-7183E8D00E33}"/>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8" name="Rectangle 32">
            <a:extLst>
              <a:ext uri="{FF2B5EF4-FFF2-40B4-BE49-F238E27FC236}">
                <a16:creationId xmlns:a16="http://schemas.microsoft.com/office/drawing/2014/main" id="{2D21CB04-D3DD-CFB6-9EA0-9F1ECF427C19}"/>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79" name="Rectangle 33">
            <a:extLst>
              <a:ext uri="{FF2B5EF4-FFF2-40B4-BE49-F238E27FC236}">
                <a16:creationId xmlns:a16="http://schemas.microsoft.com/office/drawing/2014/main" id="{57F67B4A-309A-E90F-6D04-92937A7BB07E}"/>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80" name="Rectangle 34">
            <a:extLst>
              <a:ext uri="{FF2B5EF4-FFF2-40B4-BE49-F238E27FC236}">
                <a16:creationId xmlns:a16="http://schemas.microsoft.com/office/drawing/2014/main" id="{1DC41F0E-69D3-AA8A-F571-36C6E203B934}"/>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81" name="Rectangle 35">
            <a:extLst>
              <a:ext uri="{FF2B5EF4-FFF2-40B4-BE49-F238E27FC236}">
                <a16:creationId xmlns:a16="http://schemas.microsoft.com/office/drawing/2014/main" id="{FAFFD79A-6B19-A769-DBEB-9A98A7B0F5CC}"/>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6745" name="Rectangle 41">
            <a:extLst>
              <a:ext uri="{FF2B5EF4-FFF2-40B4-BE49-F238E27FC236}">
                <a16:creationId xmlns:a16="http://schemas.microsoft.com/office/drawing/2014/main" id="{C67C0816-B49D-AFB2-28AC-D89E35645A40}"/>
              </a:ext>
            </a:extLst>
          </p:cNvPr>
          <p:cNvSpPr>
            <a:spLocks noChangeArrowheads="1"/>
          </p:cNvSpPr>
          <p:nvPr/>
        </p:nvSpPr>
        <p:spPr bwMode="auto">
          <a:xfrm>
            <a:off x="6188075" y="2247900"/>
            <a:ext cx="236378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i="1">
                <a:solidFill>
                  <a:schemeClr val="tx1"/>
                </a:solidFill>
                <a:latin typeface="Helvetica" panose="020B0604020202020204" pitchFamily="34" charset="0"/>
              </a:rPr>
              <a:t>2 </a:t>
            </a:r>
            <a:r>
              <a:rPr lang="en-US" altLang="en-US" sz="2800" b="1">
                <a:solidFill>
                  <a:schemeClr val="tx1"/>
                </a:solidFill>
                <a:latin typeface="Kerala" panose="020B0604020202020204" pitchFamily="2" charset="0"/>
              </a:rPr>
              <a:t>ÖÎá</a:t>
            </a:r>
            <a:r>
              <a:rPr lang="en-US" altLang="en-US" sz="2800" b="1">
                <a:solidFill>
                  <a:srgbClr val="0842DE"/>
                </a:solidFill>
                <a:latin typeface="Kerala" panose="020B0604020202020204" pitchFamily="2" charset="0"/>
              </a:rPr>
              <a:t>.</a:t>
            </a:r>
            <a:r>
              <a:rPr lang="en-US" altLang="en-US" sz="2800" b="1" i="1">
                <a:solidFill>
                  <a:schemeClr val="tx1"/>
                </a:solidFill>
                <a:latin typeface="Helvetica" panose="020B0604020202020204" pitchFamily="34" charset="0"/>
              </a:rPr>
              <a:t>7: 4-16</a:t>
            </a:r>
          </a:p>
          <a:p>
            <a:pPr>
              <a:defRPr/>
            </a:pPr>
            <a:r>
              <a:rPr lang="en-US" altLang="en-US" sz="2800" b="1" i="1">
                <a:solidFill>
                  <a:schemeClr val="tx1"/>
                </a:solidFill>
                <a:latin typeface="Helvetica" panose="020B0604020202020204" pitchFamily="34" charset="0"/>
              </a:rPr>
              <a:t>1 </a:t>
            </a:r>
            <a:r>
              <a:rPr lang="en-US" altLang="en-US" sz="2800" b="1">
                <a:solidFill>
                  <a:schemeClr val="tx1"/>
                </a:solidFill>
                <a:latin typeface="Kerala" panose="020B0604020202020204" pitchFamily="2" charset="0"/>
              </a:rPr>
              <a:t>ÆßÈ.</a:t>
            </a:r>
            <a:r>
              <a:rPr lang="en-US" altLang="en-US" sz="2800" b="1" i="1">
                <a:solidFill>
                  <a:schemeClr val="tx1"/>
                </a:solidFill>
                <a:latin typeface="Helvetica" panose="020B0604020202020204" pitchFamily="34" charset="0"/>
              </a:rPr>
              <a:t> 17:3-15</a:t>
            </a:r>
          </a:p>
        </p:txBody>
      </p:sp>
      <p:sp>
        <p:nvSpPr>
          <p:cNvPr id="456746" name="Rectangle 42">
            <a:extLst>
              <a:ext uri="{FF2B5EF4-FFF2-40B4-BE49-F238E27FC236}">
                <a16:creationId xmlns:a16="http://schemas.microsoft.com/office/drawing/2014/main" id="{EEBA57EB-96B9-5700-C168-E9BC58FAFB43}"/>
              </a:ext>
            </a:extLst>
          </p:cNvPr>
          <p:cNvSpPr>
            <a:spLocks noChangeArrowheads="1"/>
          </p:cNvSpPr>
          <p:nvPr/>
        </p:nvSpPr>
        <p:spPr bwMode="auto">
          <a:xfrm>
            <a:off x="3173413" y="1781175"/>
            <a:ext cx="3224212" cy="576263"/>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chemeClr val="accent1"/>
                </a:solidFill>
                <a:effectLst>
                  <a:outerShdw blurRad="38100" dist="38100" dir="2700000" algn="tl">
                    <a:srgbClr val="000000"/>
                  </a:outerShdw>
                </a:effectLst>
                <a:latin typeface="Times" panose="02020603050405020304" pitchFamily="18" charset="0"/>
              </a:rPr>
              <a:t>&lt;&lt;&lt;&lt; </a:t>
            </a:r>
            <a:r>
              <a:rPr lang="en-US" altLang="en-US" sz="3200">
                <a:solidFill>
                  <a:schemeClr val="accent1"/>
                </a:solidFill>
                <a:latin typeface="Kerala" panose="020B0604020202020204" pitchFamily="2" charset="0"/>
              </a:rPr>
              <a:t>ÕßÍ¼È¢</a:t>
            </a:r>
            <a:r>
              <a:rPr lang="en-US" altLang="en-US" sz="2800" b="1">
                <a:solidFill>
                  <a:schemeClr val="accent1"/>
                </a:solidFill>
                <a:effectLst>
                  <a:outerShdw blurRad="38100" dist="38100" dir="2700000" algn="tl">
                    <a:srgbClr val="000000"/>
                  </a:outerShdw>
                </a:effectLst>
                <a:latin typeface="Times" panose="02020603050405020304" pitchFamily="18" charset="0"/>
              </a:rPr>
              <a:t> &gt;&gt;&gt;&gt;</a:t>
            </a:r>
          </a:p>
        </p:txBody>
      </p:sp>
      <p:sp>
        <p:nvSpPr>
          <p:cNvPr id="49184" name="Line 43">
            <a:extLst>
              <a:ext uri="{FF2B5EF4-FFF2-40B4-BE49-F238E27FC236}">
                <a16:creationId xmlns:a16="http://schemas.microsoft.com/office/drawing/2014/main" id="{888A78F9-DAD7-4C81-F2FB-D848EAAAE91C}"/>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48" name="Rectangle 44">
            <a:extLst>
              <a:ext uri="{FF2B5EF4-FFF2-40B4-BE49-F238E27FC236}">
                <a16:creationId xmlns:a16="http://schemas.microsoft.com/office/drawing/2014/main" id="{A48108A3-B5D3-9744-9357-7A4CD80B1B6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56749" name="Line 45">
            <a:extLst>
              <a:ext uri="{FF2B5EF4-FFF2-40B4-BE49-F238E27FC236}">
                <a16:creationId xmlns:a16="http://schemas.microsoft.com/office/drawing/2014/main" id="{36E1B926-FD57-AC2A-F9DF-C3A931D87A6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9187" name="Line 46">
            <a:extLst>
              <a:ext uri="{FF2B5EF4-FFF2-40B4-BE49-F238E27FC236}">
                <a16:creationId xmlns:a16="http://schemas.microsoft.com/office/drawing/2014/main" id="{62C56D89-309E-5CDC-C0EE-F48D87FB7FB1}"/>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51" name="Rectangle 47">
            <a:extLst>
              <a:ext uri="{FF2B5EF4-FFF2-40B4-BE49-F238E27FC236}">
                <a16:creationId xmlns:a16="http://schemas.microsoft.com/office/drawing/2014/main" id="{9C38124C-6E89-B2B7-E27E-EF2DF731B7F6}"/>
              </a:ext>
            </a:extLst>
          </p:cNvPr>
          <p:cNvSpPr>
            <a:spLocks noChangeArrowheads="1"/>
          </p:cNvSpPr>
          <p:nvPr/>
        </p:nvSpPr>
        <p:spPr bwMode="auto">
          <a:xfrm>
            <a:off x="3327400" y="3554413"/>
            <a:ext cx="25003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a:solidFill>
                  <a:schemeClr val="accent1"/>
                </a:solidFill>
                <a:latin typeface="Kerala" pitchFamily="2" charset="0"/>
              </a:rPr>
              <a:t>dÉÕÞºµzÞV</a:t>
            </a:r>
          </a:p>
        </p:txBody>
      </p:sp>
      <p:sp>
        <p:nvSpPr>
          <p:cNvPr id="456786" name="Text Box 82">
            <a:extLst>
              <a:ext uri="{FF2B5EF4-FFF2-40B4-BE49-F238E27FC236}">
                <a16:creationId xmlns:a16="http://schemas.microsoft.com/office/drawing/2014/main" id="{96B73CA8-9CA9-381D-2C1B-A9A7DD2B8B51}"/>
              </a:ext>
            </a:extLst>
          </p:cNvPr>
          <p:cNvSpPr txBox="1">
            <a:spLocks noChangeArrowheads="1"/>
          </p:cNvSpPr>
          <p:nvPr/>
        </p:nvSpPr>
        <p:spPr bwMode="auto">
          <a:xfrm>
            <a:off x="1778000" y="-22225"/>
            <a:ext cx="564991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1 </a:t>
            </a:r>
            <a:r>
              <a:rPr lang="en-US" altLang="en-US">
                <a:solidFill>
                  <a:schemeClr val="tx1"/>
                </a:solidFill>
                <a:latin typeface="Kerala" panose="020B0604020202020204" pitchFamily="2" charset="0"/>
              </a:rPr>
              <a:t>øÞ¼Þ.</a:t>
            </a:r>
            <a:r>
              <a:rPr lang="en-US" altLang="en-US" sz="1600" b="1">
                <a:solidFill>
                  <a:schemeClr val="tx1"/>
                </a:solidFill>
              </a:rPr>
              <a:t> 17-22; </a:t>
            </a:r>
            <a:r>
              <a:rPr lang="en-US" altLang="en-US">
                <a:solidFill>
                  <a:schemeClr val="tx1"/>
                </a:solidFill>
                <a:latin typeface="Kerala" panose="020B0604020202020204" pitchFamily="2" charset="0"/>
              </a:rPr>
              <a:t>æÏÖÏîÞ Äá¿Bß ÎÜÞ¶ß Õæø</a:t>
            </a:r>
          </a:p>
        </p:txBody>
      </p:sp>
      <p:grpSp>
        <p:nvGrpSpPr>
          <p:cNvPr id="49190" name="Group 105">
            <a:extLst>
              <a:ext uri="{FF2B5EF4-FFF2-40B4-BE49-F238E27FC236}">
                <a16:creationId xmlns:a16="http://schemas.microsoft.com/office/drawing/2014/main" id="{EA886016-222E-9759-8F4E-2F53919DDD65}"/>
              </a:ext>
            </a:extLst>
          </p:cNvPr>
          <p:cNvGrpSpPr>
            <a:grpSpLocks/>
          </p:cNvGrpSpPr>
          <p:nvPr/>
        </p:nvGrpSpPr>
        <p:grpSpPr bwMode="auto">
          <a:xfrm>
            <a:off x="8018463" y="3436938"/>
            <a:ext cx="981075" cy="1843087"/>
            <a:chOff x="5051" y="2165"/>
            <a:chExt cx="618" cy="1161"/>
          </a:xfrm>
        </p:grpSpPr>
        <p:sp>
          <p:nvSpPr>
            <p:cNvPr id="49206" name="Freeform 106">
              <a:extLst>
                <a:ext uri="{FF2B5EF4-FFF2-40B4-BE49-F238E27FC236}">
                  <a16:creationId xmlns:a16="http://schemas.microsoft.com/office/drawing/2014/main" id="{F1325E3A-061A-036C-D29F-3C9BDA1F1824}"/>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07" name="AutoShape 107">
              <a:extLst>
                <a:ext uri="{FF2B5EF4-FFF2-40B4-BE49-F238E27FC236}">
                  <a16:creationId xmlns:a16="http://schemas.microsoft.com/office/drawing/2014/main" id="{20BB005F-AAA2-11FB-BA13-7C5DF8BD6CA3}"/>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08" name="Rectangle 108">
              <a:extLst>
                <a:ext uri="{FF2B5EF4-FFF2-40B4-BE49-F238E27FC236}">
                  <a16:creationId xmlns:a16="http://schemas.microsoft.com/office/drawing/2014/main" id="{6E1BBC28-2307-8CF7-E82B-A67170623016}"/>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09" name="Line 109">
              <a:extLst>
                <a:ext uri="{FF2B5EF4-FFF2-40B4-BE49-F238E27FC236}">
                  <a16:creationId xmlns:a16="http://schemas.microsoft.com/office/drawing/2014/main" id="{CADB1E81-868F-9BAF-B126-651033480409}"/>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0" name="Rectangle 110">
              <a:extLst>
                <a:ext uri="{FF2B5EF4-FFF2-40B4-BE49-F238E27FC236}">
                  <a16:creationId xmlns:a16="http://schemas.microsoft.com/office/drawing/2014/main" id="{70E442D5-FF48-CA0E-C5C5-EED3C25FD222}"/>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11" name="Rectangle 111">
              <a:extLst>
                <a:ext uri="{FF2B5EF4-FFF2-40B4-BE49-F238E27FC236}">
                  <a16:creationId xmlns:a16="http://schemas.microsoft.com/office/drawing/2014/main" id="{85E7D522-6F1D-A2D2-A501-A8E3E757378A}"/>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12" name="Line 112">
              <a:extLst>
                <a:ext uri="{FF2B5EF4-FFF2-40B4-BE49-F238E27FC236}">
                  <a16:creationId xmlns:a16="http://schemas.microsoft.com/office/drawing/2014/main" id="{39972682-935E-C70B-87EF-3E1620C7CB9C}"/>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113">
              <a:extLst>
                <a:ext uri="{FF2B5EF4-FFF2-40B4-BE49-F238E27FC236}">
                  <a16:creationId xmlns:a16="http://schemas.microsoft.com/office/drawing/2014/main" id="{94C9ABEA-1480-87DA-DB04-94EE0203E185}"/>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4" name="Line 114">
              <a:extLst>
                <a:ext uri="{FF2B5EF4-FFF2-40B4-BE49-F238E27FC236}">
                  <a16:creationId xmlns:a16="http://schemas.microsoft.com/office/drawing/2014/main" id="{913D2CBD-AE25-F3ED-06A9-84AB48E6005E}"/>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5" name="Line 115">
              <a:extLst>
                <a:ext uri="{FF2B5EF4-FFF2-40B4-BE49-F238E27FC236}">
                  <a16:creationId xmlns:a16="http://schemas.microsoft.com/office/drawing/2014/main" id="{47AB9FDA-158D-9296-5830-ADF8D80D9A0E}"/>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6" name="Line 116">
              <a:extLst>
                <a:ext uri="{FF2B5EF4-FFF2-40B4-BE49-F238E27FC236}">
                  <a16:creationId xmlns:a16="http://schemas.microsoft.com/office/drawing/2014/main" id="{53873254-5C65-9141-99C6-89E54D4DCC02}"/>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7" name="Line 117">
              <a:extLst>
                <a:ext uri="{FF2B5EF4-FFF2-40B4-BE49-F238E27FC236}">
                  <a16:creationId xmlns:a16="http://schemas.microsoft.com/office/drawing/2014/main" id="{16744FF1-2B11-BAB1-A7D1-441D49896145}"/>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8" name="Line 118">
              <a:extLst>
                <a:ext uri="{FF2B5EF4-FFF2-40B4-BE49-F238E27FC236}">
                  <a16:creationId xmlns:a16="http://schemas.microsoft.com/office/drawing/2014/main" id="{19CD1677-4DFA-0AAA-6F12-239C38CD873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9" name="Line 119">
              <a:extLst>
                <a:ext uri="{FF2B5EF4-FFF2-40B4-BE49-F238E27FC236}">
                  <a16:creationId xmlns:a16="http://schemas.microsoft.com/office/drawing/2014/main" id="{A3134A07-95D1-42F3-4A6F-56E5607969B5}"/>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0" name="Line 120">
              <a:extLst>
                <a:ext uri="{FF2B5EF4-FFF2-40B4-BE49-F238E27FC236}">
                  <a16:creationId xmlns:a16="http://schemas.microsoft.com/office/drawing/2014/main" id="{B74D573B-AEAF-1CDE-8AE8-00B3ECD74C5B}"/>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1" name="Line 121">
              <a:extLst>
                <a:ext uri="{FF2B5EF4-FFF2-40B4-BE49-F238E27FC236}">
                  <a16:creationId xmlns:a16="http://schemas.microsoft.com/office/drawing/2014/main" id="{FCA1CEAD-1B67-1FB4-9791-4635FE1180FC}"/>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2" name="Rectangle 122">
              <a:extLst>
                <a:ext uri="{FF2B5EF4-FFF2-40B4-BE49-F238E27FC236}">
                  <a16:creationId xmlns:a16="http://schemas.microsoft.com/office/drawing/2014/main" id="{3323DFFC-6045-9369-941B-75C440B3240C}"/>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49191" name="Rectangle 123">
            <a:extLst>
              <a:ext uri="{FF2B5EF4-FFF2-40B4-BE49-F238E27FC236}">
                <a16:creationId xmlns:a16="http://schemas.microsoft.com/office/drawing/2014/main" id="{C8925C6A-543B-F436-57CD-2EB31FAC2F65}"/>
              </a:ext>
            </a:extLst>
          </p:cNvPr>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sp>
        <p:nvSpPr>
          <p:cNvPr id="456828" name="Rectangle 124">
            <a:extLst>
              <a:ext uri="{FF2B5EF4-FFF2-40B4-BE49-F238E27FC236}">
                <a16:creationId xmlns:a16="http://schemas.microsoft.com/office/drawing/2014/main" id="{E13ACB76-36BE-1E58-3C46-712961FA1A03}"/>
              </a:ext>
            </a:extLst>
          </p:cNvPr>
          <p:cNvSpPr>
            <a:spLocks noChangeArrowheads="1"/>
          </p:cNvSpPr>
          <p:nvPr/>
        </p:nvSpPr>
        <p:spPr bwMode="auto">
          <a:xfrm>
            <a:off x="8051800" y="3789363"/>
            <a:ext cx="1038225" cy="271462"/>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1200">
                <a:solidFill>
                  <a:srgbClr val="000000"/>
                </a:solidFill>
                <a:latin typeface="Kerala" panose="020B0604020202020204" pitchFamily="2" charset="0"/>
              </a:rPr>
              <a:t>ÕßÍ¼È¢</a:t>
            </a:r>
            <a:r>
              <a:rPr lang="en-US" altLang="en-US" sz="900">
                <a:solidFill>
                  <a:srgbClr val="000000"/>
                </a:solidFill>
                <a:latin typeface="Kerala" panose="020B0604020202020204" pitchFamily="2"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a:t>
            </a:r>
          </a:p>
        </p:txBody>
      </p:sp>
      <p:sp>
        <p:nvSpPr>
          <p:cNvPr id="49193" name="Rectangle 126">
            <a:extLst>
              <a:ext uri="{FF2B5EF4-FFF2-40B4-BE49-F238E27FC236}">
                <a16:creationId xmlns:a16="http://schemas.microsoft.com/office/drawing/2014/main" id="{FDF1A39C-F049-0438-0F9C-125B52358F94}"/>
              </a:ext>
            </a:extLst>
          </p:cNvPr>
          <p:cNvSpPr>
            <a:spLocks noChangeArrowheads="1"/>
          </p:cNvSpPr>
          <p:nvPr/>
        </p:nvSpPr>
        <p:spPr bwMode="auto">
          <a:xfrm>
            <a:off x="8032750" y="3973513"/>
            <a:ext cx="8747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Õ¿AíåæÄAí</a:t>
            </a:r>
          </a:p>
        </p:txBody>
      </p:sp>
      <p:sp>
        <p:nvSpPr>
          <p:cNvPr id="49194" name="Rectangle 129">
            <a:extLst>
              <a:ext uri="{FF2B5EF4-FFF2-40B4-BE49-F238E27FC236}">
                <a16:creationId xmlns:a16="http://schemas.microsoft.com/office/drawing/2014/main" id="{64A51D9B-781C-2A7F-3EC2-5D51224FEF82}"/>
              </a:ext>
            </a:extLst>
          </p:cNvPr>
          <p:cNvSpPr>
            <a:spLocks noChangeArrowheads="1"/>
          </p:cNvSpPr>
          <p:nvPr/>
        </p:nvSpPr>
        <p:spPr bwMode="auto">
          <a:xfrm>
            <a:off x="8083550" y="4483100"/>
            <a:ext cx="8270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dÉÕÞºµzÞV</a:t>
            </a:r>
          </a:p>
        </p:txBody>
      </p:sp>
      <p:sp>
        <p:nvSpPr>
          <p:cNvPr id="49195" name="Text Box 131">
            <a:extLst>
              <a:ext uri="{FF2B5EF4-FFF2-40B4-BE49-F238E27FC236}">
                <a16:creationId xmlns:a16="http://schemas.microsoft.com/office/drawing/2014/main" id="{834EB919-D30E-2432-9EB7-5C9D4B9579E0}"/>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9196" name="Text Box 132">
            <a:extLst>
              <a:ext uri="{FF2B5EF4-FFF2-40B4-BE49-F238E27FC236}">
                <a16:creationId xmlns:a16="http://schemas.microsoft.com/office/drawing/2014/main" id="{49743664-5EDE-CF71-2053-D31848832D90}"/>
              </a:ext>
            </a:extLst>
          </p:cNvPr>
          <p:cNvSpPr txBox="1">
            <a:spLocks noChangeArrowheads="1"/>
          </p:cNvSpPr>
          <p:nvPr/>
        </p:nvSpPr>
        <p:spPr bwMode="auto">
          <a:xfrm>
            <a:off x="8659813" y="6405563"/>
            <a:ext cx="1841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id-ID" altLang="en-US" sz="1800" b="1">
              <a:solidFill>
                <a:schemeClr val="tx1"/>
              </a:solidFill>
            </a:endParaRPr>
          </a:p>
        </p:txBody>
      </p:sp>
      <p:grpSp>
        <p:nvGrpSpPr>
          <p:cNvPr id="49197" name="Group 133">
            <a:extLst>
              <a:ext uri="{FF2B5EF4-FFF2-40B4-BE49-F238E27FC236}">
                <a16:creationId xmlns:a16="http://schemas.microsoft.com/office/drawing/2014/main" id="{E25827DC-C560-FD76-2767-26EF93E7DDA5}"/>
              </a:ext>
            </a:extLst>
          </p:cNvPr>
          <p:cNvGrpSpPr>
            <a:grpSpLocks/>
          </p:cNvGrpSpPr>
          <p:nvPr/>
        </p:nvGrpSpPr>
        <p:grpSpPr bwMode="auto">
          <a:xfrm>
            <a:off x="8061325" y="4151313"/>
            <a:ext cx="931863" cy="377825"/>
            <a:chOff x="5078" y="2615"/>
            <a:chExt cx="587" cy="238"/>
          </a:xfrm>
        </p:grpSpPr>
        <p:sp>
          <p:nvSpPr>
            <p:cNvPr id="49203" name="Rectangle 134">
              <a:extLst>
                <a:ext uri="{FF2B5EF4-FFF2-40B4-BE49-F238E27FC236}">
                  <a16:creationId xmlns:a16="http://schemas.microsoft.com/office/drawing/2014/main" id="{E96785E9-D3E9-194E-3CCD-AB8C6DF3CE7D}"/>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Israel</a:t>
              </a:r>
            </a:p>
          </p:txBody>
        </p:sp>
        <p:sp>
          <p:nvSpPr>
            <p:cNvPr id="49204" name="Rectangle 135">
              <a:extLst>
                <a:ext uri="{FF2B5EF4-FFF2-40B4-BE49-F238E27FC236}">
                  <a16:creationId xmlns:a16="http://schemas.microsoft.com/office/drawing/2014/main" id="{281516C8-1CC2-92B0-D147-E7624FA0EB91}"/>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Judah</a:t>
              </a:r>
            </a:p>
          </p:txBody>
        </p:sp>
        <p:sp>
          <p:nvSpPr>
            <p:cNvPr id="49205" name="Rectangle 136">
              <a:extLst>
                <a:ext uri="{FF2B5EF4-FFF2-40B4-BE49-F238E27FC236}">
                  <a16:creationId xmlns:a16="http://schemas.microsoft.com/office/drawing/2014/main" id="{5D88F917-C6D3-4DF7-8FAA-74DED6389EEC}"/>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456841" name="Rectangle 137">
            <a:extLst>
              <a:ext uri="{FF2B5EF4-FFF2-40B4-BE49-F238E27FC236}">
                <a16:creationId xmlns:a16="http://schemas.microsoft.com/office/drawing/2014/main" id="{E20A79C7-BAB9-6949-5123-F1120EB5B524}"/>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41</a:t>
            </a:r>
          </a:p>
        </p:txBody>
      </p:sp>
      <p:sp>
        <p:nvSpPr>
          <p:cNvPr id="49199" name="Text Box 138">
            <a:extLst>
              <a:ext uri="{FF2B5EF4-FFF2-40B4-BE49-F238E27FC236}">
                <a16:creationId xmlns:a16="http://schemas.microsoft.com/office/drawing/2014/main" id="{4C44A245-76FD-F7D5-46EE-24516FB58AA5}"/>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456888" name="Text Box 184">
            <a:extLst>
              <a:ext uri="{FF2B5EF4-FFF2-40B4-BE49-F238E27FC236}">
                <a16:creationId xmlns:a16="http://schemas.microsoft.com/office/drawing/2014/main" id="{E373C046-2594-5E70-77E1-71614CC4E5D3}"/>
              </a:ext>
            </a:extLst>
          </p:cNvPr>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DC</a:t>
            </a:r>
          </a:p>
        </p:txBody>
      </p:sp>
      <p:sp>
        <p:nvSpPr>
          <p:cNvPr id="456784" name="Oval 80">
            <a:extLst>
              <a:ext uri="{FF2B5EF4-FFF2-40B4-BE49-F238E27FC236}">
                <a16:creationId xmlns:a16="http://schemas.microsoft.com/office/drawing/2014/main" id="{7C67329D-75DE-F19F-B196-7E8CD8BA1EC5}"/>
              </a:ext>
            </a:extLst>
          </p:cNvPr>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9202" name="Rectangle 185">
            <a:extLst>
              <a:ext uri="{FF2B5EF4-FFF2-40B4-BE49-F238E27FC236}">
                <a16:creationId xmlns:a16="http://schemas.microsoft.com/office/drawing/2014/main" id="{C46DB2BB-ACB2-7603-18DE-0112EEA2A33C}"/>
              </a:ext>
            </a:extLst>
          </p:cNvPr>
          <p:cNvSpPr>
            <a:spLocks noChangeArrowheads="1"/>
          </p:cNvSpPr>
          <p:nvPr/>
        </p:nvSpPr>
        <p:spPr bwMode="auto">
          <a:xfrm>
            <a:off x="3348038" y="1023938"/>
            <a:ext cx="13700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2"/>
                </a:solidFill>
                <a:latin typeface="Kerala" pitchFamily="2" charset="0"/>
              </a:rPr>
              <a:t>øÞ¼ÍøÃ¢</a:t>
            </a:r>
            <a:endParaRPr lang="en-US" altLang="en-US" sz="4400" b="1">
              <a:solidFill>
                <a:schemeClr val="accent2"/>
              </a:solidFill>
              <a:latin typeface="Times" panose="02020603050405020304" pitchFamily="18"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56751"/>
                                        </p:tgtEl>
                                        <p:attrNameLst>
                                          <p:attrName>style.visibility</p:attrName>
                                        </p:attrNameLst>
                                      </p:cBhvr>
                                      <p:to>
                                        <p:strVal val="visible"/>
                                      </p:to>
                                    </p:set>
                                    <p:anim calcmode="lin" valueType="num">
                                      <p:cBhvr>
                                        <p:cTn id="7" dur="500" fill="hold"/>
                                        <p:tgtEl>
                                          <p:spTgt spid="456751"/>
                                        </p:tgtEl>
                                        <p:attrNameLst>
                                          <p:attrName>ppt_x</p:attrName>
                                        </p:attrNameLst>
                                      </p:cBhvr>
                                      <p:tavLst>
                                        <p:tav tm="0">
                                          <p:val>
                                            <p:strVal val="#ppt_x-#ppt_w/2"/>
                                          </p:val>
                                        </p:tav>
                                        <p:tav tm="100000">
                                          <p:val>
                                            <p:strVal val="#ppt_x"/>
                                          </p:val>
                                        </p:tav>
                                      </p:tavLst>
                                    </p:anim>
                                    <p:anim calcmode="lin" valueType="num">
                                      <p:cBhvr>
                                        <p:cTn id="8" dur="500" fill="hold"/>
                                        <p:tgtEl>
                                          <p:spTgt spid="456751"/>
                                        </p:tgtEl>
                                        <p:attrNameLst>
                                          <p:attrName>ppt_y</p:attrName>
                                        </p:attrNameLst>
                                      </p:cBhvr>
                                      <p:tavLst>
                                        <p:tav tm="0">
                                          <p:val>
                                            <p:strVal val="#ppt_y"/>
                                          </p:val>
                                        </p:tav>
                                        <p:tav tm="100000">
                                          <p:val>
                                            <p:strVal val="#ppt_y"/>
                                          </p:val>
                                        </p:tav>
                                      </p:tavLst>
                                    </p:anim>
                                    <p:anim calcmode="lin" valueType="num">
                                      <p:cBhvr>
                                        <p:cTn id="9" dur="500" fill="hold"/>
                                        <p:tgtEl>
                                          <p:spTgt spid="456751"/>
                                        </p:tgtEl>
                                        <p:attrNameLst>
                                          <p:attrName>ppt_w</p:attrName>
                                        </p:attrNameLst>
                                      </p:cBhvr>
                                      <p:tavLst>
                                        <p:tav tm="0">
                                          <p:val>
                                            <p:fltVal val="0"/>
                                          </p:val>
                                        </p:tav>
                                        <p:tav tm="100000">
                                          <p:val>
                                            <p:strVal val="#ppt_w"/>
                                          </p:val>
                                        </p:tav>
                                      </p:tavLst>
                                    </p:anim>
                                    <p:anim calcmode="lin" valueType="num">
                                      <p:cBhvr>
                                        <p:cTn id="10" dur="500" fill="hold"/>
                                        <p:tgtEl>
                                          <p:spTgt spid="45675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51" grpId="0" autoUpdateAnimBg="0"/>
      <p:bldP spid="45678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a:extLst>
              <a:ext uri="{FF2B5EF4-FFF2-40B4-BE49-F238E27FC236}">
                <a16:creationId xmlns:a16="http://schemas.microsoft.com/office/drawing/2014/main" id="{B8673D80-5BE0-D8F9-9558-CBD2DFC33775}"/>
              </a:ext>
            </a:extLst>
          </p:cNvPr>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0179" name="AutoShape 3">
            <a:extLst>
              <a:ext uri="{FF2B5EF4-FFF2-40B4-BE49-F238E27FC236}">
                <a16:creationId xmlns:a16="http://schemas.microsoft.com/office/drawing/2014/main" id="{34B2F099-AB80-8779-4424-F0DA0AF9A066}"/>
              </a:ext>
            </a:extLst>
          </p:cNvPr>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0180" name="Rectangle 4">
            <a:extLst>
              <a:ext uri="{FF2B5EF4-FFF2-40B4-BE49-F238E27FC236}">
                <a16:creationId xmlns:a16="http://schemas.microsoft.com/office/drawing/2014/main" id="{3E97F3C4-6586-4810-DC15-F039135D10CB}"/>
              </a:ext>
            </a:extLst>
          </p:cNvPr>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endParaRPr lang="id-ID" altLang="en-US" sz="1600">
              <a:solidFill>
                <a:srgbClr val="003399"/>
              </a:solidFill>
            </a:endParaRPr>
          </a:p>
        </p:txBody>
      </p:sp>
      <p:sp>
        <p:nvSpPr>
          <p:cNvPr id="50181" name="Rectangle 6">
            <a:extLst>
              <a:ext uri="{FF2B5EF4-FFF2-40B4-BE49-F238E27FC236}">
                <a16:creationId xmlns:a16="http://schemas.microsoft.com/office/drawing/2014/main" id="{E2138235-8BB5-909F-F69A-A166425D0FB4}"/>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2183" name="Rectangle 7">
            <a:extLst>
              <a:ext uri="{FF2B5EF4-FFF2-40B4-BE49-F238E27FC236}">
                <a16:creationId xmlns:a16="http://schemas.microsoft.com/office/drawing/2014/main" id="{5BEFB834-2E6C-053C-168B-F209C6C993C9}"/>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0066FF"/>
                </a:solidFill>
                <a:latin typeface="Times" charset="0"/>
                <a:ea typeface="+mn-ea"/>
              </a:rPr>
              <a:t>ca. 1000 B.C.</a:t>
            </a:r>
          </a:p>
        </p:txBody>
      </p:sp>
      <p:sp>
        <p:nvSpPr>
          <p:cNvPr id="50183" name="Rectangle 8">
            <a:extLst>
              <a:ext uri="{FF2B5EF4-FFF2-40B4-BE49-F238E27FC236}">
                <a16:creationId xmlns:a16="http://schemas.microsoft.com/office/drawing/2014/main" id="{FA41AAA9-41CA-ACF5-C53D-6D5EF099605F}"/>
              </a:ext>
            </a:extLst>
          </p:cNvPr>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0184" name="Rectangle 9">
            <a:extLst>
              <a:ext uri="{FF2B5EF4-FFF2-40B4-BE49-F238E27FC236}">
                <a16:creationId xmlns:a16="http://schemas.microsoft.com/office/drawing/2014/main" id="{3246AE47-68AA-2F2C-C19B-389386AD7E04}"/>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S - D - S</a:t>
            </a:r>
          </a:p>
        </p:txBody>
      </p:sp>
      <p:sp>
        <p:nvSpPr>
          <p:cNvPr id="50185" name="Rectangle 10">
            <a:extLst>
              <a:ext uri="{FF2B5EF4-FFF2-40B4-BE49-F238E27FC236}">
                <a16:creationId xmlns:a16="http://schemas.microsoft.com/office/drawing/2014/main" id="{FB6CD166-A75C-7A7C-D517-04223DB436E0}"/>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1"/>
                </a:solidFill>
                <a:latin typeface="Times" panose="02020603050405020304" pitchFamily="18" charset="0"/>
              </a:rPr>
              <a:t>10             2</a:t>
            </a:r>
          </a:p>
        </p:txBody>
      </p:sp>
      <p:sp>
        <p:nvSpPr>
          <p:cNvPr id="562187" name="Rectangle 11">
            <a:extLst>
              <a:ext uri="{FF2B5EF4-FFF2-40B4-BE49-F238E27FC236}">
                <a16:creationId xmlns:a16="http://schemas.microsoft.com/office/drawing/2014/main" id="{16A38128-DE03-058C-F745-8226454014A0}"/>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0187" name="Rectangle 12">
            <a:extLst>
              <a:ext uri="{FF2B5EF4-FFF2-40B4-BE49-F238E27FC236}">
                <a16:creationId xmlns:a16="http://schemas.microsoft.com/office/drawing/2014/main" id="{CB71A8DF-9F0A-33C0-AE27-97827C9B5B97}"/>
              </a:ext>
            </a:extLst>
          </p:cNvPr>
          <p:cNvSpPr>
            <a:spLocks noChangeArrowheads="1"/>
          </p:cNvSpPr>
          <p:nvPr/>
        </p:nvSpPr>
        <p:spPr bwMode="auto">
          <a:xfrm>
            <a:off x="3033713" y="2166938"/>
            <a:ext cx="38989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rgbClr val="0842DE"/>
                </a:solidFill>
                <a:latin typeface="Times" panose="02020603050405020304" pitchFamily="18" charset="0"/>
              </a:rPr>
              <a:t> </a:t>
            </a:r>
            <a:r>
              <a:rPr lang="en-US" altLang="en-US" sz="3600">
                <a:solidFill>
                  <a:srgbClr val="0842DE"/>
                </a:solidFill>
                <a:latin typeface="Kerala" pitchFamily="2" charset="0"/>
              </a:rPr>
              <a:t>Õ¿Aíå æÄAí</a:t>
            </a:r>
            <a:endParaRPr lang="en-US" altLang="en-US" sz="3600" b="1">
              <a:solidFill>
                <a:srgbClr val="0842DE"/>
              </a:solidFill>
              <a:latin typeface="Times" panose="02020603050405020304" pitchFamily="18" charset="0"/>
            </a:endParaRPr>
          </a:p>
        </p:txBody>
      </p:sp>
      <p:sp>
        <p:nvSpPr>
          <p:cNvPr id="50188" name="Line 14">
            <a:extLst>
              <a:ext uri="{FF2B5EF4-FFF2-40B4-BE49-F238E27FC236}">
                <a16:creationId xmlns:a16="http://schemas.microsoft.com/office/drawing/2014/main" id="{75ADA139-0F49-997A-C8C4-91D2A7FA05C3}"/>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9" name="Line 15">
            <a:extLst>
              <a:ext uri="{FF2B5EF4-FFF2-40B4-BE49-F238E27FC236}">
                <a16:creationId xmlns:a16="http://schemas.microsoft.com/office/drawing/2014/main" id="{7998A416-E0E7-9B78-0A70-985A2B2CE89D}"/>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0" name="Line 16">
            <a:extLst>
              <a:ext uri="{FF2B5EF4-FFF2-40B4-BE49-F238E27FC236}">
                <a16:creationId xmlns:a16="http://schemas.microsoft.com/office/drawing/2014/main" id="{08703D01-2DC6-E953-F91E-AD034A427C6C}"/>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1" name="Line 17">
            <a:extLst>
              <a:ext uri="{FF2B5EF4-FFF2-40B4-BE49-F238E27FC236}">
                <a16:creationId xmlns:a16="http://schemas.microsoft.com/office/drawing/2014/main" id="{F3D5CE53-B145-10AA-9E0F-00F743239CBC}"/>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2" name="Line 18">
            <a:extLst>
              <a:ext uri="{FF2B5EF4-FFF2-40B4-BE49-F238E27FC236}">
                <a16:creationId xmlns:a16="http://schemas.microsoft.com/office/drawing/2014/main" id="{523BA6A9-D9F4-C517-B230-FAED1CF4CAD7}"/>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3" name="Line 19">
            <a:extLst>
              <a:ext uri="{FF2B5EF4-FFF2-40B4-BE49-F238E27FC236}">
                <a16:creationId xmlns:a16="http://schemas.microsoft.com/office/drawing/2014/main" id="{2F33F866-FDD2-07B0-7737-B7FF9F128B6F}"/>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4" name="Line 20">
            <a:extLst>
              <a:ext uri="{FF2B5EF4-FFF2-40B4-BE49-F238E27FC236}">
                <a16:creationId xmlns:a16="http://schemas.microsoft.com/office/drawing/2014/main" id="{E9DE66F1-5DC4-C143-048E-1D93C480041C}"/>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5" name="Line 21">
            <a:extLst>
              <a:ext uri="{FF2B5EF4-FFF2-40B4-BE49-F238E27FC236}">
                <a16:creationId xmlns:a16="http://schemas.microsoft.com/office/drawing/2014/main" id="{2CDBF919-D2F2-E600-A562-E1EED8F131D8}"/>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6" name="Line 22">
            <a:extLst>
              <a:ext uri="{FF2B5EF4-FFF2-40B4-BE49-F238E27FC236}">
                <a16:creationId xmlns:a16="http://schemas.microsoft.com/office/drawing/2014/main" id="{44D842D5-6E2A-89A6-3314-F561CE714BC6}"/>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7" name="Rectangle 23">
            <a:extLst>
              <a:ext uri="{FF2B5EF4-FFF2-40B4-BE49-F238E27FC236}">
                <a16:creationId xmlns:a16="http://schemas.microsoft.com/office/drawing/2014/main" id="{2481E41C-42A9-2C3E-D309-4A1BE8233696}"/>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0198" name="Rectangle 24">
            <a:extLst>
              <a:ext uri="{FF2B5EF4-FFF2-40B4-BE49-F238E27FC236}">
                <a16:creationId xmlns:a16="http://schemas.microsoft.com/office/drawing/2014/main" id="{0BD3A1DE-7AFE-1AAA-3275-CDDE29AA5688}"/>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0199" name="Rectangle 25">
            <a:extLst>
              <a:ext uri="{FF2B5EF4-FFF2-40B4-BE49-F238E27FC236}">
                <a16:creationId xmlns:a16="http://schemas.microsoft.com/office/drawing/2014/main" id="{22B767B2-9372-EB90-73E5-CC86046A5C96}"/>
              </a:ext>
            </a:extLst>
          </p:cNvPr>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0200" name="Rectangle 26">
            <a:extLst>
              <a:ext uri="{FF2B5EF4-FFF2-40B4-BE49-F238E27FC236}">
                <a16:creationId xmlns:a16="http://schemas.microsoft.com/office/drawing/2014/main" id="{CA157D55-9A30-512C-888F-9E9466575421}"/>
              </a:ext>
            </a:extLst>
          </p:cNvPr>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2203" name="Rectangle 27">
            <a:extLst>
              <a:ext uri="{FF2B5EF4-FFF2-40B4-BE49-F238E27FC236}">
                <a16:creationId xmlns:a16="http://schemas.microsoft.com/office/drawing/2014/main" id="{BFAC0AE3-5238-1D67-E6C8-CF3431FA4AA5}"/>
              </a:ext>
            </a:extLst>
          </p:cNvPr>
          <p:cNvSpPr>
            <a:spLocks noChangeArrowheads="1"/>
          </p:cNvSpPr>
          <p:nvPr/>
        </p:nvSpPr>
        <p:spPr bwMode="auto">
          <a:xfrm>
            <a:off x="3173413" y="1781175"/>
            <a:ext cx="3068637" cy="515938"/>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chemeClr val="accent1"/>
                </a:solidFill>
                <a:effectLst>
                  <a:outerShdw blurRad="38100" dist="38100" dir="2700000" algn="tl">
                    <a:srgbClr val="000000"/>
                  </a:outerShdw>
                </a:effectLst>
                <a:latin typeface="Times" panose="02020603050405020304" pitchFamily="18" charset="0"/>
              </a:rPr>
              <a:t>&lt;&lt;&lt;&lt; </a:t>
            </a:r>
            <a:r>
              <a:rPr lang="en-US" altLang="en-US" sz="2800">
                <a:solidFill>
                  <a:schemeClr val="accent1"/>
                </a:solidFill>
                <a:latin typeface="Kerala" panose="020B0604020202020204" pitchFamily="2" charset="0"/>
              </a:rPr>
              <a:t>ÕßÍ¼È¢</a:t>
            </a:r>
            <a:r>
              <a:rPr lang="en-US" altLang="en-US" sz="2800" b="1">
                <a:solidFill>
                  <a:schemeClr val="accent1"/>
                </a:solidFill>
                <a:effectLst>
                  <a:outerShdw blurRad="38100" dist="38100" dir="2700000" algn="tl">
                    <a:srgbClr val="000000"/>
                  </a:outerShdw>
                </a:effectLst>
                <a:latin typeface="Times" panose="02020603050405020304" pitchFamily="18" charset="0"/>
              </a:rPr>
              <a:t> &gt;&gt;&gt;&gt;</a:t>
            </a:r>
          </a:p>
        </p:txBody>
      </p:sp>
      <p:sp>
        <p:nvSpPr>
          <p:cNvPr id="50202" name="Line 28">
            <a:extLst>
              <a:ext uri="{FF2B5EF4-FFF2-40B4-BE49-F238E27FC236}">
                <a16:creationId xmlns:a16="http://schemas.microsoft.com/office/drawing/2014/main" id="{DF7AAE08-A378-A221-D8A5-DE5B970A40A5}"/>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5" name="Rectangle 29">
            <a:extLst>
              <a:ext uri="{FF2B5EF4-FFF2-40B4-BE49-F238E27FC236}">
                <a16:creationId xmlns:a16="http://schemas.microsoft.com/office/drawing/2014/main" id="{0585BA5F-2551-C67C-5E7D-3CE8B9BC3231}"/>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562206" name="Line 30">
            <a:extLst>
              <a:ext uri="{FF2B5EF4-FFF2-40B4-BE49-F238E27FC236}">
                <a16:creationId xmlns:a16="http://schemas.microsoft.com/office/drawing/2014/main" id="{2871D7F8-FB3B-466D-C9A7-F812FE63822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0205" name="Line 31">
            <a:extLst>
              <a:ext uri="{FF2B5EF4-FFF2-40B4-BE49-F238E27FC236}">
                <a16:creationId xmlns:a16="http://schemas.microsoft.com/office/drawing/2014/main" id="{16316B6E-6405-9106-4346-B3C4ED829077}"/>
              </a:ext>
            </a:extLst>
          </p:cNvPr>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6" name="Rectangle 32">
            <a:extLst>
              <a:ext uri="{FF2B5EF4-FFF2-40B4-BE49-F238E27FC236}">
                <a16:creationId xmlns:a16="http://schemas.microsoft.com/office/drawing/2014/main" id="{00E42130-4C03-4FED-7AD0-F1E02E7DAD98}"/>
              </a:ext>
            </a:extLst>
          </p:cNvPr>
          <p:cNvSpPr>
            <a:spLocks noChangeArrowheads="1"/>
          </p:cNvSpPr>
          <p:nvPr/>
        </p:nvSpPr>
        <p:spPr bwMode="auto">
          <a:xfrm>
            <a:off x="3033713" y="3533775"/>
            <a:ext cx="30257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4400" b="1">
                <a:solidFill>
                  <a:srgbClr val="4EB1BE"/>
                </a:solidFill>
                <a:latin typeface="Kerala" pitchFamily="2" charset="0"/>
              </a:rPr>
              <a:t>dÉÕÞºµzÞV</a:t>
            </a:r>
          </a:p>
        </p:txBody>
      </p:sp>
      <p:sp>
        <p:nvSpPr>
          <p:cNvPr id="562209" name="Text Box 33">
            <a:extLst>
              <a:ext uri="{FF2B5EF4-FFF2-40B4-BE49-F238E27FC236}">
                <a16:creationId xmlns:a16="http://schemas.microsoft.com/office/drawing/2014/main" id="{048F6352-F8F8-EC57-576C-BD90D9D3F38E}"/>
              </a:ext>
            </a:extLst>
          </p:cNvPr>
          <p:cNvSpPr txBox="1">
            <a:spLocks noChangeArrowheads="1"/>
          </p:cNvSpPr>
          <p:nvPr/>
        </p:nvSpPr>
        <p:spPr bwMode="auto">
          <a:xfrm>
            <a:off x="927100" y="5349875"/>
            <a:ext cx="22606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æÏÖÏîÞ</a:t>
            </a:r>
          </a:p>
        </p:txBody>
      </p:sp>
      <p:sp>
        <p:nvSpPr>
          <p:cNvPr id="562210" name="Text Box 34">
            <a:extLst>
              <a:ext uri="{FF2B5EF4-FFF2-40B4-BE49-F238E27FC236}">
                <a16:creationId xmlns:a16="http://schemas.microsoft.com/office/drawing/2014/main" id="{289B5435-E4D7-7D58-C514-0C88DB53F624}"/>
              </a:ext>
            </a:extLst>
          </p:cNvPr>
          <p:cNvSpPr txBox="1">
            <a:spLocks noChangeArrowheads="1"/>
          </p:cNvSpPr>
          <p:nvPr/>
        </p:nvSpPr>
        <p:spPr bwMode="auto">
          <a:xfrm>
            <a:off x="2311400" y="2284413"/>
            <a:ext cx="226060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ÏßøÎcÞÕí</a:t>
            </a:r>
          </a:p>
        </p:txBody>
      </p:sp>
      <p:sp>
        <p:nvSpPr>
          <p:cNvPr id="562211" name="Text Box 35">
            <a:extLst>
              <a:ext uri="{FF2B5EF4-FFF2-40B4-BE49-F238E27FC236}">
                <a16:creationId xmlns:a16="http://schemas.microsoft.com/office/drawing/2014/main" id="{35AFB46B-40BB-5232-322D-E864EF6FD581}"/>
              </a:ext>
            </a:extLst>
          </p:cNvPr>
          <p:cNvSpPr txBox="1">
            <a:spLocks noChangeArrowheads="1"/>
          </p:cNvSpPr>
          <p:nvPr/>
        </p:nvSpPr>
        <p:spPr bwMode="auto">
          <a:xfrm>
            <a:off x="3670300" y="1457325"/>
            <a:ext cx="22606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ÆÞÈßçÏW</a:t>
            </a:r>
          </a:p>
        </p:txBody>
      </p:sp>
      <p:sp>
        <p:nvSpPr>
          <p:cNvPr id="562212" name="Text Box 36">
            <a:extLst>
              <a:ext uri="{FF2B5EF4-FFF2-40B4-BE49-F238E27FC236}">
                <a16:creationId xmlns:a16="http://schemas.microsoft.com/office/drawing/2014/main" id="{7B3EC489-C0F1-0049-4CF3-F82350B5238C}"/>
              </a:ext>
            </a:extLst>
          </p:cNvPr>
          <p:cNvSpPr txBox="1">
            <a:spLocks noChangeArrowheads="1"/>
          </p:cNvSpPr>
          <p:nvPr/>
        </p:nvSpPr>
        <p:spPr bwMode="auto">
          <a:xfrm>
            <a:off x="5903913" y="990600"/>
            <a:ext cx="2517775"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i="1">
                <a:solidFill>
                  <a:srgbClr val="FFFF00"/>
                </a:solidFill>
                <a:latin typeface="Kerala" panose="020B0604020202020204" pitchFamily="2" charset="0"/>
              </a:rPr>
              <a:t>æÏæÙØíçAW</a:t>
            </a:r>
          </a:p>
        </p:txBody>
      </p:sp>
      <p:sp>
        <p:nvSpPr>
          <p:cNvPr id="562213" name="Text Box 37">
            <a:extLst>
              <a:ext uri="{FF2B5EF4-FFF2-40B4-BE49-F238E27FC236}">
                <a16:creationId xmlns:a16="http://schemas.microsoft.com/office/drawing/2014/main" id="{2964532B-6F7F-A21E-B740-0C94CBE0BE6C}"/>
              </a:ext>
            </a:extLst>
          </p:cNvPr>
          <p:cNvSpPr txBox="1">
            <a:spLocks noChangeArrowheads="1"/>
          </p:cNvSpPr>
          <p:nvPr/>
        </p:nvSpPr>
        <p:spPr bwMode="auto">
          <a:xfrm>
            <a:off x="4572000" y="4910138"/>
            <a:ext cx="226060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çÙÞçÖÏÞ</a:t>
            </a:r>
          </a:p>
        </p:txBody>
      </p:sp>
      <p:sp>
        <p:nvSpPr>
          <p:cNvPr id="562214" name="Text Box 38">
            <a:extLst>
              <a:ext uri="{FF2B5EF4-FFF2-40B4-BE49-F238E27FC236}">
                <a16:creationId xmlns:a16="http://schemas.microsoft.com/office/drawing/2014/main" id="{75A36246-BC6F-6238-99EE-8978804F63EC}"/>
              </a:ext>
            </a:extLst>
          </p:cNvPr>
          <p:cNvSpPr txBox="1">
            <a:spLocks noChangeArrowheads="1"/>
          </p:cNvSpPr>
          <p:nvPr/>
        </p:nvSpPr>
        <p:spPr bwMode="auto">
          <a:xfrm>
            <a:off x="1206500" y="3135313"/>
            <a:ext cx="226060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çÏÞçÕW</a:t>
            </a:r>
          </a:p>
        </p:txBody>
      </p:sp>
      <p:sp>
        <p:nvSpPr>
          <p:cNvPr id="562215" name="Text Box 39">
            <a:extLst>
              <a:ext uri="{FF2B5EF4-FFF2-40B4-BE49-F238E27FC236}">
                <a16:creationId xmlns:a16="http://schemas.microsoft.com/office/drawing/2014/main" id="{D163FB2C-D611-E108-2C4C-E0C472C7A015}"/>
              </a:ext>
            </a:extLst>
          </p:cNvPr>
          <p:cNvSpPr txBox="1">
            <a:spLocks noChangeArrowheads="1"/>
          </p:cNvSpPr>
          <p:nvPr/>
        </p:nvSpPr>
        <p:spPr bwMode="auto">
          <a:xfrm>
            <a:off x="6883400" y="2841625"/>
            <a:ext cx="22606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¦çÎÞØí</a:t>
            </a:r>
          </a:p>
        </p:txBody>
      </p:sp>
      <p:sp>
        <p:nvSpPr>
          <p:cNvPr id="562216" name="Text Box 40">
            <a:extLst>
              <a:ext uri="{FF2B5EF4-FFF2-40B4-BE49-F238E27FC236}">
                <a16:creationId xmlns:a16="http://schemas.microsoft.com/office/drawing/2014/main" id="{68573E4A-A036-940C-8273-9ED0C8966DAD}"/>
              </a:ext>
            </a:extLst>
          </p:cNvPr>
          <p:cNvSpPr txBox="1">
            <a:spLocks noChangeArrowheads="1"/>
          </p:cNvSpPr>
          <p:nvPr/>
        </p:nvSpPr>
        <p:spPr bwMode="auto">
          <a:xfrm>
            <a:off x="4572000" y="4186238"/>
            <a:ext cx="226060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FFFF00"/>
                </a:solidFill>
                <a:latin typeface="Kerala" panose="020B0604020202020204" pitchFamily="2" charset="0"/>
              </a:rPr>
              <a:t>å</a:t>
            </a:r>
            <a:r>
              <a:rPr lang="en-US" altLang="en-US" sz="3200" i="1">
                <a:solidFill>
                  <a:srgbClr val="FFFF00"/>
                </a:solidFill>
                <a:latin typeface="Kerala" panose="020B0604020202020204" pitchFamily="2" charset="0"/>
              </a:rPr>
              <a:t>³ÌÆcÞÕí</a:t>
            </a:r>
            <a:endParaRPr lang="en-US" altLang="en-US" sz="3200" b="1" i="1">
              <a:solidFill>
                <a:srgbClr val="FFFF00"/>
              </a:solidFill>
            </a:endParaRPr>
          </a:p>
        </p:txBody>
      </p:sp>
      <p:sp>
        <p:nvSpPr>
          <p:cNvPr id="562217" name="Text Box 41">
            <a:extLst>
              <a:ext uri="{FF2B5EF4-FFF2-40B4-BE49-F238E27FC236}">
                <a16:creationId xmlns:a16="http://schemas.microsoft.com/office/drawing/2014/main" id="{26F9B443-3FEA-F29A-0DDC-B022AAA50FE5}"/>
              </a:ext>
            </a:extLst>
          </p:cNvPr>
          <p:cNvSpPr txBox="1">
            <a:spLocks noChangeArrowheads="1"/>
          </p:cNvSpPr>
          <p:nvPr/>
        </p:nvSpPr>
        <p:spPr bwMode="auto">
          <a:xfrm>
            <a:off x="4572000" y="503238"/>
            <a:ext cx="226060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çÏÞÈÞ</a:t>
            </a:r>
          </a:p>
        </p:txBody>
      </p:sp>
      <p:sp>
        <p:nvSpPr>
          <p:cNvPr id="562218" name="Text Box 42">
            <a:extLst>
              <a:ext uri="{FF2B5EF4-FFF2-40B4-BE49-F238E27FC236}">
                <a16:creationId xmlns:a16="http://schemas.microsoft.com/office/drawing/2014/main" id="{4A5678BA-A08E-BBF1-CC0C-028882E15CA6}"/>
              </a:ext>
            </a:extLst>
          </p:cNvPr>
          <p:cNvSpPr txBox="1">
            <a:spLocks noChangeArrowheads="1"/>
          </p:cNvSpPr>
          <p:nvPr/>
        </p:nvSpPr>
        <p:spPr bwMode="auto">
          <a:xfrm>
            <a:off x="1847850" y="733425"/>
            <a:ext cx="2260600"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600" i="1">
                <a:solidFill>
                  <a:srgbClr val="FFFF00"/>
                </a:solidFill>
                <a:latin typeface="Kerala" panose="020B0604020202020204" pitchFamily="2" charset="0"/>
              </a:rPr>
              <a:t>Îà¶Þå</a:t>
            </a:r>
            <a:r>
              <a:rPr lang="en-US" altLang="en-US" sz="2800">
                <a:solidFill>
                  <a:srgbClr val="FFFF00"/>
                </a:solidFill>
                <a:latin typeface="Kerala" panose="020B0604020202020204" pitchFamily="2" charset="0"/>
              </a:rPr>
              <a:t> </a:t>
            </a:r>
          </a:p>
        </p:txBody>
      </p:sp>
      <p:sp>
        <p:nvSpPr>
          <p:cNvPr id="562219" name="Text Box 43">
            <a:extLst>
              <a:ext uri="{FF2B5EF4-FFF2-40B4-BE49-F238E27FC236}">
                <a16:creationId xmlns:a16="http://schemas.microsoft.com/office/drawing/2014/main" id="{1F5B74EF-1941-AB54-D7EF-C560875C6141}"/>
              </a:ext>
            </a:extLst>
          </p:cNvPr>
          <p:cNvSpPr txBox="1">
            <a:spLocks noChangeArrowheads="1"/>
          </p:cNvSpPr>
          <p:nvPr/>
        </p:nvSpPr>
        <p:spPr bwMode="auto">
          <a:xfrm>
            <a:off x="2976563" y="5622925"/>
            <a:ext cx="22606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ÈÙâ¢å</a:t>
            </a:r>
            <a:r>
              <a:rPr lang="en-US" altLang="en-US" sz="2800">
                <a:solidFill>
                  <a:srgbClr val="FFFF00"/>
                </a:solidFill>
                <a:latin typeface="Kerala" panose="020B0604020202020204" pitchFamily="2" charset="0"/>
              </a:rPr>
              <a:t> </a:t>
            </a:r>
          </a:p>
        </p:txBody>
      </p:sp>
      <p:sp>
        <p:nvSpPr>
          <p:cNvPr id="562221" name="Text Box 45">
            <a:extLst>
              <a:ext uri="{FF2B5EF4-FFF2-40B4-BE49-F238E27FC236}">
                <a16:creationId xmlns:a16="http://schemas.microsoft.com/office/drawing/2014/main" id="{C915BFF4-55D3-138E-D6FF-FC10FF40E364}"/>
              </a:ext>
            </a:extLst>
          </p:cNvPr>
          <p:cNvSpPr txBox="1">
            <a:spLocks noChangeArrowheads="1"/>
          </p:cNvSpPr>
          <p:nvPr/>
        </p:nvSpPr>
        <p:spPr bwMode="auto">
          <a:xfrm>
            <a:off x="933450" y="1571625"/>
            <a:ext cx="25908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æØæËÈcÞÕí</a:t>
            </a:r>
          </a:p>
        </p:txBody>
      </p:sp>
      <p:sp>
        <p:nvSpPr>
          <p:cNvPr id="562222" name="Text Box 46">
            <a:extLst>
              <a:ext uri="{FF2B5EF4-FFF2-40B4-BE49-F238E27FC236}">
                <a16:creationId xmlns:a16="http://schemas.microsoft.com/office/drawing/2014/main" id="{E20E836B-5130-18E5-8976-6C9E98723C32}"/>
              </a:ext>
            </a:extLst>
          </p:cNvPr>
          <p:cNvSpPr txBox="1">
            <a:spLocks noChangeArrowheads="1"/>
          </p:cNvSpPr>
          <p:nvPr/>
        </p:nvSpPr>
        <p:spPr bwMode="auto">
          <a:xfrm>
            <a:off x="611188" y="3886200"/>
            <a:ext cx="22606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ÙPÞÏí</a:t>
            </a:r>
          </a:p>
        </p:txBody>
      </p:sp>
      <p:sp>
        <p:nvSpPr>
          <p:cNvPr id="562223" name="Text Box 47">
            <a:extLst>
              <a:ext uri="{FF2B5EF4-FFF2-40B4-BE49-F238E27FC236}">
                <a16:creationId xmlns:a16="http://schemas.microsoft.com/office/drawing/2014/main" id="{A339DFF3-B0BF-7FA9-2712-C466A982A1F9}"/>
              </a:ext>
            </a:extLst>
          </p:cNvPr>
          <p:cNvSpPr txBox="1">
            <a:spLocks noChangeArrowheads="1"/>
          </p:cNvSpPr>
          <p:nvPr/>
        </p:nvSpPr>
        <p:spPr bwMode="auto">
          <a:xfrm>
            <a:off x="5434013" y="2138363"/>
            <a:ext cx="271780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æØ¶øcÞÕí</a:t>
            </a:r>
          </a:p>
        </p:txBody>
      </p:sp>
      <p:sp>
        <p:nvSpPr>
          <p:cNvPr id="562224" name="Text Box 48">
            <a:extLst>
              <a:ext uri="{FF2B5EF4-FFF2-40B4-BE49-F238E27FC236}">
                <a16:creationId xmlns:a16="http://schemas.microsoft.com/office/drawing/2014/main" id="{E2C9E13D-71D8-19EA-7B88-8ADB01414BD9}"/>
              </a:ext>
            </a:extLst>
          </p:cNvPr>
          <p:cNvSpPr txBox="1">
            <a:spLocks noChangeArrowheads="1"/>
          </p:cNvSpPr>
          <p:nvPr/>
        </p:nvSpPr>
        <p:spPr bwMode="auto">
          <a:xfrm>
            <a:off x="6392863" y="5927725"/>
            <a:ext cx="22606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ÎÜÞ¶ßå</a:t>
            </a:r>
          </a:p>
        </p:txBody>
      </p:sp>
      <p:sp>
        <p:nvSpPr>
          <p:cNvPr id="562225" name="Text Box 49">
            <a:extLst>
              <a:ext uri="{FF2B5EF4-FFF2-40B4-BE49-F238E27FC236}">
                <a16:creationId xmlns:a16="http://schemas.microsoft.com/office/drawing/2014/main" id="{63C35747-1A98-7CB7-E554-6EF664B41854}"/>
              </a:ext>
            </a:extLst>
          </p:cNvPr>
          <p:cNvSpPr txBox="1">
            <a:spLocks noChangeArrowheads="1"/>
          </p:cNvSpPr>
          <p:nvPr/>
        </p:nvSpPr>
        <p:spPr bwMode="auto">
          <a:xfrm>
            <a:off x="6196013" y="5159375"/>
            <a:ext cx="22606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¯ÜàÏÞÕíå </a:t>
            </a:r>
          </a:p>
        </p:txBody>
      </p:sp>
      <p:sp>
        <p:nvSpPr>
          <p:cNvPr id="562226" name="Text Box 50">
            <a:extLst>
              <a:ext uri="{FF2B5EF4-FFF2-40B4-BE49-F238E27FC236}">
                <a16:creationId xmlns:a16="http://schemas.microsoft.com/office/drawing/2014/main" id="{6D9E2F5C-F535-E223-50E3-D6C8603E7D2A}"/>
              </a:ext>
            </a:extLst>
          </p:cNvPr>
          <p:cNvSpPr txBox="1">
            <a:spLocks noChangeArrowheads="1"/>
          </p:cNvSpPr>
          <p:nvPr/>
        </p:nvSpPr>
        <p:spPr bwMode="auto">
          <a:xfrm>
            <a:off x="2311400" y="4381500"/>
            <a:ext cx="22606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¯ÜßÖÞ</a:t>
            </a:r>
          </a:p>
        </p:txBody>
      </p:sp>
      <p:sp>
        <p:nvSpPr>
          <p:cNvPr id="562227" name="Text Box 51">
            <a:extLst>
              <a:ext uri="{FF2B5EF4-FFF2-40B4-BE49-F238E27FC236}">
                <a16:creationId xmlns:a16="http://schemas.microsoft.com/office/drawing/2014/main" id="{5F4CE2F2-A0A2-C684-76BF-3A2BCBD7CE26}"/>
              </a:ext>
            </a:extLst>
          </p:cNvPr>
          <p:cNvSpPr txBox="1">
            <a:spLocks noChangeArrowheads="1"/>
          </p:cNvSpPr>
          <p:nvPr/>
        </p:nvSpPr>
        <p:spPr bwMode="auto">
          <a:xfrm>
            <a:off x="1778000" y="-12700"/>
            <a:ext cx="19939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chemeClr val="tx1"/>
                </a:solidFill>
                <a:latin typeface="Kerala" panose="020B0604020202020204" pitchFamily="2" charset="0"/>
              </a:rPr>
              <a:t>æÏÖÏîÞ_ÎÜÞ¶ß</a:t>
            </a:r>
          </a:p>
        </p:txBody>
      </p:sp>
      <p:grpSp>
        <p:nvGrpSpPr>
          <p:cNvPr id="50225" name="Group 54">
            <a:extLst>
              <a:ext uri="{FF2B5EF4-FFF2-40B4-BE49-F238E27FC236}">
                <a16:creationId xmlns:a16="http://schemas.microsoft.com/office/drawing/2014/main" id="{C0FE9DB8-4E89-094E-3F45-ABC290EE39A1}"/>
              </a:ext>
            </a:extLst>
          </p:cNvPr>
          <p:cNvGrpSpPr>
            <a:grpSpLocks/>
          </p:cNvGrpSpPr>
          <p:nvPr/>
        </p:nvGrpSpPr>
        <p:grpSpPr bwMode="auto">
          <a:xfrm>
            <a:off x="8002588" y="3436938"/>
            <a:ext cx="1058862" cy="1843087"/>
            <a:chOff x="5041" y="2165"/>
            <a:chExt cx="667" cy="1161"/>
          </a:xfrm>
        </p:grpSpPr>
        <p:grpSp>
          <p:nvGrpSpPr>
            <p:cNvPr id="50231" name="Group 55">
              <a:extLst>
                <a:ext uri="{FF2B5EF4-FFF2-40B4-BE49-F238E27FC236}">
                  <a16:creationId xmlns:a16="http://schemas.microsoft.com/office/drawing/2014/main" id="{5B92F498-894A-DD42-C739-9D9E49B7258E}"/>
                </a:ext>
              </a:extLst>
            </p:cNvPr>
            <p:cNvGrpSpPr>
              <a:grpSpLocks/>
            </p:cNvGrpSpPr>
            <p:nvPr/>
          </p:nvGrpSpPr>
          <p:grpSpPr bwMode="auto">
            <a:xfrm>
              <a:off x="5041" y="2165"/>
              <a:ext cx="667" cy="1161"/>
              <a:chOff x="5041" y="2165"/>
              <a:chExt cx="667" cy="1161"/>
            </a:xfrm>
          </p:grpSpPr>
          <p:grpSp>
            <p:nvGrpSpPr>
              <p:cNvPr id="50234" name="Group 56">
                <a:extLst>
                  <a:ext uri="{FF2B5EF4-FFF2-40B4-BE49-F238E27FC236}">
                    <a16:creationId xmlns:a16="http://schemas.microsoft.com/office/drawing/2014/main" id="{A328A7C5-B8B6-9A21-F65D-1B0796EDC6E6}"/>
                  </a:ext>
                </a:extLst>
              </p:cNvPr>
              <p:cNvGrpSpPr>
                <a:grpSpLocks/>
              </p:cNvGrpSpPr>
              <p:nvPr/>
            </p:nvGrpSpPr>
            <p:grpSpPr bwMode="auto">
              <a:xfrm>
                <a:off x="5041" y="2165"/>
                <a:ext cx="667" cy="1161"/>
                <a:chOff x="5041" y="2165"/>
                <a:chExt cx="667" cy="1161"/>
              </a:xfrm>
            </p:grpSpPr>
            <p:grpSp>
              <p:nvGrpSpPr>
                <p:cNvPr id="50238" name="Group 57">
                  <a:extLst>
                    <a:ext uri="{FF2B5EF4-FFF2-40B4-BE49-F238E27FC236}">
                      <a16:creationId xmlns:a16="http://schemas.microsoft.com/office/drawing/2014/main" id="{6B3922C8-F433-461C-2DCA-48D1DF1187FD}"/>
                    </a:ext>
                  </a:extLst>
                </p:cNvPr>
                <p:cNvGrpSpPr>
                  <a:grpSpLocks/>
                </p:cNvGrpSpPr>
                <p:nvPr/>
              </p:nvGrpSpPr>
              <p:grpSpPr bwMode="auto">
                <a:xfrm>
                  <a:off x="5042" y="2165"/>
                  <a:ext cx="666" cy="1161"/>
                  <a:chOff x="5042" y="2165"/>
                  <a:chExt cx="666" cy="1161"/>
                </a:xfrm>
              </p:grpSpPr>
              <p:grpSp>
                <p:nvGrpSpPr>
                  <p:cNvPr id="50240" name="Group 58">
                    <a:extLst>
                      <a:ext uri="{FF2B5EF4-FFF2-40B4-BE49-F238E27FC236}">
                        <a16:creationId xmlns:a16="http://schemas.microsoft.com/office/drawing/2014/main" id="{0B3CF692-0E1B-D28D-3977-77149692B54B}"/>
                      </a:ext>
                    </a:extLst>
                  </p:cNvPr>
                  <p:cNvGrpSpPr>
                    <a:grpSpLocks/>
                  </p:cNvGrpSpPr>
                  <p:nvPr/>
                </p:nvGrpSpPr>
                <p:grpSpPr bwMode="auto">
                  <a:xfrm>
                    <a:off x="5051" y="2165"/>
                    <a:ext cx="618" cy="1161"/>
                    <a:chOff x="5051" y="2165"/>
                    <a:chExt cx="618" cy="1161"/>
                  </a:xfrm>
                </p:grpSpPr>
                <p:grpSp>
                  <p:nvGrpSpPr>
                    <p:cNvPr id="50246" name="Group 59">
                      <a:extLst>
                        <a:ext uri="{FF2B5EF4-FFF2-40B4-BE49-F238E27FC236}">
                          <a16:creationId xmlns:a16="http://schemas.microsoft.com/office/drawing/2014/main" id="{2F5F7E3C-2100-2663-B148-7B8FF91AECEA}"/>
                        </a:ext>
                      </a:extLst>
                    </p:cNvPr>
                    <p:cNvGrpSpPr>
                      <a:grpSpLocks/>
                    </p:cNvGrpSpPr>
                    <p:nvPr/>
                  </p:nvGrpSpPr>
                  <p:grpSpPr bwMode="auto">
                    <a:xfrm>
                      <a:off x="5051" y="2165"/>
                      <a:ext cx="618" cy="1161"/>
                      <a:chOff x="5051" y="2165"/>
                      <a:chExt cx="618" cy="1161"/>
                    </a:xfrm>
                  </p:grpSpPr>
                  <p:sp>
                    <p:nvSpPr>
                      <p:cNvPr id="50248" name="Freeform 60">
                        <a:extLst>
                          <a:ext uri="{FF2B5EF4-FFF2-40B4-BE49-F238E27FC236}">
                            <a16:creationId xmlns:a16="http://schemas.microsoft.com/office/drawing/2014/main" id="{B21B2745-BCA9-307B-C11E-90A66941162E}"/>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0249" name="AutoShape 61">
                        <a:extLst>
                          <a:ext uri="{FF2B5EF4-FFF2-40B4-BE49-F238E27FC236}">
                            <a16:creationId xmlns:a16="http://schemas.microsoft.com/office/drawing/2014/main" id="{F522287F-7241-E1EA-A733-7D68DE52DCD0}"/>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0250" name="Rectangle 62">
                        <a:extLst>
                          <a:ext uri="{FF2B5EF4-FFF2-40B4-BE49-F238E27FC236}">
                            <a16:creationId xmlns:a16="http://schemas.microsoft.com/office/drawing/2014/main" id="{3E9DE69F-9369-549C-6763-461D7012B06E}"/>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0251" name="Line 63">
                        <a:extLst>
                          <a:ext uri="{FF2B5EF4-FFF2-40B4-BE49-F238E27FC236}">
                            <a16:creationId xmlns:a16="http://schemas.microsoft.com/office/drawing/2014/main" id="{5AF10B4B-F813-55DF-1EDF-C837A349DFB2}"/>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52" name="Rectangle 64">
                        <a:extLst>
                          <a:ext uri="{FF2B5EF4-FFF2-40B4-BE49-F238E27FC236}">
                            <a16:creationId xmlns:a16="http://schemas.microsoft.com/office/drawing/2014/main" id="{102EA914-2D83-D28E-4B43-CF906E28D5A5}"/>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0253" name="Rectangle 65">
                        <a:extLst>
                          <a:ext uri="{FF2B5EF4-FFF2-40B4-BE49-F238E27FC236}">
                            <a16:creationId xmlns:a16="http://schemas.microsoft.com/office/drawing/2014/main" id="{4619C356-038D-0362-AC02-DA98A87EEF06}"/>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0254" name="Line 66">
                        <a:extLst>
                          <a:ext uri="{FF2B5EF4-FFF2-40B4-BE49-F238E27FC236}">
                            <a16:creationId xmlns:a16="http://schemas.microsoft.com/office/drawing/2014/main" id="{DB30F6C5-5B5B-1D3D-00C6-594720AF40D1}"/>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55" name="Line 67">
                        <a:extLst>
                          <a:ext uri="{FF2B5EF4-FFF2-40B4-BE49-F238E27FC236}">
                            <a16:creationId xmlns:a16="http://schemas.microsoft.com/office/drawing/2014/main" id="{877FF69D-ECEF-5C55-23E4-CD09BDE3AD38}"/>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56" name="Line 68">
                        <a:extLst>
                          <a:ext uri="{FF2B5EF4-FFF2-40B4-BE49-F238E27FC236}">
                            <a16:creationId xmlns:a16="http://schemas.microsoft.com/office/drawing/2014/main" id="{8ADC9A82-22D3-B680-F17E-5B86DB47AE9D}"/>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57" name="Line 69">
                        <a:extLst>
                          <a:ext uri="{FF2B5EF4-FFF2-40B4-BE49-F238E27FC236}">
                            <a16:creationId xmlns:a16="http://schemas.microsoft.com/office/drawing/2014/main" id="{DAC73404-3E40-BCBD-FED6-A63916A1ACEE}"/>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58" name="Line 70">
                        <a:extLst>
                          <a:ext uri="{FF2B5EF4-FFF2-40B4-BE49-F238E27FC236}">
                            <a16:creationId xmlns:a16="http://schemas.microsoft.com/office/drawing/2014/main" id="{2F8DBA10-71AC-6509-9301-FE90401985AF}"/>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59" name="Line 71">
                        <a:extLst>
                          <a:ext uri="{FF2B5EF4-FFF2-40B4-BE49-F238E27FC236}">
                            <a16:creationId xmlns:a16="http://schemas.microsoft.com/office/drawing/2014/main" id="{9311AA17-BCBF-5BB7-A9C3-F0062B3B4975}"/>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60" name="Line 72">
                        <a:extLst>
                          <a:ext uri="{FF2B5EF4-FFF2-40B4-BE49-F238E27FC236}">
                            <a16:creationId xmlns:a16="http://schemas.microsoft.com/office/drawing/2014/main" id="{2629FCF5-DFEE-7A40-FA44-F269514224AC}"/>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61" name="Line 73">
                        <a:extLst>
                          <a:ext uri="{FF2B5EF4-FFF2-40B4-BE49-F238E27FC236}">
                            <a16:creationId xmlns:a16="http://schemas.microsoft.com/office/drawing/2014/main" id="{3D6BFBE2-99CF-F39D-240E-749BD3A3BAE2}"/>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62" name="Line 74">
                        <a:extLst>
                          <a:ext uri="{FF2B5EF4-FFF2-40B4-BE49-F238E27FC236}">
                            <a16:creationId xmlns:a16="http://schemas.microsoft.com/office/drawing/2014/main" id="{F74DA49E-4492-4948-1641-847DA26A331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63" name="Line 75">
                        <a:extLst>
                          <a:ext uri="{FF2B5EF4-FFF2-40B4-BE49-F238E27FC236}">
                            <a16:creationId xmlns:a16="http://schemas.microsoft.com/office/drawing/2014/main" id="{40853EFD-4D6A-98E8-1663-F2AA48E7A2A7}"/>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64" name="Rectangle 76">
                        <a:extLst>
                          <a:ext uri="{FF2B5EF4-FFF2-40B4-BE49-F238E27FC236}">
                            <a16:creationId xmlns:a16="http://schemas.microsoft.com/office/drawing/2014/main" id="{D31B89A2-86C0-1456-D5CB-29AD24BB8233}"/>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50247" name="Rectangle 77">
                      <a:extLst>
                        <a:ext uri="{FF2B5EF4-FFF2-40B4-BE49-F238E27FC236}">
                          <a16:creationId xmlns:a16="http://schemas.microsoft.com/office/drawing/2014/main" id="{E2887C27-5F5D-8D47-8CFC-4C5C38AE3ABC}"/>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562254" name="Rectangle 78">
                    <a:extLst>
                      <a:ext uri="{FF2B5EF4-FFF2-40B4-BE49-F238E27FC236}">
                        <a16:creationId xmlns:a16="http://schemas.microsoft.com/office/drawing/2014/main" id="{F55B8CC3-689E-A525-FC23-64B9131CB7E5}"/>
                      </a:ext>
                    </a:extLst>
                  </p:cNvPr>
                  <p:cNvSpPr>
                    <a:spLocks noChangeArrowheads="1"/>
                  </p:cNvSpPr>
                  <p:nvPr/>
                </p:nvSpPr>
                <p:spPr bwMode="auto">
                  <a:xfrm>
                    <a:off x="5072" y="2387"/>
                    <a:ext cx="636" cy="171"/>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12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a:t>
                    </a:r>
                  </a:p>
                </p:txBody>
              </p:sp>
              <p:sp>
                <p:nvSpPr>
                  <p:cNvPr id="50242" name="Rectangle 79">
                    <a:extLst>
                      <a:ext uri="{FF2B5EF4-FFF2-40B4-BE49-F238E27FC236}">
                        <a16:creationId xmlns:a16="http://schemas.microsoft.com/office/drawing/2014/main" id="{C7D77CA5-901F-71D1-D682-BC4E9784D063}"/>
                      </a:ext>
                    </a:extLst>
                  </p:cNvPr>
                  <p:cNvSpPr>
                    <a:spLocks noChangeArrowheads="1"/>
                  </p:cNvSpPr>
                  <p:nvPr/>
                </p:nvSpPr>
                <p:spPr bwMode="auto">
                  <a:xfrm>
                    <a:off x="5042"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a:solidFill>
                          <a:schemeClr val="bg2"/>
                        </a:solidFill>
                        <a:latin typeface="Kerala" pitchFamily="2" charset="0"/>
                      </a:rPr>
                      <a:t>ÏßdØÞçÏW</a:t>
                    </a:r>
                    <a:endParaRPr lang="en-US" altLang="en-US" sz="700" b="1">
                      <a:solidFill>
                        <a:srgbClr val="000000"/>
                      </a:solidFill>
                      <a:latin typeface="Helvetica" pitchFamily="2" charset="0"/>
                    </a:endParaRPr>
                  </a:p>
                </p:txBody>
              </p:sp>
              <p:sp>
                <p:nvSpPr>
                  <p:cNvPr id="50243" name="Rectangle 80">
                    <a:extLst>
                      <a:ext uri="{FF2B5EF4-FFF2-40B4-BE49-F238E27FC236}">
                        <a16:creationId xmlns:a16="http://schemas.microsoft.com/office/drawing/2014/main" id="{E6235512-C8CC-1C57-4E5C-C4561A3CD1D3}"/>
                      </a:ext>
                    </a:extLst>
                  </p:cNvPr>
                  <p:cNvSpPr>
                    <a:spLocks noChangeArrowheads="1"/>
                  </p:cNvSpPr>
                  <p:nvPr/>
                </p:nvSpPr>
                <p:spPr bwMode="auto">
                  <a:xfrm>
                    <a:off x="5060" y="2503"/>
                    <a:ext cx="55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chemeClr val="bg2"/>
                        </a:solidFill>
                        <a:latin typeface="Times" panose="02020603050405020304" pitchFamily="18" charset="0"/>
                      </a:rPr>
                      <a:t> </a:t>
                    </a:r>
                    <a:r>
                      <a:rPr lang="en-US" altLang="en-US" sz="900">
                        <a:solidFill>
                          <a:schemeClr val="bg2"/>
                        </a:solidFill>
                        <a:latin typeface="Kerala" pitchFamily="2" charset="0"/>
                      </a:rPr>
                      <a:t>Õ¿Aíå æÄAí</a:t>
                    </a:r>
                  </a:p>
                </p:txBody>
              </p:sp>
              <p:sp>
                <p:nvSpPr>
                  <p:cNvPr id="50244" name="Rectangle 81">
                    <a:extLst>
                      <a:ext uri="{FF2B5EF4-FFF2-40B4-BE49-F238E27FC236}">
                        <a16:creationId xmlns:a16="http://schemas.microsoft.com/office/drawing/2014/main" id="{8B3FC31B-AE81-C990-F735-B320294D7CB4}"/>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endParaRPr lang="en-US" altLang="en-US" sz="800" b="1">
                      <a:solidFill>
                        <a:srgbClr val="000000"/>
                      </a:solidFill>
                      <a:latin typeface="Helvetica" pitchFamily="2" charset="0"/>
                    </a:endParaRPr>
                  </a:p>
                </p:txBody>
              </p:sp>
              <p:sp>
                <p:nvSpPr>
                  <p:cNvPr id="50245" name="Rectangle 82">
                    <a:extLst>
                      <a:ext uri="{FF2B5EF4-FFF2-40B4-BE49-F238E27FC236}">
                        <a16:creationId xmlns:a16="http://schemas.microsoft.com/office/drawing/2014/main" id="{DE3C4E85-AF37-7F8E-523D-C9373AB13415}"/>
                      </a:ext>
                    </a:extLst>
                  </p:cNvPr>
                  <p:cNvSpPr>
                    <a:spLocks noChangeArrowheads="1"/>
                  </p:cNvSpPr>
                  <p:nvPr/>
                </p:nvSpPr>
                <p:spPr bwMode="auto">
                  <a:xfrm>
                    <a:off x="5096"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50239" name="Rectangle 83">
                  <a:extLst>
                    <a:ext uri="{FF2B5EF4-FFF2-40B4-BE49-F238E27FC236}">
                      <a16:creationId xmlns:a16="http://schemas.microsoft.com/office/drawing/2014/main" id="{086257CC-02EB-6492-13DA-C54A3214F66B}"/>
                    </a:ext>
                  </a:extLst>
                </p:cNvPr>
                <p:cNvSpPr>
                  <a:spLocks noChangeArrowheads="1"/>
                </p:cNvSpPr>
                <p:nvPr/>
              </p:nvSpPr>
              <p:spPr bwMode="auto">
                <a:xfrm>
                  <a:off x="5041" y="2824"/>
                  <a:ext cx="601"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accent1"/>
                      </a:solidFill>
                      <a:latin typeface="Kerala" pitchFamily="2" charset="0"/>
                    </a:rPr>
                    <a:t>dÉÕÞºµzÞV</a:t>
                  </a:r>
                </a:p>
              </p:txBody>
            </p:sp>
          </p:grpSp>
          <p:sp>
            <p:nvSpPr>
              <p:cNvPr id="50235" name="Rectangle 84">
                <a:extLst>
                  <a:ext uri="{FF2B5EF4-FFF2-40B4-BE49-F238E27FC236}">
                    <a16:creationId xmlns:a16="http://schemas.microsoft.com/office/drawing/2014/main" id="{B0578CCF-CDE6-D33F-E206-DD213DDA349B}"/>
                  </a:ext>
                </a:extLst>
              </p:cNvPr>
              <p:cNvSpPr>
                <a:spLocks noChangeArrowheads="1"/>
              </p:cNvSpPr>
              <p:nvPr/>
            </p:nvSpPr>
            <p:spPr bwMode="auto">
              <a:xfrm>
                <a:off x="5107" y="3048"/>
                <a:ext cx="27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p>
            </p:txBody>
          </p:sp>
          <p:sp>
            <p:nvSpPr>
              <p:cNvPr id="50236" name="Rectangle 85">
                <a:extLst>
                  <a:ext uri="{FF2B5EF4-FFF2-40B4-BE49-F238E27FC236}">
                    <a16:creationId xmlns:a16="http://schemas.microsoft.com/office/drawing/2014/main" id="{14D361D9-727C-C71C-4786-5B18706D7C53}"/>
                  </a:ext>
                </a:extLst>
              </p:cNvPr>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p>
            </p:txBody>
          </p:sp>
          <p:sp>
            <p:nvSpPr>
              <p:cNvPr id="50237" name="Rectangle 86">
                <a:extLst>
                  <a:ext uri="{FF2B5EF4-FFF2-40B4-BE49-F238E27FC236}">
                    <a16:creationId xmlns:a16="http://schemas.microsoft.com/office/drawing/2014/main" id="{A50733B5-CD3A-2689-8287-FB237ECBA2FA}"/>
                  </a:ext>
                </a:extLst>
              </p:cNvPr>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800" b="1">
                  <a:solidFill>
                    <a:srgbClr val="000000"/>
                  </a:solidFill>
                  <a:latin typeface="Helvetica" pitchFamily="2" charset="0"/>
                </a:endParaRPr>
              </a:p>
            </p:txBody>
          </p:sp>
        </p:grpSp>
        <p:sp>
          <p:nvSpPr>
            <p:cNvPr id="50232" name="Rectangle 87">
              <a:extLst>
                <a:ext uri="{FF2B5EF4-FFF2-40B4-BE49-F238E27FC236}">
                  <a16:creationId xmlns:a16="http://schemas.microsoft.com/office/drawing/2014/main" id="{B354F601-5A79-681D-44E0-8F2625ED49F5}"/>
                </a:ext>
              </a:extLst>
            </p:cNvPr>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800" b="1">
                <a:solidFill>
                  <a:srgbClr val="000000"/>
                </a:solidFill>
                <a:latin typeface="Helvetica" pitchFamily="2" charset="0"/>
              </a:endParaRPr>
            </a:p>
          </p:txBody>
        </p:sp>
        <p:sp>
          <p:nvSpPr>
            <p:cNvPr id="50233" name="Rectangle 88">
              <a:extLst>
                <a:ext uri="{FF2B5EF4-FFF2-40B4-BE49-F238E27FC236}">
                  <a16:creationId xmlns:a16="http://schemas.microsoft.com/office/drawing/2014/main" id="{6E3963E5-CFEC-CD31-9ACF-B20368DE3C53}"/>
                </a:ext>
              </a:extLst>
            </p:cNvPr>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800" b="1">
                <a:solidFill>
                  <a:srgbClr val="000000"/>
                </a:solidFill>
                <a:latin typeface="Helvetica" pitchFamily="2" charset="0"/>
              </a:endParaRPr>
            </a:p>
          </p:txBody>
        </p:sp>
      </p:grpSp>
      <p:sp>
        <p:nvSpPr>
          <p:cNvPr id="562266" name="Rectangle 90">
            <a:extLst>
              <a:ext uri="{FF2B5EF4-FFF2-40B4-BE49-F238E27FC236}">
                <a16:creationId xmlns:a16="http://schemas.microsoft.com/office/drawing/2014/main" id="{013F4D7E-D2FC-015E-6CD9-2BD8508055A0}"/>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42</a:t>
            </a:r>
          </a:p>
        </p:txBody>
      </p:sp>
      <p:sp>
        <p:nvSpPr>
          <p:cNvPr id="50227" name="Text Box 91">
            <a:extLst>
              <a:ext uri="{FF2B5EF4-FFF2-40B4-BE49-F238E27FC236}">
                <a16:creationId xmlns:a16="http://schemas.microsoft.com/office/drawing/2014/main" id="{F51221C4-FEF6-5EDB-5122-028916B6D42C}"/>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50228" name="Rectangle 92">
            <a:extLst>
              <a:ext uri="{FF2B5EF4-FFF2-40B4-BE49-F238E27FC236}">
                <a16:creationId xmlns:a16="http://schemas.microsoft.com/office/drawing/2014/main" id="{34F2DE5B-3A20-169C-965E-EF6509E2759B}"/>
              </a:ext>
            </a:extLst>
          </p:cNvPr>
          <p:cNvSpPr>
            <a:spLocks noChangeArrowheads="1"/>
          </p:cNvSpPr>
          <p:nvPr/>
        </p:nvSpPr>
        <p:spPr bwMode="auto">
          <a:xfrm>
            <a:off x="3348038" y="1023938"/>
            <a:ext cx="13700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1"/>
                </a:solidFill>
                <a:latin typeface="Kerala" pitchFamily="2" charset="0"/>
              </a:rPr>
              <a:t>øÞ¼ÍøÃ¢</a:t>
            </a:r>
            <a:endParaRPr lang="en-US" altLang="en-US" sz="4400" b="1">
              <a:solidFill>
                <a:schemeClr val="accent1"/>
              </a:solidFill>
              <a:latin typeface="Times" panose="02020603050405020304" pitchFamily="18" charset="0"/>
            </a:endParaRPr>
          </a:p>
        </p:txBody>
      </p:sp>
      <p:sp>
        <p:nvSpPr>
          <p:cNvPr id="50229" name="Rectangle 13">
            <a:extLst>
              <a:ext uri="{FF2B5EF4-FFF2-40B4-BE49-F238E27FC236}">
                <a16:creationId xmlns:a16="http://schemas.microsoft.com/office/drawing/2014/main" id="{64411D7F-75CE-E3E7-B1D3-A462D19CB7AE}"/>
              </a:ext>
            </a:extLst>
          </p:cNvPr>
          <p:cNvSpPr>
            <a:spLocks noChangeArrowheads="1"/>
          </p:cNvSpPr>
          <p:nvPr/>
        </p:nvSpPr>
        <p:spPr bwMode="auto">
          <a:xfrm>
            <a:off x="3143250" y="2746375"/>
            <a:ext cx="31194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a:solidFill>
                  <a:srgbClr val="0842DE"/>
                </a:solidFill>
                <a:latin typeface="Kerala" pitchFamily="2" charset="0"/>
              </a:rPr>
              <a:t>ÏßdØÞçÏW æÏÙâÆÞ</a:t>
            </a:r>
          </a:p>
        </p:txBody>
      </p:sp>
      <p:sp>
        <p:nvSpPr>
          <p:cNvPr id="562220" name="Text Box 44">
            <a:extLst>
              <a:ext uri="{FF2B5EF4-FFF2-40B4-BE49-F238E27FC236}">
                <a16:creationId xmlns:a16="http://schemas.microsoft.com/office/drawing/2014/main" id="{708A94E6-6C9A-BDC7-102D-9EA31EFB036E}"/>
              </a:ext>
            </a:extLst>
          </p:cNvPr>
          <p:cNvSpPr txBox="1">
            <a:spLocks noChangeArrowheads="1"/>
          </p:cNvSpPr>
          <p:nvPr/>
        </p:nvSpPr>
        <p:spPr bwMode="auto">
          <a:xfrm>
            <a:off x="3860800" y="2844800"/>
            <a:ext cx="226060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Kerala" panose="020B0604020202020204" pitchFamily="2" charset="0"/>
              </a:rPr>
              <a:t>ÙÌAâµíå</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P spid="56222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113">
            <a:extLst>
              <a:ext uri="{FF2B5EF4-FFF2-40B4-BE49-F238E27FC236}">
                <a16:creationId xmlns:a16="http://schemas.microsoft.com/office/drawing/2014/main" id="{40918C9B-5F42-80C4-D9D0-B74841C6909F}"/>
              </a:ext>
            </a:extLst>
          </p:cNvPr>
          <p:cNvGrpSpPr>
            <a:grpSpLocks/>
          </p:cNvGrpSpPr>
          <p:nvPr/>
        </p:nvGrpSpPr>
        <p:grpSpPr bwMode="auto">
          <a:xfrm>
            <a:off x="6289985" y="1290059"/>
            <a:ext cx="919814" cy="1010116"/>
            <a:chOff x="1557" y="1007"/>
            <a:chExt cx="2105" cy="1949"/>
          </a:xfrm>
        </p:grpSpPr>
        <p:grpSp>
          <p:nvGrpSpPr>
            <p:cNvPr id="51303" name="Group 115">
              <a:extLst>
                <a:ext uri="{FF2B5EF4-FFF2-40B4-BE49-F238E27FC236}">
                  <a16:creationId xmlns:a16="http://schemas.microsoft.com/office/drawing/2014/main" id="{C8AA74A2-4087-5E2E-77BE-DCA994D6DF2C}"/>
                </a:ext>
              </a:extLst>
            </p:cNvPr>
            <p:cNvGrpSpPr>
              <a:grpSpLocks/>
            </p:cNvGrpSpPr>
            <p:nvPr/>
          </p:nvGrpSpPr>
          <p:grpSpPr bwMode="auto">
            <a:xfrm>
              <a:off x="1557" y="1209"/>
              <a:ext cx="2105" cy="1421"/>
              <a:chOff x="578" y="2316"/>
              <a:chExt cx="2105" cy="1421"/>
            </a:xfrm>
          </p:grpSpPr>
          <p:sp>
            <p:nvSpPr>
              <p:cNvPr id="51305" name="Freeform 116" descr="Cork">
                <a:extLst>
                  <a:ext uri="{FF2B5EF4-FFF2-40B4-BE49-F238E27FC236}">
                    <a16:creationId xmlns:a16="http://schemas.microsoft.com/office/drawing/2014/main" id="{BC73F7A2-F19B-18EA-AB61-8AB3274DB3E9}"/>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1306" name="Freeform 117" descr="Cork">
                <a:extLst>
                  <a:ext uri="{FF2B5EF4-FFF2-40B4-BE49-F238E27FC236}">
                    <a16:creationId xmlns:a16="http://schemas.microsoft.com/office/drawing/2014/main" id="{E24973E0-7C1D-5601-4FC9-1A40E32A3A72}"/>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1298" name="Freeform 119">
              <a:extLst>
                <a:ext uri="{FF2B5EF4-FFF2-40B4-BE49-F238E27FC236}">
                  <a16:creationId xmlns:a16="http://schemas.microsoft.com/office/drawing/2014/main" id="{CC2947AA-11F2-D784-EB89-3F5B6C001F72}"/>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299" name="Freeform 120">
              <a:extLst>
                <a:ext uri="{FF2B5EF4-FFF2-40B4-BE49-F238E27FC236}">
                  <a16:creationId xmlns:a16="http://schemas.microsoft.com/office/drawing/2014/main" id="{49E57B56-09E6-DE93-9069-3C3452194D85}"/>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300" name="Freeform 121">
              <a:extLst>
                <a:ext uri="{FF2B5EF4-FFF2-40B4-BE49-F238E27FC236}">
                  <a16:creationId xmlns:a16="http://schemas.microsoft.com/office/drawing/2014/main" id="{9E723749-CC40-4271-D373-57A102EEC39A}"/>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301" name="Freeform 122">
              <a:extLst>
                <a:ext uri="{FF2B5EF4-FFF2-40B4-BE49-F238E27FC236}">
                  <a16:creationId xmlns:a16="http://schemas.microsoft.com/office/drawing/2014/main" id="{A2AB7B42-7EAC-F029-A0FD-EBE17732CCA4}"/>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302" name="Freeform 123">
              <a:extLst>
                <a:ext uri="{FF2B5EF4-FFF2-40B4-BE49-F238E27FC236}">
                  <a16:creationId xmlns:a16="http://schemas.microsoft.com/office/drawing/2014/main" id="{FAAE9A4E-210D-925C-79C6-4670904BE9AE}"/>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1203" name="Group 113">
            <a:extLst>
              <a:ext uri="{FF2B5EF4-FFF2-40B4-BE49-F238E27FC236}">
                <a16:creationId xmlns:a16="http://schemas.microsoft.com/office/drawing/2014/main" id="{5DCBAE56-F3E9-A6CF-8DA5-DCD30C6E400D}"/>
              </a:ext>
            </a:extLst>
          </p:cNvPr>
          <p:cNvGrpSpPr>
            <a:grpSpLocks/>
          </p:cNvGrpSpPr>
          <p:nvPr/>
        </p:nvGrpSpPr>
        <p:grpSpPr bwMode="auto">
          <a:xfrm>
            <a:off x="6289985" y="3307772"/>
            <a:ext cx="919814" cy="1010116"/>
            <a:chOff x="1557" y="1007"/>
            <a:chExt cx="2105" cy="1949"/>
          </a:xfrm>
        </p:grpSpPr>
        <p:grpSp>
          <p:nvGrpSpPr>
            <p:cNvPr id="51293" name="Group 115">
              <a:extLst>
                <a:ext uri="{FF2B5EF4-FFF2-40B4-BE49-F238E27FC236}">
                  <a16:creationId xmlns:a16="http://schemas.microsoft.com/office/drawing/2014/main" id="{B9EDCC1A-7BEC-CC0C-B384-7D04ECC8DF3C}"/>
                </a:ext>
              </a:extLst>
            </p:cNvPr>
            <p:cNvGrpSpPr>
              <a:grpSpLocks/>
            </p:cNvGrpSpPr>
            <p:nvPr/>
          </p:nvGrpSpPr>
          <p:grpSpPr bwMode="auto">
            <a:xfrm>
              <a:off x="1557" y="1209"/>
              <a:ext cx="2105" cy="1421"/>
              <a:chOff x="578" y="2316"/>
              <a:chExt cx="2105" cy="1421"/>
            </a:xfrm>
          </p:grpSpPr>
          <p:sp>
            <p:nvSpPr>
              <p:cNvPr id="51295" name="Freeform 116" descr="Cork">
                <a:extLst>
                  <a:ext uri="{FF2B5EF4-FFF2-40B4-BE49-F238E27FC236}">
                    <a16:creationId xmlns:a16="http://schemas.microsoft.com/office/drawing/2014/main" id="{B841C839-85D5-C646-E8DA-66D4C3DE9F54}"/>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1296" name="Freeform 117" descr="Cork">
                <a:extLst>
                  <a:ext uri="{FF2B5EF4-FFF2-40B4-BE49-F238E27FC236}">
                    <a16:creationId xmlns:a16="http://schemas.microsoft.com/office/drawing/2014/main" id="{3CE99931-B6EC-1CE5-441E-E62BCC17A676}"/>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1288" name="Freeform 119">
              <a:extLst>
                <a:ext uri="{FF2B5EF4-FFF2-40B4-BE49-F238E27FC236}">
                  <a16:creationId xmlns:a16="http://schemas.microsoft.com/office/drawing/2014/main" id="{D4711C37-1144-3480-8C18-74A20AAA21EE}"/>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289" name="Freeform 120">
              <a:extLst>
                <a:ext uri="{FF2B5EF4-FFF2-40B4-BE49-F238E27FC236}">
                  <a16:creationId xmlns:a16="http://schemas.microsoft.com/office/drawing/2014/main" id="{26CDCE1A-9A6D-69FF-5B40-77912A0D5FA7}"/>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290" name="Freeform 121">
              <a:extLst>
                <a:ext uri="{FF2B5EF4-FFF2-40B4-BE49-F238E27FC236}">
                  <a16:creationId xmlns:a16="http://schemas.microsoft.com/office/drawing/2014/main" id="{44DABA3F-F815-CDD1-1C9D-7B6345AACA8A}"/>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291" name="Freeform 122">
              <a:extLst>
                <a:ext uri="{FF2B5EF4-FFF2-40B4-BE49-F238E27FC236}">
                  <a16:creationId xmlns:a16="http://schemas.microsoft.com/office/drawing/2014/main" id="{25CE0AC7-1997-03EB-5D05-C9276E05B895}"/>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292" name="Freeform 123">
              <a:extLst>
                <a:ext uri="{FF2B5EF4-FFF2-40B4-BE49-F238E27FC236}">
                  <a16:creationId xmlns:a16="http://schemas.microsoft.com/office/drawing/2014/main" id="{30F066D7-BECB-9755-A4FC-1B8B86F9E00D}"/>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1698" name="Rectangle 2">
            <a:extLst>
              <a:ext uri="{FF2B5EF4-FFF2-40B4-BE49-F238E27FC236}">
                <a16:creationId xmlns:a16="http://schemas.microsoft.com/office/drawing/2014/main" id="{1C8EADB2-426B-8B18-CC5A-7393898DE8CA}"/>
              </a:ext>
            </a:extLst>
          </p:cNvPr>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1205" name="AutoShape 3">
            <a:extLst>
              <a:ext uri="{FF2B5EF4-FFF2-40B4-BE49-F238E27FC236}">
                <a16:creationId xmlns:a16="http://schemas.microsoft.com/office/drawing/2014/main" id="{451F724C-E63C-CC40-257D-B67C192D9388}"/>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06" name="Rectangle 4">
            <a:extLst>
              <a:ext uri="{FF2B5EF4-FFF2-40B4-BE49-F238E27FC236}">
                <a16:creationId xmlns:a16="http://schemas.microsoft.com/office/drawing/2014/main" id="{A2617706-D885-3F03-3EAB-BD480977B9F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07" name="Rectangle 6">
            <a:extLst>
              <a:ext uri="{FF2B5EF4-FFF2-40B4-BE49-F238E27FC236}">
                <a16:creationId xmlns:a16="http://schemas.microsoft.com/office/drawing/2014/main" id="{75FCC57C-6F52-F0CB-6A7C-C2746A548EA9}"/>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1703" name="Rectangle 7">
            <a:extLst>
              <a:ext uri="{FF2B5EF4-FFF2-40B4-BE49-F238E27FC236}">
                <a16:creationId xmlns:a16="http://schemas.microsoft.com/office/drawing/2014/main" id="{F7BDC9DD-267A-7905-176F-7105BDFB2ADD}"/>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rPr>
              <a:t>ca. 1000 B.C.</a:t>
            </a:r>
          </a:p>
        </p:txBody>
      </p:sp>
      <p:sp>
        <p:nvSpPr>
          <p:cNvPr id="51209" name="Rectangle 9">
            <a:extLst>
              <a:ext uri="{FF2B5EF4-FFF2-40B4-BE49-F238E27FC236}">
                <a16:creationId xmlns:a16="http://schemas.microsoft.com/office/drawing/2014/main" id="{4D43F314-4307-BED2-8061-FBE9EBF4908A}"/>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10" name="Rectangle 10">
            <a:extLst>
              <a:ext uri="{FF2B5EF4-FFF2-40B4-BE49-F238E27FC236}">
                <a16:creationId xmlns:a16="http://schemas.microsoft.com/office/drawing/2014/main" id="{CA1DA6D8-2A89-4B39-018C-0BA5009D360E}"/>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S - D - S</a:t>
            </a:r>
          </a:p>
        </p:txBody>
      </p:sp>
      <p:sp>
        <p:nvSpPr>
          <p:cNvPr id="51211" name="Rectangle 11">
            <a:extLst>
              <a:ext uri="{FF2B5EF4-FFF2-40B4-BE49-F238E27FC236}">
                <a16:creationId xmlns:a16="http://schemas.microsoft.com/office/drawing/2014/main" id="{1C6CF3CC-78C9-8A5E-2C90-6397A36A4AA7}"/>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10             2</a:t>
            </a:r>
          </a:p>
        </p:txBody>
      </p:sp>
      <p:sp>
        <p:nvSpPr>
          <p:cNvPr id="541709" name="Rectangle 13">
            <a:extLst>
              <a:ext uri="{FF2B5EF4-FFF2-40B4-BE49-F238E27FC236}">
                <a16:creationId xmlns:a16="http://schemas.microsoft.com/office/drawing/2014/main" id="{47EBFAEC-DD4B-2D93-3747-B6E87C3303B1}"/>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51213" name="Group 14">
            <a:extLst>
              <a:ext uri="{FF2B5EF4-FFF2-40B4-BE49-F238E27FC236}">
                <a16:creationId xmlns:a16="http://schemas.microsoft.com/office/drawing/2014/main" id="{B30C519A-DAD0-6D2D-398D-93FE0E7893FC}"/>
              </a:ext>
            </a:extLst>
          </p:cNvPr>
          <p:cNvGrpSpPr>
            <a:grpSpLocks/>
          </p:cNvGrpSpPr>
          <p:nvPr/>
        </p:nvGrpSpPr>
        <p:grpSpPr bwMode="auto">
          <a:xfrm>
            <a:off x="901700" y="2603500"/>
            <a:ext cx="2201863" cy="1765300"/>
            <a:chOff x="568" y="1640"/>
            <a:chExt cx="1387" cy="1112"/>
          </a:xfrm>
        </p:grpSpPr>
        <p:grpSp>
          <p:nvGrpSpPr>
            <p:cNvPr id="51282" name="Group 15">
              <a:extLst>
                <a:ext uri="{FF2B5EF4-FFF2-40B4-BE49-F238E27FC236}">
                  <a16:creationId xmlns:a16="http://schemas.microsoft.com/office/drawing/2014/main" id="{785AB831-744B-24ED-9B93-3C0B6B049160}"/>
                </a:ext>
              </a:extLst>
            </p:cNvPr>
            <p:cNvGrpSpPr>
              <a:grpSpLocks/>
            </p:cNvGrpSpPr>
            <p:nvPr/>
          </p:nvGrpSpPr>
          <p:grpSpPr bwMode="auto">
            <a:xfrm>
              <a:off x="568" y="1640"/>
              <a:ext cx="1249" cy="1112"/>
              <a:chOff x="568" y="1640"/>
              <a:chExt cx="1249" cy="1112"/>
            </a:xfrm>
          </p:grpSpPr>
          <p:sp>
            <p:nvSpPr>
              <p:cNvPr id="541712" name="Oval 16">
                <a:extLst>
                  <a:ext uri="{FF2B5EF4-FFF2-40B4-BE49-F238E27FC236}">
                    <a16:creationId xmlns:a16="http://schemas.microsoft.com/office/drawing/2014/main" id="{17BED0DD-87D8-5ADC-604A-CCD3834BDC6F}"/>
                  </a:ext>
                </a:extLst>
              </p:cNvPr>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1285" name="Freeform 17">
                <a:extLst>
                  <a:ext uri="{FF2B5EF4-FFF2-40B4-BE49-F238E27FC236}">
                    <a16:creationId xmlns:a16="http://schemas.microsoft.com/office/drawing/2014/main" id="{AF8B7358-95E3-A52B-F867-F99C0DEA9D6D}"/>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1286" name="Freeform 18">
                <a:extLst>
                  <a:ext uri="{FF2B5EF4-FFF2-40B4-BE49-F238E27FC236}">
                    <a16:creationId xmlns:a16="http://schemas.microsoft.com/office/drawing/2014/main" id="{A74A9DC8-0953-382F-DD11-3FAF87BDD912}"/>
                  </a:ext>
                </a:extLst>
              </p:cNvPr>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41715" name="Rectangle 19">
              <a:extLst>
                <a:ext uri="{FF2B5EF4-FFF2-40B4-BE49-F238E27FC236}">
                  <a16:creationId xmlns:a16="http://schemas.microsoft.com/office/drawing/2014/main" id="{E9C10D25-7098-7B7D-1885-2781ECA66EBE}"/>
                </a:ext>
              </a:extLst>
            </p:cNvPr>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a:t>
              </a:r>
              <a:r>
                <a:rPr lang="en-US" sz="6000">
                  <a:solidFill>
                    <a:srgbClr val="51DC00"/>
                  </a:solidFill>
                  <a:latin typeface="Times" charset="0"/>
                  <a:ea typeface="+mn-ea"/>
                </a:rPr>
                <a:t>R</a:t>
              </a:r>
              <a:r>
                <a:rPr lang="en-US" sz="3600">
                  <a:solidFill>
                    <a:schemeClr val="tx2"/>
                  </a:solidFill>
                  <a:latin typeface="Times" charset="0"/>
                  <a:ea typeface="+mn-ea"/>
                </a:rPr>
                <a:t> C</a:t>
              </a:r>
            </a:p>
          </p:txBody>
        </p:sp>
      </p:grpSp>
      <p:sp>
        <p:nvSpPr>
          <p:cNvPr id="51214" name="Rectangle 20">
            <a:extLst>
              <a:ext uri="{FF2B5EF4-FFF2-40B4-BE49-F238E27FC236}">
                <a16:creationId xmlns:a16="http://schemas.microsoft.com/office/drawing/2014/main" id="{416132A6-0C35-3A0D-C621-B26DA802269A}"/>
              </a:ext>
            </a:extLst>
          </p:cNvPr>
          <p:cNvSpPr>
            <a:spLocks noChangeArrowheads="1"/>
          </p:cNvSpPr>
          <p:nvPr/>
        </p:nvSpPr>
        <p:spPr bwMode="auto">
          <a:xfrm>
            <a:off x="3033713" y="2246313"/>
            <a:ext cx="38989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a:solidFill>
                  <a:schemeClr val="bg2"/>
                </a:solidFill>
                <a:latin typeface="Kerala" pitchFamily="2" charset="0"/>
              </a:rPr>
              <a:t>Õ¿Aíå æÄAí</a:t>
            </a:r>
          </a:p>
        </p:txBody>
      </p:sp>
      <p:sp>
        <p:nvSpPr>
          <p:cNvPr id="51215" name="Rectangle 21">
            <a:extLst>
              <a:ext uri="{FF2B5EF4-FFF2-40B4-BE49-F238E27FC236}">
                <a16:creationId xmlns:a16="http://schemas.microsoft.com/office/drawing/2014/main" id="{81848EC3-C960-DD87-EFA6-4D69B372DEB8}"/>
              </a:ext>
            </a:extLst>
          </p:cNvPr>
          <p:cNvSpPr>
            <a:spLocks noChangeArrowheads="1"/>
          </p:cNvSpPr>
          <p:nvPr/>
        </p:nvSpPr>
        <p:spPr bwMode="auto">
          <a:xfrm>
            <a:off x="3143250" y="2746375"/>
            <a:ext cx="28956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bg2"/>
                </a:solidFill>
                <a:latin typeface="Kerala" pitchFamily="2" charset="0"/>
              </a:rPr>
              <a:t>ÏßdØÞçÏW</a:t>
            </a:r>
            <a:r>
              <a:rPr lang="en-US" altLang="en-US" sz="2800">
                <a:solidFill>
                  <a:schemeClr val="bg2"/>
                </a:solidFill>
                <a:latin typeface="Kerala" pitchFamily="2" charset="0"/>
              </a:rPr>
              <a:t> æÏÙâÆÞ</a:t>
            </a:r>
          </a:p>
        </p:txBody>
      </p:sp>
      <p:sp>
        <p:nvSpPr>
          <p:cNvPr id="51216" name="Rectangle 22">
            <a:extLst>
              <a:ext uri="{FF2B5EF4-FFF2-40B4-BE49-F238E27FC236}">
                <a16:creationId xmlns:a16="http://schemas.microsoft.com/office/drawing/2014/main" id="{A7658EF3-D8DA-C0E9-A06A-A4E360F1BC0A}"/>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17" name="Line 23">
            <a:extLst>
              <a:ext uri="{FF2B5EF4-FFF2-40B4-BE49-F238E27FC236}">
                <a16:creationId xmlns:a16="http://schemas.microsoft.com/office/drawing/2014/main" id="{75B2D150-37AD-CD83-FDB8-088C0049AE93}"/>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8" name="Line 24">
            <a:extLst>
              <a:ext uri="{FF2B5EF4-FFF2-40B4-BE49-F238E27FC236}">
                <a16:creationId xmlns:a16="http://schemas.microsoft.com/office/drawing/2014/main" id="{4571A979-7E85-3BCC-3374-5A2883A3C83B}"/>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9" name="Line 25">
            <a:extLst>
              <a:ext uri="{FF2B5EF4-FFF2-40B4-BE49-F238E27FC236}">
                <a16:creationId xmlns:a16="http://schemas.microsoft.com/office/drawing/2014/main" id="{25671231-9328-3B2F-A2C5-C42A2D461F66}"/>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0" name="Line 26">
            <a:extLst>
              <a:ext uri="{FF2B5EF4-FFF2-40B4-BE49-F238E27FC236}">
                <a16:creationId xmlns:a16="http://schemas.microsoft.com/office/drawing/2014/main" id="{7CE8789C-C8A0-26B2-64E5-9A3D1384CC0C}"/>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1" name="Line 27">
            <a:extLst>
              <a:ext uri="{FF2B5EF4-FFF2-40B4-BE49-F238E27FC236}">
                <a16:creationId xmlns:a16="http://schemas.microsoft.com/office/drawing/2014/main" id="{ED783AFA-E97B-B58D-C61F-A243A33BAB79}"/>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2" name="Line 28">
            <a:extLst>
              <a:ext uri="{FF2B5EF4-FFF2-40B4-BE49-F238E27FC236}">
                <a16:creationId xmlns:a16="http://schemas.microsoft.com/office/drawing/2014/main" id="{4C2E7232-631C-39C9-9F9E-4AEC48FAD8B8}"/>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3" name="Line 29">
            <a:extLst>
              <a:ext uri="{FF2B5EF4-FFF2-40B4-BE49-F238E27FC236}">
                <a16:creationId xmlns:a16="http://schemas.microsoft.com/office/drawing/2014/main" id="{449E2468-48CA-A608-6E72-13523FC21C2A}"/>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4" name="Line 30">
            <a:extLst>
              <a:ext uri="{FF2B5EF4-FFF2-40B4-BE49-F238E27FC236}">
                <a16:creationId xmlns:a16="http://schemas.microsoft.com/office/drawing/2014/main" id="{5FFFDE95-5AC8-1955-C1E3-AD59F9120C22}"/>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5" name="Line 31">
            <a:extLst>
              <a:ext uri="{FF2B5EF4-FFF2-40B4-BE49-F238E27FC236}">
                <a16:creationId xmlns:a16="http://schemas.microsoft.com/office/drawing/2014/main" id="{929374F4-0AD2-9322-9544-764132A9F679}"/>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6" name="Rectangle 32">
            <a:extLst>
              <a:ext uri="{FF2B5EF4-FFF2-40B4-BE49-F238E27FC236}">
                <a16:creationId xmlns:a16="http://schemas.microsoft.com/office/drawing/2014/main" id="{74EC3281-54DC-D827-3659-771CC6A604A9}"/>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27" name="Rectangle 33">
            <a:extLst>
              <a:ext uri="{FF2B5EF4-FFF2-40B4-BE49-F238E27FC236}">
                <a16:creationId xmlns:a16="http://schemas.microsoft.com/office/drawing/2014/main" id="{6F6A27EA-E1BB-709C-C84C-70680E1A1189}"/>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28" name="Rectangle 34">
            <a:extLst>
              <a:ext uri="{FF2B5EF4-FFF2-40B4-BE49-F238E27FC236}">
                <a16:creationId xmlns:a16="http://schemas.microsoft.com/office/drawing/2014/main" id="{123B0642-34A6-B22B-B1D2-B1FB81A2618F}"/>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29" name="Rectangle 35">
            <a:extLst>
              <a:ext uri="{FF2B5EF4-FFF2-40B4-BE49-F238E27FC236}">
                <a16:creationId xmlns:a16="http://schemas.microsoft.com/office/drawing/2014/main" id="{40CCF8F2-4AC2-B80D-A822-EB9B0447D27B}"/>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1734" name="Rectangle 38">
            <a:extLst>
              <a:ext uri="{FF2B5EF4-FFF2-40B4-BE49-F238E27FC236}">
                <a16:creationId xmlns:a16="http://schemas.microsoft.com/office/drawing/2014/main" id="{B3368227-D024-AE2F-6D08-2EB95D26BD0F}"/>
              </a:ext>
            </a:extLst>
          </p:cNvPr>
          <p:cNvSpPr>
            <a:spLocks noChangeArrowheads="1"/>
          </p:cNvSpPr>
          <p:nvPr/>
        </p:nvSpPr>
        <p:spPr bwMode="auto">
          <a:xfrm>
            <a:off x="6451600" y="4502150"/>
            <a:ext cx="1495425" cy="10033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3200">
                <a:solidFill>
                  <a:schemeClr val="tx1"/>
                </a:solidFill>
                <a:latin typeface="Kerala" panose="020B0604020202020204" pitchFamily="2" charset="0"/>
              </a:rPr>
              <a:t>Ïßø.</a:t>
            </a:r>
            <a:r>
              <a:rPr lang="en-US" altLang="en-US" sz="2800" b="1" i="1">
                <a:solidFill>
                  <a:schemeClr val="tx1"/>
                </a:solidFill>
                <a:latin typeface="Helvetica" panose="020B0604020202020204" pitchFamily="34" charset="0"/>
              </a:rPr>
              <a:t> 31: 31-33</a:t>
            </a:r>
          </a:p>
        </p:txBody>
      </p:sp>
      <p:sp>
        <p:nvSpPr>
          <p:cNvPr id="541738" name="Rectangle 42">
            <a:extLst>
              <a:ext uri="{FF2B5EF4-FFF2-40B4-BE49-F238E27FC236}">
                <a16:creationId xmlns:a16="http://schemas.microsoft.com/office/drawing/2014/main" id="{280158DA-D4D7-8694-4882-59D8048B38FD}"/>
              </a:ext>
            </a:extLst>
          </p:cNvPr>
          <p:cNvSpPr>
            <a:spLocks noChangeArrowheads="1"/>
          </p:cNvSpPr>
          <p:nvPr/>
        </p:nvSpPr>
        <p:spPr bwMode="auto">
          <a:xfrm>
            <a:off x="3173413" y="1781175"/>
            <a:ext cx="3157537" cy="515938"/>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chemeClr val="accent1"/>
                </a:solidFill>
                <a:effectLst>
                  <a:outerShdw blurRad="38100" dist="38100" dir="2700000" algn="tl">
                    <a:srgbClr val="000000"/>
                  </a:outerShdw>
                </a:effectLst>
                <a:latin typeface="Times" panose="02020603050405020304" pitchFamily="18" charset="0"/>
              </a:rPr>
              <a:t>&lt;&lt;&lt;&lt; </a:t>
            </a:r>
            <a:r>
              <a:rPr lang="en-US" altLang="en-US" sz="2800">
                <a:solidFill>
                  <a:schemeClr val="accent1"/>
                </a:solidFill>
                <a:latin typeface="Kerala" panose="020B0604020202020204" pitchFamily="2" charset="0"/>
              </a:rPr>
              <a:t>ÕßÍ¼È¢</a:t>
            </a:r>
            <a:r>
              <a:rPr lang="en-US" altLang="en-US" sz="2800" b="1">
                <a:solidFill>
                  <a:schemeClr val="accent1"/>
                </a:solidFill>
                <a:effectLst>
                  <a:outerShdw blurRad="38100" dist="38100" dir="2700000" algn="tl">
                    <a:srgbClr val="000000"/>
                  </a:outerShdw>
                </a:effectLst>
                <a:latin typeface="Times" panose="02020603050405020304" pitchFamily="18" charset="0"/>
              </a:rPr>
              <a:t>  &gt;&gt;&gt;&gt;</a:t>
            </a:r>
          </a:p>
        </p:txBody>
      </p:sp>
      <p:sp>
        <p:nvSpPr>
          <p:cNvPr id="51232" name="Line 43">
            <a:extLst>
              <a:ext uri="{FF2B5EF4-FFF2-40B4-BE49-F238E27FC236}">
                <a16:creationId xmlns:a16="http://schemas.microsoft.com/office/drawing/2014/main" id="{DBB9341A-DE11-C7D1-ED53-7CF633803747}"/>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0" name="Rectangle 44">
            <a:extLst>
              <a:ext uri="{FF2B5EF4-FFF2-40B4-BE49-F238E27FC236}">
                <a16:creationId xmlns:a16="http://schemas.microsoft.com/office/drawing/2014/main" id="{2F345317-F5D4-397C-0C74-C369D394E12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541741" name="Line 45">
            <a:extLst>
              <a:ext uri="{FF2B5EF4-FFF2-40B4-BE49-F238E27FC236}">
                <a16:creationId xmlns:a16="http://schemas.microsoft.com/office/drawing/2014/main" id="{C9EFA949-6BEE-464D-FF23-0E71E51879A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1235" name="Line 46">
            <a:extLst>
              <a:ext uri="{FF2B5EF4-FFF2-40B4-BE49-F238E27FC236}">
                <a16:creationId xmlns:a16="http://schemas.microsoft.com/office/drawing/2014/main" id="{59151AFD-5D6E-A877-BF22-0F90FD8846B3}"/>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6" name="Rectangle 47">
            <a:extLst>
              <a:ext uri="{FF2B5EF4-FFF2-40B4-BE49-F238E27FC236}">
                <a16:creationId xmlns:a16="http://schemas.microsoft.com/office/drawing/2014/main" id="{6251A8C1-A35D-7727-A157-CA031EFC8C62}"/>
              </a:ext>
            </a:extLst>
          </p:cNvPr>
          <p:cNvSpPr>
            <a:spLocks noChangeArrowheads="1"/>
          </p:cNvSpPr>
          <p:nvPr/>
        </p:nvSpPr>
        <p:spPr bwMode="auto">
          <a:xfrm>
            <a:off x="3438525" y="3570288"/>
            <a:ext cx="2241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200">
                <a:solidFill>
                  <a:schemeClr val="accent1"/>
                </a:solidFill>
                <a:latin typeface="Kerala" pitchFamily="2" charset="0"/>
              </a:rPr>
              <a:t>dÉÕÞºµzÞV</a:t>
            </a:r>
          </a:p>
        </p:txBody>
      </p:sp>
      <p:sp>
        <p:nvSpPr>
          <p:cNvPr id="51237" name="Text Box 180">
            <a:extLst>
              <a:ext uri="{FF2B5EF4-FFF2-40B4-BE49-F238E27FC236}">
                <a16:creationId xmlns:a16="http://schemas.microsoft.com/office/drawing/2014/main" id="{64DC32A6-E71B-A43E-F77E-FA929D01A26B}"/>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41904" name="Rectangle 208">
            <a:extLst>
              <a:ext uri="{FF2B5EF4-FFF2-40B4-BE49-F238E27FC236}">
                <a16:creationId xmlns:a16="http://schemas.microsoft.com/office/drawing/2014/main" id="{42B75826-D9E0-5CD8-D05A-24440CAF7D0C}"/>
              </a:ext>
            </a:extLst>
          </p:cNvPr>
          <p:cNvSpPr>
            <a:spLocks noChangeArrowheads="1"/>
          </p:cNvSpPr>
          <p:nvPr/>
        </p:nvSpPr>
        <p:spPr bwMode="auto">
          <a:xfrm>
            <a:off x="8093075"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43</a:t>
            </a:r>
          </a:p>
        </p:txBody>
      </p:sp>
      <p:sp>
        <p:nvSpPr>
          <p:cNvPr id="51239" name="Text Box 209">
            <a:extLst>
              <a:ext uri="{FF2B5EF4-FFF2-40B4-BE49-F238E27FC236}">
                <a16:creationId xmlns:a16="http://schemas.microsoft.com/office/drawing/2014/main" id="{E11D05ED-2388-EF01-4013-920D44C23294}"/>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541930" name="Rectangle 234">
            <a:extLst>
              <a:ext uri="{FF2B5EF4-FFF2-40B4-BE49-F238E27FC236}">
                <a16:creationId xmlns:a16="http://schemas.microsoft.com/office/drawing/2014/main" id="{32AE6F41-3D42-EC0F-75C2-6107113B3FB1}"/>
              </a:ext>
            </a:extLst>
          </p:cNvPr>
          <p:cNvSpPr>
            <a:spLocks noChangeArrowheads="1"/>
          </p:cNvSpPr>
          <p:nvPr/>
        </p:nvSpPr>
        <p:spPr bwMode="auto">
          <a:xfrm>
            <a:off x="6188075" y="2247900"/>
            <a:ext cx="2506663"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i="1">
                <a:solidFill>
                  <a:schemeClr val="tx1"/>
                </a:solidFill>
                <a:latin typeface="Helvetica" panose="020B0604020202020204" pitchFamily="34" charset="0"/>
              </a:rPr>
              <a:t>2 </a:t>
            </a:r>
            <a:r>
              <a:rPr lang="en-US" altLang="en-US" sz="3200">
                <a:solidFill>
                  <a:schemeClr val="tx1"/>
                </a:solidFill>
                <a:latin typeface="Kerala" panose="020B0604020202020204" pitchFamily="2" charset="0"/>
              </a:rPr>
              <a:t>ÖÎá.</a:t>
            </a:r>
            <a:r>
              <a:rPr lang="en-US" altLang="en-US" sz="2800">
                <a:solidFill>
                  <a:schemeClr val="tx1"/>
                </a:solidFill>
                <a:latin typeface="Kerala" panose="020B0604020202020204" pitchFamily="2" charset="0"/>
              </a:rPr>
              <a:t> </a:t>
            </a:r>
            <a:r>
              <a:rPr lang="en-US" altLang="en-US" sz="2800" b="1" i="1">
                <a:solidFill>
                  <a:schemeClr val="tx1"/>
                </a:solidFill>
                <a:latin typeface="Helvetica" panose="020B0604020202020204" pitchFamily="34" charset="0"/>
              </a:rPr>
              <a:t>7: 4-16</a:t>
            </a:r>
          </a:p>
          <a:p>
            <a:pPr>
              <a:defRPr/>
            </a:pPr>
            <a:r>
              <a:rPr lang="en-US" altLang="en-US" sz="2800" b="1" i="1">
                <a:solidFill>
                  <a:schemeClr val="tx1"/>
                </a:solidFill>
                <a:latin typeface="Helvetica" panose="020B0604020202020204" pitchFamily="34" charset="0"/>
              </a:rPr>
              <a:t>1 </a:t>
            </a:r>
            <a:r>
              <a:rPr lang="en-US" altLang="en-US" sz="3200">
                <a:solidFill>
                  <a:schemeClr val="tx1"/>
                </a:solidFill>
                <a:latin typeface="Kerala" panose="020B0604020202020204" pitchFamily="2" charset="0"/>
              </a:rPr>
              <a:t>ÆßÈ</a:t>
            </a:r>
            <a:r>
              <a:rPr lang="en-US" altLang="en-US" sz="2800">
                <a:solidFill>
                  <a:schemeClr val="tx1"/>
                </a:solidFill>
                <a:latin typeface="Kerala" panose="020B0604020202020204" pitchFamily="2" charset="0"/>
              </a:rPr>
              <a:t>. </a:t>
            </a:r>
            <a:r>
              <a:rPr lang="en-US" altLang="en-US" sz="2800" b="1" i="1">
                <a:solidFill>
                  <a:schemeClr val="tx1"/>
                </a:solidFill>
                <a:latin typeface="Helvetica" panose="020B0604020202020204" pitchFamily="34" charset="0"/>
              </a:rPr>
              <a:t>17:3-15</a:t>
            </a:r>
          </a:p>
        </p:txBody>
      </p:sp>
      <p:sp>
        <p:nvSpPr>
          <p:cNvPr id="541953" name="Text Box 257">
            <a:extLst>
              <a:ext uri="{FF2B5EF4-FFF2-40B4-BE49-F238E27FC236}">
                <a16:creationId xmlns:a16="http://schemas.microsoft.com/office/drawing/2014/main" id="{2CE06253-E67E-C1E2-7C38-E863DDCBEC5F}"/>
              </a:ext>
            </a:extLst>
          </p:cNvPr>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DC</a:t>
            </a:r>
          </a:p>
        </p:txBody>
      </p:sp>
      <p:sp>
        <p:nvSpPr>
          <p:cNvPr id="541954" name="Text Box 258">
            <a:extLst>
              <a:ext uri="{FF2B5EF4-FFF2-40B4-BE49-F238E27FC236}">
                <a16:creationId xmlns:a16="http://schemas.microsoft.com/office/drawing/2014/main" id="{12275E75-166C-75A1-7919-318AA543D944}"/>
              </a:ext>
            </a:extLst>
          </p:cNvPr>
          <p:cNvSpPr txBox="1">
            <a:spLocks noChangeArrowheads="1"/>
          </p:cNvSpPr>
          <p:nvPr/>
        </p:nvSpPr>
        <p:spPr bwMode="auto">
          <a:xfrm>
            <a:off x="6362700" y="3448050"/>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NC</a:t>
            </a:r>
          </a:p>
        </p:txBody>
      </p:sp>
      <p:sp>
        <p:nvSpPr>
          <p:cNvPr id="541747" name="AutoShape 51">
            <a:extLst>
              <a:ext uri="{FF2B5EF4-FFF2-40B4-BE49-F238E27FC236}">
                <a16:creationId xmlns:a16="http://schemas.microsoft.com/office/drawing/2014/main" id="{B768C9A0-EC1E-C71B-C8BE-AA6C630C94DD}"/>
              </a:ext>
            </a:extLst>
          </p:cNvPr>
          <p:cNvSpPr>
            <a:spLocks noChangeArrowheads="1"/>
          </p:cNvSpPr>
          <p:nvPr/>
        </p:nvSpPr>
        <p:spPr bwMode="auto">
          <a:xfrm>
            <a:off x="6119813" y="3438525"/>
            <a:ext cx="2628900" cy="2043113"/>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1746" name="AutoShape 50">
            <a:extLst>
              <a:ext uri="{FF2B5EF4-FFF2-40B4-BE49-F238E27FC236}">
                <a16:creationId xmlns:a16="http://schemas.microsoft.com/office/drawing/2014/main" id="{A470E387-BA22-6061-1E84-A9D3BA1B5B9D}"/>
              </a:ext>
            </a:extLst>
          </p:cNvPr>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51245" name="Group 259">
            <a:extLst>
              <a:ext uri="{FF2B5EF4-FFF2-40B4-BE49-F238E27FC236}">
                <a16:creationId xmlns:a16="http://schemas.microsoft.com/office/drawing/2014/main" id="{5D42495C-6C2F-1F6F-6B1E-7D5B366146C6}"/>
              </a:ext>
            </a:extLst>
          </p:cNvPr>
          <p:cNvGrpSpPr>
            <a:grpSpLocks/>
          </p:cNvGrpSpPr>
          <p:nvPr/>
        </p:nvGrpSpPr>
        <p:grpSpPr bwMode="auto">
          <a:xfrm>
            <a:off x="8002588" y="3436938"/>
            <a:ext cx="1090612" cy="1843087"/>
            <a:chOff x="5041" y="2165"/>
            <a:chExt cx="687" cy="1161"/>
          </a:xfrm>
        </p:grpSpPr>
        <p:grpSp>
          <p:nvGrpSpPr>
            <p:cNvPr id="51248" name="Group 260">
              <a:extLst>
                <a:ext uri="{FF2B5EF4-FFF2-40B4-BE49-F238E27FC236}">
                  <a16:creationId xmlns:a16="http://schemas.microsoft.com/office/drawing/2014/main" id="{BA8FBFA9-6241-61D5-08F8-E0BEFA3EE9B0}"/>
                </a:ext>
              </a:extLst>
            </p:cNvPr>
            <p:cNvGrpSpPr>
              <a:grpSpLocks/>
            </p:cNvGrpSpPr>
            <p:nvPr/>
          </p:nvGrpSpPr>
          <p:grpSpPr bwMode="auto">
            <a:xfrm>
              <a:off x="5041" y="2165"/>
              <a:ext cx="687" cy="1161"/>
              <a:chOff x="5041" y="2165"/>
              <a:chExt cx="687" cy="1161"/>
            </a:xfrm>
          </p:grpSpPr>
          <p:grpSp>
            <p:nvGrpSpPr>
              <p:cNvPr id="51251" name="Group 261">
                <a:extLst>
                  <a:ext uri="{FF2B5EF4-FFF2-40B4-BE49-F238E27FC236}">
                    <a16:creationId xmlns:a16="http://schemas.microsoft.com/office/drawing/2014/main" id="{83D7BD41-0C3D-786C-D54A-2FE71A2BE54E}"/>
                  </a:ext>
                </a:extLst>
              </p:cNvPr>
              <p:cNvGrpSpPr>
                <a:grpSpLocks/>
              </p:cNvGrpSpPr>
              <p:nvPr/>
            </p:nvGrpSpPr>
            <p:grpSpPr bwMode="auto">
              <a:xfrm>
                <a:off x="5041" y="2165"/>
                <a:ext cx="687" cy="1161"/>
                <a:chOff x="5041" y="2165"/>
                <a:chExt cx="687" cy="1161"/>
              </a:xfrm>
            </p:grpSpPr>
            <p:grpSp>
              <p:nvGrpSpPr>
                <p:cNvPr id="51255" name="Group 262">
                  <a:extLst>
                    <a:ext uri="{FF2B5EF4-FFF2-40B4-BE49-F238E27FC236}">
                      <a16:creationId xmlns:a16="http://schemas.microsoft.com/office/drawing/2014/main" id="{720B8972-6413-52BA-93EA-7BF9E7E6025B}"/>
                    </a:ext>
                  </a:extLst>
                </p:cNvPr>
                <p:cNvGrpSpPr>
                  <a:grpSpLocks/>
                </p:cNvGrpSpPr>
                <p:nvPr/>
              </p:nvGrpSpPr>
              <p:grpSpPr bwMode="auto">
                <a:xfrm>
                  <a:off x="5042" y="2165"/>
                  <a:ext cx="686" cy="1161"/>
                  <a:chOff x="5042" y="2165"/>
                  <a:chExt cx="686" cy="1161"/>
                </a:xfrm>
              </p:grpSpPr>
              <p:grpSp>
                <p:nvGrpSpPr>
                  <p:cNvPr id="51257" name="Group 263">
                    <a:extLst>
                      <a:ext uri="{FF2B5EF4-FFF2-40B4-BE49-F238E27FC236}">
                        <a16:creationId xmlns:a16="http://schemas.microsoft.com/office/drawing/2014/main" id="{AD277C18-EE95-BC7B-98DF-211291D2064C}"/>
                      </a:ext>
                    </a:extLst>
                  </p:cNvPr>
                  <p:cNvGrpSpPr>
                    <a:grpSpLocks/>
                  </p:cNvGrpSpPr>
                  <p:nvPr/>
                </p:nvGrpSpPr>
                <p:grpSpPr bwMode="auto">
                  <a:xfrm>
                    <a:off x="5051" y="2165"/>
                    <a:ext cx="618" cy="1161"/>
                    <a:chOff x="5051" y="2165"/>
                    <a:chExt cx="618" cy="1161"/>
                  </a:xfrm>
                </p:grpSpPr>
                <p:grpSp>
                  <p:nvGrpSpPr>
                    <p:cNvPr id="51263" name="Group 264">
                      <a:extLst>
                        <a:ext uri="{FF2B5EF4-FFF2-40B4-BE49-F238E27FC236}">
                          <a16:creationId xmlns:a16="http://schemas.microsoft.com/office/drawing/2014/main" id="{9B0ABDCF-0835-0001-D608-DE03902BDF32}"/>
                        </a:ext>
                      </a:extLst>
                    </p:cNvPr>
                    <p:cNvGrpSpPr>
                      <a:grpSpLocks/>
                    </p:cNvGrpSpPr>
                    <p:nvPr/>
                  </p:nvGrpSpPr>
                  <p:grpSpPr bwMode="auto">
                    <a:xfrm>
                      <a:off x="5051" y="2165"/>
                      <a:ext cx="618" cy="1161"/>
                      <a:chOff x="5051" y="2165"/>
                      <a:chExt cx="618" cy="1161"/>
                    </a:xfrm>
                  </p:grpSpPr>
                  <p:sp>
                    <p:nvSpPr>
                      <p:cNvPr id="51265" name="Freeform 265">
                        <a:extLst>
                          <a:ext uri="{FF2B5EF4-FFF2-40B4-BE49-F238E27FC236}">
                            <a16:creationId xmlns:a16="http://schemas.microsoft.com/office/drawing/2014/main" id="{38917A17-C6B1-9A3F-E1D9-323EB9B9F34F}"/>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66" name="AutoShape 266">
                        <a:extLst>
                          <a:ext uri="{FF2B5EF4-FFF2-40B4-BE49-F238E27FC236}">
                            <a16:creationId xmlns:a16="http://schemas.microsoft.com/office/drawing/2014/main" id="{DDC562C7-0DE8-9A2C-9EFE-71F36578E056}"/>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67" name="Rectangle 267">
                        <a:extLst>
                          <a:ext uri="{FF2B5EF4-FFF2-40B4-BE49-F238E27FC236}">
                            <a16:creationId xmlns:a16="http://schemas.microsoft.com/office/drawing/2014/main" id="{7F566DE7-DE25-E14A-1E60-75D15AB578EB}"/>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68" name="Line 268">
                        <a:extLst>
                          <a:ext uri="{FF2B5EF4-FFF2-40B4-BE49-F238E27FC236}">
                            <a16:creationId xmlns:a16="http://schemas.microsoft.com/office/drawing/2014/main" id="{6BFD2350-7247-89F3-B6CC-794722A937CE}"/>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69" name="Rectangle 269">
                        <a:extLst>
                          <a:ext uri="{FF2B5EF4-FFF2-40B4-BE49-F238E27FC236}">
                            <a16:creationId xmlns:a16="http://schemas.microsoft.com/office/drawing/2014/main" id="{1F41B541-EEF0-1F6A-9F8B-3AC73A1D080D}"/>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70" name="Rectangle 270">
                        <a:extLst>
                          <a:ext uri="{FF2B5EF4-FFF2-40B4-BE49-F238E27FC236}">
                            <a16:creationId xmlns:a16="http://schemas.microsoft.com/office/drawing/2014/main" id="{90C71D87-CBD5-CF97-62F1-7C11F03B8C6C}"/>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71" name="Line 271">
                        <a:extLst>
                          <a:ext uri="{FF2B5EF4-FFF2-40B4-BE49-F238E27FC236}">
                            <a16:creationId xmlns:a16="http://schemas.microsoft.com/office/drawing/2014/main" id="{45E6D2DE-86E4-F617-AD1A-1A584D9D335D}"/>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72" name="Line 272">
                        <a:extLst>
                          <a:ext uri="{FF2B5EF4-FFF2-40B4-BE49-F238E27FC236}">
                            <a16:creationId xmlns:a16="http://schemas.microsoft.com/office/drawing/2014/main" id="{38727A9D-3DC2-6412-264B-2B896C9B2560}"/>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73" name="Line 273">
                        <a:extLst>
                          <a:ext uri="{FF2B5EF4-FFF2-40B4-BE49-F238E27FC236}">
                            <a16:creationId xmlns:a16="http://schemas.microsoft.com/office/drawing/2014/main" id="{63BDCFDF-C362-FA09-D608-A0AB0697D6F2}"/>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74" name="Line 274">
                        <a:extLst>
                          <a:ext uri="{FF2B5EF4-FFF2-40B4-BE49-F238E27FC236}">
                            <a16:creationId xmlns:a16="http://schemas.microsoft.com/office/drawing/2014/main" id="{182A67F2-C67D-EBCE-3085-6441673FF9B7}"/>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75" name="Line 275">
                        <a:extLst>
                          <a:ext uri="{FF2B5EF4-FFF2-40B4-BE49-F238E27FC236}">
                            <a16:creationId xmlns:a16="http://schemas.microsoft.com/office/drawing/2014/main" id="{D28636EB-2B80-A757-DE4E-8800F122F3B9}"/>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76" name="Line 276">
                        <a:extLst>
                          <a:ext uri="{FF2B5EF4-FFF2-40B4-BE49-F238E27FC236}">
                            <a16:creationId xmlns:a16="http://schemas.microsoft.com/office/drawing/2014/main" id="{CFF398F6-20E0-6BCA-5D9F-2DD204464078}"/>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77" name="Line 277">
                        <a:extLst>
                          <a:ext uri="{FF2B5EF4-FFF2-40B4-BE49-F238E27FC236}">
                            <a16:creationId xmlns:a16="http://schemas.microsoft.com/office/drawing/2014/main" id="{3D4E945A-BB80-017A-1236-75879485481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78" name="Line 278">
                        <a:extLst>
                          <a:ext uri="{FF2B5EF4-FFF2-40B4-BE49-F238E27FC236}">
                            <a16:creationId xmlns:a16="http://schemas.microsoft.com/office/drawing/2014/main" id="{7D144E1D-C572-FC8F-AAB3-27BC87B56379}"/>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79" name="Line 279">
                        <a:extLst>
                          <a:ext uri="{FF2B5EF4-FFF2-40B4-BE49-F238E27FC236}">
                            <a16:creationId xmlns:a16="http://schemas.microsoft.com/office/drawing/2014/main" id="{8D626AF4-7AD8-7BDC-DB33-26FF94ACD13B}"/>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80" name="Line 280">
                        <a:extLst>
                          <a:ext uri="{FF2B5EF4-FFF2-40B4-BE49-F238E27FC236}">
                            <a16:creationId xmlns:a16="http://schemas.microsoft.com/office/drawing/2014/main" id="{62FDE127-88D9-7119-7173-29F1BF5C18C7}"/>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81" name="Rectangle 281">
                        <a:extLst>
                          <a:ext uri="{FF2B5EF4-FFF2-40B4-BE49-F238E27FC236}">
                            <a16:creationId xmlns:a16="http://schemas.microsoft.com/office/drawing/2014/main" id="{B86DFCD5-82E6-7AF3-FEF2-0CCDF77FFDE8}"/>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p>
                    </p:txBody>
                  </p:sp>
                </p:grpSp>
                <p:sp>
                  <p:nvSpPr>
                    <p:cNvPr id="51264" name="Rectangle 282">
                      <a:extLst>
                        <a:ext uri="{FF2B5EF4-FFF2-40B4-BE49-F238E27FC236}">
                          <a16:creationId xmlns:a16="http://schemas.microsoft.com/office/drawing/2014/main" id="{FDB812A1-AB8B-0D35-669A-515414EED7A6}"/>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541979" name="Rectangle 283">
                    <a:extLst>
                      <a:ext uri="{FF2B5EF4-FFF2-40B4-BE49-F238E27FC236}">
                        <a16:creationId xmlns:a16="http://schemas.microsoft.com/office/drawing/2014/main" id="{907D1342-7812-3AE5-E18E-989AF914BF59}"/>
                      </a:ext>
                    </a:extLst>
                  </p:cNvPr>
                  <p:cNvSpPr>
                    <a:spLocks noChangeArrowheads="1"/>
                  </p:cNvSpPr>
                  <p:nvPr/>
                </p:nvSpPr>
                <p:spPr bwMode="auto">
                  <a:xfrm>
                    <a:off x="5072" y="2387"/>
                    <a:ext cx="656" cy="171"/>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12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 </a:t>
                    </a:r>
                  </a:p>
                </p:txBody>
              </p:sp>
              <p:sp>
                <p:nvSpPr>
                  <p:cNvPr id="51259" name="Rectangle 284">
                    <a:extLst>
                      <a:ext uri="{FF2B5EF4-FFF2-40B4-BE49-F238E27FC236}">
                        <a16:creationId xmlns:a16="http://schemas.microsoft.com/office/drawing/2014/main" id="{B31B9B57-9E55-DBE9-3977-6CA15D93F62A}"/>
                      </a:ext>
                    </a:extLst>
                  </p:cNvPr>
                  <p:cNvSpPr>
                    <a:spLocks noChangeArrowheads="1"/>
                  </p:cNvSpPr>
                  <p:nvPr/>
                </p:nvSpPr>
                <p:spPr bwMode="auto">
                  <a:xfrm>
                    <a:off x="5042"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a:solidFill>
                          <a:schemeClr val="bg2"/>
                        </a:solidFill>
                        <a:latin typeface="Kerala" pitchFamily="2" charset="0"/>
                      </a:rPr>
                      <a:t>ÏßdØÞçÏW</a:t>
                    </a:r>
                    <a:endParaRPr lang="en-US" altLang="en-US" sz="700" b="1">
                      <a:solidFill>
                        <a:srgbClr val="000000"/>
                      </a:solidFill>
                      <a:latin typeface="Helvetica" pitchFamily="2" charset="0"/>
                    </a:endParaRPr>
                  </a:p>
                </p:txBody>
              </p:sp>
              <p:sp>
                <p:nvSpPr>
                  <p:cNvPr id="51260" name="Rectangle 285">
                    <a:extLst>
                      <a:ext uri="{FF2B5EF4-FFF2-40B4-BE49-F238E27FC236}">
                        <a16:creationId xmlns:a16="http://schemas.microsoft.com/office/drawing/2014/main" id="{79ACE43F-4394-3403-EA9E-69FD464BD3FA}"/>
                      </a:ext>
                    </a:extLst>
                  </p:cNvPr>
                  <p:cNvSpPr>
                    <a:spLocks noChangeArrowheads="1"/>
                  </p:cNvSpPr>
                  <p:nvPr/>
                </p:nvSpPr>
                <p:spPr bwMode="auto">
                  <a:xfrm>
                    <a:off x="5060" y="2503"/>
                    <a:ext cx="61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chemeClr val="bg2"/>
                        </a:solidFill>
                        <a:latin typeface="Times" panose="02020603050405020304" pitchFamily="18" charset="0"/>
                      </a:rPr>
                      <a:t> </a:t>
                    </a:r>
                    <a:r>
                      <a:rPr lang="en-US" altLang="en-US" sz="1000">
                        <a:solidFill>
                          <a:schemeClr val="bg2"/>
                        </a:solidFill>
                        <a:latin typeface="Kerala" pitchFamily="2" charset="0"/>
                      </a:rPr>
                      <a:t>Õ¿Aíå æÄAí</a:t>
                    </a:r>
                  </a:p>
                </p:txBody>
              </p:sp>
              <p:sp>
                <p:nvSpPr>
                  <p:cNvPr id="51261" name="Rectangle 286">
                    <a:extLst>
                      <a:ext uri="{FF2B5EF4-FFF2-40B4-BE49-F238E27FC236}">
                        <a16:creationId xmlns:a16="http://schemas.microsoft.com/office/drawing/2014/main" id="{C1F1D91C-4742-1389-D02A-1D143225C9EE}"/>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endParaRPr lang="en-US" altLang="en-US" sz="800" b="1">
                      <a:solidFill>
                        <a:srgbClr val="000000"/>
                      </a:solidFill>
                      <a:latin typeface="Helvetica" pitchFamily="2" charset="0"/>
                    </a:endParaRPr>
                  </a:p>
                </p:txBody>
              </p:sp>
              <p:sp>
                <p:nvSpPr>
                  <p:cNvPr id="51262" name="Rectangle 287">
                    <a:extLst>
                      <a:ext uri="{FF2B5EF4-FFF2-40B4-BE49-F238E27FC236}">
                        <a16:creationId xmlns:a16="http://schemas.microsoft.com/office/drawing/2014/main" id="{7F6EBDC1-D08D-21D4-8598-D3CC274E782B}"/>
                      </a:ext>
                    </a:extLst>
                  </p:cNvPr>
                  <p:cNvSpPr>
                    <a:spLocks noChangeArrowheads="1"/>
                  </p:cNvSpPr>
                  <p:nvPr/>
                </p:nvSpPr>
                <p:spPr bwMode="auto">
                  <a:xfrm>
                    <a:off x="5096"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51256" name="Rectangle 288">
                  <a:extLst>
                    <a:ext uri="{FF2B5EF4-FFF2-40B4-BE49-F238E27FC236}">
                      <a16:creationId xmlns:a16="http://schemas.microsoft.com/office/drawing/2014/main" id="{A9778E29-551D-6CD3-B25D-A566450875A9}"/>
                    </a:ext>
                  </a:extLst>
                </p:cNvPr>
                <p:cNvSpPr>
                  <a:spLocks noChangeArrowheads="1"/>
                </p:cNvSpPr>
                <p:nvPr/>
              </p:nvSpPr>
              <p:spPr bwMode="auto">
                <a:xfrm>
                  <a:off x="5041" y="2824"/>
                  <a:ext cx="5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accent1"/>
                      </a:solidFill>
                      <a:latin typeface="Kerala" pitchFamily="2" charset="0"/>
                    </a:rPr>
                    <a:t>dÉÕÞºµzÞV</a:t>
                  </a:r>
                </a:p>
              </p:txBody>
            </p:sp>
          </p:grpSp>
          <p:sp>
            <p:nvSpPr>
              <p:cNvPr id="51252" name="Rectangle 289">
                <a:extLst>
                  <a:ext uri="{FF2B5EF4-FFF2-40B4-BE49-F238E27FC236}">
                    <a16:creationId xmlns:a16="http://schemas.microsoft.com/office/drawing/2014/main" id="{4EB2CC44-663D-0869-383C-85EB4533B448}"/>
                  </a:ext>
                </a:extLst>
              </p:cNvPr>
              <p:cNvSpPr>
                <a:spLocks noChangeArrowheads="1"/>
              </p:cNvSpPr>
              <p:nvPr/>
            </p:nvSpPr>
            <p:spPr bwMode="auto">
              <a:xfrm>
                <a:off x="5107" y="3048"/>
                <a:ext cx="27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p>
            </p:txBody>
          </p:sp>
          <p:sp>
            <p:nvSpPr>
              <p:cNvPr id="51253" name="Rectangle 290">
                <a:extLst>
                  <a:ext uri="{FF2B5EF4-FFF2-40B4-BE49-F238E27FC236}">
                    <a16:creationId xmlns:a16="http://schemas.microsoft.com/office/drawing/2014/main" id="{5AFE100C-0401-F74A-0BE6-BBB41E6AAE72}"/>
                  </a:ext>
                </a:extLst>
              </p:cNvPr>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p>
            </p:txBody>
          </p:sp>
          <p:sp>
            <p:nvSpPr>
              <p:cNvPr id="51254" name="Rectangle 291">
                <a:extLst>
                  <a:ext uri="{FF2B5EF4-FFF2-40B4-BE49-F238E27FC236}">
                    <a16:creationId xmlns:a16="http://schemas.microsoft.com/office/drawing/2014/main" id="{1B8F7487-2540-F1C5-DF90-596501BB3452}"/>
                  </a:ext>
                </a:extLst>
              </p:cNvPr>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800" b="1">
                  <a:solidFill>
                    <a:srgbClr val="000000"/>
                  </a:solidFill>
                  <a:latin typeface="Helvetica" pitchFamily="2" charset="0"/>
                </a:endParaRPr>
              </a:p>
            </p:txBody>
          </p:sp>
        </p:grpSp>
        <p:sp>
          <p:nvSpPr>
            <p:cNvPr id="51249" name="Rectangle 292">
              <a:extLst>
                <a:ext uri="{FF2B5EF4-FFF2-40B4-BE49-F238E27FC236}">
                  <a16:creationId xmlns:a16="http://schemas.microsoft.com/office/drawing/2014/main" id="{BEA75CA5-0CE8-18B1-E83A-2937F45652FC}"/>
                </a:ext>
              </a:extLst>
            </p:cNvPr>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800" b="1">
                <a:solidFill>
                  <a:srgbClr val="000000"/>
                </a:solidFill>
                <a:latin typeface="Helvetica" pitchFamily="2" charset="0"/>
              </a:endParaRPr>
            </a:p>
          </p:txBody>
        </p:sp>
        <p:sp>
          <p:nvSpPr>
            <p:cNvPr id="51250" name="Rectangle 293">
              <a:extLst>
                <a:ext uri="{FF2B5EF4-FFF2-40B4-BE49-F238E27FC236}">
                  <a16:creationId xmlns:a16="http://schemas.microsoft.com/office/drawing/2014/main" id="{23A158F6-65DD-33E5-D12D-0C5533ACC498}"/>
                </a:ext>
              </a:extLst>
            </p:cNvPr>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800" b="1">
                <a:solidFill>
                  <a:srgbClr val="000000"/>
                </a:solidFill>
                <a:latin typeface="Helvetica" pitchFamily="2" charset="0"/>
              </a:endParaRPr>
            </a:p>
          </p:txBody>
        </p:sp>
      </p:grpSp>
      <p:sp>
        <p:nvSpPr>
          <p:cNvPr id="541990" name="Text Box 294">
            <a:extLst>
              <a:ext uri="{FF2B5EF4-FFF2-40B4-BE49-F238E27FC236}">
                <a16:creationId xmlns:a16="http://schemas.microsoft.com/office/drawing/2014/main" id="{F9FBDC6D-DB2F-B4DC-05A6-11CF9A81CBC6}"/>
              </a:ext>
            </a:extLst>
          </p:cNvPr>
          <p:cNvSpPr txBox="1">
            <a:spLocks noChangeArrowheads="1"/>
          </p:cNvSpPr>
          <p:nvPr/>
        </p:nvSpPr>
        <p:spPr bwMode="auto">
          <a:xfrm>
            <a:off x="6327775" y="3621088"/>
            <a:ext cx="1630363" cy="8731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r">
              <a:lnSpc>
                <a:spcPct val="80000"/>
              </a:lnSpc>
              <a:spcBef>
                <a:spcPct val="50000"/>
              </a:spcBef>
              <a:defRPr/>
            </a:pPr>
            <a:r>
              <a:rPr lang="en-US" altLang="en-US" sz="3200" b="1">
                <a:solidFill>
                  <a:srgbClr val="FFEA18"/>
                </a:solidFill>
                <a:latin typeface="Kerala" panose="020B0604020202020204" pitchFamily="2" charset="0"/>
              </a:rPr>
              <a:t>ÉáÄßÏ ©¿O¿ß</a:t>
            </a:r>
            <a:endParaRPr lang="en-US" altLang="en-US" sz="3200" b="1">
              <a:solidFill>
                <a:srgbClr val="FFEA18"/>
              </a:solidFill>
              <a:latin typeface="Arial" panose="020B0604020202020204" pitchFamily="34" charset="0"/>
            </a:endParaRPr>
          </a:p>
        </p:txBody>
      </p:sp>
      <p:sp>
        <p:nvSpPr>
          <p:cNvPr id="51247" name="Rectangle 295">
            <a:extLst>
              <a:ext uri="{FF2B5EF4-FFF2-40B4-BE49-F238E27FC236}">
                <a16:creationId xmlns:a16="http://schemas.microsoft.com/office/drawing/2014/main" id="{2A6E2C25-18C5-9B32-F60E-D08F3F793F5B}"/>
              </a:ext>
            </a:extLst>
          </p:cNvPr>
          <p:cNvSpPr>
            <a:spLocks noChangeArrowheads="1"/>
          </p:cNvSpPr>
          <p:nvPr/>
        </p:nvSpPr>
        <p:spPr bwMode="auto">
          <a:xfrm>
            <a:off x="3348038" y="1023938"/>
            <a:ext cx="13700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2"/>
                </a:solidFill>
                <a:latin typeface="Kerala" pitchFamily="2" charset="0"/>
              </a:rPr>
              <a:t>øÞ¼ÍøÃ¢</a:t>
            </a:r>
            <a:endParaRPr lang="en-US" altLang="en-US" sz="4400" b="1">
              <a:solidFill>
                <a:schemeClr val="accent2"/>
              </a:solidFill>
              <a:latin typeface="Times" panose="02020603050405020304" pitchFamily="18"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41747"/>
                                        </p:tgtEl>
                                        <p:attrNameLst>
                                          <p:attrName>style.visibility</p:attrName>
                                        </p:attrNameLst>
                                      </p:cBhvr>
                                      <p:to>
                                        <p:strVal val="visible"/>
                                      </p:to>
                                    </p:set>
                                    <p:anim calcmode="lin" valueType="num">
                                      <p:cBhvr additive="base">
                                        <p:cTn id="7" dur="500" fill="hold"/>
                                        <p:tgtEl>
                                          <p:spTgt spid="541747"/>
                                        </p:tgtEl>
                                        <p:attrNameLst>
                                          <p:attrName>ppt_x</p:attrName>
                                        </p:attrNameLst>
                                      </p:cBhvr>
                                      <p:tavLst>
                                        <p:tav tm="0">
                                          <p:val>
                                            <p:strVal val="1+#ppt_w/2"/>
                                          </p:val>
                                        </p:tav>
                                        <p:tav tm="100000">
                                          <p:val>
                                            <p:strVal val="#ppt_x"/>
                                          </p:val>
                                        </p:tav>
                                      </p:tavLst>
                                    </p:anim>
                                    <p:anim calcmode="lin" valueType="num">
                                      <p:cBhvr additive="base">
                                        <p:cTn id="8" dur="500" fill="hold"/>
                                        <p:tgtEl>
                                          <p:spTgt spid="5417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541746"/>
                                        </p:tgtEl>
                                        <p:attrNameLst>
                                          <p:attrName>style.visibility</p:attrName>
                                        </p:attrNameLst>
                                      </p:cBhvr>
                                      <p:to>
                                        <p:strVal val="visible"/>
                                      </p:to>
                                    </p:set>
                                    <p:animEffect transition="in" filter="wipe(right)">
                                      <p:cBhvr>
                                        <p:cTn id="12"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4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a:extLst>
              <a:ext uri="{FF2B5EF4-FFF2-40B4-BE49-F238E27FC236}">
                <a16:creationId xmlns:a16="http://schemas.microsoft.com/office/drawing/2014/main" id="{C126ED98-3872-1C82-CA80-9EB0A2B776EC}"/>
              </a:ext>
            </a:extLst>
          </p:cNvPr>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b="1">
                <a:solidFill>
                  <a:srgbClr val="FAFD00"/>
                </a:solidFill>
                <a:latin typeface="Times" charset="0"/>
                <a:ea typeface="+mn-ea"/>
              </a:rPr>
              <a:t>                            </a:t>
            </a:r>
          </a:p>
        </p:txBody>
      </p:sp>
      <p:sp>
        <p:nvSpPr>
          <p:cNvPr id="457731" name="Rectangle 3">
            <a:extLst>
              <a:ext uri="{FF2B5EF4-FFF2-40B4-BE49-F238E27FC236}">
                <a16:creationId xmlns:a16="http://schemas.microsoft.com/office/drawing/2014/main" id="{DC26D073-9908-50F4-9CDD-8E74955DAB65}"/>
              </a:ext>
            </a:extLst>
          </p:cNvPr>
          <p:cNvSpPr>
            <a:spLocks noChangeArrowheads="1"/>
          </p:cNvSpPr>
          <p:nvPr/>
        </p:nvSpPr>
        <p:spPr bwMode="auto">
          <a:xfrm>
            <a:off x="1757363" y="938213"/>
            <a:ext cx="6580187" cy="1308100"/>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3200" b="1">
                <a:solidFill>
                  <a:schemeClr val="tx1"/>
                </a:solidFill>
                <a:latin typeface="Kerala" panose="020B0604020202020204" pitchFamily="2" charset="0"/>
              </a:rPr>
              <a:t>ÏßøÎcÞÕí</a:t>
            </a:r>
            <a:r>
              <a:rPr lang="en-US" altLang="en-US" sz="2800" b="1">
                <a:solidFill>
                  <a:schemeClr val="tx1"/>
                </a:solidFill>
                <a:latin typeface="Times" panose="02020603050405020304" pitchFamily="18" charset="0"/>
              </a:rPr>
              <a:t>  31</a:t>
            </a:r>
          </a:p>
          <a:p>
            <a:pPr algn="ctr">
              <a:defRPr/>
            </a:pPr>
            <a:r>
              <a:rPr lang="en-US" altLang="en-US" sz="4800" b="1">
                <a:solidFill>
                  <a:schemeClr val="tx1"/>
                </a:solidFill>
                <a:latin typeface="Kerala" panose="020B0604020202020204" pitchFamily="2" charset="0"/>
              </a:rPr>
              <a:t>ÉáÄßÏ ©¿O¿ß</a:t>
            </a:r>
          </a:p>
        </p:txBody>
      </p:sp>
      <p:sp>
        <p:nvSpPr>
          <p:cNvPr id="457732" name="Rectangle 4">
            <a:extLst>
              <a:ext uri="{FF2B5EF4-FFF2-40B4-BE49-F238E27FC236}">
                <a16:creationId xmlns:a16="http://schemas.microsoft.com/office/drawing/2014/main" id="{122BB4B9-E041-3BE3-D8B3-06CEB3FE02CC}"/>
              </a:ext>
            </a:extLst>
          </p:cNvPr>
          <p:cNvSpPr>
            <a:spLocks noChangeArrowheads="1"/>
          </p:cNvSpPr>
          <p:nvPr/>
        </p:nvSpPr>
        <p:spPr bwMode="auto">
          <a:xfrm>
            <a:off x="1003300" y="2725738"/>
            <a:ext cx="7397750"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3600" b="1" baseline="30000">
                <a:solidFill>
                  <a:schemeClr val="tx1"/>
                </a:solidFill>
                <a:latin typeface="Times" panose="02020603050405020304" pitchFamily="18" charset="0"/>
              </a:rPr>
              <a:t>31</a:t>
            </a:r>
            <a:r>
              <a:rPr lang="en-US" altLang="en-US" sz="3200" b="1">
                <a:solidFill>
                  <a:schemeClr val="tx1"/>
                </a:solidFill>
                <a:latin typeface="Times" panose="02020603050405020304" pitchFamily="18" charset="0"/>
              </a:rPr>
              <a:t> </a:t>
            </a:r>
            <a:r>
              <a:rPr lang="ja-JP" altLang="en-US" sz="3200" b="1">
                <a:solidFill>
                  <a:schemeClr val="tx1"/>
                </a:solidFill>
                <a:latin typeface="Times" panose="02020603050405020304" pitchFamily="18" charset="0"/>
              </a:rPr>
              <a:t>“</a:t>
            </a:r>
            <a:r>
              <a:rPr lang="en-US" altLang="ja-JP" sz="3200">
                <a:solidFill>
                  <a:schemeClr val="folHlink"/>
                </a:solidFill>
                <a:latin typeface="Kerala" panose="020B0604020202020204" pitchFamily="2" charset="0"/>
              </a:rPr>
              <a:t>¾ÞX ÏßdØÞçÏW ·ãÙçJÞ¿á¢ æÏÙâÆÞ ¼ÈçJÞ¿á¢ </a:t>
            </a:r>
            <a:r>
              <a:rPr lang="en-US" altLang="ja-JP" sz="3200">
                <a:solidFill>
                  <a:schemeClr val="tx2"/>
                </a:solidFill>
                <a:latin typeface="Kerala" panose="020B0604020202020204" pitchFamily="2" charset="0"/>
              </a:rPr>
              <a:t>ÉáÄßçÏÞøá ÈßÏÎ¢</a:t>
            </a:r>
            <a:r>
              <a:rPr lang="en-US" altLang="ja-JP" sz="3200">
                <a:solidFill>
                  <a:schemeClr val="folHlink"/>
                </a:solidFill>
                <a:latin typeface="Kerala" panose="020B0604020202020204" pitchFamily="2" charset="0"/>
              </a:rPr>
              <a:t> æºÏîáK µÞÜ¢ Õøá¢</a:t>
            </a:r>
            <a:r>
              <a:rPr lang="ja-JP" altLang="en-US" sz="3200">
                <a:solidFill>
                  <a:schemeClr val="folHlink"/>
                </a:solidFill>
                <a:latin typeface="Kerala" panose="020B0604020202020204" pitchFamily="2" charset="0"/>
              </a:rPr>
              <a:t>”</a:t>
            </a:r>
            <a:r>
              <a:rPr lang="en-US" altLang="ja-JP" sz="3200">
                <a:solidFill>
                  <a:schemeClr val="folHlink"/>
                </a:solidFill>
                <a:latin typeface="Kerala" panose="020B0604020202020204" pitchFamily="2" charset="0"/>
              </a:rPr>
              <a:t> ®Ká æÏçÙÞÕÏáæ¿ ¥øá{MÞ¿í</a:t>
            </a:r>
            <a:endParaRPr lang="en-US" altLang="en-US" sz="3200" b="1">
              <a:solidFill>
                <a:schemeClr val="folHlink"/>
              </a:solidFill>
              <a:latin typeface="Times" panose="02020603050405020304" pitchFamily="18" charset="0"/>
            </a:endParaRPr>
          </a:p>
        </p:txBody>
      </p:sp>
      <p:sp>
        <p:nvSpPr>
          <p:cNvPr id="457733" name="Rectangle 5">
            <a:extLst>
              <a:ext uri="{FF2B5EF4-FFF2-40B4-BE49-F238E27FC236}">
                <a16:creationId xmlns:a16="http://schemas.microsoft.com/office/drawing/2014/main" id="{4A4EB084-4183-774B-08C2-51BA665CEBF0}"/>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57734" name="Line 6">
            <a:extLst>
              <a:ext uri="{FF2B5EF4-FFF2-40B4-BE49-F238E27FC236}">
                <a16:creationId xmlns:a16="http://schemas.microsoft.com/office/drawing/2014/main" id="{9080FD52-18C5-D90B-336E-C6728E77FA3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7761" name="Text Box 33">
            <a:extLst>
              <a:ext uri="{FF2B5EF4-FFF2-40B4-BE49-F238E27FC236}">
                <a16:creationId xmlns:a16="http://schemas.microsoft.com/office/drawing/2014/main" id="{6E92E15D-CB8A-B895-4537-97A2C7608A20}"/>
              </a:ext>
            </a:extLst>
          </p:cNvPr>
          <p:cNvSpPr txBox="1">
            <a:spLocks noChangeArrowheads="1"/>
          </p:cNvSpPr>
          <p:nvPr/>
        </p:nvSpPr>
        <p:spPr bwMode="auto">
          <a:xfrm>
            <a:off x="1346200" y="5105400"/>
            <a:ext cx="7340600" cy="7620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400">
                <a:solidFill>
                  <a:srgbClr val="FFFF00"/>
                </a:solidFill>
                <a:latin typeface="Kerala" panose="020B0604020202020204" pitchFamily="2" charset="0"/>
              </a:rPr>
              <a:t>ÎÖßÙÞ ÕÞ·íÆÞÈ¢ æºÏîæMGá</a:t>
            </a:r>
          </a:p>
        </p:txBody>
      </p:sp>
      <p:sp>
        <p:nvSpPr>
          <p:cNvPr id="52232" name="Text Box 108">
            <a:extLst>
              <a:ext uri="{FF2B5EF4-FFF2-40B4-BE49-F238E27FC236}">
                <a16:creationId xmlns:a16="http://schemas.microsoft.com/office/drawing/2014/main" id="{93DDEDA5-F461-D614-B1A1-29BFB3DB3A85}"/>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2233" name="Text Box 109">
            <a:extLst>
              <a:ext uri="{FF2B5EF4-FFF2-40B4-BE49-F238E27FC236}">
                <a16:creationId xmlns:a16="http://schemas.microsoft.com/office/drawing/2014/main" id="{DF151A17-DAD5-F11B-2E57-38AB97F7FF8F}"/>
              </a:ext>
            </a:extLst>
          </p:cNvPr>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3</a:t>
            </a:r>
            <a:endParaRPr lang="en-US" altLang="en-US">
              <a:solidFill>
                <a:srgbClr val="FFA27C"/>
              </a:solidFill>
              <a:latin typeface="B VAG Rounded Bold" charset="0"/>
            </a:endParaRPr>
          </a:p>
        </p:txBody>
      </p:sp>
      <p:sp>
        <p:nvSpPr>
          <p:cNvPr id="457735" name="Oval 7">
            <a:extLst>
              <a:ext uri="{FF2B5EF4-FFF2-40B4-BE49-F238E27FC236}">
                <a16:creationId xmlns:a16="http://schemas.microsoft.com/office/drawing/2014/main" id="{D6AF6F2D-640E-2229-E3AB-505D9E3C6F59}"/>
              </a:ext>
            </a:extLst>
          </p:cNvPr>
          <p:cNvSpPr>
            <a:spLocks noChangeArrowheads="1"/>
          </p:cNvSpPr>
          <p:nvPr/>
        </p:nvSpPr>
        <p:spPr bwMode="auto">
          <a:xfrm>
            <a:off x="4633913" y="3195638"/>
            <a:ext cx="3001962" cy="666750"/>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52235" name="Group 110">
            <a:extLst>
              <a:ext uri="{FF2B5EF4-FFF2-40B4-BE49-F238E27FC236}">
                <a16:creationId xmlns:a16="http://schemas.microsoft.com/office/drawing/2014/main" id="{191FD9E1-9424-D1E1-7DBB-93EFACD38222}"/>
              </a:ext>
            </a:extLst>
          </p:cNvPr>
          <p:cNvGrpSpPr>
            <a:grpSpLocks/>
          </p:cNvGrpSpPr>
          <p:nvPr/>
        </p:nvGrpSpPr>
        <p:grpSpPr bwMode="auto">
          <a:xfrm>
            <a:off x="8018463" y="3436938"/>
            <a:ext cx="981075" cy="1843087"/>
            <a:chOff x="5051" y="2165"/>
            <a:chExt cx="618" cy="1161"/>
          </a:xfrm>
        </p:grpSpPr>
        <p:sp>
          <p:nvSpPr>
            <p:cNvPr id="52247" name="Freeform 111">
              <a:extLst>
                <a:ext uri="{FF2B5EF4-FFF2-40B4-BE49-F238E27FC236}">
                  <a16:creationId xmlns:a16="http://schemas.microsoft.com/office/drawing/2014/main" id="{46C216E7-1B6D-3C83-03A1-32EFF0D3306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248" name="AutoShape 112">
              <a:extLst>
                <a:ext uri="{FF2B5EF4-FFF2-40B4-BE49-F238E27FC236}">
                  <a16:creationId xmlns:a16="http://schemas.microsoft.com/office/drawing/2014/main" id="{C6BFEB20-324C-CC27-636F-F001C3B513B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49" name="Rectangle 113">
              <a:extLst>
                <a:ext uri="{FF2B5EF4-FFF2-40B4-BE49-F238E27FC236}">
                  <a16:creationId xmlns:a16="http://schemas.microsoft.com/office/drawing/2014/main" id="{B6BB5580-29B5-03C5-B2FE-2B6039C7D93D}"/>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50" name="Line 114">
              <a:extLst>
                <a:ext uri="{FF2B5EF4-FFF2-40B4-BE49-F238E27FC236}">
                  <a16:creationId xmlns:a16="http://schemas.microsoft.com/office/drawing/2014/main" id="{71F1CD01-FD7D-2C07-7572-E2B062962377}"/>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1" name="Rectangle 115">
              <a:extLst>
                <a:ext uri="{FF2B5EF4-FFF2-40B4-BE49-F238E27FC236}">
                  <a16:creationId xmlns:a16="http://schemas.microsoft.com/office/drawing/2014/main" id="{5432F519-BC57-CF06-BE42-0F55D2AAF3AD}"/>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52" name="Rectangle 116">
              <a:extLst>
                <a:ext uri="{FF2B5EF4-FFF2-40B4-BE49-F238E27FC236}">
                  <a16:creationId xmlns:a16="http://schemas.microsoft.com/office/drawing/2014/main" id="{5374D227-454C-690B-C4C9-3B3E2CC048F8}"/>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53" name="Line 117">
              <a:extLst>
                <a:ext uri="{FF2B5EF4-FFF2-40B4-BE49-F238E27FC236}">
                  <a16:creationId xmlns:a16="http://schemas.microsoft.com/office/drawing/2014/main" id="{BD5ADE68-40EB-38DF-3FFD-A443C128BCCA}"/>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4" name="Line 118">
              <a:extLst>
                <a:ext uri="{FF2B5EF4-FFF2-40B4-BE49-F238E27FC236}">
                  <a16:creationId xmlns:a16="http://schemas.microsoft.com/office/drawing/2014/main" id="{F4323B7D-1E71-C2A7-5901-0BD47E18DA97}"/>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5" name="Line 119">
              <a:extLst>
                <a:ext uri="{FF2B5EF4-FFF2-40B4-BE49-F238E27FC236}">
                  <a16:creationId xmlns:a16="http://schemas.microsoft.com/office/drawing/2014/main" id="{4398808A-1948-1E6A-6456-9EC76DE9FEB1}"/>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6" name="Line 120">
              <a:extLst>
                <a:ext uri="{FF2B5EF4-FFF2-40B4-BE49-F238E27FC236}">
                  <a16:creationId xmlns:a16="http://schemas.microsoft.com/office/drawing/2014/main" id="{083C8E43-8869-9091-594F-32F9FB00063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7" name="Line 121">
              <a:extLst>
                <a:ext uri="{FF2B5EF4-FFF2-40B4-BE49-F238E27FC236}">
                  <a16:creationId xmlns:a16="http://schemas.microsoft.com/office/drawing/2014/main" id="{BDE9DF0E-5626-7A6C-118F-62188E423C3C}"/>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8" name="Line 122">
              <a:extLst>
                <a:ext uri="{FF2B5EF4-FFF2-40B4-BE49-F238E27FC236}">
                  <a16:creationId xmlns:a16="http://schemas.microsoft.com/office/drawing/2014/main" id="{1FF506F7-E50B-95DE-C902-8AE46BA10249}"/>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9" name="Line 123">
              <a:extLst>
                <a:ext uri="{FF2B5EF4-FFF2-40B4-BE49-F238E27FC236}">
                  <a16:creationId xmlns:a16="http://schemas.microsoft.com/office/drawing/2014/main" id="{800161AC-8D9B-5249-B908-8CA07DBF9090}"/>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60" name="Line 124">
              <a:extLst>
                <a:ext uri="{FF2B5EF4-FFF2-40B4-BE49-F238E27FC236}">
                  <a16:creationId xmlns:a16="http://schemas.microsoft.com/office/drawing/2014/main" id="{4D080B92-2249-EC03-5AA1-0A2B03B372BF}"/>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61" name="Line 125">
              <a:extLst>
                <a:ext uri="{FF2B5EF4-FFF2-40B4-BE49-F238E27FC236}">
                  <a16:creationId xmlns:a16="http://schemas.microsoft.com/office/drawing/2014/main" id="{06E97AB8-BFAC-AC9B-E7AC-E2469659BCE0}"/>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62" name="Line 126">
              <a:extLst>
                <a:ext uri="{FF2B5EF4-FFF2-40B4-BE49-F238E27FC236}">
                  <a16:creationId xmlns:a16="http://schemas.microsoft.com/office/drawing/2014/main" id="{81EB86E9-C281-F3E4-A1CA-0247418B5F1E}"/>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63" name="Rectangle 127">
              <a:extLst>
                <a:ext uri="{FF2B5EF4-FFF2-40B4-BE49-F238E27FC236}">
                  <a16:creationId xmlns:a16="http://schemas.microsoft.com/office/drawing/2014/main" id="{3E2D1AA9-2C57-F5E8-6D6E-6F255B33CC8C}"/>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52236" name="Rectangle 128">
            <a:extLst>
              <a:ext uri="{FF2B5EF4-FFF2-40B4-BE49-F238E27FC236}">
                <a16:creationId xmlns:a16="http://schemas.microsoft.com/office/drawing/2014/main" id="{1740BBBE-BB31-252E-DE90-7FDE7231B864}"/>
              </a:ext>
            </a:extLst>
          </p:cNvPr>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sp>
        <p:nvSpPr>
          <p:cNvPr id="457857" name="Rectangle 129">
            <a:extLst>
              <a:ext uri="{FF2B5EF4-FFF2-40B4-BE49-F238E27FC236}">
                <a16:creationId xmlns:a16="http://schemas.microsoft.com/office/drawing/2014/main" id="{050140A1-DA32-B8DE-38CB-3E0984A47E73}"/>
              </a:ext>
            </a:extLst>
          </p:cNvPr>
          <p:cNvSpPr>
            <a:spLocks noChangeArrowheads="1"/>
          </p:cNvSpPr>
          <p:nvPr/>
        </p:nvSpPr>
        <p:spPr bwMode="auto">
          <a:xfrm>
            <a:off x="8051800" y="3789363"/>
            <a:ext cx="965200" cy="241300"/>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10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 </a:t>
            </a:r>
          </a:p>
        </p:txBody>
      </p:sp>
      <p:sp>
        <p:nvSpPr>
          <p:cNvPr id="52238" name="Rectangle 130">
            <a:extLst>
              <a:ext uri="{FF2B5EF4-FFF2-40B4-BE49-F238E27FC236}">
                <a16:creationId xmlns:a16="http://schemas.microsoft.com/office/drawing/2014/main" id="{5667258A-91AE-7160-FE99-8A1099105937}"/>
              </a:ext>
            </a:extLst>
          </p:cNvPr>
          <p:cNvSpPr>
            <a:spLocks noChangeArrowheads="1"/>
          </p:cNvSpPr>
          <p:nvPr/>
        </p:nvSpPr>
        <p:spPr bwMode="auto">
          <a:xfrm>
            <a:off x="8032750" y="3973513"/>
            <a:ext cx="9636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chemeClr val="bg2"/>
                </a:solidFill>
                <a:latin typeface="Times" panose="02020603050405020304" pitchFamily="18" charset="0"/>
              </a:rPr>
              <a:t> </a:t>
            </a:r>
            <a:r>
              <a:rPr lang="en-US" altLang="en-US" sz="1000">
                <a:solidFill>
                  <a:schemeClr val="bg2"/>
                </a:solidFill>
                <a:latin typeface="Kerala" pitchFamily="2" charset="0"/>
              </a:rPr>
              <a:t>Õ¿Aíå æÄAí</a:t>
            </a:r>
          </a:p>
        </p:txBody>
      </p:sp>
      <p:sp>
        <p:nvSpPr>
          <p:cNvPr id="52239" name="Rectangle 131">
            <a:extLst>
              <a:ext uri="{FF2B5EF4-FFF2-40B4-BE49-F238E27FC236}">
                <a16:creationId xmlns:a16="http://schemas.microsoft.com/office/drawing/2014/main" id="{7222F1B1-75D7-757E-29AB-106E00D281EF}"/>
              </a:ext>
            </a:extLst>
          </p:cNvPr>
          <p:cNvSpPr>
            <a:spLocks noChangeArrowheads="1"/>
          </p:cNvSpPr>
          <p:nvPr/>
        </p:nvSpPr>
        <p:spPr bwMode="auto">
          <a:xfrm>
            <a:off x="8002588" y="4464050"/>
            <a:ext cx="9540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accent1"/>
                </a:solidFill>
                <a:latin typeface="Kerala" pitchFamily="2" charset="0"/>
              </a:rPr>
              <a:t>dÉÕÞºµzÞV</a:t>
            </a:r>
          </a:p>
        </p:txBody>
      </p:sp>
      <p:grpSp>
        <p:nvGrpSpPr>
          <p:cNvPr id="52240" name="Group 132">
            <a:extLst>
              <a:ext uri="{FF2B5EF4-FFF2-40B4-BE49-F238E27FC236}">
                <a16:creationId xmlns:a16="http://schemas.microsoft.com/office/drawing/2014/main" id="{A0DFF330-FBFB-F43B-5D6E-2C99775AFCB0}"/>
              </a:ext>
            </a:extLst>
          </p:cNvPr>
          <p:cNvGrpSpPr>
            <a:grpSpLocks/>
          </p:cNvGrpSpPr>
          <p:nvPr/>
        </p:nvGrpSpPr>
        <p:grpSpPr bwMode="auto">
          <a:xfrm>
            <a:off x="8061325" y="4151313"/>
            <a:ext cx="931863" cy="377825"/>
            <a:chOff x="5078" y="2615"/>
            <a:chExt cx="587" cy="238"/>
          </a:xfrm>
        </p:grpSpPr>
        <p:sp>
          <p:nvSpPr>
            <p:cNvPr id="52244" name="Rectangle 133">
              <a:extLst>
                <a:ext uri="{FF2B5EF4-FFF2-40B4-BE49-F238E27FC236}">
                  <a16:creationId xmlns:a16="http://schemas.microsoft.com/office/drawing/2014/main" id="{1C2CA0BE-1C14-42C5-47DB-F015C7E236F1}"/>
                </a:ext>
              </a:extLst>
            </p:cNvPr>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a:solidFill>
                    <a:schemeClr val="bg2"/>
                  </a:solidFill>
                  <a:latin typeface="Kerala" pitchFamily="2" charset="0"/>
                </a:rPr>
                <a:t>ÏßdØÞçÏW</a:t>
              </a:r>
              <a:endParaRPr lang="en-US" altLang="en-US" sz="700" b="1">
                <a:solidFill>
                  <a:srgbClr val="000000"/>
                </a:solidFill>
                <a:latin typeface="Helvetica" pitchFamily="2" charset="0"/>
              </a:endParaRPr>
            </a:p>
          </p:txBody>
        </p:sp>
        <p:sp>
          <p:nvSpPr>
            <p:cNvPr id="52245" name="Rectangle 134">
              <a:extLst>
                <a:ext uri="{FF2B5EF4-FFF2-40B4-BE49-F238E27FC236}">
                  <a16:creationId xmlns:a16="http://schemas.microsoft.com/office/drawing/2014/main" id="{2127551C-E320-1239-A7CD-0E0C020821A6}"/>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endParaRPr lang="en-US" altLang="en-US" sz="800" b="1">
                <a:solidFill>
                  <a:srgbClr val="000000"/>
                </a:solidFill>
                <a:latin typeface="Helvetica" pitchFamily="2" charset="0"/>
              </a:endParaRPr>
            </a:p>
          </p:txBody>
        </p:sp>
        <p:sp>
          <p:nvSpPr>
            <p:cNvPr id="52246" name="Rectangle 135">
              <a:extLst>
                <a:ext uri="{FF2B5EF4-FFF2-40B4-BE49-F238E27FC236}">
                  <a16:creationId xmlns:a16="http://schemas.microsoft.com/office/drawing/2014/main" id="{76704C25-9C8C-E291-6A47-15DC60A3614C}"/>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457864" name="Rectangle 136">
            <a:extLst>
              <a:ext uri="{FF2B5EF4-FFF2-40B4-BE49-F238E27FC236}">
                <a16:creationId xmlns:a16="http://schemas.microsoft.com/office/drawing/2014/main" id="{07285903-F860-25DB-4798-62E5C4E87CD1}"/>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44</a:t>
            </a:r>
          </a:p>
        </p:txBody>
      </p:sp>
      <p:sp>
        <p:nvSpPr>
          <p:cNvPr id="52242" name="Text Box 137">
            <a:extLst>
              <a:ext uri="{FF2B5EF4-FFF2-40B4-BE49-F238E27FC236}">
                <a16:creationId xmlns:a16="http://schemas.microsoft.com/office/drawing/2014/main" id="{BDDD5B98-4B1C-F90E-87D3-B9569C940430}"/>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52243" name="Rectangle 138">
            <a:extLst>
              <a:ext uri="{FF2B5EF4-FFF2-40B4-BE49-F238E27FC236}">
                <a16:creationId xmlns:a16="http://schemas.microsoft.com/office/drawing/2014/main" id="{724DDD52-7AC4-CD9A-2B24-A3D1D79759E4}"/>
              </a:ext>
            </a:extLst>
          </p:cNvPr>
          <p:cNvSpPr>
            <a:spLocks noChangeArrowheads="1"/>
          </p:cNvSpPr>
          <p:nvPr/>
        </p:nvSpPr>
        <p:spPr bwMode="auto">
          <a:xfrm>
            <a:off x="968375" y="2720975"/>
            <a:ext cx="6105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200">
                <a:solidFill>
                  <a:schemeClr val="folHlink"/>
                </a:solidFill>
                <a:latin typeface="Kerala" pitchFamily="2" charset="0"/>
              </a:rPr>
              <a:t> 	    </a:t>
            </a:r>
            <a:r>
              <a:rPr lang="en-US" altLang="en-US" sz="3200" b="1">
                <a:solidFill>
                  <a:srgbClr val="1FABC7"/>
                </a:solidFill>
                <a:latin typeface="Kerala" pitchFamily="2" charset="0"/>
              </a:rPr>
              <a:t>ÏßdØÞçÏW ·ãÙçJÞ¿á¢</a:t>
            </a:r>
            <a:r>
              <a:rPr lang="en-US" altLang="en-US" sz="3200">
                <a:solidFill>
                  <a:srgbClr val="1FABC7"/>
                </a:solidFill>
                <a:latin typeface="Kerala" pitchFamily="2" charset="0"/>
              </a:rPr>
              <a:t> </a:t>
            </a:r>
            <a:r>
              <a:rPr lang="en-US" altLang="en-US" sz="3200" b="1">
                <a:solidFill>
                  <a:srgbClr val="1FABC7"/>
                </a:solidFill>
                <a:latin typeface="Kerala" pitchFamily="2" charset="0"/>
              </a:rPr>
              <a:t>æÏÙâÆÞ ¼ÈçJÞ¿á¢</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1"/>
                                        </p:tgtEl>
                                        <p:attrNameLst>
                                          <p:attrName>style.visibility</p:attrName>
                                        </p:attrNameLst>
                                      </p:cBhvr>
                                      <p:to>
                                        <p:strVal val="visible"/>
                                      </p:to>
                                    </p:set>
                                    <p:anim calcmode="lin" valueType="num">
                                      <p:cBhvr>
                                        <p:cTn id="15" dur="500" fill="hold"/>
                                        <p:tgtEl>
                                          <p:spTgt spid="457761"/>
                                        </p:tgtEl>
                                        <p:attrNameLst>
                                          <p:attrName>ppt_w</p:attrName>
                                        </p:attrNameLst>
                                      </p:cBhvr>
                                      <p:tavLst>
                                        <p:tav tm="0">
                                          <p:val>
                                            <p:fltVal val="0"/>
                                          </p:val>
                                        </p:tav>
                                        <p:tav tm="100000">
                                          <p:val>
                                            <p:strVal val="#ppt_w"/>
                                          </p:val>
                                        </p:tav>
                                      </p:tavLst>
                                    </p:anim>
                                    <p:anim calcmode="lin" valueType="num">
                                      <p:cBhvr>
                                        <p:cTn id="16" dur="500" fill="hold"/>
                                        <p:tgtEl>
                                          <p:spTgt spid="457761"/>
                                        </p:tgtEl>
                                        <p:attrNameLst>
                                          <p:attrName>ppt_h</p:attrName>
                                        </p:attrNameLst>
                                      </p:cBhvr>
                                      <p:tavLst>
                                        <p:tav tm="0">
                                          <p:val>
                                            <p:fltVal val="0"/>
                                          </p:val>
                                        </p:tav>
                                        <p:tav tm="100000">
                                          <p:val>
                                            <p:strVal val="#ppt_h"/>
                                          </p:val>
                                        </p:tav>
                                      </p:tavLst>
                                    </p:anim>
                                    <p:anim calcmode="lin" valueType="num">
                                      <p:cBhvr>
                                        <p:cTn id="17" dur="500" fill="hold"/>
                                        <p:tgtEl>
                                          <p:spTgt spid="457761"/>
                                        </p:tgtEl>
                                        <p:attrNameLst>
                                          <p:attrName>ppt_x</p:attrName>
                                        </p:attrNameLst>
                                      </p:cBhvr>
                                      <p:tavLst>
                                        <p:tav tm="0">
                                          <p:val>
                                            <p:fltVal val="0.5"/>
                                          </p:val>
                                        </p:tav>
                                        <p:tav tm="100000">
                                          <p:val>
                                            <p:strVal val="#ppt_x"/>
                                          </p:val>
                                        </p:tav>
                                      </p:tavLst>
                                    </p:anim>
                                    <p:anim calcmode="lin" valueType="num">
                                      <p:cBhvr>
                                        <p:cTn id="18"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a:extLst>
              <a:ext uri="{FF2B5EF4-FFF2-40B4-BE49-F238E27FC236}">
                <a16:creationId xmlns:a16="http://schemas.microsoft.com/office/drawing/2014/main" id="{87CDA82C-A229-CC69-2018-285A6D5F1873}"/>
              </a:ext>
            </a:extLst>
          </p:cNvPr>
          <p:cNvSpPr>
            <a:spLocks noChangeArrowheads="1"/>
          </p:cNvSpPr>
          <p:nvPr/>
        </p:nvSpPr>
        <p:spPr bwMode="auto">
          <a:xfrm>
            <a:off x="85725" y="954088"/>
            <a:ext cx="8942388" cy="32591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3600">
                <a:solidFill>
                  <a:srgbClr val="FAFD00"/>
                </a:solidFill>
                <a:latin typeface="Kerala" panose="020B0604020202020204" pitchFamily="2" charset="0"/>
              </a:rPr>
              <a:t>¥dÌÙÞÎßçÈÞ¿áU ©¿O¿ß</a:t>
            </a:r>
          </a:p>
          <a:p>
            <a:pPr algn="ctr">
              <a:defRPr/>
            </a:pPr>
            <a:r>
              <a:rPr lang="en-US" altLang="en-US" sz="3200">
                <a:solidFill>
                  <a:srgbClr val="00FF00"/>
                </a:solidFill>
                <a:latin typeface="Kerala" panose="020B0604020202020204" pitchFamily="2" charset="0"/>
              </a:rPr>
              <a:t>©ÜíÉ</a:t>
            </a:r>
            <a:r>
              <a:rPr lang="en-US" altLang="en-US" sz="3200" i="1">
                <a:solidFill>
                  <a:srgbClr val="00FF00"/>
                </a:solidFill>
                <a:latin typeface="Times" panose="02020603050405020304" pitchFamily="18" charset="0"/>
              </a:rPr>
              <a:t>. 12: 1-3</a:t>
            </a:r>
          </a:p>
          <a:p>
            <a:pPr algn="ctr">
              <a:defRPr/>
            </a:pPr>
            <a:endParaRPr lang="en-US" altLang="en-US" sz="3200" i="1">
              <a:solidFill>
                <a:srgbClr val="00FF00"/>
              </a:solidFill>
              <a:latin typeface="Times" panose="02020603050405020304" pitchFamily="18" charset="0"/>
            </a:endParaRPr>
          </a:p>
          <a:p>
            <a:pPr algn="ctr">
              <a:defRPr/>
            </a:pPr>
            <a:endParaRPr lang="en-US" altLang="en-US" sz="3200" i="1">
              <a:solidFill>
                <a:srgbClr val="00FF00"/>
              </a:solidFill>
              <a:latin typeface="Times" panose="02020603050405020304" pitchFamily="18" charset="0"/>
            </a:endParaRPr>
          </a:p>
          <a:p>
            <a:pPr algn="ctr">
              <a:defRPr/>
            </a:pPr>
            <a:endParaRPr lang="en-US" altLang="en-US" sz="3600">
              <a:latin typeface="Times" panose="02020603050405020304" pitchFamily="18" charset="0"/>
            </a:endParaRPr>
          </a:p>
          <a:p>
            <a:pPr>
              <a:defRPr/>
            </a:pPr>
            <a:r>
              <a:rPr lang="en-US" altLang="en-US" sz="3600">
                <a:solidFill>
                  <a:srgbClr val="00FF00"/>
                </a:solidFill>
                <a:latin typeface="Kerala" panose="020B0604020202020204" pitchFamily="2" charset="0"/>
              </a:rPr>
              <a:t>     </a:t>
            </a:r>
            <a:r>
              <a:rPr lang="en-US" altLang="en-US" sz="4000">
                <a:solidFill>
                  <a:srgbClr val="00FF00"/>
                </a:solidFill>
                <a:latin typeface="Kerala" panose="020B0604020202020204" pitchFamily="2" charset="0"/>
              </a:rPr>
              <a:t>çÆÖ¢å    ØLÄßå ¥Èád·Ù¢</a:t>
            </a:r>
          </a:p>
        </p:txBody>
      </p:sp>
      <p:sp>
        <p:nvSpPr>
          <p:cNvPr id="458755" name="Line 3">
            <a:extLst>
              <a:ext uri="{FF2B5EF4-FFF2-40B4-BE49-F238E27FC236}">
                <a16:creationId xmlns:a16="http://schemas.microsoft.com/office/drawing/2014/main" id="{660A31C0-05C1-F195-67D3-B3FBEFD57131}"/>
              </a:ext>
            </a:extLst>
          </p:cNvPr>
          <p:cNvSpPr>
            <a:spLocks noChangeShapeType="1"/>
          </p:cNvSpPr>
          <p:nvPr/>
        </p:nvSpPr>
        <p:spPr bwMode="auto">
          <a:xfrm>
            <a:off x="4537075" y="2208213"/>
            <a:ext cx="1588" cy="788987"/>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6" name="Line 4">
            <a:extLst>
              <a:ext uri="{FF2B5EF4-FFF2-40B4-BE49-F238E27FC236}">
                <a16:creationId xmlns:a16="http://schemas.microsoft.com/office/drawing/2014/main" id="{30DC1280-2963-D881-E460-08FF197D6AA2}"/>
              </a:ext>
            </a:extLst>
          </p:cNvPr>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7" name="Line 5">
            <a:extLst>
              <a:ext uri="{FF2B5EF4-FFF2-40B4-BE49-F238E27FC236}">
                <a16:creationId xmlns:a16="http://schemas.microsoft.com/office/drawing/2014/main" id="{99EF6734-85D9-D6CD-D188-B5FC079FD47C}"/>
              </a:ext>
            </a:extLst>
          </p:cNvPr>
          <p:cNvSpPr>
            <a:spLocks noChangeShapeType="1"/>
          </p:cNvSpPr>
          <p:nvPr/>
        </p:nvSpPr>
        <p:spPr bwMode="auto">
          <a:xfrm>
            <a:off x="7334250" y="3036888"/>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8" name="Line 6">
            <a:extLst>
              <a:ext uri="{FF2B5EF4-FFF2-40B4-BE49-F238E27FC236}">
                <a16:creationId xmlns:a16="http://schemas.microsoft.com/office/drawing/2014/main" id="{DEBAA163-0E27-6644-48C9-36D306237091}"/>
              </a:ext>
            </a:extLst>
          </p:cNvPr>
          <p:cNvSpPr>
            <a:spLocks noChangeShapeType="1"/>
          </p:cNvSpPr>
          <p:nvPr/>
        </p:nvSpPr>
        <p:spPr bwMode="auto">
          <a:xfrm>
            <a:off x="4538663" y="305276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9" name="Line 7">
            <a:extLst>
              <a:ext uri="{FF2B5EF4-FFF2-40B4-BE49-F238E27FC236}">
                <a16:creationId xmlns:a16="http://schemas.microsoft.com/office/drawing/2014/main" id="{D0A8D3CD-1BB1-0219-6662-A55A16EB6277}"/>
              </a:ext>
            </a:extLst>
          </p:cNvPr>
          <p:cNvSpPr>
            <a:spLocks noChangeShapeType="1"/>
          </p:cNvSpPr>
          <p:nvPr/>
        </p:nvSpPr>
        <p:spPr bwMode="auto">
          <a:xfrm>
            <a:off x="1795463" y="3054350"/>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60" name="Rectangle 8">
            <a:extLst>
              <a:ext uri="{FF2B5EF4-FFF2-40B4-BE49-F238E27FC236}">
                <a16:creationId xmlns:a16="http://schemas.microsoft.com/office/drawing/2014/main" id="{3F1C16BC-0B62-6137-38EE-D1EF49EAFF38}"/>
              </a:ext>
            </a:extLst>
          </p:cNvPr>
          <p:cNvSpPr>
            <a:spLocks noChangeArrowheads="1"/>
          </p:cNvSpPr>
          <p:nvPr/>
        </p:nvSpPr>
        <p:spPr bwMode="auto">
          <a:xfrm>
            <a:off x="3205163" y="4881563"/>
            <a:ext cx="2439987"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i="1">
                <a:solidFill>
                  <a:srgbClr val="00FF00"/>
                </a:solidFill>
                <a:latin typeface="Times" panose="02020603050405020304" pitchFamily="18" charset="0"/>
              </a:rPr>
              <a:t>   2 </a:t>
            </a:r>
            <a:r>
              <a:rPr lang="en-US" altLang="en-US" sz="2800" b="1">
                <a:solidFill>
                  <a:srgbClr val="33CC33"/>
                </a:solidFill>
                <a:latin typeface="Kerala" panose="020B0604020202020204" pitchFamily="2" charset="0"/>
              </a:rPr>
              <a:t>ÖÎá</a:t>
            </a:r>
            <a:r>
              <a:rPr lang="en-US" altLang="en-US" sz="2800" b="1">
                <a:solidFill>
                  <a:srgbClr val="009900"/>
                </a:solidFill>
                <a:latin typeface="Kerala" panose="020B0604020202020204" pitchFamily="2" charset="0"/>
              </a:rPr>
              <a:t>.</a:t>
            </a:r>
            <a:r>
              <a:rPr lang="en-US" altLang="en-US" sz="2800" i="1">
                <a:solidFill>
                  <a:srgbClr val="00FF00"/>
                </a:solidFill>
                <a:latin typeface="Times" panose="02020603050405020304" pitchFamily="18" charset="0"/>
              </a:rPr>
              <a:t> 7: 4-16</a:t>
            </a:r>
          </a:p>
          <a:p>
            <a:pPr>
              <a:defRPr/>
            </a:pPr>
            <a:r>
              <a:rPr lang="en-US" altLang="en-US" sz="2800" i="1">
                <a:solidFill>
                  <a:srgbClr val="00FF00"/>
                </a:solidFill>
                <a:latin typeface="Times" panose="02020603050405020304" pitchFamily="18" charset="0"/>
              </a:rPr>
              <a:t>1 </a:t>
            </a:r>
            <a:r>
              <a:rPr lang="en-US" altLang="en-US" sz="2800">
                <a:solidFill>
                  <a:srgbClr val="00FF00"/>
                </a:solidFill>
                <a:latin typeface="Kerala" panose="020B0604020202020204" pitchFamily="2" charset="0"/>
              </a:rPr>
              <a:t>ÆßÈ.</a:t>
            </a:r>
            <a:r>
              <a:rPr lang="en-US" altLang="en-US" sz="2800" i="1">
                <a:solidFill>
                  <a:srgbClr val="00FF00"/>
                </a:solidFill>
                <a:latin typeface="Times" panose="02020603050405020304" pitchFamily="18" charset="0"/>
              </a:rPr>
              <a:t> 17: 3-15</a:t>
            </a:r>
          </a:p>
        </p:txBody>
      </p:sp>
      <p:sp>
        <p:nvSpPr>
          <p:cNvPr id="458761" name="Rectangle 9">
            <a:extLst>
              <a:ext uri="{FF2B5EF4-FFF2-40B4-BE49-F238E27FC236}">
                <a16:creationId xmlns:a16="http://schemas.microsoft.com/office/drawing/2014/main" id="{F80D0C7F-4ABB-EBA4-A4C6-B92066B0493A}"/>
              </a:ext>
            </a:extLst>
          </p:cNvPr>
          <p:cNvSpPr>
            <a:spLocks noChangeArrowheads="1"/>
          </p:cNvSpPr>
          <p:nvPr/>
        </p:nvSpPr>
        <p:spPr bwMode="auto">
          <a:xfrm>
            <a:off x="6135688" y="4916488"/>
            <a:ext cx="2425700" cy="5159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a:solidFill>
                  <a:srgbClr val="00FF00"/>
                </a:solidFill>
                <a:latin typeface="Kerala" panose="020B0604020202020204" pitchFamily="2" charset="0"/>
              </a:rPr>
              <a:t>Ïßæø.</a:t>
            </a:r>
            <a:r>
              <a:rPr lang="en-US" altLang="en-US" sz="2800" i="1">
                <a:solidFill>
                  <a:srgbClr val="00FF00"/>
                </a:solidFill>
                <a:latin typeface="Times" panose="02020603050405020304" pitchFamily="18" charset="0"/>
              </a:rPr>
              <a:t> 31: 31-33</a:t>
            </a:r>
          </a:p>
        </p:txBody>
      </p:sp>
      <p:sp>
        <p:nvSpPr>
          <p:cNvPr id="458762" name="Rectangle 10">
            <a:extLst>
              <a:ext uri="{FF2B5EF4-FFF2-40B4-BE49-F238E27FC236}">
                <a16:creationId xmlns:a16="http://schemas.microsoft.com/office/drawing/2014/main" id="{A24E9A7D-E33C-0392-67F6-08C5ACE3C806}"/>
              </a:ext>
            </a:extLst>
          </p:cNvPr>
          <p:cNvSpPr>
            <a:spLocks noChangeArrowheads="1"/>
          </p:cNvSpPr>
          <p:nvPr/>
        </p:nvSpPr>
        <p:spPr bwMode="auto">
          <a:xfrm>
            <a:off x="631825" y="4899025"/>
            <a:ext cx="2200275" cy="5159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a:solidFill>
                  <a:srgbClr val="00FF00"/>
                </a:solidFill>
                <a:latin typeface="Kerala" panose="020B0604020202020204" pitchFamily="2" charset="0"/>
              </a:rPr>
              <a:t>¦Õ.</a:t>
            </a:r>
            <a:r>
              <a:rPr lang="en-US" altLang="en-US" sz="2800" i="1">
                <a:solidFill>
                  <a:srgbClr val="00FF00"/>
                </a:solidFill>
                <a:latin typeface="Times" panose="02020603050405020304" pitchFamily="18" charset="0"/>
              </a:rPr>
              <a:t> 30: 1-10</a:t>
            </a:r>
          </a:p>
        </p:txBody>
      </p:sp>
      <p:sp>
        <p:nvSpPr>
          <p:cNvPr id="458763" name="Rectangle 11">
            <a:extLst>
              <a:ext uri="{FF2B5EF4-FFF2-40B4-BE49-F238E27FC236}">
                <a16:creationId xmlns:a16="http://schemas.microsoft.com/office/drawing/2014/main" id="{36364345-5ABE-4568-3CEC-B74CC8332CFA}"/>
              </a:ext>
            </a:extLst>
          </p:cNvPr>
          <p:cNvSpPr>
            <a:spLocks noChangeArrowheads="1"/>
          </p:cNvSpPr>
          <p:nvPr/>
        </p:nvSpPr>
        <p:spPr bwMode="auto">
          <a:xfrm>
            <a:off x="631825" y="4127500"/>
            <a:ext cx="7743825" cy="6985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4000">
                <a:solidFill>
                  <a:srgbClr val="FAFD00"/>
                </a:solidFill>
                <a:latin typeface="Arial" panose="020B0604020202020204" pitchFamily="34" charset="0"/>
              </a:rPr>
              <a:t>    </a:t>
            </a:r>
            <a:r>
              <a:rPr lang="en-US" altLang="en-US" sz="4000">
                <a:solidFill>
                  <a:srgbClr val="FFFF00"/>
                </a:solidFill>
                <a:latin typeface="Kerala" panose="020B0604020202020204" pitchFamily="2" charset="0"/>
              </a:rPr>
              <a:t>çÆÖ¢</a:t>
            </a:r>
            <a:r>
              <a:rPr lang="en-US" altLang="en-US" sz="4000">
                <a:solidFill>
                  <a:srgbClr val="FAFD00"/>
                </a:solidFill>
                <a:latin typeface="Arial" panose="020B0604020202020204" pitchFamily="34" charset="0"/>
              </a:rPr>
              <a:t> 	   </a:t>
            </a:r>
            <a:r>
              <a:rPr lang="en-US" altLang="en-US" sz="4000">
                <a:solidFill>
                  <a:srgbClr val="FAFD00"/>
                </a:solidFill>
                <a:latin typeface="Kerala" panose="020B0604020202020204" pitchFamily="2" charset="0"/>
              </a:rPr>
              <a:t>ÆÞÕàÆßçÈÞ¿áU  ÉáÄßÏ</a:t>
            </a:r>
          </a:p>
        </p:txBody>
      </p:sp>
      <p:sp>
        <p:nvSpPr>
          <p:cNvPr id="458764" name="Rectangle 12">
            <a:extLst>
              <a:ext uri="{FF2B5EF4-FFF2-40B4-BE49-F238E27FC236}">
                <a16:creationId xmlns:a16="http://schemas.microsoft.com/office/drawing/2014/main" id="{5EC9C787-AB6C-17CE-6134-A06F06C10EBC}"/>
              </a:ext>
            </a:extLst>
          </p:cNvPr>
          <p:cNvSpPr>
            <a:spLocks noChangeArrowheads="1"/>
          </p:cNvSpPr>
          <p:nvPr/>
        </p:nvSpPr>
        <p:spPr bwMode="auto">
          <a:xfrm>
            <a:off x="635000" y="3468688"/>
            <a:ext cx="7840663" cy="2406650"/>
          </a:xfrm>
          <a:prstGeom prst="rect">
            <a:avLst/>
          </a:prstGeom>
          <a:noFill/>
          <a:ln w="508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65" name="Oval 13">
            <a:extLst>
              <a:ext uri="{FF2B5EF4-FFF2-40B4-BE49-F238E27FC236}">
                <a16:creationId xmlns:a16="http://schemas.microsoft.com/office/drawing/2014/main" id="{18AD9820-95D4-4CFB-EBC8-FC9100FEF379}"/>
              </a:ext>
            </a:extLst>
          </p:cNvPr>
          <p:cNvSpPr>
            <a:spLocks noChangeArrowheads="1"/>
          </p:cNvSpPr>
          <p:nvPr/>
        </p:nvSpPr>
        <p:spPr bwMode="auto">
          <a:xfrm>
            <a:off x="6354763" y="4110038"/>
            <a:ext cx="1808162"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1" name="Oval 69">
            <a:extLst>
              <a:ext uri="{FF2B5EF4-FFF2-40B4-BE49-F238E27FC236}">
                <a16:creationId xmlns:a16="http://schemas.microsoft.com/office/drawing/2014/main" id="{C58D41D6-18A2-3C1A-B127-7AA0741D3B9C}"/>
              </a:ext>
            </a:extLst>
          </p:cNvPr>
          <p:cNvSpPr>
            <a:spLocks noChangeArrowheads="1"/>
          </p:cNvSpPr>
          <p:nvPr/>
        </p:nvSpPr>
        <p:spPr bwMode="auto">
          <a:xfrm>
            <a:off x="2884488" y="4138613"/>
            <a:ext cx="3313112"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2" name="Oval 70">
            <a:extLst>
              <a:ext uri="{FF2B5EF4-FFF2-40B4-BE49-F238E27FC236}">
                <a16:creationId xmlns:a16="http://schemas.microsoft.com/office/drawing/2014/main" id="{EDD8B233-1ACE-40F0-A4EA-A09F218FF3E9}"/>
              </a:ext>
            </a:extLst>
          </p:cNvPr>
          <p:cNvSpPr>
            <a:spLocks noChangeArrowheads="1"/>
          </p:cNvSpPr>
          <p:nvPr/>
        </p:nvSpPr>
        <p:spPr bwMode="auto">
          <a:xfrm>
            <a:off x="765175" y="4191000"/>
            <a:ext cx="2012950"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3" name="Oval 71">
            <a:extLst>
              <a:ext uri="{FF2B5EF4-FFF2-40B4-BE49-F238E27FC236}">
                <a16:creationId xmlns:a16="http://schemas.microsoft.com/office/drawing/2014/main" id="{B6328353-4075-133B-80FD-3E39D7F0C79B}"/>
              </a:ext>
            </a:extLst>
          </p:cNvPr>
          <p:cNvSpPr>
            <a:spLocks noChangeArrowheads="1"/>
          </p:cNvSpPr>
          <p:nvPr/>
        </p:nvSpPr>
        <p:spPr bwMode="auto">
          <a:xfrm>
            <a:off x="1992313" y="876300"/>
            <a:ext cx="5199062" cy="746125"/>
          </a:xfrm>
          <a:prstGeom prst="ellipse">
            <a:avLst/>
          </a:prstGeom>
          <a:noFill/>
          <a:ln w="508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id-ID" sz="2800">
              <a:solidFill>
                <a:srgbClr val="FF0000"/>
              </a:solidFill>
              <a:latin typeface="Comic Sans MS" charset="0"/>
              <a:ea typeface="+mn-ea"/>
            </a:endParaRPr>
          </a:p>
        </p:txBody>
      </p:sp>
      <p:sp>
        <p:nvSpPr>
          <p:cNvPr id="458824" name="Oval 72">
            <a:extLst>
              <a:ext uri="{FF2B5EF4-FFF2-40B4-BE49-F238E27FC236}">
                <a16:creationId xmlns:a16="http://schemas.microsoft.com/office/drawing/2014/main" id="{BB75C080-F966-8700-22B0-0C8E659BA5DE}"/>
              </a:ext>
            </a:extLst>
          </p:cNvPr>
          <p:cNvSpPr>
            <a:spLocks noChangeArrowheads="1"/>
          </p:cNvSpPr>
          <p:nvPr/>
        </p:nvSpPr>
        <p:spPr bwMode="auto">
          <a:xfrm>
            <a:off x="5870575" y="3402013"/>
            <a:ext cx="2365375"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5" name="Oval 73">
            <a:extLst>
              <a:ext uri="{FF2B5EF4-FFF2-40B4-BE49-F238E27FC236}">
                <a16:creationId xmlns:a16="http://schemas.microsoft.com/office/drawing/2014/main" id="{C18CBB2F-A60D-C499-E2AA-16A28EE3475D}"/>
              </a:ext>
            </a:extLst>
          </p:cNvPr>
          <p:cNvSpPr>
            <a:spLocks noChangeArrowheads="1"/>
          </p:cNvSpPr>
          <p:nvPr/>
        </p:nvSpPr>
        <p:spPr bwMode="auto">
          <a:xfrm>
            <a:off x="3571875" y="3398838"/>
            <a:ext cx="1808163"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6" name="Oval 74">
            <a:extLst>
              <a:ext uri="{FF2B5EF4-FFF2-40B4-BE49-F238E27FC236}">
                <a16:creationId xmlns:a16="http://schemas.microsoft.com/office/drawing/2014/main" id="{507445C8-A4AC-E681-D65A-B3A4B4F2789E}"/>
              </a:ext>
            </a:extLst>
          </p:cNvPr>
          <p:cNvSpPr>
            <a:spLocks noChangeArrowheads="1"/>
          </p:cNvSpPr>
          <p:nvPr/>
        </p:nvSpPr>
        <p:spPr bwMode="auto">
          <a:xfrm>
            <a:off x="671513" y="3417888"/>
            <a:ext cx="2076450"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8" name="AutoShape 76">
            <a:extLst>
              <a:ext uri="{FF2B5EF4-FFF2-40B4-BE49-F238E27FC236}">
                <a16:creationId xmlns:a16="http://schemas.microsoft.com/office/drawing/2014/main" id="{091F95A4-BBA6-698F-44C8-AAF11899F3BD}"/>
              </a:ext>
            </a:extLst>
          </p:cNvPr>
          <p:cNvSpPr>
            <a:spLocks noChangeArrowheads="1"/>
          </p:cNvSpPr>
          <p:nvPr/>
        </p:nvSpPr>
        <p:spPr bwMode="auto">
          <a:xfrm rot="-9443151">
            <a:off x="7431088" y="2319338"/>
            <a:ext cx="730250" cy="1328737"/>
          </a:xfrm>
          <a:prstGeom prst="upArrow">
            <a:avLst>
              <a:gd name="adj1" fmla="val 50000"/>
              <a:gd name="adj2" fmla="val 45489"/>
            </a:avLst>
          </a:prstGeom>
          <a:solidFill>
            <a:schemeClr val="tx1"/>
          </a:solidFill>
          <a:ln w="9525">
            <a:miter lim="800000"/>
            <a:headEnd/>
            <a:tailEnd/>
          </a:ln>
          <a:scene3d>
            <a:camera prst="legacyPerspectiveTop">
              <a:rot lat="0" lon="1500000" rev="0"/>
            </a:camera>
            <a:lightRig rig="legacyFlat3" dir="b"/>
          </a:scene3d>
          <a:sp3d extrusionH="430200" prstMaterial="legacyMatte">
            <a:bevelT w="13500" h="13500" prst="angle"/>
            <a:bevelB w="13500" h="13500" prst="angle"/>
            <a:extrusionClr>
              <a:srgbClr val="95A0C7"/>
            </a:extrusionClr>
            <a:contourClr>
              <a:schemeClr val="tx1"/>
            </a:contourClr>
          </a:sp3d>
        </p:spPr>
        <p:txBody>
          <a:bodyPr wrap="none" anchor="ctr">
            <a:flatTx/>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69" name="Text Box 148">
            <a:extLst>
              <a:ext uri="{FF2B5EF4-FFF2-40B4-BE49-F238E27FC236}">
                <a16:creationId xmlns:a16="http://schemas.microsoft.com/office/drawing/2014/main" id="{DBE97B2F-1476-00E4-109C-EC5E5575E87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3270" name="Text Box 149">
            <a:extLst>
              <a:ext uri="{FF2B5EF4-FFF2-40B4-BE49-F238E27FC236}">
                <a16:creationId xmlns:a16="http://schemas.microsoft.com/office/drawing/2014/main" id="{0B3EC42D-8524-0812-272C-CC5315703B4E}"/>
              </a:ext>
            </a:extLst>
          </p:cNvPr>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5</a:t>
            </a:r>
            <a:endParaRPr lang="en-US" altLang="en-US">
              <a:solidFill>
                <a:srgbClr val="FFA27C"/>
              </a:solidFill>
              <a:latin typeface="B VAG Rounded Bold" charset="0"/>
            </a:endParaRPr>
          </a:p>
        </p:txBody>
      </p:sp>
      <p:sp>
        <p:nvSpPr>
          <p:cNvPr id="53271" name="Freeform 151">
            <a:extLst>
              <a:ext uri="{FF2B5EF4-FFF2-40B4-BE49-F238E27FC236}">
                <a16:creationId xmlns:a16="http://schemas.microsoft.com/office/drawing/2014/main" id="{6D300A8A-51DA-631D-33B3-9DFDDAEF0505}"/>
              </a:ext>
            </a:extLst>
          </p:cNvPr>
          <p:cNvSpPr>
            <a:spLocks/>
          </p:cNvSpPr>
          <p:nvPr/>
        </p:nvSpPr>
        <p:spPr bwMode="auto">
          <a:xfrm>
            <a:off x="8793163" y="356235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272" name="AutoShape 152">
            <a:extLst>
              <a:ext uri="{FF2B5EF4-FFF2-40B4-BE49-F238E27FC236}">
                <a16:creationId xmlns:a16="http://schemas.microsoft.com/office/drawing/2014/main" id="{0D88B654-6FE7-6228-57ED-16B259E1848F}"/>
              </a:ext>
            </a:extLst>
          </p:cNvPr>
          <p:cNvSpPr>
            <a:spLocks noChangeArrowheads="1"/>
          </p:cNvSpPr>
          <p:nvPr/>
        </p:nvSpPr>
        <p:spPr bwMode="auto">
          <a:xfrm>
            <a:off x="8026400" y="3448050"/>
            <a:ext cx="744538" cy="28257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73" name="Rectangle 153">
            <a:extLst>
              <a:ext uri="{FF2B5EF4-FFF2-40B4-BE49-F238E27FC236}">
                <a16:creationId xmlns:a16="http://schemas.microsoft.com/office/drawing/2014/main" id="{84AF7C2F-C1D0-A7A0-B8AD-376E3362FB1E}"/>
              </a:ext>
            </a:extLst>
          </p:cNvPr>
          <p:cNvSpPr>
            <a:spLocks noChangeArrowheads="1"/>
          </p:cNvSpPr>
          <p:nvPr/>
        </p:nvSpPr>
        <p:spPr bwMode="auto">
          <a:xfrm>
            <a:off x="8027988" y="3608388"/>
            <a:ext cx="971550" cy="1671637"/>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74" name="Line 154">
            <a:extLst>
              <a:ext uri="{FF2B5EF4-FFF2-40B4-BE49-F238E27FC236}">
                <a16:creationId xmlns:a16="http://schemas.microsoft.com/office/drawing/2014/main" id="{6AC56AA4-BF8A-68AC-EB52-0D71814CEA78}"/>
              </a:ext>
            </a:extLst>
          </p:cNvPr>
          <p:cNvSpPr>
            <a:spLocks noChangeShapeType="1"/>
          </p:cNvSpPr>
          <p:nvPr/>
        </p:nvSpPr>
        <p:spPr bwMode="auto">
          <a:xfrm>
            <a:off x="8086725" y="376555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5" name="Rectangle 155">
            <a:extLst>
              <a:ext uri="{FF2B5EF4-FFF2-40B4-BE49-F238E27FC236}">
                <a16:creationId xmlns:a16="http://schemas.microsoft.com/office/drawing/2014/main" id="{2FF111EF-9B7A-F48E-3BAE-64E17CA2F0D0}"/>
              </a:ext>
            </a:extLst>
          </p:cNvPr>
          <p:cNvSpPr>
            <a:spLocks noChangeArrowheads="1"/>
          </p:cNvSpPr>
          <p:nvPr/>
        </p:nvSpPr>
        <p:spPr bwMode="auto">
          <a:xfrm>
            <a:off x="8399463" y="3556000"/>
            <a:ext cx="355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76" name="Rectangle 156">
            <a:extLst>
              <a:ext uri="{FF2B5EF4-FFF2-40B4-BE49-F238E27FC236}">
                <a16:creationId xmlns:a16="http://schemas.microsoft.com/office/drawing/2014/main" id="{54319E79-F557-0D25-BE01-EE0D4FC16FF3}"/>
              </a:ext>
            </a:extLst>
          </p:cNvPr>
          <p:cNvSpPr>
            <a:spLocks noChangeArrowheads="1"/>
          </p:cNvSpPr>
          <p:nvPr/>
        </p:nvSpPr>
        <p:spPr bwMode="auto">
          <a:xfrm>
            <a:off x="8054975" y="3533775"/>
            <a:ext cx="368300" cy="1270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77" name="Line 157">
            <a:extLst>
              <a:ext uri="{FF2B5EF4-FFF2-40B4-BE49-F238E27FC236}">
                <a16:creationId xmlns:a16="http://schemas.microsoft.com/office/drawing/2014/main" id="{3FE345B6-23F5-F1A8-1F8F-6ECCEB45B15A}"/>
              </a:ext>
            </a:extLst>
          </p:cNvPr>
          <p:cNvSpPr>
            <a:spLocks noChangeShapeType="1"/>
          </p:cNvSpPr>
          <p:nvPr/>
        </p:nvSpPr>
        <p:spPr bwMode="auto">
          <a:xfrm>
            <a:off x="8086725" y="39497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8" name="Line 158">
            <a:extLst>
              <a:ext uri="{FF2B5EF4-FFF2-40B4-BE49-F238E27FC236}">
                <a16:creationId xmlns:a16="http://schemas.microsoft.com/office/drawing/2014/main" id="{0B6F40E2-048F-F2F7-E685-AB07C5AFBC9B}"/>
              </a:ext>
            </a:extLst>
          </p:cNvPr>
          <p:cNvSpPr>
            <a:spLocks noChangeShapeType="1"/>
          </p:cNvSpPr>
          <p:nvPr/>
        </p:nvSpPr>
        <p:spPr bwMode="auto">
          <a:xfrm>
            <a:off x="8086725" y="41275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9" name="Line 159">
            <a:extLst>
              <a:ext uri="{FF2B5EF4-FFF2-40B4-BE49-F238E27FC236}">
                <a16:creationId xmlns:a16="http://schemas.microsoft.com/office/drawing/2014/main" id="{CF3ED0B5-75D0-05DA-CB43-B38113C04D79}"/>
              </a:ext>
            </a:extLst>
          </p:cNvPr>
          <p:cNvSpPr>
            <a:spLocks noChangeShapeType="1"/>
          </p:cNvSpPr>
          <p:nvPr/>
        </p:nvSpPr>
        <p:spPr bwMode="auto">
          <a:xfrm>
            <a:off x="8086725" y="43053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0" name="Line 160">
            <a:extLst>
              <a:ext uri="{FF2B5EF4-FFF2-40B4-BE49-F238E27FC236}">
                <a16:creationId xmlns:a16="http://schemas.microsoft.com/office/drawing/2014/main" id="{8A4F0C59-D6E4-25D9-F482-CA0072CC7141}"/>
              </a:ext>
            </a:extLst>
          </p:cNvPr>
          <p:cNvSpPr>
            <a:spLocks noChangeShapeType="1"/>
          </p:cNvSpPr>
          <p:nvPr/>
        </p:nvSpPr>
        <p:spPr bwMode="auto">
          <a:xfrm>
            <a:off x="8088313" y="4826000"/>
            <a:ext cx="8207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1" name="Line 161">
            <a:extLst>
              <a:ext uri="{FF2B5EF4-FFF2-40B4-BE49-F238E27FC236}">
                <a16:creationId xmlns:a16="http://schemas.microsoft.com/office/drawing/2014/main" id="{C6FD550F-9D43-7BAB-DF4F-6965E94281A0}"/>
              </a:ext>
            </a:extLst>
          </p:cNvPr>
          <p:cNvSpPr>
            <a:spLocks noChangeShapeType="1"/>
          </p:cNvSpPr>
          <p:nvPr/>
        </p:nvSpPr>
        <p:spPr bwMode="auto">
          <a:xfrm>
            <a:off x="8086725" y="44704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2" name="Line 162">
            <a:extLst>
              <a:ext uri="{FF2B5EF4-FFF2-40B4-BE49-F238E27FC236}">
                <a16:creationId xmlns:a16="http://schemas.microsoft.com/office/drawing/2014/main" id="{F6185191-FEC8-69C7-91E1-8A0DCB9E2F09}"/>
              </a:ext>
            </a:extLst>
          </p:cNvPr>
          <p:cNvSpPr>
            <a:spLocks noChangeShapeType="1"/>
          </p:cNvSpPr>
          <p:nvPr/>
        </p:nvSpPr>
        <p:spPr bwMode="auto">
          <a:xfrm>
            <a:off x="8086725" y="50038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3" name="Line 163">
            <a:extLst>
              <a:ext uri="{FF2B5EF4-FFF2-40B4-BE49-F238E27FC236}">
                <a16:creationId xmlns:a16="http://schemas.microsoft.com/office/drawing/2014/main" id="{46FAED72-EF97-E4C5-7360-1FC11F8672E8}"/>
              </a:ext>
            </a:extLst>
          </p:cNvPr>
          <p:cNvSpPr>
            <a:spLocks noChangeShapeType="1"/>
          </p:cNvSpPr>
          <p:nvPr/>
        </p:nvSpPr>
        <p:spPr bwMode="auto">
          <a:xfrm>
            <a:off x="8086725" y="51816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4" name="Line 164">
            <a:extLst>
              <a:ext uri="{FF2B5EF4-FFF2-40B4-BE49-F238E27FC236}">
                <a16:creationId xmlns:a16="http://schemas.microsoft.com/office/drawing/2014/main" id="{603575D4-F219-C492-4006-923B087CE9A6}"/>
              </a:ext>
            </a:extLst>
          </p:cNvPr>
          <p:cNvSpPr>
            <a:spLocks noChangeShapeType="1"/>
          </p:cNvSpPr>
          <p:nvPr/>
        </p:nvSpPr>
        <p:spPr bwMode="auto">
          <a:xfrm>
            <a:off x="8086725" y="46482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5" name="Line 165">
            <a:extLst>
              <a:ext uri="{FF2B5EF4-FFF2-40B4-BE49-F238E27FC236}">
                <a16:creationId xmlns:a16="http://schemas.microsoft.com/office/drawing/2014/main" id="{7F785B3C-1965-E5E4-CD6B-199C55928519}"/>
              </a:ext>
            </a:extLst>
          </p:cNvPr>
          <p:cNvSpPr>
            <a:spLocks noChangeShapeType="1"/>
          </p:cNvSpPr>
          <p:nvPr/>
        </p:nvSpPr>
        <p:spPr bwMode="auto">
          <a:xfrm>
            <a:off x="8507413" y="4032250"/>
            <a:ext cx="0" cy="11811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6" name="Line 166">
            <a:extLst>
              <a:ext uri="{FF2B5EF4-FFF2-40B4-BE49-F238E27FC236}">
                <a16:creationId xmlns:a16="http://schemas.microsoft.com/office/drawing/2014/main" id="{FC0337EB-ED44-7780-3AFC-7D7F82BFF61D}"/>
              </a:ext>
            </a:extLst>
          </p:cNvPr>
          <p:cNvSpPr>
            <a:spLocks noChangeShapeType="1"/>
          </p:cNvSpPr>
          <p:nvPr/>
        </p:nvSpPr>
        <p:spPr bwMode="auto">
          <a:xfrm>
            <a:off x="8494713" y="3962400"/>
            <a:ext cx="19050" cy="5207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7" name="Rectangle 167">
            <a:extLst>
              <a:ext uri="{FF2B5EF4-FFF2-40B4-BE49-F238E27FC236}">
                <a16:creationId xmlns:a16="http://schemas.microsoft.com/office/drawing/2014/main" id="{B81F5713-7D4E-765F-FE80-8E6965DDEF67}"/>
              </a:ext>
            </a:extLst>
          </p:cNvPr>
          <p:cNvSpPr>
            <a:spLocks noChangeArrowheads="1"/>
          </p:cNvSpPr>
          <p:nvPr/>
        </p:nvSpPr>
        <p:spPr bwMode="auto">
          <a:xfrm>
            <a:off x="8018463" y="3436938"/>
            <a:ext cx="8366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sp>
        <p:nvSpPr>
          <p:cNvPr id="53288" name="Rectangle 168">
            <a:extLst>
              <a:ext uri="{FF2B5EF4-FFF2-40B4-BE49-F238E27FC236}">
                <a16:creationId xmlns:a16="http://schemas.microsoft.com/office/drawing/2014/main" id="{3064F894-74B1-4629-C6E4-BE4C0E0BCFE0}"/>
              </a:ext>
            </a:extLst>
          </p:cNvPr>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sp>
        <p:nvSpPr>
          <p:cNvPr id="458921" name="Rectangle 169">
            <a:extLst>
              <a:ext uri="{FF2B5EF4-FFF2-40B4-BE49-F238E27FC236}">
                <a16:creationId xmlns:a16="http://schemas.microsoft.com/office/drawing/2014/main" id="{1684FEF4-3F5E-EDE4-BF50-3FF616203AE5}"/>
              </a:ext>
            </a:extLst>
          </p:cNvPr>
          <p:cNvSpPr>
            <a:spLocks noChangeArrowheads="1"/>
          </p:cNvSpPr>
          <p:nvPr/>
        </p:nvSpPr>
        <p:spPr bwMode="auto">
          <a:xfrm>
            <a:off x="8051800" y="3789363"/>
            <a:ext cx="1009650" cy="271462"/>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12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a:t>
            </a:r>
          </a:p>
        </p:txBody>
      </p:sp>
      <p:sp>
        <p:nvSpPr>
          <p:cNvPr id="53290" name="Rectangle 170">
            <a:extLst>
              <a:ext uri="{FF2B5EF4-FFF2-40B4-BE49-F238E27FC236}">
                <a16:creationId xmlns:a16="http://schemas.microsoft.com/office/drawing/2014/main" id="{2F4079DF-74B6-1977-7E0B-D2B23F52F017}"/>
              </a:ext>
            </a:extLst>
          </p:cNvPr>
          <p:cNvSpPr>
            <a:spLocks noChangeArrowheads="1"/>
          </p:cNvSpPr>
          <p:nvPr/>
        </p:nvSpPr>
        <p:spPr bwMode="auto">
          <a:xfrm>
            <a:off x="8032750" y="3973513"/>
            <a:ext cx="9699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chemeClr val="bg2"/>
                </a:solidFill>
                <a:latin typeface="Times" panose="02020603050405020304" pitchFamily="18" charset="0"/>
              </a:rPr>
              <a:t> </a:t>
            </a:r>
            <a:r>
              <a:rPr lang="en-US" altLang="en-US" sz="1000">
                <a:solidFill>
                  <a:schemeClr val="bg2"/>
                </a:solidFill>
                <a:latin typeface="Kerala" pitchFamily="2" charset="0"/>
              </a:rPr>
              <a:t>Õ¿Aíå æÄAí</a:t>
            </a:r>
          </a:p>
        </p:txBody>
      </p:sp>
      <p:sp>
        <p:nvSpPr>
          <p:cNvPr id="53291" name="Rectangle 171">
            <a:extLst>
              <a:ext uri="{FF2B5EF4-FFF2-40B4-BE49-F238E27FC236}">
                <a16:creationId xmlns:a16="http://schemas.microsoft.com/office/drawing/2014/main" id="{6A616EA0-4C14-7116-D419-FFD76FE3B9B3}"/>
              </a:ext>
            </a:extLst>
          </p:cNvPr>
          <p:cNvSpPr>
            <a:spLocks noChangeArrowheads="1"/>
          </p:cNvSpPr>
          <p:nvPr/>
        </p:nvSpPr>
        <p:spPr bwMode="auto">
          <a:xfrm>
            <a:off x="8002588" y="4483100"/>
            <a:ext cx="827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accent1"/>
                </a:solidFill>
                <a:latin typeface="Kerala" pitchFamily="2" charset="0"/>
              </a:rPr>
              <a:t>dÉÕÞºµzÞV</a:t>
            </a:r>
          </a:p>
        </p:txBody>
      </p:sp>
      <p:grpSp>
        <p:nvGrpSpPr>
          <p:cNvPr id="53292" name="Group 172">
            <a:extLst>
              <a:ext uri="{FF2B5EF4-FFF2-40B4-BE49-F238E27FC236}">
                <a16:creationId xmlns:a16="http://schemas.microsoft.com/office/drawing/2014/main" id="{EF079AC5-C26D-E8DA-0657-166341FD768D}"/>
              </a:ext>
            </a:extLst>
          </p:cNvPr>
          <p:cNvGrpSpPr>
            <a:grpSpLocks/>
          </p:cNvGrpSpPr>
          <p:nvPr/>
        </p:nvGrpSpPr>
        <p:grpSpPr bwMode="auto">
          <a:xfrm>
            <a:off x="8061325" y="4151313"/>
            <a:ext cx="931863" cy="377825"/>
            <a:chOff x="5078" y="2615"/>
            <a:chExt cx="587" cy="238"/>
          </a:xfrm>
        </p:grpSpPr>
        <p:sp>
          <p:nvSpPr>
            <p:cNvPr id="53295" name="Rectangle 173">
              <a:extLst>
                <a:ext uri="{FF2B5EF4-FFF2-40B4-BE49-F238E27FC236}">
                  <a16:creationId xmlns:a16="http://schemas.microsoft.com/office/drawing/2014/main" id="{A54AAD80-C48E-AEB6-CA21-9B7F9E0C6168}"/>
                </a:ext>
              </a:extLst>
            </p:cNvPr>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a:solidFill>
                    <a:schemeClr val="bg2"/>
                  </a:solidFill>
                  <a:latin typeface="Kerala" pitchFamily="2" charset="0"/>
                </a:rPr>
                <a:t>ÏßdØÞçÏW</a:t>
              </a:r>
              <a:endParaRPr lang="en-US" altLang="en-US" sz="700" b="1">
                <a:solidFill>
                  <a:srgbClr val="000000"/>
                </a:solidFill>
                <a:latin typeface="Helvetica" pitchFamily="2" charset="0"/>
              </a:endParaRPr>
            </a:p>
          </p:txBody>
        </p:sp>
        <p:sp>
          <p:nvSpPr>
            <p:cNvPr id="53296" name="Rectangle 174">
              <a:extLst>
                <a:ext uri="{FF2B5EF4-FFF2-40B4-BE49-F238E27FC236}">
                  <a16:creationId xmlns:a16="http://schemas.microsoft.com/office/drawing/2014/main" id="{9CF0BC15-2CD8-3CD4-1DF9-3A26807D43B2}"/>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endParaRPr lang="en-US" altLang="en-US" sz="800" b="1">
                <a:solidFill>
                  <a:srgbClr val="000000"/>
                </a:solidFill>
                <a:latin typeface="Helvetica" pitchFamily="2" charset="0"/>
              </a:endParaRPr>
            </a:p>
          </p:txBody>
        </p:sp>
        <p:sp>
          <p:nvSpPr>
            <p:cNvPr id="53297" name="Rectangle 175">
              <a:extLst>
                <a:ext uri="{FF2B5EF4-FFF2-40B4-BE49-F238E27FC236}">
                  <a16:creationId xmlns:a16="http://schemas.microsoft.com/office/drawing/2014/main" id="{F54FDEE3-AF49-EAD4-E433-86FCABB4557A}"/>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458928" name="Rectangle 176">
            <a:extLst>
              <a:ext uri="{FF2B5EF4-FFF2-40B4-BE49-F238E27FC236}">
                <a16:creationId xmlns:a16="http://schemas.microsoft.com/office/drawing/2014/main" id="{8BC2A10C-09FF-FCF1-EF8F-A64615BCE0CE}"/>
              </a:ext>
            </a:extLst>
          </p:cNvPr>
          <p:cNvSpPr>
            <a:spLocks noChangeArrowheads="1"/>
          </p:cNvSpPr>
          <p:nvPr/>
        </p:nvSpPr>
        <p:spPr bwMode="auto">
          <a:xfrm>
            <a:off x="8091488" y="65325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45</a:t>
            </a:r>
          </a:p>
        </p:txBody>
      </p:sp>
      <p:sp>
        <p:nvSpPr>
          <p:cNvPr id="53294" name="Text Box 177">
            <a:extLst>
              <a:ext uri="{FF2B5EF4-FFF2-40B4-BE49-F238E27FC236}">
                <a16:creationId xmlns:a16="http://schemas.microsoft.com/office/drawing/2014/main" id="{32E33598-5EB1-270D-F9AF-E143E692A86E}"/>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8823"/>
                                        </p:tgtEl>
                                        <p:attrNameLst>
                                          <p:attrName>style.visibility</p:attrName>
                                        </p:attrNameLst>
                                      </p:cBhvr>
                                      <p:to>
                                        <p:strVal val="visible"/>
                                      </p:to>
                                    </p:set>
                                    <p:anim calcmode="lin" valueType="num">
                                      <p:cBhvr>
                                        <p:cTn id="7" dur="500" fill="hold"/>
                                        <p:tgtEl>
                                          <p:spTgt spid="458823"/>
                                        </p:tgtEl>
                                        <p:attrNameLst>
                                          <p:attrName>ppt_w</p:attrName>
                                        </p:attrNameLst>
                                      </p:cBhvr>
                                      <p:tavLst>
                                        <p:tav tm="0">
                                          <p:val>
                                            <p:fltVal val="0"/>
                                          </p:val>
                                        </p:tav>
                                        <p:tav tm="100000">
                                          <p:val>
                                            <p:strVal val="#ppt_w"/>
                                          </p:val>
                                        </p:tav>
                                      </p:tavLst>
                                    </p:anim>
                                    <p:anim calcmode="lin" valueType="num">
                                      <p:cBhvr>
                                        <p:cTn id="8" dur="500" fill="hold"/>
                                        <p:tgtEl>
                                          <p:spTgt spid="458823"/>
                                        </p:tgtEl>
                                        <p:attrNameLst>
                                          <p:attrName>ppt_h</p:attrName>
                                        </p:attrNameLst>
                                      </p:cBhvr>
                                      <p:tavLst>
                                        <p:tav tm="0">
                                          <p:val>
                                            <p:fltVal val="0"/>
                                          </p:val>
                                        </p:tav>
                                        <p:tav tm="100000">
                                          <p:val>
                                            <p:strVal val="#ppt_h"/>
                                          </p:val>
                                        </p:tav>
                                      </p:tavLst>
                                    </p:anim>
                                    <p:anim calcmode="lin" valueType="num">
                                      <p:cBhvr>
                                        <p:cTn id="9" dur="500" fill="hold"/>
                                        <p:tgtEl>
                                          <p:spTgt spid="458823"/>
                                        </p:tgtEl>
                                        <p:attrNameLst>
                                          <p:attrName>ppt_x</p:attrName>
                                        </p:attrNameLst>
                                      </p:cBhvr>
                                      <p:tavLst>
                                        <p:tav tm="0">
                                          <p:val>
                                            <p:fltVal val="0.5"/>
                                          </p:val>
                                        </p:tav>
                                        <p:tav tm="100000">
                                          <p:val>
                                            <p:strVal val="#ppt_x"/>
                                          </p:val>
                                        </p:tav>
                                      </p:tavLst>
                                    </p:anim>
                                    <p:anim calcmode="lin" valueType="num">
                                      <p:cBhvr>
                                        <p:cTn id="10" dur="500" fill="hold"/>
                                        <p:tgtEl>
                                          <p:spTgt spid="45882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8826"/>
                                        </p:tgtEl>
                                        <p:attrNameLst>
                                          <p:attrName>style.visibility</p:attrName>
                                        </p:attrNameLst>
                                      </p:cBhvr>
                                      <p:to>
                                        <p:strVal val="visible"/>
                                      </p:to>
                                    </p:set>
                                    <p:anim calcmode="lin" valueType="num">
                                      <p:cBhvr>
                                        <p:cTn id="15" dur="500" fill="hold"/>
                                        <p:tgtEl>
                                          <p:spTgt spid="458826"/>
                                        </p:tgtEl>
                                        <p:attrNameLst>
                                          <p:attrName>ppt_w</p:attrName>
                                        </p:attrNameLst>
                                      </p:cBhvr>
                                      <p:tavLst>
                                        <p:tav tm="0">
                                          <p:val>
                                            <p:fltVal val="0"/>
                                          </p:val>
                                        </p:tav>
                                        <p:tav tm="100000">
                                          <p:val>
                                            <p:strVal val="#ppt_w"/>
                                          </p:val>
                                        </p:tav>
                                      </p:tavLst>
                                    </p:anim>
                                    <p:anim calcmode="lin" valueType="num">
                                      <p:cBhvr>
                                        <p:cTn id="16" dur="500" fill="hold"/>
                                        <p:tgtEl>
                                          <p:spTgt spid="458826"/>
                                        </p:tgtEl>
                                        <p:attrNameLst>
                                          <p:attrName>ppt_h</p:attrName>
                                        </p:attrNameLst>
                                      </p:cBhvr>
                                      <p:tavLst>
                                        <p:tav tm="0">
                                          <p:val>
                                            <p:fltVal val="0"/>
                                          </p:val>
                                        </p:tav>
                                        <p:tav tm="100000">
                                          <p:val>
                                            <p:strVal val="#ppt_h"/>
                                          </p:val>
                                        </p:tav>
                                      </p:tavLst>
                                    </p:anim>
                                    <p:anim calcmode="lin" valueType="num">
                                      <p:cBhvr>
                                        <p:cTn id="17" dur="500" fill="hold"/>
                                        <p:tgtEl>
                                          <p:spTgt spid="458826"/>
                                        </p:tgtEl>
                                        <p:attrNameLst>
                                          <p:attrName>ppt_x</p:attrName>
                                        </p:attrNameLst>
                                      </p:cBhvr>
                                      <p:tavLst>
                                        <p:tav tm="0">
                                          <p:val>
                                            <p:fltVal val="0.5"/>
                                          </p:val>
                                        </p:tav>
                                        <p:tav tm="100000">
                                          <p:val>
                                            <p:strVal val="#ppt_x"/>
                                          </p:val>
                                        </p:tav>
                                      </p:tavLst>
                                    </p:anim>
                                    <p:anim calcmode="lin" valueType="num">
                                      <p:cBhvr>
                                        <p:cTn id="18" dur="500" fill="hold"/>
                                        <p:tgtEl>
                                          <p:spTgt spid="458826"/>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3" presetClass="entr" presetSubtype="528" fill="hold" grpId="0" nodeType="afterEffect">
                                  <p:stCondLst>
                                    <p:cond delay="0"/>
                                  </p:stCondLst>
                                  <p:childTnLst>
                                    <p:set>
                                      <p:cBhvr>
                                        <p:cTn id="21" dur="1" fill="hold">
                                          <p:stCondLst>
                                            <p:cond delay="0"/>
                                          </p:stCondLst>
                                        </p:cTn>
                                        <p:tgtEl>
                                          <p:spTgt spid="458825"/>
                                        </p:tgtEl>
                                        <p:attrNameLst>
                                          <p:attrName>style.visibility</p:attrName>
                                        </p:attrNameLst>
                                      </p:cBhvr>
                                      <p:to>
                                        <p:strVal val="visible"/>
                                      </p:to>
                                    </p:set>
                                    <p:anim calcmode="lin" valueType="num">
                                      <p:cBhvr>
                                        <p:cTn id="22" dur="500" fill="hold"/>
                                        <p:tgtEl>
                                          <p:spTgt spid="458825"/>
                                        </p:tgtEl>
                                        <p:attrNameLst>
                                          <p:attrName>ppt_w</p:attrName>
                                        </p:attrNameLst>
                                      </p:cBhvr>
                                      <p:tavLst>
                                        <p:tav tm="0">
                                          <p:val>
                                            <p:fltVal val="0"/>
                                          </p:val>
                                        </p:tav>
                                        <p:tav tm="100000">
                                          <p:val>
                                            <p:strVal val="#ppt_w"/>
                                          </p:val>
                                        </p:tav>
                                      </p:tavLst>
                                    </p:anim>
                                    <p:anim calcmode="lin" valueType="num">
                                      <p:cBhvr>
                                        <p:cTn id="23" dur="500" fill="hold"/>
                                        <p:tgtEl>
                                          <p:spTgt spid="458825"/>
                                        </p:tgtEl>
                                        <p:attrNameLst>
                                          <p:attrName>ppt_h</p:attrName>
                                        </p:attrNameLst>
                                      </p:cBhvr>
                                      <p:tavLst>
                                        <p:tav tm="0">
                                          <p:val>
                                            <p:fltVal val="0"/>
                                          </p:val>
                                        </p:tav>
                                        <p:tav tm="100000">
                                          <p:val>
                                            <p:strVal val="#ppt_h"/>
                                          </p:val>
                                        </p:tav>
                                      </p:tavLst>
                                    </p:anim>
                                    <p:anim calcmode="lin" valueType="num">
                                      <p:cBhvr>
                                        <p:cTn id="24" dur="500" fill="hold"/>
                                        <p:tgtEl>
                                          <p:spTgt spid="458825"/>
                                        </p:tgtEl>
                                        <p:attrNameLst>
                                          <p:attrName>ppt_x</p:attrName>
                                        </p:attrNameLst>
                                      </p:cBhvr>
                                      <p:tavLst>
                                        <p:tav tm="0">
                                          <p:val>
                                            <p:fltVal val="0.5"/>
                                          </p:val>
                                        </p:tav>
                                        <p:tav tm="100000">
                                          <p:val>
                                            <p:strVal val="#ppt_x"/>
                                          </p:val>
                                        </p:tav>
                                      </p:tavLst>
                                    </p:anim>
                                    <p:anim calcmode="lin" valueType="num">
                                      <p:cBhvr>
                                        <p:cTn id="25" dur="500" fill="hold"/>
                                        <p:tgtEl>
                                          <p:spTgt spid="45882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1000"/>
                            </p:stCondLst>
                            <p:childTnLst>
                              <p:par>
                                <p:cTn id="27" presetID="23" presetClass="entr" presetSubtype="528" fill="hold" grpId="0" nodeType="afterEffect">
                                  <p:stCondLst>
                                    <p:cond delay="0"/>
                                  </p:stCondLst>
                                  <p:childTnLst>
                                    <p:set>
                                      <p:cBhvr>
                                        <p:cTn id="28" dur="1" fill="hold">
                                          <p:stCondLst>
                                            <p:cond delay="0"/>
                                          </p:stCondLst>
                                        </p:cTn>
                                        <p:tgtEl>
                                          <p:spTgt spid="458824"/>
                                        </p:tgtEl>
                                        <p:attrNameLst>
                                          <p:attrName>style.visibility</p:attrName>
                                        </p:attrNameLst>
                                      </p:cBhvr>
                                      <p:to>
                                        <p:strVal val="visible"/>
                                      </p:to>
                                    </p:set>
                                    <p:anim calcmode="lin" valueType="num">
                                      <p:cBhvr>
                                        <p:cTn id="29" dur="500" fill="hold"/>
                                        <p:tgtEl>
                                          <p:spTgt spid="458824"/>
                                        </p:tgtEl>
                                        <p:attrNameLst>
                                          <p:attrName>ppt_w</p:attrName>
                                        </p:attrNameLst>
                                      </p:cBhvr>
                                      <p:tavLst>
                                        <p:tav tm="0">
                                          <p:val>
                                            <p:fltVal val="0"/>
                                          </p:val>
                                        </p:tav>
                                        <p:tav tm="100000">
                                          <p:val>
                                            <p:strVal val="#ppt_w"/>
                                          </p:val>
                                        </p:tav>
                                      </p:tavLst>
                                    </p:anim>
                                    <p:anim calcmode="lin" valueType="num">
                                      <p:cBhvr>
                                        <p:cTn id="30" dur="500" fill="hold"/>
                                        <p:tgtEl>
                                          <p:spTgt spid="458824"/>
                                        </p:tgtEl>
                                        <p:attrNameLst>
                                          <p:attrName>ppt_h</p:attrName>
                                        </p:attrNameLst>
                                      </p:cBhvr>
                                      <p:tavLst>
                                        <p:tav tm="0">
                                          <p:val>
                                            <p:fltVal val="0"/>
                                          </p:val>
                                        </p:tav>
                                        <p:tav tm="100000">
                                          <p:val>
                                            <p:strVal val="#ppt_h"/>
                                          </p:val>
                                        </p:tav>
                                      </p:tavLst>
                                    </p:anim>
                                    <p:anim calcmode="lin" valueType="num">
                                      <p:cBhvr>
                                        <p:cTn id="31" dur="500" fill="hold"/>
                                        <p:tgtEl>
                                          <p:spTgt spid="458824"/>
                                        </p:tgtEl>
                                        <p:attrNameLst>
                                          <p:attrName>ppt_x</p:attrName>
                                        </p:attrNameLst>
                                      </p:cBhvr>
                                      <p:tavLst>
                                        <p:tav tm="0">
                                          <p:val>
                                            <p:fltVal val="0.5"/>
                                          </p:val>
                                        </p:tav>
                                        <p:tav tm="100000">
                                          <p:val>
                                            <p:strVal val="#ppt_x"/>
                                          </p:val>
                                        </p:tav>
                                      </p:tavLst>
                                    </p:anim>
                                    <p:anim calcmode="lin" valueType="num">
                                      <p:cBhvr>
                                        <p:cTn id="32" dur="500" fill="hold"/>
                                        <p:tgtEl>
                                          <p:spTgt spid="458824"/>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458822"/>
                                        </p:tgtEl>
                                        <p:attrNameLst>
                                          <p:attrName>style.visibility</p:attrName>
                                        </p:attrNameLst>
                                      </p:cBhvr>
                                      <p:to>
                                        <p:strVal val="visible"/>
                                      </p:to>
                                    </p:set>
                                    <p:anim calcmode="lin" valueType="num">
                                      <p:cBhvr>
                                        <p:cTn id="37" dur="500" fill="hold"/>
                                        <p:tgtEl>
                                          <p:spTgt spid="458822"/>
                                        </p:tgtEl>
                                        <p:attrNameLst>
                                          <p:attrName>ppt_w</p:attrName>
                                        </p:attrNameLst>
                                      </p:cBhvr>
                                      <p:tavLst>
                                        <p:tav tm="0">
                                          <p:val>
                                            <p:fltVal val="0"/>
                                          </p:val>
                                        </p:tav>
                                        <p:tav tm="100000">
                                          <p:val>
                                            <p:strVal val="#ppt_w"/>
                                          </p:val>
                                        </p:tav>
                                      </p:tavLst>
                                    </p:anim>
                                    <p:anim calcmode="lin" valueType="num">
                                      <p:cBhvr>
                                        <p:cTn id="38" dur="500" fill="hold"/>
                                        <p:tgtEl>
                                          <p:spTgt spid="458822"/>
                                        </p:tgtEl>
                                        <p:attrNameLst>
                                          <p:attrName>ppt_h</p:attrName>
                                        </p:attrNameLst>
                                      </p:cBhvr>
                                      <p:tavLst>
                                        <p:tav tm="0">
                                          <p:val>
                                            <p:fltVal val="0"/>
                                          </p:val>
                                        </p:tav>
                                        <p:tav tm="100000">
                                          <p:val>
                                            <p:strVal val="#ppt_h"/>
                                          </p:val>
                                        </p:tav>
                                      </p:tavLst>
                                    </p:anim>
                                    <p:anim calcmode="lin" valueType="num">
                                      <p:cBhvr>
                                        <p:cTn id="39" dur="500" fill="hold"/>
                                        <p:tgtEl>
                                          <p:spTgt spid="458822"/>
                                        </p:tgtEl>
                                        <p:attrNameLst>
                                          <p:attrName>ppt_x</p:attrName>
                                        </p:attrNameLst>
                                      </p:cBhvr>
                                      <p:tavLst>
                                        <p:tav tm="0">
                                          <p:val>
                                            <p:fltVal val="0.5"/>
                                          </p:val>
                                        </p:tav>
                                        <p:tav tm="100000">
                                          <p:val>
                                            <p:strVal val="#ppt_x"/>
                                          </p:val>
                                        </p:tav>
                                      </p:tavLst>
                                    </p:anim>
                                    <p:anim calcmode="lin" valueType="num">
                                      <p:cBhvr>
                                        <p:cTn id="40" dur="500" fill="hold"/>
                                        <p:tgtEl>
                                          <p:spTgt spid="458822"/>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458821"/>
                                        </p:tgtEl>
                                        <p:attrNameLst>
                                          <p:attrName>style.visibility</p:attrName>
                                        </p:attrNameLst>
                                      </p:cBhvr>
                                      <p:to>
                                        <p:strVal val="visible"/>
                                      </p:to>
                                    </p:set>
                                    <p:anim calcmode="lin" valueType="num">
                                      <p:cBhvr>
                                        <p:cTn id="45" dur="500" fill="hold"/>
                                        <p:tgtEl>
                                          <p:spTgt spid="458821"/>
                                        </p:tgtEl>
                                        <p:attrNameLst>
                                          <p:attrName>ppt_w</p:attrName>
                                        </p:attrNameLst>
                                      </p:cBhvr>
                                      <p:tavLst>
                                        <p:tav tm="0">
                                          <p:val>
                                            <p:fltVal val="0"/>
                                          </p:val>
                                        </p:tav>
                                        <p:tav tm="100000">
                                          <p:val>
                                            <p:strVal val="#ppt_w"/>
                                          </p:val>
                                        </p:tav>
                                      </p:tavLst>
                                    </p:anim>
                                    <p:anim calcmode="lin" valueType="num">
                                      <p:cBhvr>
                                        <p:cTn id="46" dur="500" fill="hold"/>
                                        <p:tgtEl>
                                          <p:spTgt spid="458821"/>
                                        </p:tgtEl>
                                        <p:attrNameLst>
                                          <p:attrName>ppt_h</p:attrName>
                                        </p:attrNameLst>
                                      </p:cBhvr>
                                      <p:tavLst>
                                        <p:tav tm="0">
                                          <p:val>
                                            <p:fltVal val="0"/>
                                          </p:val>
                                        </p:tav>
                                        <p:tav tm="100000">
                                          <p:val>
                                            <p:strVal val="#ppt_h"/>
                                          </p:val>
                                        </p:tav>
                                      </p:tavLst>
                                    </p:anim>
                                    <p:anim calcmode="lin" valueType="num">
                                      <p:cBhvr>
                                        <p:cTn id="47" dur="500" fill="hold"/>
                                        <p:tgtEl>
                                          <p:spTgt spid="458821"/>
                                        </p:tgtEl>
                                        <p:attrNameLst>
                                          <p:attrName>ppt_x</p:attrName>
                                        </p:attrNameLst>
                                      </p:cBhvr>
                                      <p:tavLst>
                                        <p:tav tm="0">
                                          <p:val>
                                            <p:fltVal val="0.5"/>
                                          </p:val>
                                        </p:tav>
                                        <p:tav tm="100000">
                                          <p:val>
                                            <p:strVal val="#ppt_x"/>
                                          </p:val>
                                        </p:tav>
                                      </p:tavLst>
                                    </p:anim>
                                    <p:anim calcmode="lin" valueType="num">
                                      <p:cBhvr>
                                        <p:cTn id="48" dur="500" fill="hold"/>
                                        <p:tgtEl>
                                          <p:spTgt spid="458821"/>
                                        </p:tgtEl>
                                        <p:attrNameLst>
                                          <p:attrName>ppt_y</p:attrName>
                                        </p:attrNameLst>
                                      </p:cBhvr>
                                      <p:tavLst>
                                        <p:tav tm="0">
                                          <p:val>
                                            <p:fltVal val="0.5"/>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458765"/>
                                        </p:tgtEl>
                                        <p:attrNameLst>
                                          <p:attrName>style.visibility</p:attrName>
                                        </p:attrNameLst>
                                      </p:cBhvr>
                                      <p:to>
                                        <p:strVal val="visible"/>
                                      </p:to>
                                    </p:set>
                                    <p:anim calcmode="lin" valueType="num">
                                      <p:cBhvr>
                                        <p:cTn id="53" dur="500" fill="hold"/>
                                        <p:tgtEl>
                                          <p:spTgt spid="458765"/>
                                        </p:tgtEl>
                                        <p:attrNameLst>
                                          <p:attrName>ppt_w</p:attrName>
                                        </p:attrNameLst>
                                      </p:cBhvr>
                                      <p:tavLst>
                                        <p:tav tm="0">
                                          <p:val>
                                            <p:fltVal val="0"/>
                                          </p:val>
                                        </p:tav>
                                        <p:tav tm="100000">
                                          <p:val>
                                            <p:strVal val="#ppt_w"/>
                                          </p:val>
                                        </p:tav>
                                      </p:tavLst>
                                    </p:anim>
                                    <p:anim calcmode="lin" valueType="num">
                                      <p:cBhvr>
                                        <p:cTn id="54" dur="500" fill="hold"/>
                                        <p:tgtEl>
                                          <p:spTgt spid="458765"/>
                                        </p:tgtEl>
                                        <p:attrNameLst>
                                          <p:attrName>ppt_h</p:attrName>
                                        </p:attrNameLst>
                                      </p:cBhvr>
                                      <p:tavLst>
                                        <p:tav tm="0">
                                          <p:val>
                                            <p:fltVal val="0"/>
                                          </p:val>
                                        </p:tav>
                                        <p:tav tm="100000">
                                          <p:val>
                                            <p:strVal val="#ppt_h"/>
                                          </p:val>
                                        </p:tav>
                                      </p:tavLst>
                                    </p:anim>
                                    <p:anim calcmode="lin" valueType="num">
                                      <p:cBhvr>
                                        <p:cTn id="55" dur="500" fill="hold"/>
                                        <p:tgtEl>
                                          <p:spTgt spid="458765"/>
                                        </p:tgtEl>
                                        <p:attrNameLst>
                                          <p:attrName>ppt_x</p:attrName>
                                        </p:attrNameLst>
                                      </p:cBhvr>
                                      <p:tavLst>
                                        <p:tav tm="0">
                                          <p:val>
                                            <p:fltVal val="0.5"/>
                                          </p:val>
                                        </p:tav>
                                        <p:tav tm="100000">
                                          <p:val>
                                            <p:strVal val="#ppt_x"/>
                                          </p:val>
                                        </p:tav>
                                      </p:tavLst>
                                    </p:anim>
                                    <p:anim calcmode="lin" valueType="num">
                                      <p:cBhvr>
                                        <p:cTn id="56" dur="500" fill="hold"/>
                                        <p:tgtEl>
                                          <p:spTgt spid="458765"/>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500"/>
                            </p:stCondLst>
                            <p:childTnLst>
                              <p:par>
                                <p:cTn id="58" presetID="2" presetClass="entr" presetSubtype="1" fill="hold" grpId="0" nodeType="afterEffect">
                                  <p:stCondLst>
                                    <p:cond delay="0"/>
                                  </p:stCondLst>
                                  <p:childTnLst>
                                    <p:set>
                                      <p:cBhvr>
                                        <p:cTn id="59" dur="1" fill="hold">
                                          <p:stCondLst>
                                            <p:cond delay="0"/>
                                          </p:stCondLst>
                                        </p:cTn>
                                        <p:tgtEl>
                                          <p:spTgt spid="458828"/>
                                        </p:tgtEl>
                                        <p:attrNameLst>
                                          <p:attrName>style.visibility</p:attrName>
                                        </p:attrNameLst>
                                      </p:cBhvr>
                                      <p:to>
                                        <p:strVal val="visible"/>
                                      </p:to>
                                    </p:set>
                                    <p:anim calcmode="lin" valueType="num">
                                      <p:cBhvr additive="base">
                                        <p:cTn id="60" dur="500" fill="hold"/>
                                        <p:tgtEl>
                                          <p:spTgt spid="458828"/>
                                        </p:tgtEl>
                                        <p:attrNameLst>
                                          <p:attrName>ppt_x</p:attrName>
                                        </p:attrNameLst>
                                      </p:cBhvr>
                                      <p:tavLst>
                                        <p:tav tm="0">
                                          <p:val>
                                            <p:strVal val="#ppt_x"/>
                                          </p:val>
                                        </p:tav>
                                        <p:tav tm="100000">
                                          <p:val>
                                            <p:strVal val="#ppt_x"/>
                                          </p:val>
                                        </p:tav>
                                      </p:tavLst>
                                    </p:anim>
                                    <p:anim calcmode="lin" valueType="num">
                                      <p:cBhvr additive="base">
                                        <p:cTn id="61" dur="500" fill="hold"/>
                                        <p:tgtEl>
                                          <p:spTgt spid="4588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65" grpId="0" animBg="1"/>
      <p:bldP spid="458821" grpId="0" animBg="1"/>
      <p:bldP spid="458822" grpId="0" animBg="1"/>
      <p:bldP spid="458823" grpId="0" animBg="1" autoUpdateAnimBg="0"/>
      <p:bldP spid="458824" grpId="0" animBg="1"/>
      <p:bldP spid="458825" grpId="0" animBg="1"/>
      <p:bldP spid="458826" grpId="0" animBg="1"/>
      <p:bldP spid="4588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113">
            <a:extLst>
              <a:ext uri="{FF2B5EF4-FFF2-40B4-BE49-F238E27FC236}">
                <a16:creationId xmlns:a16="http://schemas.microsoft.com/office/drawing/2014/main" id="{32381A8A-51F4-EC31-5822-5954A4EEF73E}"/>
              </a:ext>
            </a:extLst>
          </p:cNvPr>
          <p:cNvGrpSpPr>
            <a:grpSpLocks/>
          </p:cNvGrpSpPr>
          <p:nvPr/>
        </p:nvGrpSpPr>
        <p:grpSpPr bwMode="auto">
          <a:xfrm>
            <a:off x="6289985" y="1290059"/>
            <a:ext cx="919814" cy="1010116"/>
            <a:chOff x="1557" y="1007"/>
            <a:chExt cx="2105" cy="1949"/>
          </a:xfrm>
        </p:grpSpPr>
        <p:grpSp>
          <p:nvGrpSpPr>
            <p:cNvPr id="54373" name="Group 115">
              <a:extLst>
                <a:ext uri="{FF2B5EF4-FFF2-40B4-BE49-F238E27FC236}">
                  <a16:creationId xmlns:a16="http://schemas.microsoft.com/office/drawing/2014/main" id="{772BF306-9853-78B9-055D-E0C170BBB72F}"/>
                </a:ext>
              </a:extLst>
            </p:cNvPr>
            <p:cNvGrpSpPr>
              <a:grpSpLocks/>
            </p:cNvGrpSpPr>
            <p:nvPr/>
          </p:nvGrpSpPr>
          <p:grpSpPr bwMode="auto">
            <a:xfrm>
              <a:off x="1557" y="1209"/>
              <a:ext cx="2105" cy="1421"/>
              <a:chOff x="578" y="2316"/>
              <a:chExt cx="2105" cy="1421"/>
            </a:xfrm>
          </p:grpSpPr>
          <p:sp>
            <p:nvSpPr>
              <p:cNvPr id="54375" name="Freeform 116" descr="Cork">
                <a:extLst>
                  <a:ext uri="{FF2B5EF4-FFF2-40B4-BE49-F238E27FC236}">
                    <a16:creationId xmlns:a16="http://schemas.microsoft.com/office/drawing/2014/main" id="{842DF874-E896-4E9D-6F55-F5FB65E48C15}"/>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4376" name="Freeform 117" descr="Cork">
                <a:extLst>
                  <a:ext uri="{FF2B5EF4-FFF2-40B4-BE49-F238E27FC236}">
                    <a16:creationId xmlns:a16="http://schemas.microsoft.com/office/drawing/2014/main" id="{C16B86EC-FA5E-869A-012D-0504C8C72E65}"/>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4368" name="Freeform 119">
              <a:extLst>
                <a:ext uri="{FF2B5EF4-FFF2-40B4-BE49-F238E27FC236}">
                  <a16:creationId xmlns:a16="http://schemas.microsoft.com/office/drawing/2014/main" id="{D340E248-52C9-D589-C159-39CD2F8B6032}"/>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369" name="Freeform 120">
              <a:extLst>
                <a:ext uri="{FF2B5EF4-FFF2-40B4-BE49-F238E27FC236}">
                  <a16:creationId xmlns:a16="http://schemas.microsoft.com/office/drawing/2014/main" id="{03607A61-6B07-39F6-92D5-6EC99C47E77E}"/>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370" name="Freeform 121">
              <a:extLst>
                <a:ext uri="{FF2B5EF4-FFF2-40B4-BE49-F238E27FC236}">
                  <a16:creationId xmlns:a16="http://schemas.microsoft.com/office/drawing/2014/main" id="{8AEA1179-72D3-3FA3-3F83-BAAF528D3317}"/>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371" name="Freeform 122">
              <a:extLst>
                <a:ext uri="{FF2B5EF4-FFF2-40B4-BE49-F238E27FC236}">
                  <a16:creationId xmlns:a16="http://schemas.microsoft.com/office/drawing/2014/main" id="{30E91C94-51D2-2823-BD69-740C7C7607E3}"/>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372" name="Freeform 123">
              <a:extLst>
                <a:ext uri="{FF2B5EF4-FFF2-40B4-BE49-F238E27FC236}">
                  <a16:creationId xmlns:a16="http://schemas.microsoft.com/office/drawing/2014/main" id="{8B50FEBD-9E99-BA8D-C65B-819110B91866}"/>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4275" name="Group 113">
            <a:extLst>
              <a:ext uri="{FF2B5EF4-FFF2-40B4-BE49-F238E27FC236}">
                <a16:creationId xmlns:a16="http://schemas.microsoft.com/office/drawing/2014/main" id="{5E590550-BD0B-D98A-44D8-AA04A2229E4A}"/>
              </a:ext>
            </a:extLst>
          </p:cNvPr>
          <p:cNvGrpSpPr>
            <a:grpSpLocks/>
          </p:cNvGrpSpPr>
          <p:nvPr/>
        </p:nvGrpSpPr>
        <p:grpSpPr bwMode="auto">
          <a:xfrm>
            <a:off x="6289985" y="3307772"/>
            <a:ext cx="919814" cy="1010116"/>
            <a:chOff x="1557" y="1007"/>
            <a:chExt cx="2105" cy="1949"/>
          </a:xfrm>
        </p:grpSpPr>
        <p:grpSp>
          <p:nvGrpSpPr>
            <p:cNvPr id="54363" name="Group 115">
              <a:extLst>
                <a:ext uri="{FF2B5EF4-FFF2-40B4-BE49-F238E27FC236}">
                  <a16:creationId xmlns:a16="http://schemas.microsoft.com/office/drawing/2014/main" id="{D6352FBB-C484-470C-0FF8-9A025198ADA8}"/>
                </a:ext>
              </a:extLst>
            </p:cNvPr>
            <p:cNvGrpSpPr>
              <a:grpSpLocks/>
            </p:cNvGrpSpPr>
            <p:nvPr/>
          </p:nvGrpSpPr>
          <p:grpSpPr bwMode="auto">
            <a:xfrm>
              <a:off x="1557" y="1209"/>
              <a:ext cx="2105" cy="1421"/>
              <a:chOff x="578" y="2316"/>
              <a:chExt cx="2105" cy="1421"/>
            </a:xfrm>
          </p:grpSpPr>
          <p:sp>
            <p:nvSpPr>
              <p:cNvPr id="54365" name="Freeform 116" descr="Cork">
                <a:extLst>
                  <a:ext uri="{FF2B5EF4-FFF2-40B4-BE49-F238E27FC236}">
                    <a16:creationId xmlns:a16="http://schemas.microsoft.com/office/drawing/2014/main" id="{1AD7D8C5-5A1E-261A-561D-B10A2B6AD801}"/>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4366" name="Freeform 117" descr="Cork">
                <a:extLst>
                  <a:ext uri="{FF2B5EF4-FFF2-40B4-BE49-F238E27FC236}">
                    <a16:creationId xmlns:a16="http://schemas.microsoft.com/office/drawing/2014/main" id="{196EE23E-6998-BA3C-83B9-6149E9C78747}"/>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4358" name="Freeform 119">
              <a:extLst>
                <a:ext uri="{FF2B5EF4-FFF2-40B4-BE49-F238E27FC236}">
                  <a16:creationId xmlns:a16="http://schemas.microsoft.com/office/drawing/2014/main" id="{F7D7FC12-3109-7A92-5A4A-4E29C16EABD1}"/>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359" name="Freeform 120">
              <a:extLst>
                <a:ext uri="{FF2B5EF4-FFF2-40B4-BE49-F238E27FC236}">
                  <a16:creationId xmlns:a16="http://schemas.microsoft.com/office/drawing/2014/main" id="{6EF48564-741D-0ED1-8BE0-3E0BB35000E0}"/>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360" name="Freeform 121">
              <a:extLst>
                <a:ext uri="{FF2B5EF4-FFF2-40B4-BE49-F238E27FC236}">
                  <a16:creationId xmlns:a16="http://schemas.microsoft.com/office/drawing/2014/main" id="{101586ED-048A-0676-7AC6-34373274A9B7}"/>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361" name="Freeform 122">
              <a:extLst>
                <a:ext uri="{FF2B5EF4-FFF2-40B4-BE49-F238E27FC236}">
                  <a16:creationId xmlns:a16="http://schemas.microsoft.com/office/drawing/2014/main" id="{6CC5FC71-6E49-31FE-E826-8283DC1387A4}"/>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362" name="Freeform 123">
              <a:extLst>
                <a:ext uri="{FF2B5EF4-FFF2-40B4-BE49-F238E27FC236}">
                  <a16:creationId xmlns:a16="http://schemas.microsoft.com/office/drawing/2014/main" id="{CB4C0DDD-8485-B8A5-64EE-C9053BC43CCB}"/>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9778" name="Rectangle 2">
            <a:extLst>
              <a:ext uri="{FF2B5EF4-FFF2-40B4-BE49-F238E27FC236}">
                <a16:creationId xmlns:a16="http://schemas.microsoft.com/office/drawing/2014/main" id="{CFC0124C-2DFC-1019-3740-59B603B3DC38}"/>
              </a:ext>
            </a:extLst>
          </p:cNvPr>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277" name="AutoShape 3">
            <a:extLst>
              <a:ext uri="{FF2B5EF4-FFF2-40B4-BE49-F238E27FC236}">
                <a16:creationId xmlns:a16="http://schemas.microsoft.com/office/drawing/2014/main" id="{341A2C9E-9EC2-FB27-DDC7-82DA9AEB8065}"/>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278" name="Rectangle 4">
            <a:extLst>
              <a:ext uri="{FF2B5EF4-FFF2-40B4-BE49-F238E27FC236}">
                <a16:creationId xmlns:a16="http://schemas.microsoft.com/office/drawing/2014/main" id="{123035BB-E25F-D9C1-EE8A-260FC1746C41}"/>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279" name="Rectangle 6">
            <a:extLst>
              <a:ext uri="{FF2B5EF4-FFF2-40B4-BE49-F238E27FC236}">
                <a16:creationId xmlns:a16="http://schemas.microsoft.com/office/drawing/2014/main" id="{345F5755-1200-428F-57D2-68EBC9D00871}"/>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783" name="Rectangle 7">
            <a:extLst>
              <a:ext uri="{FF2B5EF4-FFF2-40B4-BE49-F238E27FC236}">
                <a16:creationId xmlns:a16="http://schemas.microsoft.com/office/drawing/2014/main" id="{6B28D635-5B1F-C374-5C2B-B0C712C9A41A}"/>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rPr>
              <a:t>ca. 1000 B.C.</a:t>
            </a:r>
          </a:p>
        </p:txBody>
      </p:sp>
      <p:sp>
        <p:nvSpPr>
          <p:cNvPr id="54281" name="Rectangle 9">
            <a:extLst>
              <a:ext uri="{FF2B5EF4-FFF2-40B4-BE49-F238E27FC236}">
                <a16:creationId xmlns:a16="http://schemas.microsoft.com/office/drawing/2014/main" id="{08095193-F795-DF2A-69A2-EEE901FD2B83}"/>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282" name="Rectangle 10">
            <a:extLst>
              <a:ext uri="{FF2B5EF4-FFF2-40B4-BE49-F238E27FC236}">
                <a16:creationId xmlns:a16="http://schemas.microsoft.com/office/drawing/2014/main" id="{9CB9FB8B-6BF3-FB98-2E2A-A7BD807E9D2C}"/>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S - D - S</a:t>
            </a:r>
          </a:p>
        </p:txBody>
      </p:sp>
      <p:sp>
        <p:nvSpPr>
          <p:cNvPr id="54283" name="Rectangle 11">
            <a:extLst>
              <a:ext uri="{FF2B5EF4-FFF2-40B4-BE49-F238E27FC236}">
                <a16:creationId xmlns:a16="http://schemas.microsoft.com/office/drawing/2014/main" id="{4CD38DBF-62C7-8CDE-5F35-3D09E76C19E7}"/>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10             2</a:t>
            </a:r>
          </a:p>
        </p:txBody>
      </p:sp>
      <p:sp>
        <p:nvSpPr>
          <p:cNvPr id="459788" name="Rectangle 12">
            <a:extLst>
              <a:ext uri="{FF2B5EF4-FFF2-40B4-BE49-F238E27FC236}">
                <a16:creationId xmlns:a16="http://schemas.microsoft.com/office/drawing/2014/main" id="{109B40D0-DD9C-7561-E680-4A32FF98F376}"/>
              </a:ext>
            </a:extLst>
          </p:cNvPr>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   20-J        20-R</a:t>
            </a:r>
          </a:p>
        </p:txBody>
      </p:sp>
      <p:sp>
        <p:nvSpPr>
          <p:cNvPr id="459790" name="Rectangle 14">
            <a:extLst>
              <a:ext uri="{FF2B5EF4-FFF2-40B4-BE49-F238E27FC236}">
                <a16:creationId xmlns:a16="http://schemas.microsoft.com/office/drawing/2014/main" id="{F0963606-74C3-F057-630A-A15018181E97}"/>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54286" name="Group 15">
            <a:extLst>
              <a:ext uri="{FF2B5EF4-FFF2-40B4-BE49-F238E27FC236}">
                <a16:creationId xmlns:a16="http://schemas.microsoft.com/office/drawing/2014/main" id="{74939775-A753-E540-0C43-57498A104FCE}"/>
              </a:ext>
            </a:extLst>
          </p:cNvPr>
          <p:cNvGrpSpPr>
            <a:grpSpLocks/>
          </p:cNvGrpSpPr>
          <p:nvPr/>
        </p:nvGrpSpPr>
        <p:grpSpPr bwMode="auto">
          <a:xfrm>
            <a:off x="901700" y="2603500"/>
            <a:ext cx="2201863" cy="1765300"/>
            <a:chOff x="568" y="1640"/>
            <a:chExt cx="1387" cy="1112"/>
          </a:xfrm>
        </p:grpSpPr>
        <p:grpSp>
          <p:nvGrpSpPr>
            <p:cNvPr id="54352" name="Group 16">
              <a:extLst>
                <a:ext uri="{FF2B5EF4-FFF2-40B4-BE49-F238E27FC236}">
                  <a16:creationId xmlns:a16="http://schemas.microsoft.com/office/drawing/2014/main" id="{C4412CEB-41FF-A0B0-EBE4-741A3AC02F89}"/>
                </a:ext>
              </a:extLst>
            </p:cNvPr>
            <p:cNvGrpSpPr>
              <a:grpSpLocks/>
            </p:cNvGrpSpPr>
            <p:nvPr/>
          </p:nvGrpSpPr>
          <p:grpSpPr bwMode="auto">
            <a:xfrm>
              <a:off x="568" y="1640"/>
              <a:ext cx="1249" cy="1112"/>
              <a:chOff x="568" y="1640"/>
              <a:chExt cx="1249" cy="1112"/>
            </a:xfrm>
          </p:grpSpPr>
          <p:sp>
            <p:nvSpPr>
              <p:cNvPr id="459793" name="Oval 17">
                <a:extLst>
                  <a:ext uri="{FF2B5EF4-FFF2-40B4-BE49-F238E27FC236}">
                    <a16:creationId xmlns:a16="http://schemas.microsoft.com/office/drawing/2014/main" id="{0C13CCC1-7ABF-024A-B1A6-C638A8B8DA17}"/>
                  </a:ext>
                </a:extLst>
              </p:cNvPr>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355" name="Freeform 18">
                <a:extLst>
                  <a:ext uri="{FF2B5EF4-FFF2-40B4-BE49-F238E27FC236}">
                    <a16:creationId xmlns:a16="http://schemas.microsoft.com/office/drawing/2014/main" id="{BA2C4368-FD5A-01D1-D1F4-8B577E1AB123}"/>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4356" name="Freeform 19">
                <a:extLst>
                  <a:ext uri="{FF2B5EF4-FFF2-40B4-BE49-F238E27FC236}">
                    <a16:creationId xmlns:a16="http://schemas.microsoft.com/office/drawing/2014/main" id="{093DF102-5580-9B84-66E6-E82D84E8E02A}"/>
                  </a:ext>
                </a:extLst>
              </p:cNvPr>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9796" name="Rectangle 20">
              <a:extLst>
                <a:ext uri="{FF2B5EF4-FFF2-40B4-BE49-F238E27FC236}">
                  <a16:creationId xmlns:a16="http://schemas.microsoft.com/office/drawing/2014/main" id="{8A76CAB4-40E9-A4A0-676B-536C197B4995}"/>
                </a:ext>
              </a:extLst>
            </p:cNvPr>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a:t>
              </a:r>
              <a:r>
                <a:rPr lang="en-US" sz="6000">
                  <a:solidFill>
                    <a:srgbClr val="51DC00"/>
                  </a:solidFill>
                  <a:latin typeface="Times" charset="0"/>
                  <a:ea typeface="+mn-ea"/>
                </a:rPr>
                <a:t>R</a:t>
              </a:r>
              <a:r>
                <a:rPr lang="en-US" sz="3600">
                  <a:solidFill>
                    <a:schemeClr val="tx2"/>
                  </a:solidFill>
                  <a:latin typeface="Times" charset="0"/>
                  <a:ea typeface="+mn-ea"/>
                </a:rPr>
                <a:t> C</a:t>
              </a:r>
            </a:p>
          </p:txBody>
        </p:sp>
      </p:grpSp>
      <p:sp>
        <p:nvSpPr>
          <p:cNvPr id="54287" name="Rectangle 21">
            <a:extLst>
              <a:ext uri="{FF2B5EF4-FFF2-40B4-BE49-F238E27FC236}">
                <a16:creationId xmlns:a16="http://schemas.microsoft.com/office/drawing/2014/main" id="{2F72385A-6B28-201F-2FCD-E9FA3E7A8CB5}"/>
              </a:ext>
            </a:extLst>
          </p:cNvPr>
          <p:cNvSpPr>
            <a:spLocks noChangeArrowheads="1"/>
          </p:cNvSpPr>
          <p:nvPr/>
        </p:nvSpPr>
        <p:spPr bwMode="auto">
          <a:xfrm>
            <a:off x="3033713" y="2246313"/>
            <a:ext cx="38989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a:solidFill>
                  <a:schemeClr val="bg2"/>
                </a:solidFill>
                <a:latin typeface="Kerala" pitchFamily="2" charset="0"/>
              </a:rPr>
              <a:t>Õ¿Aíå æÄAí</a:t>
            </a:r>
          </a:p>
        </p:txBody>
      </p:sp>
      <p:sp>
        <p:nvSpPr>
          <p:cNvPr id="54288" name="Rectangle 22">
            <a:extLst>
              <a:ext uri="{FF2B5EF4-FFF2-40B4-BE49-F238E27FC236}">
                <a16:creationId xmlns:a16="http://schemas.microsoft.com/office/drawing/2014/main" id="{58A14B82-7D33-68DF-D460-60487D6E51B6}"/>
              </a:ext>
            </a:extLst>
          </p:cNvPr>
          <p:cNvSpPr>
            <a:spLocks noChangeArrowheads="1"/>
          </p:cNvSpPr>
          <p:nvPr/>
        </p:nvSpPr>
        <p:spPr bwMode="auto">
          <a:xfrm>
            <a:off x="3143250" y="2746375"/>
            <a:ext cx="28956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bg2"/>
                </a:solidFill>
                <a:latin typeface="Kerala" pitchFamily="2" charset="0"/>
              </a:rPr>
              <a:t>ÏßdØÞçÏW</a:t>
            </a:r>
            <a:r>
              <a:rPr lang="en-US" altLang="en-US" sz="2800">
                <a:solidFill>
                  <a:schemeClr val="bg2"/>
                </a:solidFill>
                <a:latin typeface="Kerala" pitchFamily="2" charset="0"/>
              </a:rPr>
              <a:t> æÏÙâÆÞ</a:t>
            </a:r>
          </a:p>
        </p:txBody>
      </p:sp>
      <p:sp>
        <p:nvSpPr>
          <p:cNvPr id="54289" name="Rectangle 23">
            <a:extLst>
              <a:ext uri="{FF2B5EF4-FFF2-40B4-BE49-F238E27FC236}">
                <a16:creationId xmlns:a16="http://schemas.microsoft.com/office/drawing/2014/main" id="{5AF11958-97E0-45A7-A5F9-0AB051C4BBE5}"/>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290" name="Line 24">
            <a:extLst>
              <a:ext uri="{FF2B5EF4-FFF2-40B4-BE49-F238E27FC236}">
                <a16:creationId xmlns:a16="http://schemas.microsoft.com/office/drawing/2014/main" id="{ED437AD3-A804-793B-2EC2-C99453F0D089}"/>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1" name="Line 25">
            <a:extLst>
              <a:ext uri="{FF2B5EF4-FFF2-40B4-BE49-F238E27FC236}">
                <a16:creationId xmlns:a16="http://schemas.microsoft.com/office/drawing/2014/main" id="{AD74C9C9-11E8-9AAC-63B9-C752664986DE}"/>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2" name="Line 26">
            <a:extLst>
              <a:ext uri="{FF2B5EF4-FFF2-40B4-BE49-F238E27FC236}">
                <a16:creationId xmlns:a16="http://schemas.microsoft.com/office/drawing/2014/main" id="{C7B6A94B-2E0F-D6BF-1896-F45299A29FFC}"/>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3" name="Line 27">
            <a:extLst>
              <a:ext uri="{FF2B5EF4-FFF2-40B4-BE49-F238E27FC236}">
                <a16:creationId xmlns:a16="http://schemas.microsoft.com/office/drawing/2014/main" id="{15089056-E485-8410-E651-4DE1E82B1532}"/>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4" name="Line 28">
            <a:extLst>
              <a:ext uri="{FF2B5EF4-FFF2-40B4-BE49-F238E27FC236}">
                <a16:creationId xmlns:a16="http://schemas.microsoft.com/office/drawing/2014/main" id="{7B6F9027-6DFF-0216-B3FF-717F313C801B}"/>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5" name="Line 29">
            <a:extLst>
              <a:ext uri="{FF2B5EF4-FFF2-40B4-BE49-F238E27FC236}">
                <a16:creationId xmlns:a16="http://schemas.microsoft.com/office/drawing/2014/main" id="{67B78CA3-9537-43F5-4528-D0B34F506CD6}"/>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6" name="Line 30">
            <a:extLst>
              <a:ext uri="{FF2B5EF4-FFF2-40B4-BE49-F238E27FC236}">
                <a16:creationId xmlns:a16="http://schemas.microsoft.com/office/drawing/2014/main" id="{05C7D1D4-6660-3AB2-FE1A-B0163B107BEB}"/>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7" name="Line 31">
            <a:extLst>
              <a:ext uri="{FF2B5EF4-FFF2-40B4-BE49-F238E27FC236}">
                <a16:creationId xmlns:a16="http://schemas.microsoft.com/office/drawing/2014/main" id="{31B13412-3FDD-0AD3-D8EF-2794E7A9388F}"/>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8" name="Line 32">
            <a:extLst>
              <a:ext uri="{FF2B5EF4-FFF2-40B4-BE49-F238E27FC236}">
                <a16:creationId xmlns:a16="http://schemas.microsoft.com/office/drawing/2014/main" id="{0E304366-E619-0905-8D22-B174A28960CE}"/>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9" name="Rectangle 33">
            <a:extLst>
              <a:ext uri="{FF2B5EF4-FFF2-40B4-BE49-F238E27FC236}">
                <a16:creationId xmlns:a16="http://schemas.microsoft.com/office/drawing/2014/main" id="{83AB4A4F-22A0-8A23-1571-3A04B5A18177}"/>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00" name="Rectangle 34">
            <a:extLst>
              <a:ext uri="{FF2B5EF4-FFF2-40B4-BE49-F238E27FC236}">
                <a16:creationId xmlns:a16="http://schemas.microsoft.com/office/drawing/2014/main" id="{1C25EB92-9EC6-8D63-2AC4-299A35E5EC98}"/>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01" name="Rectangle 35">
            <a:extLst>
              <a:ext uri="{FF2B5EF4-FFF2-40B4-BE49-F238E27FC236}">
                <a16:creationId xmlns:a16="http://schemas.microsoft.com/office/drawing/2014/main" id="{5689908D-2F49-DF4C-9900-194FF8A1D5C8}"/>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02" name="Rectangle 36">
            <a:extLst>
              <a:ext uri="{FF2B5EF4-FFF2-40B4-BE49-F238E27FC236}">
                <a16:creationId xmlns:a16="http://schemas.microsoft.com/office/drawing/2014/main" id="{F4F1ED15-9392-8050-2330-46D7340482B6}"/>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819" name="Rectangle 43">
            <a:extLst>
              <a:ext uri="{FF2B5EF4-FFF2-40B4-BE49-F238E27FC236}">
                <a16:creationId xmlns:a16="http://schemas.microsoft.com/office/drawing/2014/main" id="{40DF4A91-BE96-4FD9-44D4-3CBB71850BAC}"/>
              </a:ext>
            </a:extLst>
          </p:cNvPr>
          <p:cNvSpPr>
            <a:spLocks noChangeArrowheads="1"/>
          </p:cNvSpPr>
          <p:nvPr/>
        </p:nvSpPr>
        <p:spPr bwMode="auto">
          <a:xfrm>
            <a:off x="3173413" y="1781175"/>
            <a:ext cx="3157537" cy="515938"/>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chemeClr val="accent1"/>
                </a:solidFill>
                <a:effectLst>
                  <a:outerShdw blurRad="38100" dist="38100" dir="2700000" algn="tl">
                    <a:srgbClr val="000000"/>
                  </a:outerShdw>
                </a:effectLst>
                <a:latin typeface="Times" panose="02020603050405020304" pitchFamily="18" charset="0"/>
              </a:rPr>
              <a:t>&lt;&lt;&lt;&lt; </a:t>
            </a:r>
            <a:r>
              <a:rPr lang="en-US" altLang="en-US" sz="2800">
                <a:solidFill>
                  <a:schemeClr val="accent1"/>
                </a:solidFill>
                <a:latin typeface="Kerala" panose="020B0604020202020204" pitchFamily="2" charset="0"/>
              </a:rPr>
              <a:t>ÕßÍ¼È¢</a:t>
            </a:r>
            <a:r>
              <a:rPr lang="en-US" altLang="en-US" sz="2800" b="1">
                <a:solidFill>
                  <a:schemeClr val="accent1"/>
                </a:solidFill>
                <a:effectLst>
                  <a:outerShdw blurRad="38100" dist="38100" dir="2700000" algn="tl">
                    <a:srgbClr val="000000"/>
                  </a:outerShdw>
                </a:effectLst>
                <a:latin typeface="Times" panose="02020603050405020304" pitchFamily="18" charset="0"/>
              </a:rPr>
              <a:t>  &gt;&gt;&gt;&gt;</a:t>
            </a:r>
          </a:p>
        </p:txBody>
      </p:sp>
      <p:sp>
        <p:nvSpPr>
          <p:cNvPr id="54304" name="Line 44">
            <a:extLst>
              <a:ext uri="{FF2B5EF4-FFF2-40B4-BE49-F238E27FC236}">
                <a16:creationId xmlns:a16="http://schemas.microsoft.com/office/drawing/2014/main" id="{0B3BAABA-F7F7-66A7-5485-9DC6131BF375}"/>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1" name="Rectangle 45">
            <a:extLst>
              <a:ext uri="{FF2B5EF4-FFF2-40B4-BE49-F238E27FC236}">
                <a16:creationId xmlns:a16="http://schemas.microsoft.com/office/drawing/2014/main" id="{6F7AA500-398F-BF80-6F3C-D494DE86BCBB}"/>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59822" name="Line 46">
            <a:extLst>
              <a:ext uri="{FF2B5EF4-FFF2-40B4-BE49-F238E27FC236}">
                <a16:creationId xmlns:a16="http://schemas.microsoft.com/office/drawing/2014/main" id="{A16D1D89-3D8B-EDED-8F09-E25E8E899A70}"/>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307" name="Line 47">
            <a:extLst>
              <a:ext uri="{FF2B5EF4-FFF2-40B4-BE49-F238E27FC236}">
                <a16:creationId xmlns:a16="http://schemas.microsoft.com/office/drawing/2014/main" id="{BC93FFE6-798A-547C-E344-DA615E8FE143}"/>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08" name="Rectangle 48">
            <a:extLst>
              <a:ext uri="{FF2B5EF4-FFF2-40B4-BE49-F238E27FC236}">
                <a16:creationId xmlns:a16="http://schemas.microsoft.com/office/drawing/2014/main" id="{16CA6415-7C31-E901-CDFD-C7A328D41865}"/>
              </a:ext>
            </a:extLst>
          </p:cNvPr>
          <p:cNvSpPr>
            <a:spLocks noChangeArrowheads="1"/>
          </p:cNvSpPr>
          <p:nvPr/>
        </p:nvSpPr>
        <p:spPr bwMode="auto">
          <a:xfrm>
            <a:off x="3584575" y="3635375"/>
            <a:ext cx="22415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200">
                <a:solidFill>
                  <a:schemeClr val="accent1"/>
                </a:solidFill>
                <a:latin typeface="Kerala" pitchFamily="2" charset="0"/>
              </a:rPr>
              <a:t>dÉÕÞºµzÞV</a:t>
            </a:r>
          </a:p>
        </p:txBody>
      </p:sp>
      <p:grpSp>
        <p:nvGrpSpPr>
          <p:cNvPr id="10" name="Group 194">
            <a:extLst>
              <a:ext uri="{FF2B5EF4-FFF2-40B4-BE49-F238E27FC236}">
                <a16:creationId xmlns:a16="http://schemas.microsoft.com/office/drawing/2014/main" id="{DAF4A4C6-A6B6-C1EF-37AA-D1497B6F5C12}"/>
              </a:ext>
            </a:extLst>
          </p:cNvPr>
          <p:cNvGrpSpPr>
            <a:grpSpLocks/>
          </p:cNvGrpSpPr>
          <p:nvPr/>
        </p:nvGrpSpPr>
        <p:grpSpPr bwMode="auto">
          <a:xfrm>
            <a:off x="933450" y="4473575"/>
            <a:ext cx="7415213" cy="604838"/>
            <a:chOff x="790" y="2909"/>
            <a:chExt cx="4216" cy="333"/>
          </a:xfrm>
        </p:grpSpPr>
        <p:sp>
          <p:nvSpPr>
            <p:cNvPr id="459825" name="Rectangle 49">
              <a:extLst>
                <a:ext uri="{FF2B5EF4-FFF2-40B4-BE49-F238E27FC236}">
                  <a16:creationId xmlns:a16="http://schemas.microsoft.com/office/drawing/2014/main" id="{43A9C32C-C875-9871-EBB7-1E94403D1DDC}"/>
                </a:ext>
              </a:extLst>
            </p:cNvPr>
            <p:cNvSpPr>
              <a:spLocks noChangeArrowheads="1"/>
            </p:cNvSpPr>
            <p:nvPr/>
          </p:nvSpPr>
          <p:spPr bwMode="auto">
            <a:xfrm>
              <a:off x="790" y="2916"/>
              <a:ext cx="1887" cy="326"/>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rgbClr val="A8001C"/>
                  </a:solidFill>
                  <a:latin typeface="Kerala" panose="020B0604020202020204" pitchFamily="2" charset="0"/>
                </a:rPr>
                <a:t>æÄAí_æÏçøÞæÌÏÞ¢</a:t>
              </a:r>
            </a:p>
          </p:txBody>
        </p:sp>
        <p:sp>
          <p:nvSpPr>
            <p:cNvPr id="459826" name="Rectangle 50">
              <a:extLst>
                <a:ext uri="{FF2B5EF4-FFF2-40B4-BE49-F238E27FC236}">
                  <a16:creationId xmlns:a16="http://schemas.microsoft.com/office/drawing/2014/main" id="{3AE17CF0-24DA-DA16-97CF-563F561AB198}"/>
                </a:ext>
              </a:extLst>
            </p:cNvPr>
            <p:cNvSpPr>
              <a:spLocks noChangeArrowheads="1"/>
            </p:cNvSpPr>
            <p:nvPr/>
          </p:nvSpPr>
          <p:spPr bwMode="auto">
            <a:xfrm>
              <a:off x="3119" y="2909"/>
              <a:ext cx="1887" cy="326"/>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rgbClr val="A8001C"/>
                  </a:solidFill>
                  <a:latin typeface="Kerala" panose="020B0604020202020204" pitchFamily="2" charset="0"/>
                </a:rPr>
                <a:t>Õ¿Aí_æøæÙæÌÏÞ¢</a:t>
              </a:r>
            </a:p>
          </p:txBody>
        </p:sp>
      </p:grpSp>
      <p:grpSp>
        <p:nvGrpSpPr>
          <p:cNvPr id="11" name="Group 195">
            <a:extLst>
              <a:ext uri="{FF2B5EF4-FFF2-40B4-BE49-F238E27FC236}">
                <a16:creationId xmlns:a16="http://schemas.microsoft.com/office/drawing/2014/main" id="{3969C1C9-065D-3F51-A948-35784AA2A7FF}"/>
              </a:ext>
            </a:extLst>
          </p:cNvPr>
          <p:cNvGrpSpPr>
            <a:grpSpLocks/>
          </p:cNvGrpSpPr>
          <p:nvPr/>
        </p:nvGrpSpPr>
        <p:grpSpPr bwMode="auto">
          <a:xfrm>
            <a:off x="820738" y="5365750"/>
            <a:ext cx="8118475" cy="1019175"/>
            <a:chOff x="517" y="3380"/>
            <a:chExt cx="5114" cy="642"/>
          </a:xfrm>
        </p:grpSpPr>
        <p:sp>
          <p:nvSpPr>
            <p:cNvPr id="459827" name="Rectangle 51">
              <a:extLst>
                <a:ext uri="{FF2B5EF4-FFF2-40B4-BE49-F238E27FC236}">
                  <a16:creationId xmlns:a16="http://schemas.microsoft.com/office/drawing/2014/main" id="{DF63DBF4-5A3A-149B-8BBA-D509EA6646DD}"/>
                </a:ext>
              </a:extLst>
            </p:cNvPr>
            <p:cNvSpPr>
              <a:spLocks noChangeArrowheads="1"/>
            </p:cNvSpPr>
            <p:nvPr/>
          </p:nvSpPr>
          <p:spPr bwMode="auto">
            <a:xfrm>
              <a:off x="517" y="3380"/>
              <a:ext cx="2012" cy="642"/>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a:solidFill>
                    <a:srgbClr val="A8001C"/>
                  </a:solidFill>
                  <a:latin typeface="Kerala" panose="020B0604020202020204" pitchFamily="2" charset="0"/>
                </a:rPr>
                <a:t>ÈÜï øÞ¼ÞAzÞV ²KáÎßÜï</a:t>
              </a:r>
            </a:p>
          </p:txBody>
        </p:sp>
        <p:sp>
          <p:nvSpPr>
            <p:cNvPr id="459828" name="Rectangle 52">
              <a:extLst>
                <a:ext uri="{FF2B5EF4-FFF2-40B4-BE49-F238E27FC236}">
                  <a16:creationId xmlns:a16="http://schemas.microsoft.com/office/drawing/2014/main" id="{A7AE4FF6-278B-33F5-7A5A-3F7BB455C5E0}"/>
                </a:ext>
              </a:extLst>
            </p:cNvPr>
            <p:cNvSpPr>
              <a:spLocks noChangeArrowheads="1"/>
            </p:cNvSpPr>
            <p:nvPr/>
          </p:nvSpPr>
          <p:spPr bwMode="auto">
            <a:xfrm>
              <a:off x="3356" y="3380"/>
              <a:ext cx="2275" cy="642"/>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a:solidFill>
                    <a:srgbClr val="A8001C"/>
                  </a:solidFill>
                  <a:latin typeface="Kerala" panose="020B0604020202020204" pitchFamily="2" charset="0"/>
                </a:rPr>
                <a:t>µáùºîí ÈÜï øÞ¼ÞAzÞøáIí</a:t>
              </a:r>
            </a:p>
          </p:txBody>
        </p:sp>
      </p:grpSp>
      <p:sp>
        <p:nvSpPr>
          <p:cNvPr id="54311" name="Text Box 83">
            <a:extLst>
              <a:ext uri="{FF2B5EF4-FFF2-40B4-BE49-F238E27FC236}">
                <a16:creationId xmlns:a16="http://schemas.microsoft.com/office/drawing/2014/main" id="{93391038-94AF-6ECE-35B6-C3FE97F52601}"/>
              </a:ext>
            </a:extLst>
          </p:cNvPr>
          <p:cNvSpPr txBox="1">
            <a:spLocks noChangeArrowheads="1"/>
          </p:cNvSpPr>
          <p:nvPr/>
        </p:nvSpPr>
        <p:spPr bwMode="auto">
          <a:xfrm>
            <a:off x="1765300" y="-12700"/>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600" b="1">
                <a:solidFill>
                  <a:schemeClr val="tx1"/>
                </a:solidFill>
              </a:rPr>
              <a:t>1 </a:t>
            </a:r>
            <a:r>
              <a:rPr lang="en-US" altLang="en-US">
                <a:solidFill>
                  <a:schemeClr val="tx1"/>
                </a:solidFill>
                <a:latin typeface="Kerala" pitchFamily="2" charset="0"/>
              </a:rPr>
              <a:t>øÞ¼Þ.</a:t>
            </a:r>
            <a:r>
              <a:rPr lang="en-US" altLang="en-US" sz="1600" b="1">
                <a:solidFill>
                  <a:schemeClr val="tx1"/>
                </a:solidFill>
              </a:rPr>
              <a:t> 12 - 2 </a:t>
            </a:r>
            <a:r>
              <a:rPr lang="en-US" altLang="en-US">
                <a:solidFill>
                  <a:schemeClr val="tx1"/>
                </a:solidFill>
                <a:latin typeface="Kerala" pitchFamily="2" charset="0"/>
              </a:rPr>
              <a:t>øÞ¼Þ.</a:t>
            </a:r>
            <a:r>
              <a:rPr lang="en-US" altLang="en-US" sz="1600" b="1">
                <a:solidFill>
                  <a:schemeClr val="tx1"/>
                </a:solidFill>
              </a:rPr>
              <a:t> 24</a:t>
            </a:r>
          </a:p>
        </p:txBody>
      </p:sp>
      <p:grpSp>
        <p:nvGrpSpPr>
          <p:cNvPr id="54312" name="Group 133">
            <a:extLst>
              <a:ext uri="{FF2B5EF4-FFF2-40B4-BE49-F238E27FC236}">
                <a16:creationId xmlns:a16="http://schemas.microsoft.com/office/drawing/2014/main" id="{EB034402-58C0-9895-7594-C76F7C0CD499}"/>
              </a:ext>
            </a:extLst>
          </p:cNvPr>
          <p:cNvGrpSpPr>
            <a:grpSpLocks/>
          </p:cNvGrpSpPr>
          <p:nvPr/>
        </p:nvGrpSpPr>
        <p:grpSpPr bwMode="auto">
          <a:xfrm>
            <a:off x="8018463" y="3436938"/>
            <a:ext cx="981075" cy="1843087"/>
            <a:chOff x="5051" y="2165"/>
            <a:chExt cx="618" cy="1161"/>
          </a:xfrm>
        </p:grpSpPr>
        <p:grpSp>
          <p:nvGrpSpPr>
            <p:cNvPr id="54329" name="Group 134">
              <a:extLst>
                <a:ext uri="{FF2B5EF4-FFF2-40B4-BE49-F238E27FC236}">
                  <a16:creationId xmlns:a16="http://schemas.microsoft.com/office/drawing/2014/main" id="{B97D2085-6381-AB4A-241D-632F359AC29C}"/>
                </a:ext>
              </a:extLst>
            </p:cNvPr>
            <p:cNvGrpSpPr>
              <a:grpSpLocks/>
            </p:cNvGrpSpPr>
            <p:nvPr/>
          </p:nvGrpSpPr>
          <p:grpSpPr bwMode="auto">
            <a:xfrm>
              <a:off x="5051" y="2165"/>
              <a:ext cx="618" cy="1161"/>
              <a:chOff x="5051" y="2165"/>
              <a:chExt cx="618" cy="1161"/>
            </a:xfrm>
          </p:grpSpPr>
          <p:sp>
            <p:nvSpPr>
              <p:cNvPr id="54331" name="Freeform 135">
                <a:extLst>
                  <a:ext uri="{FF2B5EF4-FFF2-40B4-BE49-F238E27FC236}">
                    <a16:creationId xmlns:a16="http://schemas.microsoft.com/office/drawing/2014/main" id="{F0C06A0E-6783-281C-1BFD-E5C5E3C625F2}"/>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332" name="AutoShape 136">
                <a:extLst>
                  <a:ext uri="{FF2B5EF4-FFF2-40B4-BE49-F238E27FC236}">
                    <a16:creationId xmlns:a16="http://schemas.microsoft.com/office/drawing/2014/main" id="{A3206A98-EF57-CA91-3E2A-22415961E286}"/>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33" name="Rectangle 137">
                <a:extLst>
                  <a:ext uri="{FF2B5EF4-FFF2-40B4-BE49-F238E27FC236}">
                    <a16:creationId xmlns:a16="http://schemas.microsoft.com/office/drawing/2014/main" id="{0E21F57B-C8D8-2ED7-FCAB-4ECE8049D6D9}"/>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34" name="Line 138">
                <a:extLst>
                  <a:ext uri="{FF2B5EF4-FFF2-40B4-BE49-F238E27FC236}">
                    <a16:creationId xmlns:a16="http://schemas.microsoft.com/office/drawing/2014/main" id="{907904F6-212E-471B-4BB1-CB96C42FBB5A}"/>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35" name="Rectangle 139">
                <a:extLst>
                  <a:ext uri="{FF2B5EF4-FFF2-40B4-BE49-F238E27FC236}">
                    <a16:creationId xmlns:a16="http://schemas.microsoft.com/office/drawing/2014/main" id="{4B7448C8-8C89-55D5-35AB-4B6CB842F71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36" name="Rectangle 140">
                <a:extLst>
                  <a:ext uri="{FF2B5EF4-FFF2-40B4-BE49-F238E27FC236}">
                    <a16:creationId xmlns:a16="http://schemas.microsoft.com/office/drawing/2014/main" id="{1461910B-BEFC-CE7B-9F2D-7A83F59DC537}"/>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37" name="Line 141">
                <a:extLst>
                  <a:ext uri="{FF2B5EF4-FFF2-40B4-BE49-F238E27FC236}">
                    <a16:creationId xmlns:a16="http://schemas.microsoft.com/office/drawing/2014/main" id="{EFCD4B4A-AB60-0E7F-2164-1B464CA07891}"/>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38" name="Line 142">
                <a:extLst>
                  <a:ext uri="{FF2B5EF4-FFF2-40B4-BE49-F238E27FC236}">
                    <a16:creationId xmlns:a16="http://schemas.microsoft.com/office/drawing/2014/main" id="{5DE8591A-9496-B21E-E788-9F671D6EC0AE}"/>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39" name="Line 143">
                <a:extLst>
                  <a:ext uri="{FF2B5EF4-FFF2-40B4-BE49-F238E27FC236}">
                    <a16:creationId xmlns:a16="http://schemas.microsoft.com/office/drawing/2014/main" id="{45FE1848-4439-A993-2E32-0F36A88A2B3C}"/>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0" name="Line 144">
                <a:extLst>
                  <a:ext uri="{FF2B5EF4-FFF2-40B4-BE49-F238E27FC236}">
                    <a16:creationId xmlns:a16="http://schemas.microsoft.com/office/drawing/2014/main" id="{906EDD17-CDD0-0675-C85E-0B4280E15B32}"/>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1" name="Line 145">
                <a:extLst>
                  <a:ext uri="{FF2B5EF4-FFF2-40B4-BE49-F238E27FC236}">
                    <a16:creationId xmlns:a16="http://schemas.microsoft.com/office/drawing/2014/main" id="{D3ABC932-D392-A43E-D18B-D7CCE7E32B77}"/>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2" name="Line 146">
                <a:extLst>
                  <a:ext uri="{FF2B5EF4-FFF2-40B4-BE49-F238E27FC236}">
                    <a16:creationId xmlns:a16="http://schemas.microsoft.com/office/drawing/2014/main" id="{0E1328A1-9DB2-2900-8133-0222F8E4C7E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3" name="Line 147">
                <a:extLst>
                  <a:ext uri="{FF2B5EF4-FFF2-40B4-BE49-F238E27FC236}">
                    <a16:creationId xmlns:a16="http://schemas.microsoft.com/office/drawing/2014/main" id="{BD329EEA-923E-EA69-DD42-72A771D29E90}"/>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4" name="Line 148">
                <a:extLst>
                  <a:ext uri="{FF2B5EF4-FFF2-40B4-BE49-F238E27FC236}">
                    <a16:creationId xmlns:a16="http://schemas.microsoft.com/office/drawing/2014/main" id="{B6AE32A6-9694-A029-8D29-DD84A9C2BCB5}"/>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5" name="Line 149">
                <a:extLst>
                  <a:ext uri="{FF2B5EF4-FFF2-40B4-BE49-F238E27FC236}">
                    <a16:creationId xmlns:a16="http://schemas.microsoft.com/office/drawing/2014/main" id="{822EA13D-261F-615C-16FC-0772392B390C}"/>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6" name="Line 150">
                <a:extLst>
                  <a:ext uri="{FF2B5EF4-FFF2-40B4-BE49-F238E27FC236}">
                    <a16:creationId xmlns:a16="http://schemas.microsoft.com/office/drawing/2014/main" id="{72FF7642-2886-CD92-8BBC-8908FB7A17A4}"/>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7" name="Rectangle 151">
                <a:extLst>
                  <a:ext uri="{FF2B5EF4-FFF2-40B4-BE49-F238E27FC236}">
                    <a16:creationId xmlns:a16="http://schemas.microsoft.com/office/drawing/2014/main" id="{A7B90989-5EDE-4ACD-3D6D-0548C856590B}"/>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54330" name="Rectangle 152">
              <a:extLst>
                <a:ext uri="{FF2B5EF4-FFF2-40B4-BE49-F238E27FC236}">
                  <a16:creationId xmlns:a16="http://schemas.microsoft.com/office/drawing/2014/main" id="{EAD3E449-6F9F-22A8-A278-81ABDBA4E618}"/>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459929" name="Rectangle 153">
            <a:extLst>
              <a:ext uri="{FF2B5EF4-FFF2-40B4-BE49-F238E27FC236}">
                <a16:creationId xmlns:a16="http://schemas.microsoft.com/office/drawing/2014/main" id="{252CA837-4342-A381-B1B7-1BCDFF9B8844}"/>
              </a:ext>
            </a:extLst>
          </p:cNvPr>
          <p:cNvSpPr>
            <a:spLocks noChangeArrowheads="1"/>
          </p:cNvSpPr>
          <p:nvPr/>
        </p:nvSpPr>
        <p:spPr bwMode="auto">
          <a:xfrm>
            <a:off x="8051800" y="3789363"/>
            <a:ext cx="965200" cy="241300"/>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10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 </a:t>
            </a:r>
          </a:p>
        </p:txBody>
      </p:sp>
      <p:sp>
        <p:nvSpPr>
          <p:cNvPr id="54314" name="Rectangle 155">
            <a:extLst>
              <a:ext uri="{FF2B5EF4-FFF2-40B4-BE49-F238E27FC236}">
                <a16:creationId xmlns:a16="http://schemas.microsoft.com/office/drawing/2014/main" id="{9217390B-B048-E369-9781-2BF8B87A343A}"/>
              </a:ext>
            </a:extLst>
          </p:cNvPr>
          <p:cNvSpPr>
            <a:spLocks noChangeArrowheads="1"/>
          </p:cNvSpPr>
          <p:nvPr/>
        </p:nvSpPr>
        <p:spPr bwMode="auto">
          <a:xfrm>
            <a:off x="8032750" y="3973513"/>
            <a:ext cx="9699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chemeClr val="bg2"/>
                </a:solidFill>
                <a:latin typeface="Times" panose="02020603050405020304" pitchFamily="18" charset="0"/>
              </a:rPr>
              <a:t> </a:t>
            </a:r>
            <a:r>
              <a:rPr lang="en-US" altLang="en-US" sz="1000">
                <a:solidFill>
                  <a:schemeClr val="bg2"/>
                </a:solidFill>
                <a:latin typeface="Kerala" pitchFamily="2" charset="0"/>
              </a:rPr>
              <a:t>Õ¿Aíå æÄAí</a:t>
            </a:r>
          </a:p>
        </p:txBody>
      </p:sp>
      <p:sp>
        <p:nvSpPr>
          <p:cNvPr id="54315" name="Rectangle 158">
            <a:extLst>
              <a:ext uri="{FF2B5EF4-FFF2-40B4-BE49-F238E27FC236}">
                <a16:creationId xmlns:a16="http://schemas.microsoft.com/office/drawing/2014/main" id="{D65280EF-9F70-A465-9CFA-66644C203A96}"/>
              </a:ext>
            </a:extLst>
          </p:cNvPr>
          <p:cNvSpPr>
            <a:spLocks noChangeArrowheads="1"/>
          </p:cNvSpPr>
          <p:nvPr/>
        </p:nvSpPr>
        <p:spPr bwMode="auto">
          <a:xfrm>
            <a:off x="8002588" y="4483100"/>
            <a:ext cx="827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accent1"/>
                </a:solidFill>
                <a:latin typeface="Kerala" pitchFamily="2" charset="0"/>
              </a:rPr>
              <a:t>dÉÕÞºµzÞV</a:t>
            </a:r>
          </a:p>
        </p:txBody>
      </p:sp>
      <p:sp>
        <p:nvSpPr>
          <p:cNvPr id="54316" name="Rectangle 159">
            <a:extLst>
              <a:ext uri="{FF2B5EF4-FFF2-40B4-BE49-F238E27FC236}">
                <a16:creationId xmlns:a16="http://schemas.microsoft.com/office/drawing/2014/main" id="{5D4BE4D7-CF52-F7B2-9797-86173FC802EA}"/>
              </a:ext>
            </a:extLst>
          </p:cNvPr>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20-J         20-R</a:t>
            </a:r>
          </a:p>
        </p:txBody>
      </p:sp>
      <p:sp>
        <p:nvSpPr>
          <p:cNvPr id="54317" name="Text Box 160">
            <a:extLst>
              <a:ext uri="{FF2B5EF4-FFF2-40B4-BE49-F238E27FC236}">
                <a16:creationId xmlns:a16="http://schemas.microsoft.com/office/drawing/2014/main" id="{33B2F220-0E42-7B07-AE43-0AC39C161851}"/>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4318" name="Text Box 161">
            <a:extLst>
              <a:ext uri="{FF2B5EF4-FFF2-40B4-BE49-F238E27FC236}">
                <a16:creationId xmlns:a16="http://schemas.microsoft.com/office/drawing/2014/main" id="{440DB538-ECEB-016F-1CCD-28A1A129C037}"/>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3</a:t>
            </a:r>
            <a:endParaRPr lang="en-US" altLang="en-US">
              <a:solidFill>
                <a:srgbClr val="FFA27C"/>
              </a:solidFill>
              <a:latin typeface="B VAG Rounded Bold" charset="0"/>
            </a:endParaRPr>
          </a:p>
        </p:txBody>
      </p:sp>
      <p:grpSp>
        <p:nvGrpSpPr>
          <p:cNvPr id="54319" name="Group 162">
            <a:extLst>
              <a:ext uri="{FF2B5EF4-FFF2-40B4-BE49-F238E27FC236}">
                <a16:creationId xmlns:a16="http://schemas.microsoft.com/office/drawing/2014/main" id="{CE49C503-0BA3-5656-B873-8B989BAFEB82}"/>
              </a:ext>
            </a:extLst>
          </p:cNvPr>
          <p:cNvGrpSpPr>
            <a:grpSpLocks/>
          </p:cNvGrpSpPr>
          <p:nvPr/>
        </p:nvGrpSpPr>
        <p:grpSpPr bwMode="auto">
          <a:xfrm>
            <a:off x="8061325" y="4151313"/>
            <a:ext cx="931863" cy="377825"/>
            <a:chOff x="5078" y="2615"/>
            <a:chExt cx="587" cy="238"/>
          </a:xfrm>
        </p:grpSpPr>
        <p:sp>
          <p:nvSpPr>
            <p:cNvPr id="54326" name="Rectangle 163">
              <a:extLst>
                <a:ext uri="{FF2B5EF4-FFF2-40B4-BE49-F238E27FC236}">
                  <a16:creationId xmlns:a16="http://schemas.microsoft.com/office/drawing/2014/main" id="{10384403-D0B5-6730-A203-C0DF9AB6BD5A}"/>
                </a:ext>
              </a:extLst>
            </p:cNvPr>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a:solidFill>
                    <a:schemeClr val="bg2"/>
                  </a:solidFill>
                  <a:latin typeface="Kerala" pitchFamily="2" charset="0"/>
                </a:rPr>
                <a:t>ÏßdØÞçÏW</a:t>
              </a:r>
              <a:endParaRPr lang="en-US" altLang="en-US" sz="700" b="1">
                <a:solidFill>
                  <a:srgbClr val="000000"/>
                </a:solidFill>
                <a:latin typeface="Helvetica" pitchFamily="2" charset="0"/>
              </a:endParaRPr>
            </a:p>
          </p:txBody>
        </p:sp>
        <p:sp>
          <p:nvSpPr>
            <p:cNvPr id="54327" name="Rectangle 164">
              <a:extLst>
                <a:ext uri="{FF2B5EF4-FFF2-40B4-BE49-F238E27FC236}">
                  <a16:creationId xmlns:a16="http://schemas.microsoft.com/office/drawing/2014/main" id="{9EB94913-D750-533A-CFD7-4E9FBBFF43FC}"/>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endParaRPr lang="en-US" altLang="en-US" sz="800" b="1">
                <a:solidFill>
                  <a:srgbClr val="000000"/>
                </a:solidFill>
                <a:latin typeface="Helvetica" pitchFamily="2" charset="0"/>
              </a:endParaRPr>
            </a:p>
          </p:txBody>
        </p:sp>
        <p:sp>
          <p:nvSpPr>
            <p:cNvPr id="54328" name="Rectangle 165">
              <a:extLst>
                <a:ext uri="{FF2B5EF4-FFF2-40B4-BE49-F238E27FC236}">
                  <a16:creationId xmlns:a16="http://schemas.microsoft.com/office/drawing/2014/main" id="{58C392C3-CF56-8C2B-BFB1-3BFA6DE06D29}"/>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459942" name="Rectangle 166">
            <a:extLst>
              <a:ext uri="{FF2B5EF4-FFF2-40B4-BE49-F238E27FC236}">
                <a16:creationId xmlns:a16="http://schemas.microsoft.com/office/drawing/2014/main" id="{ACF9043A-381B-CB58-3DAF-EF995BD3489C}"/>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46</a:t>
            </a:r>
          </a:p>
        </p:txBody>
      </p:sp>
      <p:sp>
        <p:nvSpPr>
          <p:cNvPr id="54321" name="Text Box 167">
            <a:extLst>
              <a:ext uri="{FF2B5EF4-FFF2-40B4-BE49-F238E27FC236}">
                <a16:creationId xmlns:a16="http://schemas.microsoft.com/office/drawing/2014/main" id="{7C336749-84ED-3105-F328-6439196E01B3}"/>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459945" name="Rectangle 169">
            <a:extLst>
              <a:ext uri="{FF2B5EF4-FFF2-40B4-BE49-F238E27FC236}">
                <a16:creationId xmlns:a16="http://schemas.microsoft.com/office/drawing/2014/main" id="{F7A373C1-9906-7CED-8A85-C9B832BB1CA7}"/>
              </a:ext>
            </a:extLst>
          </p:cNvPr>
          <p:cNvSpPr>
            <a:spLocks noChangeArrowheads="1"/>
          </p:cNvSpPr>
          <p:nvPr/>
        </p:nvSpPr>
        <p:spPr bwMode="auto">
          <a:xfrm>
            <a:off x="6188075" y="2247900"/>
            <a:ext cx="2462213" cy="11255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i="1">
                <a:solidFill>
                  <a:schemeClr val="tx1"/>
                </a:solidFill>
                <a:latin typeface="Helvetica" panose="020B0604020202020204" pitchFamily="34" charset="0"/>
              </a:rPr>
              <a:t>2 </a:t>
            </a:r>
            <a:r>
              <a:rPr lang="en-US" altLang="en-US" sz="3200">
                <a:solidFill>
                  <a:schemeClr val="tx1"/>
                </a:solidFill>
                <a:latin typeface="Kerala" panose="020B0604020202020204" pitchFamily="2" charset="0"/>
              </a:rPr>
              <a:t>ÖÎá</a:t>
            </a:r>
            <a:r>
              <a:rPr lang="en-US" altLang="en-US" sz="2800" b="1" i="1">
                <a:solidFill>
                  <a:schemeClr val="tx1"/>
                </a:solidFill>
                <a:latin typeface="Helvetica" panose="020B0604020202020204" pitchFamily="34" charset="0"/>
              </a:rPr>
              <a:t> 7: 4-16</a:t>
            </a:r>
          </a:p>
          <a:p>
            <a:pPr>
              <a:defRPr/>
            </a:pPr>
            <a:r>
              <a:rPr lang="en-US" altLang="en-US" sz="2800" b="1" i="1">
                <a:solidFill>
                  <a:schemeClr val="tx1"/>
                </a:solidFill>
                <a:latin typeface="Helvetica" panose="020B0604020202020204" pitchFamily="34" charset="0"/>
              </a:rPr>
              <a:t>1 </a:t>
            </a:r>
            <a:r>
              <a:rPr lang="en-US" altLang="en-US" sz="3600">
                <a:solidFill>
                  <a:schemeClr val="tx1"/>
                </a:solidFill>
                <a:latin typeface="Kerala" panose="020B0604020202020204" pitchFamily="2" charset="0"/>
              </a:rPr>
              <a:t>ÆßÈ</a:t>
            </a:r>
            <a:r>
              <a:rPr lang="en-US" altLang="en-US" sz="3600" b="1" i="1">
                <a:solidFill>
                  <a:schemeClr val="tx1"/>
                </a:solidFill>
                <a:latin typeface="Helvetica" panose="020B0604020202020204" pitchFamily="34" charset="0"/>
              </a:rPr>
              <a:t> </a:t>
            </a:r>
            <a:r>
              <a:rPr lang="en-US" altLang="en-US" sz="2800" b="1" i="1">
                <a:solidFill>
                  <a:schemeClr val="tx1"/>
                </a:solidFill>
                <a:latin typeface="Helvetica" panose="020B0604020202020204" pitchFamily="34" charset="0"/>
              </a:rPr>
              <a:t>17:3-15</a:t>
            </a:r>
          </a:p>
        </p:txBody>
      </p:sp>
      <p:sp>
        <p:nvSpPr>
          <p:cNvPr id="459968" name="Text Box 192">
            <a:extLst>
              <a:ext uri="{FF2B5EF4-FFF2-40B4-BE49-F238E27FC236}">
                <a16:creationId xmlns:a16="http://schemas.microsoft.com/office/drawing/2014/main" id="{C6F5B054-015F-2D8F-4404-EDDAE85723FD}"/>
              </a:ext>
            </a:extLst>
          </p:cNvPr>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DC</a:t>
            </a:r>
          </a:p>
        </p:txBody>
      </p:sp>
      <p:sp>
        <p:nvSpPr>
          <p:cNvPr id="459969" name="Text Box 193">
            <a:extLst>
              <a:ext uri="{FF2B5EF4-FFF2-40B4-BE49-F238E27FC236}">
                <a16:creationId xmlns:a16="http://schemas.microsoft.com/office/drawing/2014/main" id="{BA8912F3-4367-128F-E11E-C0FA49875B82}"/>
              </a:ext>
            </a:extLst>
          </p:cNvPr>
          <p:cNvSpPr txBox="1">
            <a:spLocks noChangeArrowheads="1"/>
          </p:cNvSpPr>
          <p:nvPr/>
        </p:nvSpPr>
        <p:spPr bwMode="auto">
          <a:xfrm>
            <a:off x="6375400" y="3448050"/>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NC</a:t>
            </a:r>
          </a:p>
        </p:txBody>
      </p:sp>
      <p:sp>
        <p:nvSpPr>
          <p:cNvPr id="54325" name="Rectangle 196">
            <a:extLst>
              <a:ext uri="{FF2B5EF4-FFF2-40B4-BE49-F238E27FC236}">
                <a16:creationId xmlns:a16="http://schemas.microsoft.com/office/drawing/2014/main" id="{83311257-4CDB-F089-46F3-2D7C545D6AF8}"/>
              </a:ext>
            </a:extLst>
          </p:cNvPr>
          <p:cNvSpPr>
            <a:spLocks noChangeArrowheads="1"/>
          </p:cNvSpPr>
          <p:nvPr/>
        </p:nvSpPr>
        <p:spPr bwMode="auto">
          <a:xfrm>
            <a:off x="3348038" y="1023938"/>
            <a:ext cx="13700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2"/>
                </a:solidFill>
                <a:latin typeface="Kerala" pitchFamily="2" charset="0"/>
              </a:rPr>
              <a:t>øÞ¼ÍøÃ¢</a:t>
            </a:r>
            <a:endParaRPr lang="en-US" altLang="en-US" sz="4400" b="1">
              <a:solidFill>
                <a:schemeClr val="accent2"/>
              </a:solidFill>
              <a:latin typeface="Times" panose="02020603050405020304" pitchFamily="18"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2/3*#ppt_w"/>
                                          </p:val>
                                        </p:tav>
                                        <p:tav tm="100000">
                                          <p:val>
                                            <p:strVal val="#ppt_w"/>
                                          </p:val>
                                        </p:tav>
                                      </p:tavLst>
                                    </p:anim>
                                    <p:anim calcmode="lin" valueType="num">
                                      <p:cBhvr>
                                        <p:cTn id="16" dur="500" fill="hold"/>
                                        <p:tgtEl>
                                          <p:spTgt spid="10"/>
                                        </p:tgtEl>
                                        <p:attrNameLst>
                                          <p:attrName>ppt_h</p:attrName>
                                        </p:attrNameLst>
                                      </p:cBhvr>
                                      <p:tavLst>
                                        <p:tav tm="0">
                                          <p:val>
                                            <p:strVal val="2/3*#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27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2/3*#ppt_w"/>
                                          </p:val>
                                        </p:tav>
                                        <p:tav tm="100000">
                                          <p:val>
                                            <p:strVal val="#ppt_w"/>
                                          </p:val>
                                        </p:tav>
                                      </p:tavLst>
                                    </p:anim>
                                    <p:anim calcmode="lin" valueType="num">
                                      <p:cBhvr>
                                        <p:cTn id="22" dur="500" fill="hold"/>
                                        <p:tgtEl>
                                          <p:spTgt spid="1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113">
            <a:extLst>
              <a:ext uri="{FF2B5EF4-FFF2-40B4-BE49-F238E27FC236}">
                <a16:creationId xmlns:a16="http://schemas.microsoft.com/office/drawing/2014/main" id="{ED3B0719-BE6B-5696-DA5D-AFE119E2CC70}"/>
              </a:ext>
            </a:extLst>
          </p:cNvPr>
          <p:cNvGrpSpPr>
            <a:grpSpLocks/>
          </p:cNvGrpSpPr>
          <p:nvPr/>
        </p:nvGrpSpPr>
        <p:grpSpPr bwMode="auto">
          <a:xfrm>
            <a:off x="6289985" y="1290059"/>
            <a:ext cx="919814" cy="1010116"/>
            <a:chOff x="1557" y="1007"/>
            <a:chExt cx="2105" cy="1949"/>
          </a:xfrm>
        </p:grpSpPr>
        <p:grpSp>
          <p:nvGrpSpPr>
            <p:cNvPr id="55395" name="Group 115">
              <a:extLst>
                <a:ext uri="{FF2B5EF4-FFF2-40B4-BE49-F238E27FC236}">
                  <a16:creationId xmlns:a16="http://schemas.microsoft.com/office/drawing/2014/main" id="{56FFCD38-D370-C096-8961-AD9A75FEB015}"/>
                </a:ext>
              </a:extLst>
            </p:cNvPr>
            <p:cNvGrpSpPr>
              <a:grpSpLocks/>
            </p:cNvGrpSpPr>
            <p:nvPr/>
          </p:nvGrpSpPr>
          <p:grpSpPr bwMode="auto">
            <a:xfrm>
              <a:off x="1557" y="1209"/>
              <a:ext cx="2105" cy="1421"/>
              <a:chOff x="578" y="2316"/>
              <a:chExt cx="2105" cy="1421"/>
            </a:xfrm>
          </p:grpSpPr>
          <p:sp>
            <p:nvSpPr>
              <p:cNvPr id="55397" name="Freeform 116" descr="Cork">
                <a:extLst>
                  <a:ext uri="{FF2B5EF4-FFF2-40B4-BE49-F238E27FC236}">
                    <a16:creationId xmlns:a16="http://schemas.microsoft.com/office/drawing/2014/main" id="{573A1B85-15C5-2D45-EB63-A64941BA3779}"/>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5398" name="Freeform 117" descr="Cork">
                <a:extLst>
                  <a:ext uri="{FF2B5EF4-FFF2-40B4-BE49-F238E27FC236}">
                    <a16:creationId xmlns:a16="http://schemas.microsoft.com/office/drawing/2014/main" id="{4959AD41-71CF-1FD1-3EFC-80461714C0C0}"/>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5390" name="Freeform 119">
              <a:extLst>
                <a:ext uri="{FF2B5EF4-FFF2-40B4-BE49-F238E27FC236}">
                  <a16:creationId xmlns:a16="http://schemas.microsoft.com/office/drawing/2014/main" id="{B137AB71-19A0-524E-C2C7-AB5B76D56E3E}"/>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5391" name="Freeform 120">
              <a:extLst>
                <a:ext uri="{FF2B5EF4-FFF2-40B4-BE49-F238E27FC236}">
                  <a16:creationId xmlns:a16="http://schemas.microsoft.com/office/drawing/2014/main" id="{1B3D2ECF-597D-B36E-8AAE-A5AA323BD62A}"/>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5392" name="Freeform 121">
              <a:extLst>
                <a:ext uri="{FF2B5EF4-FFF2-40B4-BE49-F238E27FC236}">
                  <a16:creationId xmlns:a16="http://schemas.microsoft.com/office/drawing/2014/main" id="{885DC70F-BB48-5D02-DD7F-EE12B8DAF7F0}"/>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5393" name="Freeform 122">
              <a:extLst>
                <a:ext uri="{FF2B5EF4-FFF2-40B4-BE49-F238E27FC236}">
                  <a16:creationId xmlns:a16="http://schemas.microsoft.com/office/drawing/2014/main" id="{A9CCBF0E-F6D4-CFE1-EC8D-4564C1B1FB4C}"/>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5394" name="Freeform 123">
              <a:extLst>
                <a:ext uri="{FF2B5EF4-FFF2-40B4-BE49-F238E27FC236}">
                  <a16:creationId xmlns:a16="http://schemas.microsoft.com/office/drawing/2014/main" id="{FFA841DF-FD19-635B-098E-1A88274952AA}"/>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0802" name="Rectangle 2">
            <a:extLst>
              <a:ext uri="{FF2B5EF4-FFF2-40B4-BE49-F238E27FC236}">
                <a16:creationId xmlns:a16="http://schemas.microsoft.com/office/drawing/2014/main" id="{B5517E92-A02B-6FF9-B4B4-6E8C4A4DA5A4}"/>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5300" name="AutoShape 3">
            <a:extLst>
              <a:ext uri="{FF2B5EF4-FFF2-40B4-BE49-F238E27FC236}">
                <a16:creationId xmlns:a16="http://schemas.microsoft.com/office/drawing/2014/main" id="{8EE511CB-CE11-5B60-7BF4-AB3A11676CD9}"/>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01" name="Rectangle 4">
            <a:extLst>
              <a:ext uri="{FF2B5EF4-FFF2-40B4-BE49-F238E27FC236}">
                <a16:creationId xmlns:a16="http://schemas.microsoft.com/office/drawing/2014/main" id="{1DDEA357-F3F2-1ED9-C432-43E4D6E9868B}"/>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02" name="Rectangle 6">
            <a:extLst>
              <a:ext uri="{FF2B5EF4-FFF2-40B4-BE49-F238E27FC236}">
                <a16:creationId xmlns:a16="http://schemas.microsoft.com/office/drawing/2014/main" id="{E679929F-3908-C63C-7557-77836E18CF62}"/>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0807" name="Rectangle 7">
            <a:extLst>
              <a:ext uri="{FF2B5EF4-FFF2-40B4-BE49-F238E27FC236}">
                <a16:creationId xmlns:a16="http://schemas.microsoft.com/office/drawing/2014/main" id="{0BEB18BD-F9DF-01D8-35A4-BB6393F275A5}"/>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rPr>
              <a:t>ca. 1000 B.C.</a:t>
            </a:r>
          </a:p>
        </p:txBody>
      </p:sp>
      <p:sp>
        <p:nvSpPr>
          <p:cNvPr id="55304" name="Rectangle 9">
            <a:extLst>
              <a:ext uri="{FF2B5EF4-FFF2-40B4-BE49-F238E27FC236}">
                <a16:creationId xmlns:a16="http://schemas.microsoft.com/office/drawing/2014/main" id="{7E943071-5DEC-5D58-D3A1-4E71978414FB}"/>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05" name="Rectangle 10">
            <a:extLst>
              <a:ext uri="{FF2B5EF4-FFF2-40B4-BE49-F238E27FC236}">
                <a16:creationId xmlns:a16="http://schemas.microsoft.com/office/drawing/2014/main" id="{EDC20E5C-127B-3B46-BD6C-1A74AC17AFD4}"/>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S - D - S</a:t>
            </a:r>
          </a:p>
        </p:txBody>
      </p:sp>
      <p:sp>
        <p:nvSpPr>
          <p:cNvPr id="55306" name="Rectangle 11">
            <a:extLst>
              <a:ext uri="{FF2B5EF4-FFF2-40B4-BE49-F238E27FC236}">
                <a16:creationId xmlns:a16="http://schemas.microsoft.com/office/drawing/2014/main" id="{CF7D167E-3DD6-587B-54C2-41BC29E24D60}"/>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10             2</a:t>
            </a:r>
          </a:p>
        </p:txBody>
      </p:sp>
      <p:sp>
        <p:nvSpPr>
          <p:cNvPr id="460814" name="Rectangle 14">
            <a:extLst>
              <a:ext uri="{FF2B5EF4-FFF2-40B4-BE49-F238E27FC236}">
                <a16:creationId xmlns:a16="http://schemas.microsoft.com/office/drawing/2014/main" id="{3788BEB7-C8E5-20DC-7F4A-D90D95E94BCD}"/>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55308" name="Group 15">
            <a:extLst>
              <a:ext uri="{FF2B5EF4-FFF2-40B4-BE49-F238E27FC236}">
                <a16:creationId xmlns:a16="http://schemas.microsoft.com/office/drawing/2014/main" id="{127016CC-23F9-40CC-B8D3-D1A310754B19}"/>
              </a:ext>
            </a:extLst>
          </p:cNvPr>
          <p:cNvGrpSpPr>
            <a:grpSpLocks/>
          </p:cNvGrpSpPr>
          <p:nvPr/>
        </p:nvGrpSpPr>
        <p:grpSpPr bwMode="auto">
          <a:xfrm>
            <a:off x="901700" y="2603500"/>
            <a:ext cx="2201863" cy="1765300"/>
            <a:chOff x="568" y="1640"/>
            <a:chExt cx="1387" cy="1112"/>
          </a:xfrm>
        </p:grpSpPr>
        <p:grpSp>
          <p:nvGrpSpPr>
            <p:cNvPr id="55384" name="Group 16">
              <a:extLst>
                <a:ext uri="{FF2B5EF4-FFF2-40B4-BE49-F238E27FC236}">
                  <a16:creationId xmlns:a16="http://schemas.microsoft.com/office/drawing/2014/main" id="{9C721DE8-FBC6-AD3A-A92A-DA860101FECA}"/>
                </a:ext>
              </a:extLst>
            </p:cNvPr>
            <p:cNvGrpSpPr>
              <a:grpSpLocks/>
            </p:cNvGrpSpPr>
            <p:nvPr/>
          </p:nvGrpSpPr>
          <p:grpSpPr bwMode="auto">
            <a:xfrm>
              <a:off x="568" y="1640"/>
              <a:ext cx="1249" cy="1112"/>
              <a:chOff x="568" y="1640"/>
              <a:chExt cx="1249" cy="1112"/>
            </a:xfrm>
          </p:grpSpPr>
          <p:sp>
            <p:nvSpPr>
              <p:cNvPr id="460817" name="Oval 17">
                <a:extLst>
                  <a:ext uri="{FF2B5EF4-FFF2-40B4-BE49-F238E27FC236}">
                    <a16:creationId xmlns:a16="http://schemas.microsoft.com/office/drawing/2014/main" id="{C097DFA7-CE46-EA2E-E969-454F9BFB1BDB}"/>
                  </a:ext>
                </a:extLst>
              </p:cNvPr>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5387" name="Freeform 18">
                <a:extLst>
                  <a:ext uri="{FF2B5EF4-FFF2-40B4-BE49-F238E27FC236}">
                    <a16:creationId xmlns:a16="http://schemas.microsoft.com/office/drawing/2014/main" id="{E6A957C4-7302-2EA4-5B23-79C60D5DA652}"/>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5388" name="Freeform 19">
                <a:extLst>
                  <a:ext uri="{FF2B5EF4-FFF2-40B4-BE49-F238E27FC236}">
                    <a16:creationId xmlns:a16="http://schemas.microsoft.com/office/drawing/2014/main" id="{0BC8F1C7-93CA-D12D-0A74-31BDE34BD12D}"/>
                  </a:ext>
                </a:extLst>
              </p:cNvPr>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0820" name="Rectangle 20">
              <a:extLst>
                <a:ext uri="{FF2B5EF4-FFF2-40B4-BE49-F238E27FC236}">
                  <a16:creationId xmlns:a16="http://schemas.microsoft.com/office/drawing/2014/main" id="{76C0EFDE-44CF-639E-FEDB-5FF2576E9C5E}"/>
                </a:ext>
              </a:extLst>
            </p:cNvPr>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a:t>
              </a:r>
              <a:r>
                <a:rPr lang="en-US" sz="6000">
                  <a:solidFill>
                    <a:srgbClr val="51DC00"/>
                  </a:solidFill>
                  <a:latin typeface="Times" charset="0"/>
                  <a:ea typeface="+mn-ea"/>
                </a:rPr>
                <a:t>R</a:t>
              </a:r>
              <a:r>
                <a:rPr lang="en-US" sz="3600">
                  <a:solidFill>
                    <a:schemeClr val="tx2"/>
                  </a:solidFill>
                  <a:latin typeface="Times" charset="0"/>
                  <a:ea typeface="+mn-ea"/>
                </a:rPr>
                <a:t> C</a:t>
              </a:r>
            </a:p>
          </p:txBody>
        </p:sp>
      </p:grpSp>
      <p:sp>
        <p:nvSpPr>
          <p:cNvPr id="55309" name="Rectangle 21">
            <a:extLst>
              <a:ext uri="{FF2B5EF4-FFF2-40B4-BE49-F238E27FC236}">
                <a16:creationId xmlns:a16="http://schemas.microsoft.com/office/drawing/2014/main" id="{AE752E9E-66EE-5CCA-EEF5-AE01F4781E58}"/>
              </a:ext>
            </a:extLst>
          </p:cNvPr>
          <p:cNvSpPr>
            <a:spLocks noChangeArrowheads="1"/>
          </p:cNvSpPr>
          <p:nvPr/>
        </p:nvSpPr>
        <p:spPr bwMode="auto">
          <a:xfrm>
            <a:off x="3033713" y="2246313"/>
            <a:ext cx="38989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a:solidFill>
                  <a:schemeClr val="bg2"/>
                </a:solidFill>
                <a:latin typeface="Kerala" pitchFamily="2" charset="0"/>
              </a:rPr>
              <a:t>Õ¿Aíå æÄAí</a:t>
            </a:r>
          </a:p>
        </p:txBody>
      </p:sp>
      <p:sp>
        <p:nvSpPr>
          <p:cNvPr id="55310" name="Rectangle 22">
            <a:extLst>
              <a:ext uri="{FF2B5EF4-FFF2-40B4-BE49-F238E27FC236}">
                <a16:creationId xmlns:a16="http://schemas.microsoft.com/office/drawing/2014/main" id="{16C5B6AC-7351-E599-1DB2-99A80BA10E9B}"/>
              </a:ext>
            </a:extLst>
          </p:cNvPr>
          <p:cNvSpPr>
            <a:spLocks noChangeArrowheads="1"/>
          </p:cNvSpPr>
          <p:nvPr/>
        </p:nvSpPr>
        <p:spPr bwMode="auto">
          <a:xfrm>
            <a:off x="3143250" y="2746375"/>
            <a:ext cx="28956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bg2"/>
                </a:solidFill>
                <a:latin typeface="Kerala" pitchFamily="2" charset="0"/>
              </a:rPr>
              <a:t>ÏßdØÞçÏW</a:t>
            </a:r>
            <a:r>
              <a:rPr lang="en-US" altLang="en-US" sz="2800">
                <a:solidFill>
                  <a:schemeClr val="bg2"/>
                </a:solidFill>
                <a:latin typeface="Kerala" pitchFamily="2" charset="0"/>
              </a:rPr>
              <a:t> æÏÙâÆÞ</a:t>
            </a:r>
          </a:p>
        </p:txBody>
      </p:sp>
      <p:sp>
        <p:nvSpPr>
          <p:cNvPr id="55311" name="Rectangle 24">
            <a:extLst>
              <a:ext uri="{FF2B5EF4-FFF2-40B4-BE49-F238E27FC236}">
                <a16:creationId xmlns:a16="http://schemas.microsoft.com/office/drawing/2014/main" id="{8321AC1A-D974-399C-8CA7-F0ABEF3783AD}"/>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12" name="Line 25">
            <a:extLst>
              <a:ext uri="{FF2B5EF4-FFF2-40B4-BE49-F238E27FC236}">
                <a16:creationId xmlns:a16="http://schemas.microsoft.com/office/drawing/2014/main" id="{3552E426-D364-B106-DE31-29AAC4834F1E}"/>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3" name="Line 26">
            <a:extLst>
              <a:ext uri="{FF2B5EF4-FFF2-40B4-BE49-F238E27FC236}">
                <a16:creationId xmlns:a16="http://schemas.microsoft.com/office/drawing/2014/main" id="{5EAD05C4-9CEB-9EE4-69EE-38F173AC2DA9}"/>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4" name="Line 27">
            <a:extLst>
              <a:ext uri="{FF2B5EF4-FFF2-40B4-BE49-F238E27FC236}">
                <a16:creationId xmlns:a16="http://schemas.microsoft.com/office/drawing/2014/main" id="{A2271330-3CEE-8588-13C6-A9F04A851322}"/>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5" name="Line 28">
            <a:extLst>
              <a:ext uri="{FF2B5EF4-FFF2-40B4-BE49-F238E27FC236}">
                <a16:creationId xmlns:a16="http://schemas.microsoft.com/office/drawing/2014/main" id="{B1FC958B-FAAD-FC5C-6BBA-BCF9D4F14E95}"/>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6" name="Line 29">
            <a:extLst>
              <a:ext uri="{FF2B5EF4-FFF2-40B4-BE49-F238E27FC236}">
                <a16:creationId xmlns:a16="http://schemas.microsoft.com/office/drawing/2014/main" id="{66F09119-F17B-0903-C298-01BE88B56655}"/>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7" name="Line 30">
            <a:extLst>
              <a:ext uri="{FF2B5EF4-FFF2-40B4-BE49-F238E27FC236}">
                <a16:creationId xmlns:a16="http://schemas.microsoft.com/office/drawing/2014/main" id="{8CF0C08E-69E8-7D36-0281-AE0BBF7940C4}"/>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8" name="Line 31">
            <a:extLst>
              <a:ext uri="{FF2B5EF4-FFF2-40B4-BE49-F238E27FC236}">
                <a16:creationId xmlns:a16="http://schemas.microsoft.com/office/drawing/2014/main" id="{2E831C41-DB71-0B22-F136-94809835CBD7}"/>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9" name="Line 32">
            <a:extLst>
              <a:ext uri="{FF2B5EF4-FFF2-40B4-BE49-F238E27FC236}">
                <a16:creationId xmlns:a16="http://schemas.microsoft.com/office/drawing/2014/main" id="{E86EED62-8A5B-6974-CB3B-DB799F964EEC}"/>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0" name="Line 33">
            <a:extLst>
              <a:ext uri="{FF2B5EF4-FFF2-40B4-BE49-F238E27FC236}">
                <a16:creationId xmlns:a16="http://schemas.microsoft.com/office/drawing/2014/main" id="{1B7ED5E3-0955-095C-EE6B-D60B6F940131}"/>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1" name="Rectangle 34">
            <a:extLst>
              <a:ext uri="{FF2B5EF4-FFF2-40B4-BE49-F238E27FC236}">
                <a16:creationId xmlns:a16="http://schemas.microsoft.com/office/drawing/2014/main" id="{685B60F3-3E31-0C6F-A9BA-7706449F244B}"/>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22" name="Rectangle 35">
            <a:extLst>
              <a:ext uri="{FF2B5EF4-FFF2-40B4-BE49-F238E27FC236}">
                <a16:creationId xmlns:a16="http://schemas.microsoft.com/office/drawing/2014/main" id="{710F576C-4CB8-C09A-C0EC-B562D07016D3}"/>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23" name="Rectangle 36">
            <a:extLst>
              <a:ext uri="{FF2B5EF4-FFF2-40B4-BE49-F238E27FC236}">
                <a16:creationId xmlns:a16="http://schemas.microsoft.com/office/drawing/2014/main" id="{41FE6379-95D2-876E-E3BD-F6FE4611D00E}"/>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24" name="Rectangle 37">
            <a:extLst>
              <a:ext uri="{FF2B5EF4-FFF2-40B4-BE49-F238E27FC236}">
                <a16:creationId xmlns:a16="http://schemas.microsoft.com/office/drawing/2014/main" id="{BA3B73DF-8079-FE37-4A8C-6772EF531777}"/>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0844" name="Rectangle 44">
            <a:extLst>
              <a:ext uri="{FF2B5EF4-FFF2-40B4-BE49-F238E27FC236}">
                <a16:creationId xmlns:a16="http://schemas.microsoft.com/office/drawing/2014/main" id="{BC2E1110-C7C3-C09E-AF9C-02E08A8C336A}"/>
              </a:ext>
            </a:extLst>
          </p:cNvPr>
          <p:cNvSpPr>
            <a:spLocks noChangeArrowheads="1"/>
          </p:cNvSpPr>
          <p:nvPr/>
        </p:nvSpPr>
        <p:spPr bwMode="auto">
          <a:xfrm>
            <a:off x="3173413" y="1781175"/>
            <a:ext cx="3068637" cy="515938"/>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chemeClr val="accent1"/>
                </a:solidFill>
                <a:effectLst>
                  <a:outerShdw blurRad="38100" dist="38100" dir="2700000" algn="tl">
                    <a:srgbClr val="000000"/>
                  </a:outerShdw>
                </a:effectLst>
                <a:latin typeface="Times" panose="02020603050405020304" pitchFamily="18" charset="0"/>
              </a:rPr>
              <a:t>&lt;&lt;&lt;&lt; </a:t>
            </a:r>
            <a:r>
              <a:rPr lang="en-US" altLang="en-US" sz="2800">
                <a:solidFill>
                  <a:schemeClr val="accent1"/>
                </a:solidFill>
                <a:latin typeface="Kerala" panose="020B0604020202020204" pitchFamily="2" charset="0"/>
              </a:rPr>
              <a:t>ÕßÍ¼È¢</a:t>
            </a:r>
            <a:r>
              <a:rPr lang="en-US" altLang="en-US" sz="2800" b="1">
                <a:solidFill>
                  <a:schemeClr val="accent1"/>
                </a:solidFill>
                <a:effectLst>
                  <a:outerShdw blurRad="38100" dist="38100" dir="2700000" algn="tl">
                    <a:srgbClr val="000000"/>
                  </a:outerShdw>
                </a:effectLst>
                <a:latin typeface="Times" panose="02020603050405020304" pitchFamily="18" charset="0"/>
              </a:rPr>
              <a:t> &gt;&gt;&gt;&gt;</a:t>
            </a:r>
          </a:p>
        </p:txBody>
      </p:sp>
      <p:sp>
        <p:nvSpPr>
          <p:cNvPr id="55326" name="Line 45">
            <a:extLst>
              <a:ext uri="{FF2B5EF4-FFF2-40B4-BE49-F238E27FC236}">
                <a16:creationId xmlns:a16="http://schemas.microsoft.com/office/drawing/2014/main" id="{E3BA84C8-9A0F-2934-24C7-FBB5AAE5B4F7}"/>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6" name="Rectangle 46">
            <a:extLst>
              <a:ext uri="{FF2B5EF4-FFF2-40B4-BE49-F238E27FC236}">
                <a16:creationId xmlns:a16="http://schemas.microsoft.com/office/drawing/2014/main" id="{7501016B-0B26-BF83-791A-0AAB991693F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60847" name="Line 47">
            <a:extLst>
              <a:ext uri="{FF2B5EF4-FFF2-40B4-BE49-F238E27FC236}">
                <a16:creationId xmlns:a16="http://schemas.microsoft.com/office/drawing/2014/main" id="{038C9C86-405F-BCB4-7872-23FC7EBA245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5329" name="Line 48">
            <a:extLst>
              <a:ext uri="{FF2B5EF4-FFF2-40B4-BE49-F238E27FC236}">
                <a16:creationId xmlns:a16="http://schemas.microsoft.com/office/drawing/2014/main" id="{94230AC2-0D85-BBCC-726F-1E6A7D071CF0}"/>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30" name="Rectangle 49">
            <a:extLst>
              <a:ext uri="{FF2B5EF4-FFF2-40B4-BE49-F238E27FC236}">
                <a16:creationId xmlns:a16="http://schemas.microsoft.com/office/drawing/2014/main" id="{646B3D1A-6322-271F-C89D-E21D49793EE7}"/>
              </a:ext>
            </a:extLst>
          </p:cNvPr>
          <p:cNvSpPr>
            <a:spLocks noChangeArrowheads="1"/>
          </p:cNvSpPr>
          <p:nvPr/>
        </p:nvSpPr>
        <p:spPr bwMode="auto">
          <a:xfrm>
            <a:off x="3503613" y="3587750"/>
            <a:ext cx="25003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a:solidFill>
                  <a:schemeClr val="accent1"/>
                </a:solidFill>
                <a:latin typeface="Kerala" pitchFamily="2" charset="0"/>
              </a:rPr>
              <a:t>dÉÕÞºµzÞV</a:t>
            </a:r>
          </a:p>
        </p:txBody>
      </p:sp>
      <p:sp>
        <p:nvSpPr>
          <p:cNvPr id="460823" name="Rectangle 23">
            <a:extLst>
              <a:ext uri="{FF2B5EF4-FFF2-40B4-BE49-F238E27FC236}">
                <a16:creationId xmlns:a16="http://schemas.microsoft.com/office/drawing/2014/main" id="{E09A7B34-0675-977C-1523-4BBCA6B1895E}"/>
              </a:ext>
            </a:extLst>
          </p:cNvPr>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  200</a:t>
            </a:r>
            <a:r>
              <a:rPr lang="en-US" altLang="en-US" sz="2800" b="1">
                <a:solidFill>
                  <a:schemeClr val="bg2"/>
                </a:solidFill>
                <a:latin typeface="Times" panose="02020603050405020304" pitchFamily="18" charset="0"/>
              </a:rPr>
              <a:t>        </a:t>
            </a:r>
          </a:p>
        </p:txBody>
      </p:sp>
      <p:sp>
        <p:nvSpPr>
          <p:cNvPr id="460851" name="Rectangle 51">
            <a:extLst>
              <a:ext uri="{FF2B5EF4-FFF2-40B4-BE49-F238E27FC236}">
                <a16:creationId xmlns:a16="http://schemas.microsoft.com/office/drawing/2014/main" id="{4EAF70CE-FD56-777A-61CA-9E36E988EDA8}"/>
              </a:ext>
            </a:extLst>
          </p:cNvPr>
          <p:cNvSpPr>
            <a:spLocks noChangeArrowheads="1"/>
          </p:cNvSpPr>
          <p:nvPr/>
        </p:nvSpPr>
        <p:spPr bwMode="auto">
          <a:xfrm>
            <a:off x="3157538" y="5040313"/>
            <a:ext cx="13366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a:solidFill>
                  <a:schemeClr val="bg2"/>
                </a:solidFill>
                <a:latin typeface="Kerala" pitchFamily="2" charset="0"/>
              </a:rPr>
              <a:t>¥ÖíÖâV</a:t>
            </a:r>
          </a:p>
        </p:txBody>
      </p:sp>
      <p:sp>
        <p:nvSpPr>
          <p:cNvPr id="460852" name="Oval 52">
            <a:extLst>
              <a:ext uri="{FF2B5EF4-FFF2-40B4-BE49-F238E27FC236}">
                <a16:creationId xmlns:a16="http://schemas.microsoft.com/office/drawing/2014/main" id="{396C42C4-AD8C-9510-B147-C7DD7C2A0F08}"/>
              </a:ext>
            </a:extLst>
          </p:cNvPr>
          <p:cNvSpPr>
            <a:spLocks noChangeArrowheads="1"/>
          </p:cNvSpPr>
          <p:nvPr/>
        </p:nvSpPr>
        <p:spPr bwMode="auto">
          <a:xfrm>
            <a:off x="3086100" y="4546600"/>
            <a:ext cx="1562100" cy="1143000"/>
          </a:xfrm>
          <a:prstGeom prst="ellipse">
            <a:avLst/>
          </a:prstGeom>
          <a:noFill/>
          <a:ln w="57150">
            <a:solidFill>
              <a:schemeClr val="accent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0883" name="Text Box 83">
            <a:extLst>
              <a:ext uri="{FF2B5EF4-FFF2-40B4-BE49-F238E27FC236}">
                <a16:creationId xmlns:a16="http://schemas.microsoft.com/office/drawing/2014/main" id="{5DAFD8F6-7020-AA95-929E-730446CEC366}"/>
              </a:ext>
            </a:extLst>
          </p:cNvPr>
          <p:cNvSpPr txBox="1">
            <a:spLocks noChangeArrowheads="1"/>
          </p:cNvSpPr>
          <p:nvPr/>
        </p:nvSpPr>
        <p:spPr bwMode="auto">
          <a:xfrm>
            <a:off x="1765300" y="-9525"/>
            <a:ext cx="19939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2 </a:t>
            </a:r>
            <a:r>
              <a:rPr lang="en-US" altLang="en-US">
                <a:solidFill>
                  <a:schemeClr val="tx1"/>
                </a:solidFill>
                <a:latin typeface="Kerala" panose="020B0604020202020204" pitchFamily="2" charset="0"/>
              </a:rPr>
              <a:t>øÞ¼Þ.</a:t>
            </a:r>
            <a:r>
              <a:rPr lang="en-US" altLang="en-US" sz="1600" b="1">
                <a:solidFill>
                  <a:schemeClr val="tx1"/>
                </a:solidFill>
              </a:rPr>
              <a:t> 17:6</a:t>
            </a:r>
          </a:p>
        </p:txBody>
      </p:sp>
      <p:sp>
        <p:nvSpPr>
          <p:cNvPr id="55335" name="Rectangle 137">
            <a:extLst>
              <a:ext uri="{FF2B5EF4-FFF2-40B4-BE49-F238E27FC236}">
                <a16:creationId xmlns:a16="http://schemas.microsoft.com/office/drawing/2014/main" id="{C8B7E559-188D-ED1F-B097-E6385999AE93}"/>
              </a:ext>
            </a:extLst>
          </p:cNvPr>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   20-J        20-R</a:t>
            </a:r>
          </a:p>
        </p:txBody>
      </p:sp>
      <p:sp>
        <p:nvSpPr>
          <p:cNvPr id="55336" name="Text Box 138">
            <a:extLst>
              <a:ext uri="{FF2B5EF4-FFF2-40B4-BE49-F238E27FC236}">
                <a16:creationId xmlns:a16="http://schemas.microsoft.com/office/drawing/2014/main" id="{1C3F067F-4A71-7936-2F80-7683E374EA4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60944" name="Rectangle 144">
            <a:extLst>
              <a:ext uri="{FF2B5EF4-FFF2-40B4-BE49-F238E27FC236}">
                <a16:creationId xmlns:a16="http://schemas.microsoft.com/office/drawing/2014/main" id="{D8038CA3-D7A5-3E86-D575-3BB9CEA7F7B5}"/>
              </a:ext>
            </a:extLst>
          </p:cNvPr>
          <p:cNvSpPr>
            <a:spLocks noChangeArrowheads="1"/>
          </p:cNvSpPr>
          <p:nvPr/>
        </p:nvSpPr>
        <p:spPr bwMode="auto">
          <a:xfrm>
            <a:off x="80946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47</a:t>
            </a:r>
          </a:p>
        </p:txBody>
      </p:sp>
      <p:sp>
        <p:nvSpPr>
          <p:cNvPr id="55338" name="Text Box 145">
            <a:extLst>
              <a:ext uri="{FF2B5EF4-FFF2-40B4-BE49-F238E27FC236}">
                <a16:creationId xmlns:a16="http://schemas.microsoft.com/office/drawing/2014/main" id="{F89BC151-6B27-C111-FEE3-8F2D0585F74C}"/>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grpSp>
        <p:nvGrpSpPr>
          <p:cNvPr id="55339" name="Group 173">
            <a:extLst>
              <a:ext uri="{FF2B5EF4-FFF2-40B4-BE49-F238E27FC236}">
                <a16:creationId xmlns:a16="http://schemas.microsoft.com/office/drawing/2014/main" id="{C50C503E-E642-0705-38D9-FD3B7629F93D}"/>
              </a:ext>
            </a:extLst>
          </p:cNvPr>
          <p:cNvGrpSpPr>
            <a:grpSpLocks/>
          </p:cNvGrpSpPr>
          <p:nvPr/>
        </p:nvGrpSpPr>
        <p:grpSpPr bwMode="auto">
          <a:xfrm>
            <a:off x="6188075" y="1376363"/>
            <a:ext cx="2363788" cy="3941762"/>
            <a:chOff x="3898" y="867"/>
            <a:chExt cx="1489" cy="2483"/>
          </a:xfrm>
        </p:grpSpPr>
        <p:sp>
          <p:nvSpPr>
            <p:cNvPr id="460947" name="Rectangle 147">
              <a:extLst>
                <a:ext uri="{FF2B5EF4-FFF2-40B4-BE49-F238E27FC236}">
                  <a16:creationId xmlns:a16="http://schemas.microsoft.com/office/drawing/2014/main" id="{F80DFBCF-4D6A-1BA1-4F43-B72BED1A32BC}"/>
                </a:ext>
              </a:extLst>
            </p:cNvPr>
            <p:cNvSpPr>
              <a:spLocks noChangeArrowheads="1"/>
            </p:cNvSpPr>
            <p:nvPr/>
          </p:nvSpPr>
          <p:spPr bwMode="auto">
            <a:xfrm>
              <a:off x="3933" y="2718"/>
              <a:ext cx="1015" cy="632"/>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3200">
                  <a:solidFill>
                    <a:schemeClr val="tx1"/>
                  </a:solidFill>
                  <a:latin typeface="Kerala" panose="020B0604020202020204" pitchFamily="2" charset="0"/>
                </a:rPr>
                <a:t>æÏø.</a:t>
              </a:r>
              <a:r>
                <a:rPr lang="en-US" altLang="en-US" sz="2800" b="1" i="1">
                  <a:solidFill>
                    <a:schemeClr val="tx1"/>
                  </a:solidFill>
                  <a:latin typeface="Helvetica" panose="020B0604020202020204" pitchFamily="34" charset="0"/>
                </a:rPr>
                <a:t> 31:       31-33</a:t>
              </a:r>
            </a:p>
          </p:txBody>
        </p:sp>
        <p:sp>
          <p:nvSpPr>
            <p:cNvPr id="460948" name="Rectangle 148">
              <a:extLst>
                <a:ext uri="{FF2B5EF4-FFF2-40B4-BE49-F238E27FC236}">
                  <a16:creationId xmlns:a16="http://schemas.microsoft.com/office/drawing/2014/main" id="{B04B254A-A2C0-C2B4-D096-7FAE463762F6}"/>
                </a:ext>
              </a:extLst>
            </p:cNvPr>
            <p:cNvSpPr>
              <a:spLocks noChangeArrowheads="1"/>
            </p:cNvSpPr>
            <p:nvPr/>
          </p:nvSpPr>
          <p:spPr bwMode="auto">
            <a:xfrm>
              <a:off x="3898" y="1416"/>
              <a:ext cx="1489" cy="59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i="1">
                  <a:solidFill>
                    <a:schemeClr val="tx1"/>
                  </a:solidFill>
                  <a:latin typeface="Helvetica" panose="020B0604020202020204" pitchFamily="34" charset="0"/>
                </a:rPr>
                <a:t>2 </a:t>
              </a:r>
              <a:r>
                <a:rPr lang="en-US" altLang="en-US" sz="2800" b="1">
                  <a:solidFill>
                    <a:schemeClr val="tx1"/>
                  </a:solidFill>
                  <a:latin typeface="Kerala" panose="020B0604020202020204" pitchFamily="2" charset="0"/>
                </a:rPr>
                <a:t>ÖÎá</a:t>
              </a:r>
              <a:r>
                <a:rPr lang="en-US" altLang="en-US" sz="2800" b="1">
                  <a:solidFill>
                    <a:srgbClr val="0842DE"/>
                  </a:solidFill>
                  <a:latin typeface="Kerala" panose="020B0604020202020204" pitchFamily="2" charset="0"/>
                </a:rPr>
                <a:t>.</a:t>
              </a:r>
              <a:r>
                <a:rPr lang="en-US" altLang="en-US" sz="2800" b="1" i="1">
                  <a:solidFill>
                    <a:schemeClr val="tx1"/>
                  </a:solidFill>
                  <a:latin typeface="Helvetica" panose="020B0604020202020204" pitchFamily="34" charset="0"/>
                </a:rPr>
                <a:t> 7: 4-16</a:t>
              </a:r>
            </a:p>
            <a:p>
              <a:pPr>
                <a:defRPr/>
              </a:pPr>
              <a:r>
                <a:rPr lang="en-US" altLang="en-US" sz="2800" b="1" i="1">
                  <a:solidFill>
                    <a:schemeClr val="tx1"/>
                  </a:solidFill>
                  <a:latin typeface="Helvetica" panose="020B0604020202020204" pitchFamily="34" charset="0"/>
                </a:rPr>
                <a:t>1 </a:t>
              </a:r>
              <a:r>
                <a:rPr lang="en-US" altLang="en-US" sz="2800" b="1">
                  <a:solidFill>
                    <a:schemeClr val="tx1"/>
                  </a:solidFill>
                  <a:latin typeface="Kerala" panose="020B0604020202020204" pitchFamily="2" charset="0"/>
                </a:rPr>
                <a:t>ÆßÈ.</a:t>
              </a:r>
              <a:r>
                <a:rPr lang="en-US" altLang="en-US" sz="2800" b="1" i="1">
                  <a:solidFill>
                    <a:schemeClr val="tx1"/>
                  </a:solidFill>
                  <a:latin typeface="Helvetica" panose="020B0604020202020204" pitchFamily="34" charset="0"/>
                </a:rPr>
                <a:t> 17:3-15</a:t>
              </a:r>
            </a:p>
          </p:txBody>
        </p:sp>
        <p:sp>
          <p:nvSpPr>
            <p:cNvPr id="55373" name="Freeform 155">
              <a:extLst>
                <a:ext uri="{FF2B5EF4-FFF2-40B4-BE49-F238E27FC236}">
                  <a16:creationId xmlns:a16="http://schemas.microsoft.com/office/drawing/2014/main" id="{43C5200A-ADEA-DFBD-3323-904137D8342F}"/>
                </a:ext>
              </a:extLst>
            </p:cNvPr>
            <p:cNvSpPr>
              <a:spLocks/>
            </p:cNvSpPr>
            <p:nvPr/>
          </p:nvSpPr>
          <p:spPr bwMode="auto">
            <a:xfrm>
              <a:off x="3974" y="2673"/>
              <a:ext cx="25" cy="90"/>
            </a:xfrm>
            <a:custGeom>
              <a:avLst/>
              <a:gdLst>
                <a:gd name="T0" fmla="*/ 6 w 85"/>
                <a:gd name="T1" fmla="*/ 12 h 318"/>
                <a:gd name="T2" fmla="*/ 6 w 85"/>
                <a:gd name="T3" fmla="*/ 6 h 318"/>
                <a:gd name="T4" fmla="*/ 4 w 85"/>
                <a:gd name="T5" fmla="*/ 3 h 318"/>
                <a:gd name="T6" fmla="*/ 5 w 85"/>
                <a:gd name="T7" fmla="*/ 6 h 318"/>
                <a:gd name="T8" fmla="*/ 6 w 85"/>
                <a:gd name="T9" fmla="*/ 2 h 318"/>
                <a:gd name="T10" fmla="*/ 3 w 85"/>
                <a:gd name="T11" fmla="*/ 1 h 318"/>
                <a:gd name="T12" fmla="*/ 3 w 85"/>
                <a:gd name="T13" fmla="*/ 3 h 318"/>
                <a:gd name="T14" fmla="*/ 4 w 85"/>
                <a:gd name="T15" fmla="*/ 15 h 318"/>
                <a:gd name="T16" fmla="*/ 3 w 85"/>
                <a:gd name="T17" fmla="*/ 13 h 318"/>
                <a:gd name="T18" fmla="*/ 3 w 85"/>
                <a:gd name="T19" fmla="*/ 10 h 318"/>
                <a:gd name="T20" fmla="*/ 4 w 85"/>
                <a:gd name="T21" fmla="*/ 13 h 318"/>
                <a:gd name="T22" fmla="*/ 3 w 85"/>
                <a:gd name="T23" fmla="*/ 8 h 318"/>
                <a:gd name="T24" fmla="*/ 4 w 85"/>
                <a:gd name="T25" fmla="*/ 12 h 318"/>
                <a:gd name="T26" fmla="*/ 3 w 85"/>
                <a:gd name="T27" fmla="*/ 10 h 318"/>
                <a:gd name="T28" fmla="*/ 4 w 85"/>
                <a:gd name="T29" fmla="*/ 12 h 318"/>
                <a:gd name="T30" fmla="*/ 5 w 85"/>
                <a:gd name="T31" fmla="*/ 14 h 318"/>
                <a:gd name="T32" fmla="*/ 6 w 85"/>
                <a:gd name="T33" fmla="*/ 16 h 318"/>
                <a:gd name="T34" fmla="*/ 7 w 85"/>
                <a:gd name="T35" fmla="*/ 18 h 318"/>
                <a:gd name="T36" fmla="*/ 6 w 85"/>
                <a:gd name="T37" fmla="*/ 22 h 318"/>
                <a:gd name="T38" fmla="*/ 6 w 85"/>
                <a:gd name="T39" fmla="*/ 22 h 318"/>
                <a:gd name="T40" fmla="*/ 5 w 85"/>
                <a:gd name="T41" fmla="*/ 25 h 318"/>
                <a:gd name="T42" fmla="*/ 3 w 85"/>
                <a:gd name="T43" fmla="*/ 23 h 318"/>
                <a:gd name="T44" fmla="*/ 3 w 85"/>
                <a:gd name="T45" fmla="*/ 16 h 318"/>
                <a:gd name="T46" fmla="*/ 2 w 85"/>
                <a:gd name="T47" fmla="*/ 20 h 318"/>
                <a:gd name="T48" fmla="*/ 0 w 85"/>
                <a:gd name="T49" fmla="*/ 17 h 318"/>
                <a:gd name="T50" fmla="*/ 3 w 85"/>
                <a:gd name="T51" fmla="*/ 12 h 318"/>
                <a:gd name="T52" fmla="*/ 6 w 85"/>
                <a:gd name="T53" fmla="*/ 14 h 318"/>
                <a:gd name="T54" fmla="*/ 6 w 85"/>
                <a:gd name="T55" fmla="*/ 18 h 318"/>
                <a:gd name="T56" fmla="*/ 6 w 85"/>
                <a:gd name="T57" fmla="*/ 15 h 318"/>
                <a:gd name="T58" fmla="*/ 6 w 85"/>
                <a:gd name="T59" fmla="*/ 1 h 318"/>
                <a:gd name="T60" fmla="*/ 4 w 85"/>
                <a:gd name="T61" fmla="*/ 3 h 318"/>
                <a:gd name="T62" fmla="*/ 2 w 85"/>
                <a:gd name="T63" fmla="*/ 3 h 318"/>
                <a:gd name="T64" fmla="*/ 3 w 85"/>
                <a:gd name="T65" fmla="*/ 8 h 318"/>
                <a:gd name="T66" fmla="*/ 5 w 85"/>
                <a:gd name="T67" fmla="*/ 11 h 318"/>
                <a:gd name="T68" fmla="*/ 6 w 85"/>
                <a:gd name="T69" fmla="*/ 1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55374" name="Group 161">
              <a:extLst>
                <a:ext uri="{FF2B5EF4-FFF2-40B4-BE49-F238E27FC236}">
                  <a16:creationId xmlns:a16="http://schemas.microsoft.com/office/drawing/2014/main" id="{97BA2965-24CA-1984-4151-D39CB34FB6DC}"/>
                </a:ext>
              </a:extLst>
            </p:cNvPr>
            <p:cNvGrpSpPr>
              <a:grpSpLocks/>
            </p:cNvGrpSpPr>
            <p:nvPr/>
          </p:nvGrpSpPr>
          <p:grpSpPr bwMode="auto">
            <a:xfrm>
              <a:off x="3965" y="2137"/>
              <a:ext cx="579" cy="636"/>
              <a:chOff x="3965" y="2137"/>
              <a:chExt cx="579" cy="636"/>
            </a:xfrm>
          </p:grpSpPr>
          <p:grpSp>
            <p:nvGrpSpPr>
              <p:cNvPr id="55377" name="Group 151">
                <a:extLst>
                  <a:ext uri="{FF2B5EF4-FFF2-40B4-BE49-F238E27FC236}">
                    <a16:creationId xmlns:a16="http://schemas.microsoft.com/office/drawing/2014/main" id="{B37CB47E-93EC-6F01-4906-54A2BDA931FF}"/>
                  </a:ext>
                </a:extLst>
              </p:cNvPr>
              <p:cNvGrpSpPr>
                <a:grpSpLocks/>
              </p:cNvGrpSpPr>
              <p:nvPr/>
            </p:nvGrpSpPr>
            <p:grpSpPr bwMode="auto">
              <a:xfrm>
                <a:off x="3965" y="2196"/>
                <a:ext cx="579" cy="464"/>
                <a:chOff x="578" y="2316"/>
                <a:chExt cx="2105" cy="1421"/>
              </a:xfrm>
            </p:grpSpPr>
            <p:sp>
              <p:nvSpPr>
                <p:cNvPr id="55382" name="Freeform 152" descr="Cork">
                  <a:extLst>
                    <a:ext uri="{FF2B5EF4-FFF2-40B4-BE49-F238E27FC236}">
                      <a16:creationId xmlns:a16="http://schemas.microsoft.com/office/drawing/2014/main" id="{2084B6E6-A9C5-3749-C5C8-FD3DDD1019BE}"/>
                    </a:ext>
                  </a:extLst>
                </p:cNvPr>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5383" name="Freeform 153" descr="Cork">
                  <a:extLst>
                    <a:ext uri="{FF2B5EF4-FFF2-40B4-BE49-F238E27FC236}">
                      <a16:creationId xmlns:a16="http://schemas.microsoft.com/office/drawing/2014/main" id="{EAEF618D-76CF-7B22-DB67-7D78776BA633}"/>
                    </a:ext>
                  </a:extLst>
                </p:cNvPr>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5378" name="Freeform 156">
                <a:extLst>
                  <a:ext uri="{FF2B5EF4-FFF2-40B4-BE49-F238E27FC236}">
                    <a16:creationId xmlns:a16="http://schemas.microsoft.com/office/drawing/2014/main" id="{1A83974C-4993-4935-011D-A54E7E1671CB}"/>
                  </a:ext>
                </a:extLst>
              </p:cNvPr>
              <p:cNvSpPr>
                <a:spLocks/>
              </p:cNvSpPr>
              <p:nvPr/>
            </p:nvSpPr>
            <p:spPr bwMode="auto">
              <a:xfrm>
                <a:off x="3980" y="2672"/>
                <a:ext cx="30" cy="101"/>
              </a:xfrm>
              <a:custGeom>
                <a:avLst/>
                <a:gdLst>
                  <a:gd name="T0" fmla="*/ 0 w 105"/>
                  <a:gd name="T1" fmla="*/ 0 h 354"/>
                  <a:gd name="T2" fmla="*/ 7 w 105"/>
                  <a:gd name="T3" fmla="*/ 0 h 354"/>
                  <a:gd name="T4" fmla="*/ 6 w 105"/>
                  <a:gd name="T5" fmla="*/ 2 h 354"/>
                  <a:gd name="T6" fmla="*/ 7 w 105"/>
                  <a:gd name="T7" fmla="*/ 5 h 354"/>
                  <a:gd name="T8" fmla="*/ 7 w 105"/>
                  <a:gd name="T9" fmla="*/ 12 h 354"/>
                  <a:gd name="T10" fmla="*/ 8 w 105"/>
                  <a:gd name="T11" fmla="*/ 14 h 354"/>
                  <a:gd name="T12" fmla="*/ 8 w 105"/>
                  <a:gd name="T13" fmla="*/ 19 h 354"/>
                  <a:gd name="T14" fmla="*/ 7 w 105"/>
                  <a:gd name="T15" fmla="*/ 27 h 354"/>
                  <a:gd name="T16" fmla="*/ 5 w 105"/>
                  <a:gd name="T17" fmla="*/ 29 h 354"/>
                  <a:gd name="T18" fmla="*/ 1 w 105"/>
                  <a:gd name="T19" fmla="*/ 26 h 354"/>
                  <a:gd name="T20" fmla="*/ 1 w 105"/>
                  <a:gd name="T21" fmla="*/ 23 h 354"/>
                  <a:gd name="T22" fmla="*/ 1 w 105"/>
                  <a:gd name="T23" fmla="*/ 20 h 354"/>
                  <a:gd name="T24" fmla="*/ 1 w 105"/>
                  <a:gd name="T25" fmla="*/ 8 h 354"/>
                  <a:gd name="T26" fmla="*/ 2 w 105"/>
                  <a:gd name="T27" fmla="*/ 4 h 354"/>
                  <a:gd name="T28" fmla="*/ 1 w 105"/>
                  <a:gd name="T29" fmla="*/ 1 h 354"/>
                  <a:gd name="T30" fmla="*/ 0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5379" name="Freeform 157">
                <a:extLst>
                  <a:ext uri="{FF2B5EF4-FFF2-40B4-BE49-F238E27FC236}">
                    <a16:creationId xmlns:a16="http://schemas.microsoft.com/office/drawing/2014/main" id="{34F99128-4D57-6888-A616-B4618EBF2317}"/>
                  </a:ext>
                </a:extLst>
              </p:cNvPr>
              <p:cNvSpPr>
                <a:spLocks/>
              </p:cNvSpPr>
              <p:nvPr/>
            </p:nvSpPr>
            <p:spPr bwMode="auto">
              <a:xfrm>
                <a:off x="4358" y="2651"/>
                <a:ext cx="42" cy="107"/>
              </a:xfrm>
              <a:custGeom>
                <a:avLst/>
                <a:gdLst>
                  <a:gd name="T0" fmla="*/ 11 w 149"/>
                  <a:gd name="T1" fmla="*/ 2 h 376"/>
                  <a:gd name="T2" fmla="*/ 10 w 149"/>
                  <a:gd name="T3" fmla="*/ 8 h 376"/>
                  <a:gd name="T4" fmla="*/ 10 w 149"/>
                  <a:gd name="T5" fmla="*/ 11 h 376"/>
                  <a:gd name="T6" fmla="*/ 10 w 149"/>
                  <a:gd name="T7" fmla="*/ 11 h 376"/>
                  <a:gd name="T8" fmla="*/ 8 w 149"/>
                  <a:gd name="T9" fmla="*/ 20 h 376"/>
                  <a:gd name="T10" fmla="*/ 6 w 149"/>
                  <a:gd name="T11" fmla="*/ 25 h 376"/>
                  <a:gd name="T12" fmla="*/ 5 w 149"/>
                  <a:gd name="T13" fmla="*/ 29 h 376"/>
                  <a:gd name="T14" fmla="*/ 5 w 149"/>
                  <a:gd name="T15" fmla="*/ 30 h 376"/>
                  <a:gd name="T16" fmla="*/ 1 w 149"/>
                  <a:gd name="T17" fmla="*/ 30 h 376"/>
                  <a:gd name="T18" fmla="*/ 0 w 149"/>
                  <a:gd name="T19" fmla="*/ 28 h 376"/>
                  <a:gd name="T20" fmla="*/ 0 w 149"/>
                  <a:gd name="T21" fmla="*/ 26 h 376"/>
                  <a:gd name="T22" fmla="*/ 1 w 149"/>
                  <a:gd name="T23" fmla="*/ 18 h 376"/>
                  <a:gd name="T24" fmla="*/ 2 w 149"/>
                  <a:gd name="T25" fmla="*/ 16 h 376"/>
                  <a:gd name="T26" fmla="*/ 3 w 149"/>
                  <a:gd name="T27" fmla="*/ 9 h 376"/>
                  <a:gd name="T28" fmla="*/ 3 w 149"/>
                  <a:gd name="T29" fmla="*/ 6 h 376"/>
                  <a:gd name="T30" fmla="*/ 6 w 149"/>
                  <a:gd name="T31" fmla="*/ 1 h 376"/>
                  <a:gd name="T32" fmla="*/ 10 w 149"/>
                  <a:gd name="T33" fmla="*/ 1 h 376"/>
                  <a:gd name="T34" fmla="*/ 11 w 149"/>
                  <a:gd name="T35" fmla="*/ 2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5380" name="Freeform 158">
                <a:extLst>
                  <a:ext uri="{FF2B5EF4-FFF2-40B4-BE49-F238E27FC236}">
                    <a16:creationId xmlns:a16="http://schemas.microsoft.com/office/drawing/2014/main" id="{00CE9CB7-6604-A829-18FB-CD87A9195864}"/>
                  </a:ext>
                </a:extLst>
              </p:cNvPr>
              <p:cNvSpPr>
                <a:spLocks/>
              </p:cNvSpPr>
              <p:nvPr/>
            </p:nvSpPr>
            <p:spPr bwMode="auto">
              <a:xfrm>
                <a:off x="4024" y="2166"/>
                <a:ext cx="28" cy="144"/>
              </a:xfrm>
              <a:custGeom>
                <a:avLst/>
                <a:gdLst>
                  <a:gd name="T0" fmla="*/ 2 w 96"/>
                  <a:gd name="T1" fmla="*/ 40 h 504"/>
                  <a:gd name="T2" fmla="*/ 5 w 96"/>
                  <a:gd name="T3" fmla="*/ 40 h 504"/>
                  <a:gd name="T4" fmla="*/ 6 w 96"/>
                  <a:gd name="T5" fmla="*/ 37 h 504"/>
                  <a:gd name="T6" fmla="*/ 6 w 96"/>
                  <a:gd name="T7" fmla="*/ 26 h 504"/>
                  <a:gd name="T8" fmla="*/ 8 w 96"/>
                  <a:gd name="T9" fmla="*/ 17 h 504"/>
                  <a:gd name="T10" fmla="*/ 8 w 96"/>
                  <a:gd name="T11" fmla="*/ 14 h 504"/>
                  <a:gd name="T12" fmla="*/ 8 w 96"/>
                  <a:gd name="T13" fmla="*/ 4 h 504"/>
                  <a:gd name="T14" fmla="*/ 6 w 96"/>
                  <a:gd name="T15" fmla="*/ 1 h 504"/>
                  <a:gd name="T16" fmla="*/ 2 w 96"/>
                  <a:gd name="T17" fmla="*/ 2 h 504"/>
                  <a:gd name="T18" fmla="*/ 2 w 96"/>
                  <a:gd name="T19" fmla="*/ 10 h 504"/>
                  <a:gd name="T20" fmla="*/ 3 w 96"/>
                  <a:gd name="T21" fmla="*/ 30 h 504"/>
                  <a:gd name="T22" fmla="*/ 4 w 96"/>
                  <a:gd name="T23" fmla="*/ 33 h 504"/>
                  <a:gd name="T24" fmla="*/ 2 w 96"/>
                  <a:gd name="T25" fmla="*/ 39 h 504"/>
                  <a:gd name="T26" fmla="*/ 2 w 96"/>
                  <a:gd name="T27" fmla="*/ 4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5381" name="Freeform 159">
                <a:extLst>
                  <a:ext uri="{FF2B5EF4-FFF2-40B4-BE49-F238E27FC236}">
                    <a16:creationId xmlns:a16="http://schemas.microsoft.com/office/drawing/2014/main" id="{56671F29-19F9-5700-6D2D-179F2E3A8F45}"/>
                  </a:ext>
                </a:extLst>
              </p:cNvPr>
              <p:cNvSpPr>
                <a:spLocks/>
              </p:cNvSpPr>
              <p:nvPr/>
            </p:nvSpPr>
            <p:spPr bwMode="auto">
              <a:xfrm>
                <a:off x="4474" y="2137"/>
                <a:ext cx="43" cy="117"/>
              </a:xfrm>
              <a:custGeom>
                <a:avLst/>
                <a:gdLst>
                  <a:gd name="T0" fmla="*/ 0 w 150"/>
                  <a:gd name="T1" fmla="*/ 31 h 410"/>
                  <a:gd name="T2" fmla="*/ 3 w 150"/>
                  <a:gd name="T3" fmla="*/ 33 h 410"/>
                  <a:gd name="T4" fmla="*/ 7 w 150"/>
                  <a:gd name="T5" fmla="*/ 33 h 410"/>
                  <a:gd name="T6" fmla="*/ 8 w 150"/>
                  <a:gd name="T7" fmla="*/ 29 h 410"/>
                  <a:gd name="T8" fmla="*/ 9 w 150"/>
                  <a:gd name="T9" fmla="*/ 23 h 410"/>
                  <a:gd name="T10" fmla="*/ 11 w 150"/>
                  <a:gd name="T11" fmla="*/ 18 h 410"/>
                  <a:gd name="T12" fmla="*/ 11 w 150"/>
                  <a:gd name="T13" fmla="*/ 16 h 410"/>
                  <a:gd name="T14" fmla="*/ 11 w 150"/>
                  <a:gd name="T15" fmla="*/ 9 h 410"/>
                  <a:gd name="T16" fmla="*/ 12 w 150"/>
                  <a:gd name="T17" fmla="*/ 8 h 410"/>
                  <a:gd name="T18" fmla="*/ 12 w 150"/>
                  <a:gd name="T19" fmla="*/ 4 h 410"/>
                  <a:gd name="T20" fmla="*/ 11 w 150"/>
                  <a:gd name="T21" fmla="*/ 0 h 410"/>
                  <a:gd name="T22" fmla="*/ 8 w 150"/>
                  <a:gd name="T23" fmla="*/ 1 h 410"/>
                  <a:gd name="T24" fmla="*/ 6 w 150"/>
                  <a:gd name="T25" fmla="*/ 4 h 410"/>
                  <a:gd name="T26" fmla="*/ 5 w 150"/>
                  <a:gd name="T27" fmla="*/ 11 h 410"/>
                  <a:gd name="T28" fmla="*/ 5 w 150"/>
                  <a:gd name="T29" fmla="*/ 13 h 410"/>
                  <a:gd name="T30" fmla="*/ 3 w 150"/>
                  <a:gd name="T31" fmla="*/ 18 h 410"/>
                  <a:gd name="T32" fmla="*/ 3 w 150"/>
                  <a:gd name="T33" fmla="*/ 18 h 410"/>
                  <a:gd name="T34" fmla="*/ 3 w 150"/>
                  <a:gd name="T35" fmla="*/ 19 h 410"/>
                  <a:gd name="T36" fmla="*/ 3 w 150"/>
                  <a:gd name="T37" fmla="*/ 20 h 410"/>
                  <a:gd name="T38" fmla="*/ 2 w 150"/>
                  <a:gd name="T39" fmla="*/ 21 h 410"/>
                  <a:gd name="T40" fmla="*/ 1 w 150"/>
                  <a:gd name="T41" fmla="*/ 29 h 410"/>
                  <a:gd name="T42" fmla="*/ 1 w 150"/>
                  <a:gd name="T43" fmla="*/ 31 h 410"/>
                  <a:gd name="T44" fmla="*/ 0 w 150"/>
                  <a:gd name="T45" fmla="*/ 31 h 410"/>
                  <a:gd name="T46" fmla="*/ 0 w 150"/>
                  <a:gd name="T47" fmla="*/ 3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0960" name="Text Box 160">
              <a:extLst>
                <a:ext uri="{FF2B5EF4-FFF2-40B4-BE49-F238E27FC236}">
                  <a16:creationId xmlns:a16="http://schemas.microsoft.com/office/drawing/2014/main" id="{4EB70881-C0F9-FC05-6BE0-11C1F0AEFA89}"/>
                </a:ext>
              </a:extLst>
            </p:cNvPr>
            <p:cNvSpPr txBox="1">
              <a:spLocks noChangeArrowheads="1"/>
            </p:cNvSpPr>
            <p:nvPr/>
          </p:nvSpPr>
          <p:spPr bwMode="auto">
            <a:xfrm>
              <a:off x="4021" y="867"/>
              <a:ext cx="544"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DC</a:t>
              </a:r>
            </a:p>
          </p:txBody>
        </p:sp>
        <p:sp>
          <p:nvSpPr>
            <p:cNvPr id="460972" name="Text Box 172">
              <a:extLst>
                <a:ext uri="{FF2B5EF4-FFF2-40B4-BE49-F238E27FC236}">
                  <a16:creationId xmlns:a16="http://schemas.microsoft.com/office/drawing/2014/main" id="{CE4F7E28-DCD3-3F99-93D7-FEDB1652760A}"/>
                </a:ext>
              </a:extLst>
            </p:cNvPr>
            <p:cNvSpPr txBox="1">
              <a:spLocks noChangeArrowheads="1"/>
            </p:cNvSpPr>
            <p:nvPr/>
          </p:nvSpPr>
          <p:spPr bwMode="auto">
            <a:xfrm>
              <a:off x="4026" y="2166"/>
              <a:ext cx="544"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NC</a:t>
              </a:r>
            </a:p>
          </p:txBody>
        </p:sp>
      </p:grpSp>
      <p:grpSp>
        <p:nvGrpSpPr>
          <p:cNvPr id="55340" name="Group 174">
            <a:extLst>
              <a:ext uri="{FF2B5EF4-FFF2-40B4-BE49-F238E27FC236}">
                <a16:creationId xmlns:a16="http://schemas.microsoft.com/office/drawing/2014/main" id="{9BC6744F-0A05-085E-2413-9F8345346EEC}"/>
              </a:ext>
            </a:extLst>
          </p:cNvPr>
          <p:cNvGrpSpPr>
            <a:grpSpLocks/>
          </p:cNvGrpSpPr>
          <p:nvPr/>
        </p:nvGrpSpPr>
        <p:grpSpPr bwMode="auto">
          <a:xfrm>
            <a:off x="8018463" y="3436938"/>
            <a:ext cx="981075" cy="1843087"/>
            <a:chOff x="5051" y="2165"/>
            <a:chExt cx="618" cy="1161"/>
          </a:xfrm>
        </p:grpSpPr>
        <p:grpSp>
          <p:nvGrpSpPr>
            <p:cNvPr id="55352" name="Group 175">
              <a:extLst>
                <a:ext uri="{FF2B5EF4-FFF2-40B4-BE49-F238E27FC236}">
                  <a16:creationId xmlns:a16="http://schemas.microsoft.com/office/drawing/2014/main" id="{41D37D00-BDA1-4809-368B-7116758106A2}"/>
                </a:ext>
              </a:extLst>
            </p:cNvPr>
            <p:cNvGrpSpPr>
              <a:grpSpLocks/>
            </p:cNvGrpSpPr>
            <p:nvPr/>
          </p:nvGrpSpPr>
          <p:grpSpPr bwMode="auto">
            <a:xfrm>
              <a:off x="5051" y="2165"/>
              <a:ext cx="618" cy="1161"/>
              <a:chOff x="5051" y="2165"/>
              <a:chExt cx="618" cy="1161"/>
            </a:xfrm>
          </p:grpSpPr>
          <p:sp>
            <p:nvSpPr>
              <p:cNvPr id="55354" name="Freeform 176">
                <a:extLst>
                  <a:ext uri="{FF2B5EF4-FFF2-40B4-BE49-F238E27FC236}">
                    <a16:creationId xmlns:a16="http://schemas.microsoft.com/office/drawing/2014/main" id="{AC02AB8A-04B8-5E3A-0603-CB8073ADA6D5}"/>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5355" name="AutoShape 177">
                <a:extLst>
                  <a:ext uri="{FF2B5EF4-FFF2-40B4-BE49-F238E27FC236}">
                    <a16:creationId xmlns:a16="http://schemas.microsoft.com/office/drawing/2014/main" id="{923E5EF4-C460-0CF1-83B7-1FE0381BF99A}"/>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56" name="Rectangle 178">
                <a:extLst>
                  <a:ext uri="{FF2B5EF4-FFF2-40B4-BE49-F238E27FC236}">
                    <a16:creationId xmlns:a16="http://schemas.microsoft.com/office/drawing/2014/main" id="{E66489AC-2F44-6312-0C3E-598691DF9AD7}"/>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57" name="Line 179">
                <a:extLst>
                  <a:ext uri="{FF2B5EF4-FFF2-40B4-BE49-F238E27FC236}">
                    <a16:creationId xmlns:a16="http://schemas.microsoft.com/office/drawing/2014/main" id="{D082B0C5-61BB-2899-D13B-D1ACCE2481CC}"/>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58" name="Rectangle 180">
                <a:extLst>
                  <a:ext uri="{FF2B5EF4-FFF2-40B4-BE49-F238E27FC236}">
                    <a16:creationId xmlns:a16="http://schemas.microsoft.com/office/drawing/2014/main" id="{B6A2EA6D-7699-F194-B9D7-AEFDC8528025}"/>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59" name="Rectangle 181">
                <a:extLst>
                  <a:ext uri="{FF2B5EF4-FFF2-40B4-BE49-F238E27FC236}">
                    <a16:creationId xmlns:a16="http://schemas.microsoft.com/office/drawing/2014/main" id="{36A0181A-FC4C-2588-17FE-97B25CFAA2E7}"/>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60" name="Line 182">
                <a:extLst>
                  <a:ext uri="{FF2B5EF4-FFF2-40B4-BE49-F238E27FC236}">
                    <a16:creationId xmlns:a16="http://schemas.microsoft.com/office/drawing/2014/main" id="{2BCD7D38-4D17-2E23-9932-884E659AACC5}"/>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61" name="Line 183">
                <a:extLst>
                  <a:ext uri="{FF2B5EF4-FFF2-40B4-BE49-F238E27FC236}">
                    <a16:creationId xmlns:a16="http://schemas.microsoft.com/office/drawing/2014/main" id="{1C96A6ED-CE54-F4C1-CAD0-29A600B86A17}"/>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62" name="Line 184">
                <a:extLst>
                  <a:ext uri="{FF2B5EF4-FFF2-40B4-BE49-F238E27FC236}">
                    <a16:creationId xmlns:a16="http://schemas.microsoft.com/office/drawing/2014/main" id="{5653396B-14CF-E481-C09F-3B1E8F97CB16}"/>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63" name="Line 185">
                <a:extLst>
                  <a:ext uri="{FF2B5EF4-FFF2-40B4-BE49-F238E27FC236}">
                    <a16:creationId xmlns:a16="http://schemas.microsoft.com/office/drawing/2014/main" id="{C05374B0-F305-BA98-8C94-BE4B322BA162}"/>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64" name="Line 186">
                <a:extLst>
                  <a:ext uri="{FF2B5EF4-FFF2-40B4-BE49-F238E27FC236}">
                    <a16:creationId xmlns:a16="http://schemas.microsoft.com/office/drawing/2014/main" id="{7691E252-3268-2138-DE5E-B6CBD2505085}"/>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65" name="Line 187">
                <a:extLst>
                  <a:ext uri="{FF2B5EF4-FFF2-40B4-BE49-F238E27FC236}">
                    <a16:creationId xmlns:a16="http://schemas.microsoft.com/office/drawing/2014/main" id="{6473070F-0860-ECBF-A62A-4AA722349C1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66" name="Line 188">
                <a:extLst>
                  <a:ext uri="{FF2B5EF4-FFF2-40B4-BE49-F238E27FC236}">
                    <a16:creationId xmlns:a16="http://schemas.microsoft.com/office/drawing/2014/main" id="{45D53631-0B9B-588A-03A1-3F3BB641C629}"/>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67" name="Line 189">
                <a:extLst>
                  <a:ext uri="{FF2B5EF4-FFF2-40B4-BE49-F238E27FC236}">
                    <a16:creationId xmlns:a16="http://schemas.microsoft.com/office/drawing/2014/main" id="{C1E1F1A2-BB6C-FD5B-799E-D46F0D0C97B9}"/>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68" name="Line 190">
                <a:extLst>
                  <a:ext uri="{FF2B5EF4-FFF2-40B4-BE49-F238E27FC236}">
                    <a16:creationId xmlns:a16="http://schemas.microsoft.com/office/drawing/2014/main" id="{C4FE28DF-2134-E889-DE47-80695CC40A39}"/>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69" name="Line 191">
                <a:extLst>
                  <a:ext uri="{FF2B5EF4-FFF2-40B4-BE49-F238E27FC236}">
                    <a16:creationId xmlns:a16="http://schemas.microsoft.com/office/drawing/2014/main" id="{8D2017A5-79C4-C6BA-279B-4FB1355FBB97}"/>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0" name="Rectangle 192">
                <a:extLst>
                  <a:ext uri="{FF2B5EF4-FFF2-40B4-BE49-F238E27FC236}">
                    <a16:creationId xmlns:a16="http://schemas.microsoft.com/office/drawing/2014/main" id="{8BC87054-CFBC-205E-A101-8021D6EC1D45}"/>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55353" name="Rectangle 193">
              <a:extLst>
                <a:ext uri="{FF2B5EF4-FFF2-40B4-BE49-F238E27FC236}">
                  <a16:creationId xmlns:a16="http://schemas.microsoft.com/office/drawing/2014/main" id="{B2D1A18E-C2FB-3718-A1BB-779F8FF0AFBC}"/>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460994" name="Rectangle 194">
            <a:extLst>
              <a:ext uri="{FF2B5EF4-FFF2-40B4-BE49-F238E27FC236}">
                <a16:creationId xmlns:a16="http://schemas.microsoft.com/office/drawing/2014/main" id="{EE5CCDC1-99AB-9CED-4B80-9487485DEDBF}"/>
              </a:ext>
            </a:extLst>
          </p:cNvPr>
          <p:cNvSpPr>
            <a:spLocks noChangeArrowheads="1"/>
          </p:cNvSpPr>
          <p:nvPr/>
        </p:nvSpPr>
        <p:spPr bwMode="auto">
          <a:xfrm>
            <a:off x="8051800" y="3789363"/>
            <a:ext cx="1041400" cy="271462"/>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12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 </a:t>
            </a:r>
          </a:p>
        </p:txBody>
      </p:sp>
      <p:sp>
        <p:nvSpPr>
          <p:cNvPr id="55342" name="Rectangle 195">
            <a:extLst>
              <a:ext uri="{FF2B5EF4-FFF2-40B4-BE49-F238E27FC236}">
                <a16:creationId xmlns:a16="http://schemas.microsoft.com/office/drawing/2014/main" id="{53C05063-C316-661F-B5E6-9A8AC1D1264F}"/>
              </a:ext>
            </a:extLst>
          </p:cNvPr>
          <p:cNvSpPr>
            <a:spLocks noChangeArrowheads="1"/>
          </p:cNvSpPr>
          <p:nvPr/>
        </p:nvSpPr>
        <p:spPr bwMode="auto">
          <a:xfrm>
            <a:off x="8032750" y="3973513"/>
            <a:ext cx="9699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chemeClr val="bg2"/>
                </a:solidFill>
                <a:latin typeface="Times" panose="02020603050405020304" pitchFamily="18" charset="0"/>
              </a:rPr>
              <a:t> </a:t>
            </a:r>
            <a:r>
              <a:rPr lang="en-US" altLang="en-US" sz="1000">
                <a:solidFill>
                  <a:schemeClr val="bg2"/>
                </a:solidFill>
                <a:latin typeface="Kerala" pitchFamily="2" charset="0"/>
              </a:rPr>
              <a:t>Õ¿Aíå æÄAí</a:t>
            </a:r>
          </a:p>
        </p:txBody>
      </p:sp>
      <p:sp>
        <p:nvSpPr>
          <p:cNvPr id="55343" name="Rectangle 196">
            <a:extLst>
              <a:ext uri="{FF2B5EF4-FFF2-40B4-BE49-F238E27FC236}">
                <a16:creationId xmlns:a16="http://schemas.microsoft.com/office/drawing/2014/main" id="{EAD26F97-9A3C-1ED9-B29A-D5D47032342A}"/>
              </a:ext>
            </a:extLst>
          </p:cNvPr>
          <p:cNvSpPr>
            <a:spLocks noChangeArrowheads="1"/>
          </p:cNvSpPr>
          <p:nvPr/>
        </p:nvSpPr>
        <p:spPr bwMode="auto">
          <a:xfrm>
            <a:off x="8002588" y="4483100"/>
            <a:ext cx="827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accent1"/>
                </a:solidFill>
                <a:latin typeface="Kerala" pitchFamily="2" charset="0"/>
              </a:rPr>
              <a:t>dÉÕÞºµzÞV</a:t>
            </a:r>
          </a:p>
        </p:txBody>
      </p:sp>
      <p:sp>
        <p:nvSpPr>
          <p:cNvPr id="55344" name="Rectangle 197">
            <a:extLst>
              <a:ext uri="{FF2B5EF4-FFF2-40B4-BE49-F238E27FC236}">
                <a16:creationId xmlns:a16="http://schemas.microsoft.com/office/drawing/2014/main" id="{820F11AC-4A01-C228-9970-39B04F407793}"/>
              </a:ext>
            </a:extLst>
          </p:cNvPr>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200        </a:t>
            </a:r>
          </a:p>
        </p:txBody>
      </p:sp>
      <p:sp>
        <p:nvSpPr>
          <p:cNvPr id="55345" name="Rectangle 198">
            <a:extLst>
              <a:ext uri="{FF2B5EF4-FFF2-40B4-BE49-F238E27FC236}">
                <a16:creationId xmlns:a16="http://schemas.microsoft.com/office/drawing/2014/main" id="{C63AA5C5-D671-8A5F-9DAC-0DB1885FA938}"/>
              </a:ext>
            </a:extLst>
          </p:cNvPr>
          <p:cNvSpPr>
            <a:spLocks noChangeArrowheads="1"/>
          </p:cNvSpPr>
          <p:nvPr/>
        </p:nvSpPr>
        <p:spPr bwMode="auto">
          <a:xfrm>
            <a:off x="8097838" y="5003800"/>
            <a:ext cx="5953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Kerala" pitchFamily="2" charset="0"/>
              </a:rPr>
              <a:t>¥ÖíÖâV</a:t>
            </a:r>
          </a:p>
        </p:txBody>
      </p:sp>
      <p:sp>
        <p:nvSpPr>
          <p:cNvPr id="55346" name="Rectangle 199">
            <a:extLst>
              <a:ext uri="{FF2B5EF4-FFF2-40B4-BE49-F238E27FC236}">
                <a16:creationId xmlns:a16="http://schemas.microsoft.com/office/drawing/2014/main" id="{D254BA65-971D-7364-B244-6F1D8F18A0FF}"/>
              </a:ext>
            </a:extLst>
          </p:cNvPr>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20-J         20-R</a:t>
            </a:r>
          </a:p>
        </p:txBody>
      </p:sp>
      <p:grpSp>
        <p:nvGrpSpPr>
          <p:cNvPr id="55347" name="Group 200">
            <a:extLst>
              <a:ext uri="{FF2B5EF4-FFF2-40B4-BE49-F238E27FC236}">
                <a16:creationId xmlns:a16="http://schemas.microsoft.com/office/drawing/2014/main" id="{CA697F3B-4FA6-8D7E-77FD-4271795C4CD0}"/>
              </a:ext>
            </a:extLst>
          </p:cNvPr>
          <p:cNvGrpSpPr>
            <a:grpSpLocks/>
          </p:cNvGrpSpPr>
          <p:nvPr/>
        </p:nvGrpSpPr>
        <p:grpSpPr bwMode="auto">
          <a:xfrm>
            <a:off x="8061325" y="4151313"/>
            <a:ext cx="931863" cy="377825"/>
            <a:chOff x="5078" y="2615"/>
            <a:chExt cx="587" cy="238"/>
          </a:xfrm>
        </p:grpSpPr>
        <p:sp>
          <p:nvSpPr>
            <p:cNvPr id="55349" name="Rectangle 201">
              <a:extLst>
                <a:ext uri="{FF2B5EF4-FFF2-40B4-BE49-F238E27FC236}">
                  <a16:creationId xmlns:a16="http://schemas.microsoft.com/office/drawing/2014/main" id="{0D759D87-7E05-39E2-2042-EF14063AEDB9}"/>
                </a:ext>
              </a:extLst>
            </p:cNvPr>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a:solidFill>
                    <a:schemeClr val="bg2"/>
                  </a:solidFill>
                  <a:latin typeface="Kerala" pitchFamily="2" charset="0"/>
                </a:rPr>
                <a:t>ÏßdØÞçÏW</a:t>
              </a:r>
              <a:endParaRPr lang="en-US" altLang="en-US" sz="700" b="1">
                <a:solidFill>
                  <a:srgbClr val="000000"/>
                </a:solidFill>
                <a:latin typeface="Helvetica" pitchFamily="2" charset="0"/>
              </a:endParaRPr>
            </a:p>
          </p:txBody>
        </p:sp>
        <p:sp>
          <p:nvSpPr>
            <p:cNvPr id="55350" name="Rectangle 202">
              <a:extLst>
                <a:ext uri="{FF2B5EF4-FFF2-40B4-BE49-F238E27FC236}">
                  <a16:creationId xmlns:a16="http://schemas.microsoft.com/office/drawing/2014/main" id="{4AEF8E04-2287-8721-6100-A78D55AA0D9B}"/>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endParaRPr lang="en-US" altLang="en-US" sz="800" b="1">
                <a:solidFill>
                  <a:srgbClr val="000000"/>
                </a:solidFill>
                <a:latin typeface="Helvetica" pitchFamily="2" charset="0"/>
              </a:endParaRPr>
            </a:p>
          </p:txBody>
        </p:sp>
        <p:sp>
          <p:nvSpPr>
            <p:cNvPr id="55351" name="Rectangle 203">
              <a:extLst>
                <a:ext uri="{FF2B5EF4-FFF2-40B4-BE49-F238E27FC236}">
                  <a16:creationId xmlns:a16="http://schemas.microsoft.com/office/drawing/2014/main" id="{71020CDB-C70E-7865-C90D-61894C276712}"/>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55348" name="Rectangle 204">
            <a:extLst>
              <a:ext uri="{FF2B5EF4-FFF2-40B4-BE49-F238E27FC236}">
                <a16:creationId xmlns:a16="http://schemas.microsoft.com/office/drawing/2014/main" id="{6A3BD277-3F5A-0DBF-1FF1-B5D721109997}"/>
              </a:ext>
            </a:extLst>
          </p:cNvPr>
          <p:cNvSpPr>
            <a:spLocks noChangeArrowheads="1"/>
          </p:cNvSpPr>
          <p:nvPr/>
        </p:nvSpPr>
        <p:spPr bwMode="auto">
          <a:xfrm>
            <a:off x="3348038" y="1023938"/>
            <a:ext cx="13700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2"/>
                </a:solidFill>
                <a:latin typeface="Kerala" pitchFamily="2" charset="0"/>
              </a:rPr>
              <a:t>øÞ¼ÍøÃ¢</a:t>
            </a:r>
            <a:endParaRPr lang="en-US" altLang="en-US" sz="4400" b="1">
              <a:solidFill>
                <a:schemeClr val="accent2"/>
              </a:solidFill>
              <a:latin typeface="Times" panose="02020603050405020304" pitchFamily="18"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E337FA4-63BB-4D9C-0E1B-BEBA1067166A}"/>
              </a:ext>
            </a:extLst>
          </p:cNvPr>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451" name="Rectangle 3">
            <a:extLst>
              <a:ext uri="{FF2B5EF4-FFF2-40B4-BE49-F238E27FC236}">
                <a16:creationId xmlns:a16="http://schemas.microsoft.com/office/drawing/2014/main" id="{FCE5C000-12C3-F6CB-9E1C-9FBD80B4EE40}"/>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616452" name="Line 4">
            <a:extLst>
              <a:ext uri="{FF2B5EF4-FFF2-40B4-BE49-F238E27FC236}">
                <a16:creationId xmlns:a16="http://schemas.microsoft.com/office/drawing/2014/main" id="{7DB89955-652D-BE41-44A5-C58513C1F7A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9221" name="Group 5">
            <a:extLst>
              <a:ext uri="{FF2B5EF4-FFF2-40B4-BE49-F238E27FC236}">
                <a16:creationId xmlns:a16="http://schemas.microsoft.com/office/drawing/2014/main" id="{8C36F07F-530F-A910-3347-37A16D3D6B19}"/>
              </a:ext>
            </a:extLst>
          </p:cNvPr>
          <p:cNvGrpSpPr>
            <a:grpSpLocks/>
          </p:cNvGrpSpPr>
          <p:nvPr/>
        </p:nvGrpSpPr>
        <p:grpSpPr bwMode="auto">
          <a:xfrm>
            <a:off x="5473700" y="2120900"/>
            <a:ext cx="558800" cy="3644900"/>
            <a:chOff x="3448" y="1336"/>
            <a:chExt cx="352" cy="2296"/>
          </a:xfrm>
        </p:grpSpPr>
        <p:grpSp>
          <p:nvGrpSpPr>
            <p:cNvPr id="9266" name="Group 6" descr="Large confetti">
              <a:extLst>
                <a:ext uri="{FF2B5EF4-FFF2-40B4-BE49-F238E27FC236}">
                  <a16:creationId xmlns:a16="http://schemas.microsoft.com/office/drawing/2014/main" id="{EA173FB2-C407-4EF2-AF6B-8A577FE22F9E}"/>
                </a:ext>
              </a:extLst>
            </p:cNvPr>
            <p:cNvGrpSpPr>
              <a:grpSpLocks/>
            </p:cNvGrpSpPr>
            <p:nvPr/>
          </p:nvGrpSpPr>
          <p:grpSpPr bwMode="auto">
            <a:xfrm>
              <a:off x="3656" y="1336"/>
              <a:ext cx="144" cy="1416"/>
              <a:chOff x="3656" y="1336"/>
              <a:chExt cx="144" cy="1416"/>
            </a:xfrm>
          </p:grpSpPr>
          <p:sp>
            <p:nvSpPr>
              <p:cNvPr id="616455" name="Freeform 7" descr="Large confetti">
                <a:extLst>
                  <a:ext uri="{FF2B5EF4-FFF2-40B4-BE49-F238E27FC236}">
                    <a16:creationId xmlns:a16="http://schemas.microsoft.com/office/drawing/2014/main" id="{A5B6A6DC-8125-9C37-AB5D-19DB793B956B}"/>
                  </a:ext>
                </a:extLst>
              </p:cNvPr>
              <p:cNvSpPr>
                <a:spLocks/>
              </p:cNvSpPr>
              <p:nvPr/>
            </p:nvSpPr>
            <p:spPr bwMode="auto">
              <a:xfrm>
                <a:off x="3656" y="1336"/>
                <a:ext cx="144" cy="249"/>
              </a:xfrm>
              <a:custGeom>
                <a:avLst/>
                <a:gdLst>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blipFill dpi="0" rotWithShape="0">
                <a:blip r:embed="rId2"/>
                <a:srcRect/>
                <a:tile tx="0" ty="0" sx="100000" sy="100000" flip="none" algn="tl"/>
              </a:blipFill>
              <a:ln w="12700" cap="flat" cmpd="sng">
                <a:solidFill>
                  <a:schemeClr val="accent1"/>
                </a:solidFill>
                <a:prstDash val="solid"/>
                <a:round/>
                <a:headEnd/>
                <a:tailEnd/>
              </a:ln>
              <a:effectLst>
                <a:outerShdw blurRad="63500" dist="71842" dir="2700000" algn="ctr" rotWithShape="0">
                  <a:schemeClr val="bg2">
                    <a:alpha val="74997"/>
                  </a:schemeClr>
                </a:outerShdw>
              </a:effectLst>
            </p:spPr>
            <p:txBody>
              <a:bodyPr wrap="none" anchor="ctr"/>
              <a:lstStyle/>
              <a:p>
                <a:endParaRPr lang="en-US"/>
              </a:p>
            </p:txBody>
          </p:sp>
          <p:sp>
            <p:nvSpPr>
              <p:cNvPr id="616456" name="Freeform 8" descr="Large confetti">
                <a:extLst>
                  <a:ext uri="{FF2B5EF4-FFF2-40B4-BE49-F238E27FC236}">
                    <a16:creationId xmlns:a16="http://schemas.microsoft.com/office/drawing/2014/main" id="{6B7D8E2B-839D-4DBE-2857-8F9112192309}"/>
                  </a:ext>
                </a:extLst>
              </p:cNvPr>
              <p:cNvSpPr>
                <a:spLocks/>
              </p:cNvSpPr>
              <p:nvPr/>
            </p:nvSpPr>
            <p:spPr bwMode="auto">
              <a:xfrm>
                <a:off x="3672" y="1568"/>
                <a:ext cx="72" cy="1184"/>
              </a:xfrm>
              <a:custGeom>
                <a:avLst/>
                <a:gdLst>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blipFill dpi="0" rotWithShape="0">
                <a:blip r:embed="rId2"/>
                <a:srcRect/>
                <a:tile tx="0" ty="0" sx="100000" sy="100000" flip="none" algn="tl"/>
              </a:blipFill>
              <a:ln w="28575" cap="flat" cmpd="sng">
                <a:solidFill>
                  <a:schemeClr val="accent1"/>
                </a:solidFill>
                <a:prstDash val="solid"/>
                <a:round/>
                <a:headEnd type="none" w="med" len="med"/>
                <a:tailEnd type="none" w="med" len="med"/>
              </a:ln>
              <a:effectLst>
                <a:outerShdw blurRad="63500" dist="71842" dir="2700000" algn="ctr" rotWithShape="0">
                  <a:schemeClr val="bg2">
                    <a:alpha val="74997"/>
                  </a:schemeClr>
                </a:outerShdw>
              </a:effectLst>
            </p:spPr>
            <p:txBody>
              <a:bodyPr wrap="none" anchor="ctr"/>
              <a:lstStyle/>
              <a:p>
                <a:endParaRPr lang="en-US"/>
              </a:p>
            </p:txBody>
          </p:sp>
        </p:grpSp>
        <p:sp>
          <p:nvSpPr>
            <p:cNvPr id="616457" name="Freeform 9" descr="Large confetti">
              <a:extLst>
                <a:ext uri="{FF2B5EF4-FFF2-40B4-BE49-F238E27FC236}">
                  <a16:creationId xmlns:a16="http://schemas.microsoft.com/office/drawing/2014/main" id="{1B21509A-7817-4AEA-42DD-581DF0C0193D}"/>
                </a:ext>
              </a:extLst>
            </p:cNvPr>
            <p:cNvSpPr>
              <a:spLocks/>
            </p:cNvSpPr>
            <p:nvPr/>
          </p:nvSpPr>
          <p:spPr bwMode="auto">
            <a:xfrm>
              <a:off x="3448" y="2692"/>
              <a:ext cx="274" cy="940"/>
            </a:xfrm>
            <a:custGeom>
              <a:avLst/>
              <a:gdLst>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blipFill dpi="0" rotWithShape="0">
              <a:blip r:embed="rId2"/>
              <a:srcRect/>
              <a:tile tx="0" ty="0" sx="100000" sy="100000" flip="none" algn="tl"/>
            </a:blipFill>
            <a:ln w="12700" cap="flat" cmpd="sng">
              <a:solidFill>
                <a:schemeClr val="accent1"/>
              </a:solidFill>
              <a:prstDash val="solid"/>
              <a:round/>
              <a:headEnd/>
              <a:tailEnd/>
            </a:ln>
            <a:effectLst>
              <a:outerShdw blurRad="63500" dist="71842" dir="2700000" algn="ctr" rotWithShape="0">
                <a:schemeClr val="bg2">
                  <a:alpha val="74997"/>
                </a:schemeClr>
              </a:outerShdw>
            </a:effectLst>
          </p:spPr>
          <p:txBody>
            <a:bodyPr wrap="none" anchor="ctr"/>
            <a:lstStyle/>
            <a:p>
              <a:endParaRPr lang="en-US"/>
            </a:p>
          </p:txBody>
        </p:sp>
      </p:grpSp>
      <p:grpSp>
        <p:nvGrpSpPr>
          <p:cNvPr id="9222" name="Group 10">
            <a:extLst>
              <a:ext uri="{FF2B5EF4-FFF2-40B4-BE49-F238E27FC236}">
                <a16:creationId xmlns:a16="http://schemas.microsoft.com/office/drawing/2014/main" id="{EE26880D-E7EB-7059-F5FF-E13C839919D4}"/>
              </a:ext>
            </a:extLst>
          </p:cNvPr>
          <p:cNvGrpSpPr>
            <a:grpSpLocks/>
          </p:cNvGrpSpPr>
          <p:nvPr/>
        </p:nvGrpSpPr>
        <p:grpSpPr bwMode="auto">
          <a:xfrm>
            <a:off x="3073400" y="1079500"/>
            <a:ext cx="2317750" cy="4584700"/>
            <a:chOff x="1936" y="680"/>
            <a:chExt cx="1460" cy="2888"/>
          </a:xfrm>
        </p:grpSpPr>
        <p:sp>
          <p:nvSpPr>
            <p:cNvPr id="616459" name="Freeform 11">
              <a:extLst>
                <a:ext uri="{FF2B5EF4-FFF2-40B4-BE49-F238E27FC236}">
                  <a16:creationId xmlns:a16="http://schemas.microsoft.com/office/drawing/2014/main" id="{EA4B3E07-4C71-88B9-D27A-65C2D8DC678D}"/>
                </a:ext>
              </a:extLst>
            </p:cNvPr>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p:spPr>
          <p:txBody>
            <a:bodyPr wrap="none" anchor="ctr"/>
            <a:lstStyle/>
            <a:p>
              <a:pPr>
                <a:defRPr/>
              </a:pPr>
              <a:endParaRPr lang="en-US">
                <a:latin typeface="Comic Sans MS" panose="030F0702030302020204" pitchFamily="66" charset="0"/>
              </a:endParaRPr>
            </a:p>
          </p:txBody>
        </p:sp>
        <p:sp>
          <p:nvSpPr>
            <p:cNvPr id="616460" name="Freeform 12">
              <a:extLst>
                <a:ext uri="{FF2B5EF4-FFF2-40B4-BE49-F238E27FC236}">
                  <a16:creationId xmlns:a16="http://schemas.microsoft.com/office/drawing/2014/main" id="{112DF45B-0B1F-2958-3C94-90D928A925E3}"/>
                </a:ext>
              </a:extLst>
            </p:cNvPr>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p:spPr>
          <p:txBody>
            <a:bodyPr wrap="none" anchor="ctr"/>
            <a:lstStyle/>
            <a:p>
              <a:pPr>
                <a:defRPr/>
              </a:pPr>
              <a:endParaRPr lang="en-US">
                <a:latin typeface="Comic Sans MS" panose="030F0702030302020204" pitchFamily="66" charset="0"/>
              </a:endParaRPr>
            </a:p>
          </p:txBody>
        </p:sp>
      </p:grpSp>
      <p:sp>
        <p:nvSpPr>
          <p:cNvPr id="616461" name="Text Box 13">
            <a:extLst>
              <a:ext uri="{FF2B5EF4-FFF2-40B4-BE49-F238E27FC236}">
                <a16:creationId xmlns:a16="http://schemas.microsoft.com/office/drawing/2014/main" id="{92C647F0-90C2-0FC1-B7CF-27ACCDA4DC90}"/>
              </a:ext>
            </a:extLst>
          </p:cNvPr>
          <p:cNvSpPr txBox="1">
            <a:spLocks noChangeArrowheads="1"/>
          </p:cNvSpPr>
          <p:nvPr/>
        </p:nvSpPr>
        <p:spPr bwMode="auto">
          <a:xfrm>
            <a:off x="5664200" y="1898650"/>
            <a:ext cx="1612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200">
                <a:solidFill>
                  <a:srgbClr val="00FF00"/>
                </a:solidFill>
                <a:latin typeface="Kerala" panose="020B0604020202020204" pitchFamily="2" charset="0"/>
              </a:rPr>
              <a:t>·ÜàÜÞA¿W</a:t>
            </a:r>
          </a:p>
        </p:txBody>
      </p:sp>
      <p:sp>
        <p:nvSpPr>
          <p:cNvPr id="616462" name="Text Box 14">
            <a:extLst>
              <a:ext uri="{FF2B5EF4-FFF2-40B4-BE49-F238E27FC236}">
                <a16:creationId xmlns:a16="http://schemas.microsoft.com/office/drawing/2014/main" id="{093E6878-0C8D-6019-4969-240B8B1BCC44}"/>
              </a:ext>
            </a:extLst>
          </p:cNvPr>
          <p:cNvSpPr txBox="1">
            <a:spLocks noChangeArrowheads="1"/>
          </p:cNvSpPr>
          <p:nvPr/>
        </p:nvSpPr>
        <p:spPr bwMode="auto">
          <a:xfrm>
            <a:off x="5508625" y="2765425"/>
            <a:ext cx="20224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0FF00"/>
                </a:solidFill>
                <a:latin typeface="Kerala" panose="020B0604020202020204" pitchFamily="2" charset="0"/>
              </a:rPr>
              <a:t>·ßWçÌÞÕ ÉVÕîÄ¢</a:t>
            </a:r>
          </a:p>
        </p:txBody>
      </p:sp>
      <p:sp>
        <p:nvSpPr>
          <p:cNvPr id="616463" name="Text Box 15">
            <a:extLst>
              <a:ext uri="{FF2B5EF4-FFF2-40B4-BE49-F238E27FC236}">
                <a16:creationId xmlns:a16="http://schemas.microsoft.com/office/drawing/2014/main" id="{DBCF6EAF-DF33-026F-373B-6EBD43E6B3BB}"/>
              </a:ext>
            </a:extLst>
          </p:cNvPr>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0FF00"/>
                </a:solidFill>
                <a:latin typeface="Kerala" panose="020B0604020202020204" pitchFamily="2" charset="0"/>
              </a:rPr>
              <a:t>æÙçdÌÞX</a:t>
            </a:r>
          </a:p>
        </p:txBody>
      </p:sp>
      <p:sp>
        <p:nvSpPr>
          <p:cNvPr id="616464" name="Text Box 16">
            <a:extLst>
              <a:ext uri="{FF2B5EF4-FFF2-40B4-BE49-F238E27FC236}">
                <a16:creationId xmlns:a16="http://schemas.microsoft.com/office/drawing/2014/main" id="{DAC71FCC-2F79-50AA-1BDE-426C56D6FBD9}"/>
              </a:ext>
            </a:extLst>
          </p:cNvPr>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FF3300"/>
                </a:solidFill>
                <a:latin typeface="Kerala" panose="020B0604020202020204" pitchFamily="2" charset="0"/>
              </a:rPr>
              <a:t>¦çÖVå</a:t>
            </a:r>
          </a:p>
        </p:txBody>
      </p:sp>
      <p:sp>
        <p:nvSpPr>
          <p:cNvPr id="616465" name="Text Box 17">
            <a:extLst>
              <a:ext uri="{FF2B5EF4-FFF2-40B4-BE49-F238E27FC236}">
                <a16:creationId xmlns:a16="http://schemas.microsoft.com/office/drawing/2014/main" id="{5EFAF023-C93A-2D59-7401-75E3B169E590}"/>
              </a:ext>
            </a:extLst>
          </p:cNvPr>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chemeClr val="tx1"/>
                </a:solidFill>
                <a:latin typeface="Kerala" panose="020B0604020202020204" pitchFamily="2" charset="0"/>
              </a:rPr>
              <a:t>ÏßTÞ¶ÞV</a:t>
            </a:r>
          </a:p>
        </p:txBody>
      </p:sp>
      <p:sp>
        <p:nvSpPr>
          <p:cNvPr id="616466" name="Text Box 18">
            <a:extLst>
              <a:ext uri="{FF2B5EF4-FFF2-40B4-BE49-F238E27FC236}">
                <a16:creationId xmlns:a16="http://schemas.microsoft.com/office/drawing/2014/main" id="{E2E7A074-541F-D576-D30C-87B2670C32ED}"/>
              </a:ext>
            </a:extLst>
          </p:cNvPr>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0FF00"/>
                </a:solidFill>
                <a:latin typeface="Kerala" panose="020B0604020202020204" pitchFamily="2" charset="0"/>
              </a:rPr>
              <a:t>ÎÈæÛ</a:t>
            </a:r>
            <a:endParaRPr lang="en-US" altLang="en-US" sz="1600" b="1">
              <a:solidFill>
                <a:srgbClr val="00FF00"/>
              </a:solidFill>
            </a:endParaRPr>
          </a:p>
        </p:txBody>
      </p:sp>
      <p:sp>
        <p:nvSpPr>
          <p:cNvPr id="616467" name="Text Box 19">
            <a:extLst>
              <a:ext uri="{FF2B5EF4-FFF2-40B4-BE49-F238E27FC236}">
                <a16:creationId xmlns:a16="http://schemas.microsoft.com/office/drawing/2014/main" id="{BCC57AC0-9DC5-35EA-9E85-3F4C28C8EB54}"/>
              </a:ext>
            </a:extLst>
          </p:cNvPr>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FFFF00"/>
                </a:solidFill>
                <a:latin typeface="Kerala" panose="020B0604020202020204" pitchFamily="2" charset="0"/>
              </a:rPr>
              <a:t>·ÞÆí</a:t>
            </a:r>
          </a:p>
        </p:txBody>
      </p:sp>
      <p:sp>
        <p:nvSpPr>
          <p:cNvPr id="616468" name="Text Box 20">
            <a:extLst>
              <a:ext uri="{FF2B5EF4-FFF2-40B4-BE49-F238E27FC236}">
                <a16:creationId xmlns:a16="http://schemas.microsoft.com/office/drawing/2014/main" id="{B6B8698C-CE8B-FF98-5C2E-1CB4B6664E4A}"/>
              </a:ext>
            </a:extLst>
          </p:cNvPr>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FF00FF"/>
                </a:solidFill>
                <a:latin typeface="Kerala" panose="020B0604020202020204" pitchFamily="2" charset="0"/>
              </a:rPr>
              <a:t>®dËÏà¢</a:t>
            </a:r>
            <a:endParaRPr lang="en-US" altLang="en-US" sz="1600" b="1">
              <a:solidFill>
                <a:srgbClr val="FF00FF"/>
              </a:solidFill>
            </a:endParaRPr>
          </a:p>
        </p:txBody>
      </p:sp>
      <p:sp>
        <p:nvSpPr>
          <p:cNvPr id="616469" name="Text Box 21">
            <a:extLst>
              <a:ext uri="{FF2B5EF4-FFF2-40B4-BE49-F238E27FC236}">
                <a16:creationId xmlns:a16="http://schemas.microsoft.com/office/drawing/2014/main" id="{77D784B3-0155-509B-633D-C60B05C60CED}"/>
              </a:ext>
            </a:extLst>
          </p:cNvPr>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FFFF00"/>
                </a:solidFill>
                <a:latin typeface="Kerala" panose="020B0604020202020204" pitchFamily="2" charset="0"/>
              </a:rPr>
              <a:t>æÌÈcÞÎàX</a:t>
            </a:r>
          </a:p>
        </p:txBody>
      </p:sp>
      <p:sp>
        <p:nvSpPr>
          <p:cNvPr id="616470" name="Text Box 22">
            <a:extLst>
              <a:ext uri="{FF2B5EF4-FFF2-40B4-BE49-F238E27FC236}">
                <a16:creationId xmlns:a16="http://schemas.microsoft.com/office/drawing/2014/main" id="{7B6CC0FC-E1E5-A9A5-4D61-690352919334}"/>
              </a:ext>
            </a:extLst>
          </p:cNvPr>
          <p:cNvSpPr txBox="1">
            <a:spLocks noChangeArrowheads="1"/>
          </p:cNvSpPr>
          <p:nvPr/>
        </p:nvSpPr>
        <p:spPr bwMode="auto">
          <a:xfrm rot="2953560">
            <a:off x="5884069" y="4772819"/>
            <a:ext cx="9223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FF3300"/>
                </a:solidFill>
                <a:latin typeface="Kerala" panose="020B0604020202020204" pitchFamily="2" charset="0"/>
              </a:rPr>
              <a:t>øâçÌX</a:t>
            </a:r>
            <a:endParaRPr lang="en-US" altLang="en-US" sz="1600" b="1">
              <a:solidFill>
                <a:srgbClr val="FF3300"/>
              </a:solidFill>
            </a:endParaRPr>
          </a:p>
        </p:txBody>
      </p:sp>
      <p:sp>
        <p:nvSpPr>
          <p:cNvPr id="616471" name="Text Box 23">
            <a:extLst>
              <a:ext uri="{FF2B5EF4-FFF2-40B4-BE49-F238E27FC236}">
                <a16:creationId xmlns:a16="http://schemas.microsoft.com/office/drawing/2014/main" id="{CE9227A2-03D9-E5F5-2A87-CCC0FD3EE51F}"/>
              </a:ext>
            </a:extLst>
          </p:cNvPr>
          <p:cNvSpPr txBox="1">
            <a:spLocks noChangeArrowheads="1"/>
          </p:cNvSpPr>
          <p:nvPr/>
        </p:nvSpPr>
        <p:spPr bwMode="auto">
          <a:xfrm rot="-3254640">
            <a:off x="3822700" y="39798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FF3300"/>
                </a:solidFill>
                <a:latin typeface="Kerala" panose="020B0604020202020204" pitchFamily="2" charset="0"/>
              </a:rPr>
              <a:t>ÆÞX</a:t>
            </a:r>
          </a:p>
        </p:txBody>
      </p:sp>
      <p:sp>
        <p:nvSpPr>
          <p:cNvPr id="616472" name="Text Box 24">
            <a:extLst>
              <a:ext uri="{FF2B5EF4-FFF2-40B4-BE49-F238E27FC236}">
                <a16:creationId xmlns:a16="http://schemas.microsoft.com/office/drawing/2014/main" id="{E9187EB0-7A44-6BBE-B984-E0490E1FD414}"/>
              </a:ext>
            </a:extLst>
          </p:cNvPr>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chemeClr val="tx1"/>
                </a:solidFill>
                <a:latin typeface="Kerala" panose="020B0604020202020204" pitchFamily="2" charset="0"/>
              </a:rPr>
              <a:t>æÏÙâÆÞ</a:t>
            </a:r>
          </a:p>
        </p:txBody>
      </p:sp>
      <p:sp>
        <p:nvSpPr>
          <p:cNvPr id="616473" name="Text Box 25">
            <a:extLst>
              <a:ext uri="{FF2B5EF4-FFF2-40B4-BE49-F238E27FC236}">
                <a16:creationId xmlns:a16="http://schemas.microsoft.com/office/drawing/2014/main" id="{67318474-5C5C-2AD9-3E72-C69ADA387D5B}"/>
              </a:ext>
            </a:extLst>
          </p:cNvPr>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0FF00"/>
                </a:solidFill>
                <a:latin typeface="Kerala" panose="020B0604020202020204" pitchFamily="2" charset="0"/>
              </a:rPr>
              <a:t>ÖßæÎçÏÞX</a:t>
            </a:r>
            <a:endParaRPr lang="en-US" altLang="en-US" sz="1600" b="1">
              <a:solidFill>
                <a:srgbClr val="00FF00"/>
              </a:solidFill>
            </a:endParaRPr>
          </a:p>
        </p:txBody>
      </p:sp>
      <p:sp>
        <p:nvSpPr>
          <p:cNvPr id="616474" name="Text Box 26">
            <a:extLst>
              <a:ext uri="{FF2B5EF4-FFF2-40B4-BE49-F238E27FC236}">
                <a16:creationId xmlns:a16="http://schemas.microsoft.com/office/drawing/2014/main" id="{BAD7768A-6061-A46B-2C98-C32EECAAF006}"/>
              </a:ext>
            </a:extLst>
          </p:cNvPr>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0FF00"/>
                </a:solidFill>
                <a:latin typeface="Kerala" panose="020B0604020202020204" pitchFamily="2" charset="0"/>
              </a:rPr>
              <a:t>ÎÈæÛ</a:t>
            </a:r>
            <a:endParaRPr lang="en-US" altLang="en-US" sz="1600" b="1">
              <a:solidFill>
                <a:srgbClr val="00FF00"/>
              </a:solidFill>
            </a:endParaRPr>
          </a:p>
        </p:txBody>
      </p:sp>
      <p:sp>
        <p:nvSpPr>
          <p:cNvPr id="616475" name="Text Box 27">
            <a:extLst>
              <a:ext uri="{FF2B5EF4-FFF2-40B4-BE49-F238E27FC236}">
                <a16:creationId xmlns:a16="http://schemas.microsoft.com/office/drawing/2014/main" id="{20273D43-E942-8F15-A692-40A6D943E70F}"/>
              </a:ext>
            </a:extLst>
          </p:cNvPr>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FFFF00"/>
                </a:solidFill>
                <a:latin typeface="Kerala" panose="020B0604020202020204" pitchFamily="2" charset="0"/>
              </a:rPr>
              <a:t>ÈËíÄÞÜß</a:t>
            </a:r>
          </a:p>
        </p:txBody>
      </p:sp>
      <p:sp>
        <p:nvSpPr>
          <p:cNvPr id="616476" name="Text Box 28">
            <a:extLst>
              <a:ext uri="{FF2B5EF4-FFF2-40B4-BE49-F238E27FC236}">
                <a16:creationId xmlns:a16="http://schemas.microsoft.com/office/drawing/2014/main" id="{5CF76DCA-036C-8244-1E82-A82B6C846C68}"/>
              </a:ext>
            </a:extLst>
          </p:cNvPr>
          <p:cNvSpPr txBox="1">
            <a:spLocks noChangeArrowheads="1"/>
          </p:cNvSpPr>
          <p:nvPr/>
        </p:nvSpPr>
        <p:spPr bwMode="auto">
          <a:xfrm rot="-5105054">
            <a:off x="4716463" y="15160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FF3300"/>
                </a:solidFill>
                <a:latin typeface="Kerala" panose="020B0604020202020204" pitchFamily="2" charset="0"/>
              </a:rPr>
              <a:t>æØÌáÜâX</a:t>
            </a:r>
          </a:p>
        </p:txBody>
      </p:sp>
      <p:sp>
        <p:nvSpPr>
          <p:cNvPr id="616477" name="Text Box 29">
            <a:extLst>
              <a:ext uri="{FF2B5EF4-FFF2-40B4-BE49-F238E27FC236}">
                <a16:creationId xmlns:a16="http://schemas.microsoft.com/office/drawing/2014/main" id="{4D9C128A-292E-E372-B91D-6B449E68C1BF}"/>
              </a:ext>
            </a:extLst>
          </p:cNvPr>
          <p:cNvSpPr txBox="1">
            <a:spLocks noChangeArrowheads="1"/>
          </p:cNvSpPr>
          <p:nvPr/>
        </p:nvSpPr>
        <p:spPr bwMode="auto">
          <a:xfrm>
            <a:off x="3851275"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FFFF00"/>
                </a:solidFill>
                <a:latin typeface="Kerala" panose="020B0604020202020204" pitchFamily="2" charset="0"/>
              </a:rPr>
              <a:t>µVçNW ÉVÕîÄ¢</a:t>
            </a:r>
          </a:p>
        </p:txBody>
      </p:sp>
      <p:sp>
        <p:nvSpPr>
          <p:cNvPr id="616478" name="Text Box 30">
            <a:extLst>
              <a:ext uri="{FF2B5EF4-FFF2-40B4-BE49-F238E27FC236}">
                <a16:creationId xmlns:a16="http://schemas.microsoft.com/office/drawing/2014/main" id="{BEEAC171-A62E-D6ED-45DE-8C8000A06D8D}"/>
              </a:ext>
            </a:extLst>
          </p:cNvPr>
          <p:cNvSpPr txBox="1">
            <a:spLocks noChangeArrowheads="1"/>
          </p:cNvSpPr>
          <p:nvPr/>
        </p:nvSpPr>
        <p:spPr bwMode="auto">
          <a:xfrm>
            <a:off x="5448300" y="22129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0FF00"/>
                </a:solidFill>
                <a:latin typeface="Kerala" panose="020B0604020202020204" pitchFamily="2" charset="0"/>
              </a:rPr>
              <a:t>ÄÞçÌÞV ÉVÕîÄ¢</a:t>
            </a:r>
          </a:p>
        </p:txBody>
      </p:sp>
      <p:sp>
        <p:nvSpPr>
          <p:cNvPr id="616479" name="Text Box 31">
            <a:extLst>
              <a:ext uri="{FF2B5EF4-FFF2-40B4-BE49-F238E27FC236}">
                <a16:creationId xmlns:a16="http://schemas.microsoft.com/office/drawing/2014/main" id="{72BE2028-203E-6953-B525-981C7AFFD087}"/>
              </a:ext>
            </a:extLst>
          </p:cNvPr>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0FF00"/>
                </a:solidFill>
                <a:latin typeface="Kerala" panose="020B0604020202020204" pitchFamily="2" charset="0"/>
              </a:rPr>
              <a:t>ºÞÕáµ¿W</a:t>
            </a:r>
          </a:p>
        </p:txBody>
      </p:sp>
      <p:sp>
        <p:nvSpPr>
          <p:cNvPr id="616480" name="Text Box 32">
            <a:extLst>
              <a:ext uri="{FF2B5EF4-FFF2-40B4-BE49-F238E27FC236}">
                <a16:creationId xmlns:a16="http://schemas.microsoft.com/office/drawing/2014/main" id="{35B9BEC7-7C15-0650-CFB9-5EA4C585074A}"/>
              </a:ext>
            </a:extLst>
          </p:cNvPr>
          <p:cNvSpPr txBox="1">
            <a:spLocks noChangeArrowheads="1"/>
          </p:cNvSpPr>
          <p:nvPr/>
        </p:nvSpPr>
        <p:spPr bwMode="auto">
          <a:xfrm>
            <a:off x="2959100" y="852488"/>
            <a:ext cx="203200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a:solidFill>
                  <a:srgbClr val="00FF00"/>
                </a:solidFill>
                <a:latin typeface="Kerala" panose="020B0604020202020204" pitchFamily="2" charset="0"/>
              </a:rPr>
              <a:t>ÎÙÞØÎádÆ</a:t>
            </a:r>
            <a:r>
              <a:rPr lang="en-US" altLang="en-US" sz="2400">
                <a:solidFill>
                  <a:srgbClr val="00FF00"/>
                </a:solidFill>
                <a:latin typeface="Kerala" panose="020B0604020202020204" pitchFamily="2" charset="0"/>
              </a:rPr>
              <a:t>¢</a:t>
            </a:r>
          </a:p>
        </p:txBody>
      </p:sp>
      <p:sp>
        <p:nvSpPr>
          <p:cNvPr id="616481" name="Oval 33">
            <a:extLst>
              <a:ext uri="{FF2B5EF4-FFF2-40B4-BE49-F238E27FC236}">
                <a16:creationId xmlns:a16="http://schemas.microsoft.com/office/drawing/2014/main" id="{8C989B91-10B2-EBE5-DDF6-AC2142776E20}"/>
              </a:ext>
            </a:extLst>
          </p:cNvPr>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6482" name="Oval 34">
            <a:extLst>
              <a:ext uri="{FF2B5EF4-FFF2-40B4-BE49-F238E27FC236}">
                <a16:creationId xmlns:a16="http://schemas.microsoft.com/office/drawing/2014/main" id="{E6B941DF-F940-9C68-84EB-9BA572CFFEDE}"/>
              </a:ext>
            </a:extLst>
          </p:cNvPr>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6483" name="Oval 35">
            <a:extLst>
              <a:ext uri="{FF2B5EF4-FFF2-40B4-BE49-F238E27FC236}">
                <a16:creationId xmlns:a16="http://schemas.microsoft.com/office/drawing/2014/main" id="{382CC0A1-2607-DFFF-8D1B-2FD40E81D1F2}"/>
              </a:ext>
            </a:extLst>
          </p:cNvPr>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6484" name="Oval 36">
            <a:extLst>
              <a:ext uri="{FF2B5EF4-FFF2-40B4-BE49-F238E27FC236}">
                <a16:creationId xmlns:a16="http://schemas.microsoft.com/office/drawing/2014/main" id="{A790C521-0ABB-1148-EE78-E9BC226A3F45}"/>
              </a:ext>
            </a:extLst>
          </p:cNvPr>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6485" name="Text Box 37">
            <a:extLst>
              <a:ext uri="{FF2B5EF4-FFF2-40B4-BE49-F238E27FC236}">
                <a16:creationId xmlns:a16="http://schemas.microsoft.com/office/drawing/2014/main" id="{EB9BFD89-97E3-982E-5AD4-85C24C7465D4}"/>
              </a:ext>
            </a:extLst>
          </p:cNvPr>
          <p:cNvSpPr txBox="1">
            <a:spLocks noChangeArrowheads="1"/>
          </p:cNvSpPr>
          <p:nvPr/>
        </p:nvSpPr>
        <p:spPr bwMode="auto">
          <a:xfrm>
            <a:off x="101600" y="2044700"/>
            <a:ext cx="4241800" cy="2771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ja-JP" altLang="en-US" sz="4400" b="1" i="1">
                <a:solidFill>
                  <a:srgbClr val="FFFF00"/>
                </a:solidFill>
              </a:rPr>
              <a:t>“</a:t>
            </a:r>
            <a:r>
              <a:rPr lang="en-US" altLang="ja-JP" sz="4400">
                <a:solidFill>
                  <a:srgbClr val="FFFF00"/>
                </a:solidFill>
                <a:latin typeface="Kerala" panose="020B0604020202020204" pitchFamily="2" charset="0"/>
              </a:rPr>
              <a:t>³çøÞøáJX ÄÈßAí çÌÞÇßºîÄáçÉÞæÜ È¿Ká</a:t>
            </a:r>
            <a:r>
              <a:rPr lang="en-US" altLang="ja-JP" sz="4400" b="1" i="1">
                <a:solidFill>
                  <a:srgbClr val="FFFF00"/>
                </a:solidFill>
              </a:rPr>
              <a:t>.</a:t>
            </a:r>
            <a:r>
              <a:rPr lang="ja-JP" altLang="en-US" sz="4400" b="1" i="1">
                <a:solidFill>
                  <a:srgbClr val="FFFF00"/>
                </a:solidFill>
              </a:rPr>
              <a:t>”</a:t>
            </a:r>
            <a:endParaRPr lang="en-US" altLang="en-US" sz="4400" b="1" i="1">
              <a:solidFill>
                <a:srgbClr val="FFFF00"/>
              </a:solidFill>
            </a:endParaRPr>
          </a:p>
        </p:txBody>
      </p:sp>
      <p:sp>
        <p:nvSpPr>
          <p:cNvPr id="616486" name="Text Box 38">
            <a:extLst>
              <a:ext uri="{FF2B5EF4-FFF2-40B4-BE49-F238E27FC236}">
                <a16:creationId xmlns:a16="http://schemas.microsoft.com/office/drawing/2014/main" id="{8972C3B6-F939-11B4-882C-E4DD9DC2DBCC}"/>
              </a:ext>
            </a:extLst>
          </p:cNvPr>
          <p:cNvSpPr txBox="1">
            <a:spLocks noChangeArrowheads="1"/>
          </p:cNvSpPr>
          <p:nvPr/>
        </p:nvSpPr>
        <p:spPr bwMode="auto">
          <a:xfrm>
            <a:off x="1781175" y="0"/>
            <a:ext cx="1208088"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200">
                <a:solidFill>
                  <a:schemeClr val="tx1"/>
                </a:solidFill>
                <a:latin typeface="Kerala" panose="020B0604020202020204" pitchFamily="2" charset="0"/>
              </a:rPr>
              <a:t>ÈcÞÏÞ.</a:t>
            </a:r>
            <a:r>
              <a:rPr lang="en-US" altLang="en-US" sz="1200" b="1">
                <a:solidFill>
                  <a:schemeClr val="tx1"/>
                </a:solidFill>
              </a:rPr>
              <a:t>. 17:6</a:t>
            </a:r>
          </a:p>
        </p:txBody>
      </p:sp>
      <p:sp>
        <p:nvSpPr>
          <p:cNvPr id="9249" name="Freeform 39">
            <a:extLst>
              <a:ext uri="{FF2B5EF4-FFF2-40B4-BE49-F238E27FC236}">
                <a16:creationId xmlns:a16="http://schemas.microsoft.com/office/drawing/2014/main" id="{DD79FED2-D8EB-0E7E-0594-697E621656C2}"/>
              </a:ext>
            </a:extLst>
          </p:cNvPr>
          <p:cNvSpPr>
            <a:spLocks/>
          </p:cNvSpPr>
          <p:nvPr/>
        </p:nvSpPr>
        <p:spPr bwMode="auto">
          <a:xfrm>
            <a:off x="8599488" y="35814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250" name="Rectangle 40">
            <a:extLst>
              <a:ext uri="{FF2B5EF4-FFF2-40B4-BE49-F238E27FC236}">
                <a16:creationId xmlns:a16="http://schemas.microsoft.com/office/drawing/2014/main" id="{D42316BA-4B49-C2FD-46B9-A42372592906}"/>
              </a:ext>
            </a:extLst>
          </p:cNvPr>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51" name="Freeform 41">
            <a:extLst>
              <a:ext uri="{FF2B5EF4-FFF2-40B4-BE49-F238E27FC236}">
                <a16:creationId xmlns:a16="http://schemas.microsoft.com/office/drawing/2014/main" id="{9A38595A-E576-1D21-D0D6-D050BAA43598}"/>
              </a:ext>
            </a:extLst>
          </p:cNvPr>
          <p:cNvSpPr>
            <a:spLocks/>
          </p:cNvSpPr>
          <p:nvPr/>
        </p:nvSpPr>
        <p:spPr bwMode="auto">
          <a:xfrm>
            <a:off x="8594725" y="3541713"/>
            <a:ext cx="234950" cy="120650"/>
          </a:xfrm>
          <a:custGeom>
            <a:avLst/>
            <a:gdLst>
              <a:gd name="T0" fmla="*/ 424602004 w 129"/>
              <a:gd name="T1" fmla="*/ 291007800 h 49"/>
              <a:gd name="T2" fmla="*/ 0 w 129"/>
              <a:gd name="T3" fmla="*/ 291007800 h 49"/>
              <a:gd name="T4" fmla="*/ 0 w 129"/>
              <a:gd name="T5" fmla="*/ 0 h 49"/>
              <a:gd name="T6" fmla="*/ 424602004 w 129"/>
              <a:gd name="T7" fmla="*/ 2910078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252" name="AutoShape 42">
            <a:extLst>
              <a:ext uri="{FF2B5EF4-FFF2-40B4-BE49-F238E27FC236}">
                <a16:creationId xmlns:a16="http://schemas.microsoft.com/office/drawing/2014/main" id="{4C3C52FD-D3FC-367C-55B7-6B2E1074E61C}"/>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53" name="Rectangle 43">
            <a:extLst>
              <a:ext uri="{FF2B5EF4-FFF2-40B4-BE49-F238E27FC236}">
                <a16:creationId xmlns:a16="http://schemas.microsoft.com/office/drawing/2014/main" id="{0486BF57-1041-E658-2B85-7C0D1E729D9E}"/>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54" name="Rectangle 44">
            <a:extLst>
              <a:ext uri="{FF2B5EF4-FFF2-40B4-BE49-F238E27FC236}">
                <a16:creationId xmlns:a16="http://schemas.microsoft.com/office/drawing/2014/main" id="{3AA3266B-4F72-9202-0578-68AA61785FD2}"/>
              </a:ext>
            </a:extLst>
          </p:cNvPr>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55" name="AutoShape 45">
            <a:extLst>
              <a:ext uri="{FF2B5EF4-FFF2-40B4-BE49-F238E27FC236}">
                <a16:creationId xmlns:a16="http://schemas.microsoft.com/office/drawing/2014/main" id="{65B69101-0825-77DC-D18A-344AE8D13096}"/>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56" name="Line 46">
            <a:extLst>
              <a:ext uri="{FF2B5EF4-FFF2-40B4-BE49-F238E27FC236}">
                <a16:creationId xmlns:a16="http://schemas.microsoft.com/office/drawing/2014/main" id="{5F34708D-1845-3D66-5983-0BC6CDF53170}"/>
              </a:ext>
            </a:extLst>
          </p:cNvPr>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57" name="Line 47">
            <a:extLst>
              <a:ext uri="{FF2B5EF4-FFF2-40B4-BE49-F238E27FC236}">
                <a16:creationId xmlns:a16="http://schemas.microsoft.com/office/drawing/2014/main" id="{058A3ABE-475B-E77F-00ED-599983DC937B}"/>
              </a:ext>
            </a:extLst>
          </p:cNvPr>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58" name="Rectangle 48">
            <a:extLst>
              <a:ext uri="{FF2B5EF4-FFF2-40B4-BE49-F238E27FC236}">
                <a16:creationId xmlns:a16="http://schemas.microsoft.com/office/drawing/2014/main" id="{5C3B2DC7-D878-9B23-3B29-163FDF30E9F4}"/>
              </a:ext>
            </a:extLst>
          </p:cNvPr>
          <p:cNvSpPr>
            <a:spLocks noChangeArrowheads="1"/>
          </p:cNvSpPr>
          <p:nvPr/>
        </p:nvSpPr>
        <p:spPr bwMode="auto">
          <a:xfrm>
            <a:off x="8053388" y="3429000"/>
            <a:ext cx="6826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accent2"/>
                </a:solidFill>
                <a:latin typeface="Kerala" pitchFamily="2" charset="0"/>
              </a:rPr>
              <a:t>çÏÞÖáÕ</a:t>
            </a:r>
          </a:p>
        </p:txBody>
      </p:sp>
      <p:sp>
        <p:nvSpPr>
          <p:cNvPr id="9259" name="Rectangle 49">
            <a:extLst>
              <a:ext uri="{FF2B5EF4-FFF2-40B4-BE49-F238E27FC236}">
                <a16:creationId xmlns:a16="http://schemas.microsoft.com/office/drawing/2014/main" id="{D9A91444-D394-AA46-CD30-85541D967CB3}"/>
              </a:ext>
            </a:extLst>
          </p:cNvPr>
          <p:cNvSpPr>
            <a:spLocks noChangeArrowheads="1"/>
          </p:cNvSpPr>
          <p:nvPr/>
        </p:nvSpPr>
        <p:spPr bwMode="auto">
          <a:xfrm>
            <a:off x="8118475" y="3644900"/>
            <a:ext cx="9128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æÏøßçÙÞ/ÙÞÏß</a:t>
            </a:r>
          </a:p>
        </p:txBody>
      </p:sp>
      <p:sp>
        <p:nvSpPr>
          <p:cNvPr id="9260" name="Rectangle 50">
            <a:extLst>
              <a:ext uri="{FF2B5EF4-FFF2-40B4-BE49-F238E27FC236}">
                <a16:creationId xmlns:a16="http://schemas.microsoft.com/office/drawing/2014/main" id="{C81E02AD-A6A1-8CDF-E453-DC731017418A}"/>
              </a:ext>
            </a:extLst>
          </p:cNvPr>
          <p:cNvSpPr>
            <a:spLocks noChangeArrowheads="1"/>
          </p:cNvSpPr>
          <p:nvPr/>
        </p:nvSpPr>
        <p:spPr bwMode="auto">
          <a:xfrm>
            <a:off x="8035925" y="3835400"/>
            <a:ext cx="10556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çÆÖ¢ ÕßÍ¼ßAæMGá</a:t>
            </a:r>
          </a:p>
        </p:txBody>
      </p:sp>
      <p:sp>
        <p:nvSpPr>
          <p:cNvPr id="9261" name="Text Box 51">
            <a:extLst>
              <a:ext uri="{FF2B5EF4-FFF2-40B4-BE49-F238E27FC236}">
                <a16:creationId xmlns:a16="http://schemas.microsoft.com/office/drawing/2014/main" id="{8699BAB0-9E74-B975-D938-C849DBC3D9F3}"/>
              </a:ext>
            </a:extLst>
          </p:cNvPr>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rPr>
              <a:t> </a:t>
            </a:r>
          </a:p>
        </p:txBody>
      </p:sp>
      <p:sp>
        <p:nvSpPr>
          <p:cNvPr id="616500" name="Rectangle 52">
            <a:extLst>
              <a:ext uri="{FF2B5EF4-FFF2-40B4-BE49-F238E27FC236}">
                <a16:creationId xmlns:a16="http://schemas.microsoft.com/office/drawing/2014/main" id="{8EB109B9-A644-E6BA-25B4-6BF5E111D310}"/>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04</a:t>
            </a:r>
          </a:p>
        </p:txBody>
      </p:sp>
      <p:sp>
        <p:nvSpPr>
          <p:cNvPr id="616502" name="Text Box 54">
            <a:extLst>
              <a:ext uri="{FF2B5EF4-FFF2-40B4-BE49-F238E27FC236}">
                <a16:creationId xmlns:a16="http://schemas.microsoft.com/office/drawing/2014/main" id="{286B538D-B46F-BA79-59AD-58E76FBC910F}"/>
              </a:ext>
            </a:extLst>
          </p:cNvPr>
          <p:cNvSpPr txBox="1">
            <a:spLocks noChangeArrowheads="1"/>
          </p:cNvSpPr>
          <p:nvPr/>
        </p:nvSpPr>
        <p:spPr bwMode="auto">
          <a:xfrm rot="-37201">
            <a:off x="6356350" y="4376738"/>
            <a:ext cx="2087563" cy="17256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r">
              <a:lnSpc>
                <a:spcPct val="85000"/>
              </a:lnSpc>
              <a:spcBef>
                <a:spcPct val="50000"/>
              </a:spcBef>
              <a:defRPr/>
            </a:pPr>
            <a:r>
              <a:rPr lang="en-US" altLang="en-US" sz="1800">
                <a:solidFill>
                  <a:srgbClr val="FFFF00"/>
                </a:solidFill>
                <a:latin typeface="Kerala" panose="020B0604020202020204" pitchFamily="2" charset="0"/>
              </a:rPr>
              <a:t>çÜÕcVAí: ÉÞVAáÕÞX ÉGÃB{á¢ ØÎÞ·ÎÈ µâ¿ÞøJßæa ©JøÕÞÆßJÕá¢. ÎÞdÄ¢</a:t>
            </a:r>
            <a:r>
              <a:rPr lang="en-US" altLang="en-US" sz="1800" b="1" i="1">
                <a:solidFill>
                  <a:srgbClr val="FFFF00"/>
                </a:solidFill>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16485"/>
                                        </p:tgtEl>
                                        <p:attrNameLst>
                                          <p:attrName>style.visibility</p:attrName>
                                        </p:attrNameLst>
                                      </p:cBhvr>
                                      <p:to>
                                        <p:strVal val="visible"/>
                                      </p:to>
                                    </p:set>
                                    <p:animEffect transition="in" filter="wipe(up)">
                                      <p:cBhvr>
                                        <p:cTn id="7" dur="500"/>
                                        <p:tgtEl>
                                          <p:spTgt spid="616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8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BD20547-5C2E-6ACB-959F-47C6D9552934}"/>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323" name="Freeform 3">
            <a:extLst>
              <a:ext uri="{FF2B5EF4-FFF2-40B4-BE49-F238E27FC236}">
                <a16:creationId xmlns:a16="http://schemas.microsoft.com/office/drawing/2014/main" id="{81667A50-2F9D-0E06-E96C-F8CC6005CDA2}"/>
              </a:ext>
            </a:extLst>
          </p:cNvPr>
          <p:cNvSpPr>
            <a:spLocks/>
          </p:cNvSpPr>
          <p:nvPr/>
        </p:nvSpPr>
        <p:spPr bwMode="auto">
          <a:xfrm>
            <a:off x="1616075" y="858838"/>
            <a:ext cx="1620838" cy="3049587"/>
          </a:xfrm>
          <a:custGeom>
            <a:avLst/>
            <a:gdLst>
              <a:gd name="T0" fmla="*/ 2147483646 w 1021"/>
              <a:gd name="T1" fmla="*/ 60483740 h 1921"/>
              <a:gd name="T2" fmla="*/ 2147483646 w 1021"/>
              <a:gd name="T3" fmla="*/ 181451220 h 1921"/>
              <a:gd name="T4" fmla="*/ 2147483646 w 1021"/>
              <a:gd name="T5" fmla="*/ 302418700 h 1921"/>
              <a:gd name="T6" fmla="*/ 2147483646 w 1021"/>
              <a:gd name="T7" fmla="*/ 453628051 h 1921"/>
              <a:gd name="T8" fmla="*/ 2147483646 w 1021"/>
              <a:gd name="T9" fmla="*/ 604837401 h 1921"/>
              <a:gd name="T10" fmla="*/ 2147483646 w 1021"/>
              <a:gd name="T11" fmla="*/ 756046751 h 1921"/>
              <a:gd name="T12" fmla="*/ 2147483646 w 1021"/>
              <a:gd name="T13" fmla="*/ 877014231 h 1921"/>
              <a:gd name="T14" fmla="*/ 2147483646 w 1021"/>
              <a:gd name="T15" fmla="*/ 997981711 h 1921"/>
              <a:gd name="T16" fmla="*/ 2147483646 w 1021"/>
              <a:gd name="T17" fmla="*/ 1149191062 h 1921"/>
              <a:gd name="T18" fmla="*/ 2147483646 w 1021"/>
              <a:gd name="T19" fmla="*/ 1300400412 h 1921"/>
              <a:gd name="T20" fmla="*/ 2147483646 w 1021"/>
              <a:gd name="T21" fmla="*/ 1421367892 h 1921"/>
              <a:gd name="T22" fmla="*/ 2147483646 w 1021"/>
              <a:gd name="T23" fmla="*/ 1602819112 h 1921"/>
              <a:gd name="T24" fmla="*/ 2147483646 w 1021"/>
              <a:gd name="T25" fmla="*/ 1754028462 h 1921"/>
              <a:gd name="T26" fmla="*/ 2147483646 w 1021"/>
              <a:gd name="T27" fmla="*/ 1874995943 h 1921"/>
              <a:gd name="T28" fmla="*/ 2147483646 w 1021"/>
              <a:gd name="T29" fmla="*/ 1995963423 h 1921"/>
              <a:gd name="T30" fmla="*/ 2147483646 w 1021"/>
              <a:gd name="T31" fmla="*/ 2147483646 h 1921"/>
              <a:gd name="T32" fmla="*/ 2147483646 w 1021"/>
              <a:gd name="T33" fmla="*/ 2147483646 h 1921"/>
              <a:gd name="T34" fmla="*/ 2147483646 w 1021"/>
              <a:gd name="T35" fmla="*/ 2147483646 h 1921"/>
              <a:gd name="T36" fmla="*/ 2147483646 w 1021"/>
              <a:gd name="T37" fmla="*/ 2147483646 h 1921"/>
              <a:gd name="T38" fmla="*/ 2116931903 w 1021"/>
              <a:gd name="T39" fmla="*/ 2147483646 h 1921"/>
              <a:gd name="T40" fmla="*/ 2086690019 w 1021"/>
              <a:gd name="T41" fmla="*/ 2147483646 h 1921"/>
              <a:gd name="T42" fmla="*/ 1995964366 w 1021"/>
              <a:gd name="T43" fmla="*/ 2147483646 h 1921"/>
              <a:gd name="T44" fmla="*/ 1935480597 w 1021"/>
              <a:gd name="T45" fmla="*/ 2147483646 h 1921"/>
              <a:gd name="T46" fmla="*/ 1844754944 w 1021"/>
              <a:gd name="T47" fmla="*/ 2147483646 h 1921"/>
              <a:gd name="T48" fmla="*/ 1754029291 w 1021"/>
              <a:gd name="T49" fmla="*/ 2147483646 h 1921"/>
              <a:gd name="T50" fmla="*/ 1663303638 w 1021"/>
              <a:gd name="T51" fmla="*/ 2147483646 h 1921"/>
              <a:gd name="T52" fmla="*/ 1602819869 w 1021"/>
              <a:gd name="T53" fmla="*/ 2147483646 h 1921"/>
              <a:gd name="T54" fmla="*/ 1512094216 w 1021"/>
              <a:gd name="T55" fmla="*/ 2147483646 h 1921"/>
              <a:gd name="T56" fmla="*/ 1421368563 w 1021"/>
              <a:gd name="T57" fmla="*/ 2147483646 h 1921"/>
              <a:gd name="T58" fmla="*/ 1360884795 w 1021"/>
              <a:gd name="T59" fmla="*/ 2147483646 h 1921"/>
              <a:gd name="T60" fmla="*/ 1300401026 w 1021"/>
              <a:gd name="T61" fmla="*/ 2147483646 h 1921"/>
              <a:gd name="T62" fmla="*/ 1209675373 w 1021"/>
              <a:gd name="T63" fmla="*/ 2147483646 h 1921"/>
              <a:gd name="T64" fmla="*/ 1088707836 w 1021"/>
              <a:gd name="T65" fmla="*/ 2147483646 h 1921"/>
              <a:gd name="T66" fmla="*/ 997982183 w 1021"/>
              <a:gd name="T67" fmla="*/ 2147483646 h 1921"/>
              <a:gd name="T68" fmla="*/ 846772761 w 1021"/>
              <a:gd name="T69" fmla="*/ 2147483646 h 1921"/>
              <a:gd name="T70" fmla="*/ 725805224 w 1021"/>
              <a:gd name="T71" fmla="*/ 2147483646 h 1921"/>
              <a:gd name="T72" fmla="*/ 574595802 w 1021"/>
              <a:gd name="T73" fmla="*/ 2147483646 h 1921"/>
              <a:gd name="T74" fmla="*/ 423386381 w 1021"/>
              <a:gd name="T75" fmla="*/ 2147483646 h 1921"/>
              <a:gd name="T76" fmla="*/ 241935075 w 1021"/>
              <a:gd name="T77" fmla="*/ 2147483646 h 1921"/>
              <a:gd name="T78" fmla="*/ 120967537 w 1021"/>
              <a:gd name="T79" fmla="*/ 2147483646 h 1921"/>
              <a:gd name="T80" fmla="*/ 0 w 1021"/>
              <a:gd name="T81" fmla="*/ 2147483646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644" name="Rectangle 4">
            <a:extLst>
              <a:ext uri="{FF2B5EF4-FFF2-40B4-BE49-F238E27FC236}">
                <a16:creationId xmlns:a16="http://schemas.microsoft.com/office/drawing/2014/main" id="{612C8D4E-5E79-E598-0A2F-CEF2957C3546}"/>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325" name="Rectangle 5">
            <a:extLst>
              <a:ext uri="{FF2B5EF4-FFF2-40B4-BE49-F238E27FC236}">
                <a16:creationId xmlns:a16="http://schemas.microsoft.com/office/drawing/2014/main" id="{377147FE-658E-9159-39AE-CB075412808D}"/>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326" name="Freeform 6">
            <a:extLst>
              <a:ext uri="{FF2B5EF4-FFF2-40B4-BE49-F238E27FC236}">
                <a16:creationId xmlns:a16="http://schemas.microsoft.com/office/drawing/2014/main" id="{79C6E30C-92E8-5284-F172-EE4C6DC7B5B2}"/>
              </a:ext>
            </a:extLst>
          </p:cNvPr>
          <p:cNvSpPr>
            <a:spLocks/>
          </p:cNvSpPr>
          <p:nvPr/>
        </p:nvSpPr>
        <p:spPr bwMode="auto">
          <a:xfrm>
            <a:off x="6991350" y="3978275"/>
            <a:ext cx="1430338" cy="2097088"/>
          </a:xfrm>
          <a:custGeom>
            <a:avLst/>
            <a:gdLst>
              <a:gd name="T0" fmla="*/ 2147483646 w 901"/>
              <a:gd name="T1" fmla="*/ 0 h 1321"/>
              <a:gd name="T2" fmla="*/ 2147483646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6 h 1321"/>
              <a:gd name="T84" fmla="*/ 362902627 w 901"/>
              <a:gd name="T85" fmla="*/ 2147483646 h 1321"/>
              <a:gd name="T86" fmla="*/ 332660741 w 901"/>
              <a:gd name="T87" fmla="*/ 2147483646 h 1321"/>
              <a:gd name="T88" fmla="*/ 302418856 w 901"/>
              <a:gd name="T89" fmla="*/ 2147483646 h 1321"/>
              <a:gd name="T90" fmla="*/ 302418856 w 901"/>
              <a:gd name="T91" fmla="*/ 2147483646 h 1321"/>
              <a:gd name="T92" fmla="*/ 272176970 w 901"/>
              <a:gd name="T93" fmla="*/ 2147483646 h 1321"/>
              <a:gd name="T94" fmla="*/ 241935085 w 901"/>
              <a:gd name="T95" fmla="*/ 2147483646 h 1321"/>
              <a:gd name="T96" fmla="*/ 241935085 w 901"/>
              <a:gd name="T97" fmla="*/ 2147483646 h 1321"/>
              <a:gd name="T98" fmla="*/ 211693199 w 901"/>
              <a:gd name="T99" fmla="*/ 2147483646 h 1321"/>
              <a:gd name="T100" fmla="*/ 181451313 w 901"/>
              <a:gd name="T101" fmla="*/ 2147483646 h 1321"/>
              <a:gd name="T102" fmla="*/ 151209428 w 901"/>
              <a:gd name="T103" fmla="*/ 2147483646 h 1321"/>
              <a:gd name="T104" fmla="*/ 151209428 w 901"/>
              <a:gd name="T105" fmla="*/ 2147483646 h 1321"/>
              <a:gd name="T106" fmla="*/ 120967542 w 901"/>
              <a:gd name="T107" fmla="*/ 2147483646 h 1321"/>
              <a:gd name="T108" fmla="*/ 90725657 w 901"/>
              <a:gd name="T109" fmla="*/ 2147483646 h 1321"/>
              <a:gd name="T110" fmla="*/ 90725657 w 901"/>
              <a:gd name="T111" fmla="*/ 2147483646 h 1321"/>
              <a:gd name="T112" fmla="*/ 60483771 w 901"/>
              <a:gd name="T113" fmla="*/ 2147483646 h 1321"/>
              <a:gd name="T114" fmla="*/ 30241886 w 901"/>
              <a:gd name="T115" fmla="*/ 2147483646 h 1321"/>
              <a:gd name="T116" fmla="*/ 30241886 w 901"/>
              <a:gd name="T117" fmla="*/ 2147483646 h 1321"/>
              <a:gd name="T118" fmla="*/ 0 w 901"/>
              <a:gd name="T119" fmla="*/ 2147483646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7" name="Freeform 7">
            <a:extLst>
              <a:ext uri="{FF2B5EF4-FFF2-40B4-BE49-F238E27FC236}">
                <a16:creationId xmlns:a16="http://schemas.microsoft.com/office/drawing/2014/main" id="{D0D95437-F04D-3160-356A-72CB862A6DF0}"/>
              </a:ext>
            </a:extLst>
          </p:cNvPr>
          <p:cNvSpPr>
            <a:spLocks/>
          </p:cNvSpPr>
          <p:nvPr/>
        </p:nvSpPr>
        <p:spPr bwMode="auto">
          <a:xfrm>
            <a:off x="3562350" y="1695450"/>
            <a:ext cx="4097338" cy="2916238"/>
          </a:xfrm>
          <a:custGeom>
            <a:avLst/>
            <a:gdLst>
              <a:gd name="T0" fmla="*/ 2147483646 w 2581"/>
              <a:gd name="T1" fmla="*/ 2147483646 h 1837"/>
              <a:gd name="T2" fmla="*/ 2147483646 w 2581"/>
              <a:gd name="T3" fmla="*/ 2147483646 h 1837"/>
              <a:gd name="T4" fmla="*/ 2147483646 w 2581"/>
              <a:gd name="T5" fmla="*/ 2147483646 h 1837"/>
              <a:gd name="T6" fmla="*/ 2147483646 w 2581"/>
              <a:gd name="T7" fmla="*/ 2147483646 h 1837"/>
              <a:gd name="T8" fmla="*/ 2147483646 w 2581"/>
              <a:gd name="T9" fmla="*/ 2147483646 h 1837"/>
              <a:gd name="T10" fmla="*/ 2147483646 w 2581"/>
              <a:gd name="T11" fmla="*/ 2147483646 h 1837"/>
              <a:gd name="T12" fmla="*/ 2147483646 w 2581"/>
              <a:gd name="T13" fmla="*/ 2147483646 h 1837"/>
              <a:gd name="T14" fmla="*/ 2147483646 w 2581"/>
              <a:gd name="T15" fmla="*/ 2147483646 h 1837"/>
              <a:gd name="T16" fmla="*/ 2147483646 w 2581"/>
              <a:gd name="T17" fmla="*/ 2147483646 h 1837"/>
              <a:gd name="T18" fmla="*/ 2147483646 w 2581"/>
              <a:gd name="T19" fmla="*/ 2147483646 h 1837"/>
              <a:gd name="T20" fmla="*/ 2147483646 w 2581"/>
              <a:gd name="T21" fmla="*/ 2147483646 h 1837"/>
              <a:gd name="T22" fmla="*/ 2147483646 w 2581"/>
              <a:gd name="T23" fmla="*/ 2147483646 h 1837"/>
              <a:gd name="T24" fmla="*/ 2147483646 w 2581"/>
              <a:gd name="T25" fmla="*/ 2147483646 h 1837"/>
              <a:gd name="T26" fmla="*/ 2147483646 w 2581"/>
              <a:gd name="T27" fmla="*/ 2147483646 h 1837"/>
              <a:gd name="T28" fmla="*/ 2147483646 w 2581"/>
              <a:gd name="T29" fmla="*/ 2147483646 h 1837"/>
              <a:gd name="T30" fmla="*/ 2147483646 w 2581"/>
              <a:gd name="T31" fmla="*/ 2147483646 h 1837"/>
              <a:gd name="T32" fmla="*/ 2147483646 w 2581"/>
              <a:gd name="T33" fmla="*/ 2147483646 h 1837"/>
              <a:gd name="T34" fmla="*/ 2147483646 w 2581"/>
              <a:gd name="T35" fmla="*/ 2147483646 h 1837"/>
              <a:gd name="T36" fmla="*/ 2147483646 w 2581"/>
              <a:gd name="T37" fmla="*/ 2147483646 h 1837"/>
              <a:gd name="T38" fmla="*/ 2147483646 w 2581"/>
              <a:gd name="T39" fmla="*/ 2147483646 h 1837"/>
              <a:gd name="T40" fmla="*/ 2147483646 w 2581"/>
              <a:gd name="T41" fmla="*/ 2147483646 h 1837"/>
              <a:gd name="T42" fmla="*/ 2147483646 w 2581"/>
              <a:gd name="T43" fmla="*/ 2147483646 h 1837"/>
              <a:gd name="T44" fmla="*/ 2147483646 w 2581"/>
              <a:gd name="T45" fmla="*/ 2147483646 h 1837"/>
              <a:gd name="T46" fmla="*/ 2147483646 w 2581"/>
              <a:gd name="T47" fmla="*/ 2147483646 h 1837"/>
              <a:gd name="T48" fmla="*/ 2147483646 w 2581"/>
              <a:gd name="T49" fmla="*/ 2147483646 h 1837"/>
              <a:gd name="T50" fmla="*/ 2147483646 w 2581"/>
              <a:gd name="T51" fmla="*/ 2147483646 h 1837"/>
              <a:gd name="T52" fmla="*/ 2147483646 w 2581"/>
              <a:gd name="T53" fmla="*/ 2147483646 h 1837"/>
              <a:gd name="T54" fmla="*/ 2147483646 w 2581"/>
              <a:gd name="T55" fmla="*/ 2144654130 h 1837"/>
              <a:gd name="T56" fmla="*/ 2147483646 w 2581"/>
              <a:gd name="T57" fmla="*/ 2053928490 h 1837"/>
              <a:gd name="T58" fmla="*/ 2147483646 w 2581"/>
              <a:gd name="T59" fmla="*/ 1930440018 h 1837"/>
              <a:gd name="T60" fmla="*/ 2147483646 w 2581"/>
              <a:gd name="T61" fmla="*/ 1839714378 h 1837"/>
              <a:gd name="T62" fmla="*/ 2147483646 w 2581"/>
              <a:gd name="T63" fmla="*/ 1716227494 h 1837"/>
              <a:gd name="T64" fmla="*/ 2147483646 w 2581"/>
              <a:gd name="T65" fmla="*/ 1622980903 h 1837"/>
              <a:gd name="T66" fmla="*/ 2147483646 w 2581"/>
              <a:gd name="T67" fmla="*/ 1502013383 h 1837"/>
              <a:gd name="T68" fmla="*/ 2147483646 w 2581"/>
              <a:gd name="T69" fmla="*/ 1408768379 h 1837"/>
              <a:gd name="T70" fmla="*/ 2147483646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648" name="Rectangle 8">
            <a:extLst>
              <a:ext uri="{FF2B5EF4-FFF2-40B4-BE49-F238E27FC236}">
                <a16:creationId xmlns:a16="http://schemas.microsoft.com/office/drawing/2014/main" id="{89AB9C1C-9303-31C9-6366-037F9F373586}"/>
              </a:ext>
            </a:extLst>
          </p:cNvPr>
          <p:cNvSpPr>
            <a:spLocks noChangeArrowheads="1"/>
          </p:cNvSpPr>
          <p:nvPr/>
        </p:nvSpPr>
        <p:spPr bwMode="auto">
          <a:xfrm>
            <a:off x="4630738" y="2649538"/>
            <a:ext cx="19605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ÏâdËGàØí ÈÆß</a:t>
            </a:r>
            <a:endParaRPr lang="en-US" altLang="en-US" sz="2400" b="1">
              <a:solidFill>
                <a:schemeClr val="folHlink"/>
              </a:solidFill>
              <a:latin typeface="Times" panose="02020603050405020304" pitchFamily="18" charset="0"/>
            </a:endParaRPr>
          </a:p>
        </p:txBody>
      </p:sp>
      <p:sp>
        <p:nvSpPr>
          <p:cNvPr id="56329" name="Freeform 9">
            <a:extLst>
              <a:ext uri="{FF2B5EF4-FFF2-40B4-BE49-F238E27FC236}">
                <a16:creationId xmlns:a16="http://schemas.microsoft.com/office/drawing/2014/main" id="{30342CC2-1243-5972-3B00-3F8E34E0F31C}"/>
              </a:ext>
            </a:extLst>
          </p:cNvPr>
          <p:cNvSpPr>
            <a:spLocks/>
          </p:cNvSpPr>
          <p:nvPr/>
        </p:nvSpPr>
        <p:spPr bwMode="auto">
          <a:xfrm>
            <a:off x="2038350" y="4591050"/>
            <a:ext cx="1887538" cy="1487488"/>
          </a:xfrm>
          <a:custGeom>
            <a:avLst/>
            <a:gdLst>
              <a:gd name="T0" fmla="*/ 695563309 w 1189"/>
              <a:gd name="T1" fmla="*/ 2147483646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6 w 1189"/>
              <a:gd name="T61" fmla="*/ 907256555 h 937"/>
              <a:gd name="T62" fmla="*/ 2147483646 w 1189"/>
              <a:gd name="T63" fmla="*/ 725805244 h 937"/>
              <a:gd name="T64" fmla="*/ 2147483646 w 1189"/>
              <a:gd name="T65" fmla="*/ 635079588 h 937"/>
              <a:gd name="T66" fmla="*/ 2147483646 w 1189"/>
              <a:gd name="T67" fmla="*/ 604837703 h 937"/>
              <a:gd name="T68" fmla="*/ 2147483646 w 1189"/>
              <a:gd name="T69" fmla="*/ 665321474 h 937"/>
              <a:gd name="T70" fmla="*/ 2147483646 w 1189"/>
              <a:gd name="T71" fmla="*/ 816530899 h 937"/>
              <a:gd name="T72" fmla="*/ 2147483646 w 1189"/>
              <a:gd name="T73" fmla="*/ 997982210 h 937"/>
              <a:gd name="T74" fmla="*/ 2147483646 w 1189"/>
              <a:gd name="T75" fmla="*/ 1179433521 h 937"/>
              <a:gd name="T76" fmla="*/ 2147483646 w 1189"/>
              <a:gd name="T77" fmla="*/ 1360884832 h 937"/>
              <a:gd name="T78" fmla="*/ 2147483646 w 1189"/>
              <a:gd name="T79" fmla="*/ 1542336143 h 937"/>
              <a:gd name="T80" fmla="*/ 2147483646 w 1189"/>
              <a:gd name="T81" fmla="*/ 1693545569 h 937"/>
              <a:gd name="T82" fmla="*/ 2147483646 w 1189"/>
              <a:gd name="T83" fmla="*/ 1874996880 h 937"/>
              <a:gd name="T84" fmla="*/ 2147483646 w 1189"/>
              <a:gd name="T85" fmla="*/ 2056448191 h 937"/>
              <a:gd name="T86" fmla="*/ 2147483646 w 1189"/>
              <a:gd name="T87" fmla="*/ 2147483646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650" name="Rectangle 10">
            <a:extLst>
              <a:ext uri="{FF2B5EF4-FFF2-40B4-BE49-F238E27FC236}">
                <a16:creationId xmlns:a16="http://schemas.microsoft.com/office/drawing/2014/main" id="{4ACD835F-EBAA-00D6-012C-4245E1C677DC}"/>
              </a:ext>
            </a:extLst>
          </p:cNvPr>
          <p:cNvSpPr>
            <a:spLocks noChangeArrowheads="1"/>
          </p:cNvSpPr>
          <p:nvPr/>
        </p:nvSpPr>
        <p:spPr bwMode="auto">
          <a:xfrm>
            <a:off x="7259638" y="5259388"/>
            <a:ext cx="13112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çÉV×cX ·ZËí</a:t>
            </a:r>
          </a:p>
        </p:txBody>
      </p:sp>
      <p:sp>
        <p:nvSpPr>
          <p:cNvPr id="56331" name="Freeform 11">
            <a:extLst>
              <a:ext uri="{FF2B5EF4-FFF2-40B4-BE49-F238E27FC236}">
                <a16:creationId xmlns:a16="http://schemas.microsoft.com/office/drawing/2014/main" id="{120485F2-C6AB-21C9-A537-401DF4C03A25}"/>
              </a:ext>
            </a:extLst>
          </p:cNvPr>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2" name="Freeform 12">
            <a:extLst>
              <a:ext uri="{FF2B5EF4-FFF2-40B4-BE49-F238E27FC236}">
                <a16:creationId xmlns:a16="http://schemas.microsoft.com/office/drawing/2014/main" id="{AF55D0D4-D092-8B3B-7F88-4E663ACDC7F4}"/>
              </a:ext>
            </a:extLst>
          </p:cNvPr>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3" name="Freeform 13">
            <a:extLst>
              <a:ext uri="{FF2B5EF4-FFF2-40B4-BE49-F238E27FC236}">
                <a16:creationId xmlns:a16="http://schemas.microsoft.com/office/drawing/2014/main" id="{D768BE23-B998-FB29-A36C-D204A3ED9FA1}"/>
              </a:ext>
            </a:extLst>
          </p:cNvPr>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654" name="Rectangle 14">
            <a:extLst>
              <a:ext uri="{FF2B5EF4-FFF2-40B4-BE49-F238E27FC236}">
                <a16:creationId xmlns:a16="http://schemas.microsoft.com/office/drawing/2014/main" id="{A3D4204D-9171-6B0E-FFE8-921033C499C8}"/>
              </a:ext>
            </a:extLst>
          </p:cNvPr>
          <p:cNvSpPr>
            <a:spLocks noChangeArrowheads="1"/>
          </p:cNvSpPr>
          <p:nvPr/>
        </p:nvSpPr>
        <p:spPr bwMode="auto">
          <a:xfrm>
            <a:off x="3449638" y="2382838"/>
            <a:ext cx="12731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·ÜàÜÞA¿W</a:t>
            </a:r>
            <a:endParaRPr lang="en-US" altLang="en-US" sz="2400" b="1">
              <a:solidFill>
                <a:schemeClr val="folHlink"/>
              </a:solidFill>
              <a:latin typeface="Times" panose="02020603050405020304" pitchFamily="18" charset="0"/>
            </a:endParaRPr>
          </a:p>
        </p:txBody>
      </p:sp>
      <p:sp>
        <p:nvSpPr>
          <p:cNvPr id="624655" name="Rectangle 15">
            <a:extLst>
              <a:ext uri="{FF2B5EF4-FFF2-40B4-BE49-F238E27FC236}">
                <a16:creationId xmlns:a16="http://schemas.microsoft.com/office/drawing/2014/main" id="{B475EED3-040A-B41A-8FB9-B3FDAD2E1808}"/>
              </a:ext>
            </a:extLst>
          </p:cNvPr>
          <p:cNvSpPr>
            <a:spLocks noChangeArrowheads="1"/>
          </p:cNvSpPr>
          <p:nvPr/>
        </p:nvSpPr>
        <p:spPr bwMode="auto">
          <a:xfrm>
            <a:off x="2516188" y="5640388"/>
            <a:ext cx="1352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767676"/>
                </a:solidFill>
                <a:latin typeface="Kerala" panose="020B0604020202020204" pitchFamily="2" charset="0"/>
              </a:rPr>
              <a:t>æºC¿W</a:t>
            </a:r>
          </a:p>
        </p:txBody>
      </p:sp>
      <p:sp>
        <p:nvSpPr>
          <p:cNvPr id="624656" name="Rectangle 16">
            <a:extLst>
              <a:ext uri="{FF2B5EF4-FFF2-40B4-BE49-F238E27FC236}">
                <a16:creationId xmlns:a16="http://schemas.microsoft.com/office/drawing/2014/main" id="{5ED1948F-1169-E3DE-1F7C-F3D5F1E7D468}"/>
              </a:ext>
            </a:extLst>
          </p:cNvPr>
          <p:cNvSpPr>
            <a:spLocks noChangeArrowheads="1"/>
          </p:cNvSpPr>
          <p:nvPr/>
        </p:nvSpPr>
        <p:spPr bwMode="auto">
          <a:xfrm>
            <a:off x="1652588" y="1027113"/>
            <a:ext cx="21002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chemeClr val="folHlink"/>
                </a:solidFill>
                <a:latin typeface="Kerala" panose="020B0604020202020204" pitchFamily="2" charset="0"/>
              </a:rPr>
              <a:t>æÎÁßxçùÈßÏX µ¿W</a:t>
            </a:r>
          </a:p>
        </p:txBody>
      </p:sp>
      <p:sp>
        <p:nvSpPr>
          <p:cNvPr id="56337" name="Rectangle 17">
            <a:extLst>
              <a:ext uri="{FF2B5EF4-FFF2-40B4-BE49-F238E27FC236}">
                <a16:creationId xmlns:a16="http://schemas.microsoft.com/office/drawing/2014/main" id="{11AD1936-DB47-0947-E4DD-C66585F41D1F}"/>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338" name="Line 18">
            <a:extLst>
              <a:ext uri="{FF2B5EF4-FFF2-40B4-BE49-F238E27FC236}">
                <a16:creationId xmlns:a16="http://schemas.microsoft.com/office/drawing/2014/main" id="{00F3F062-7771-023F-0A83-1D287053CA19}"/>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9" name="Line 19">
            <a:extLst>
              <a:ext uri="{FF2B5EF4-FFF2-40B4-BE49-F238E27FC236}">
                <a16:creationId xmlns:a16="http://schemas.microsoft.com/office/drawing/2014/main" id="{2EC92948-AF45-BA45-7AB6-1FD261BCC870}"/>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660" name="Rectangle 20">
            <a:extLst>
              <a:ext uri="{FF2B5EF4-FFF2-40B4-BE49-F238E27FC236}">
                <a16:creationId xmlns:a16="http://schemas.microsoft.com/office/drawing/2014/main" id="{D33914E8-E325-F3CC-424C-C125CEF23260}"/>
              </a:ext>
            </a:extLst>
          </p:cNvPr>
          <p:cNvSpPr>
            <a:spLocks noChangeArrowheads="1"/>
          </p:cNvSpPr>
          <p:nvPr/>
        </p:nvSpPr>
        <p:spPr bwMode="auto">
          <a:xfrm>
            <a:off x="0" y="304800"/>
            <a:ext cx="30194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800" b="1">
                <a:solidFill>
                  <a:schemeClr val="tx2"/>
                </a:solidFill>
                <a:latin typeface="Times" panose="02020603050405020304" pitchFamily="18" charset="0"/>
              </a:rPr>
              <a:t> </a:t>
            </a:r>
            <a:r>
              <a:rPr lang="en-US" altLang="en-US" sz="2800">
                <a:solidFill>
                  <a:schemeClr val="tx2"/>
                </a:solidFill>
                <a:latin typeface="Kerala" panose="020B0604020202020204" pitchFamily="2" charset="0"/>
              </a:rPr>
              <a:t>ø¢·ÞÕß×íAÞø¢</a:t>
            </a:r>
          </a:p>
        </p:txBody>
      </p:sp>
      <p:sp>
        <p:nvSpPr>
          <p:cNvPr id="624661" name="Rectangle 21">
            <a:extLst>
              <a:ext uri="{FF2B5EF4-FFF2-40B4-BE49-F238E27FC236}">
                <a16:creationId xmlns:a16="http://schemas.microsoft.com/office/drawing/2014/main" id="{A1B9E0A7-C5FA-A2DA-4F0D-4C6F20DD476A}"/>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ºÞÕáµ¿W</a:t>
            </a:r>
          </a:p>
        </p:txBody>
      </p:sp>
      <p:sp>
        <p:nvSpPr>
          <p:cNvPr id="624662" name="Line 22">
            <a:extLst>
              <a:ext uri="{FF2B5EF4-FFF2-40B4-BE49-F238E27FC236}">
                <a16:creationId xmlns:a16="http://schemas.microsoft.com/office/drawing/2014/main" id="{63AF50D8-3148-95C6-F233-EB8945CA92DA}"/>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4663" name="Rectangle 23">
            <a:extLst>
              <a:ext uri="{FF2B5EF4-FFF2-40B4-BE49-F238E27FC236}">
                <a16:creationId xmlns:a16="http://schemas.microsoft.com/office/drawing/2014/main" id="{44924F86-C1DF-08C2-3FCC-4AF4E74A0F11}"/>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4664" name="Rectangle 24">
            <a:extLst>
              <a:ext uri="{FF2B5EF4-FFF2-40B4-BE49-F238E27FC236}">
                <a16:creationId xmlns:a16="http://schemas.microsoft.com/office/drawing/2014/main" id="{82E35CC2-29BB-17B4-CD1B-FB5EDD8E47B3}"/>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FFFF66"/>
                </a:solidFill>
                <a:latin typeface="Kerala" panose="020B0604020202020204" pitchFamily="2" charset="0"/>
              </a:rPr>
              <a:t>ªV</a:t>
            </a:r>
          </a:p>
        </p:txBody>
      </p:sp>
      <p:sp>
        <p:nvSpPr>
          <p:cNvPr id="624665" name="Rectangle 25">
            <a:extLst>
              <a:ext uri="{FF2B5EF4-FFF2-40B4-BE49-F238E27FC236}">
                <a16:creationId xmlns:a16="http://schemas.microsoft.com/office/drawing/2014/main" id="{B4DEAEEF-5EA4-5807-DDEC-B2685D5549B1}"/>
              </a:ext>
            </a:extLst>
          </p:cNvPr>
          <p:cNvSpPr>
            <a:spLocks noChangeArrowheads="1"/>
          </p:cNvSpPr>
          <p:nvPr/>
        </p:nvSpPr>
        <p:spPr bwMode="auto">
          <a:xfrm>
            <a:off x="5830888" y="2884488"/>
            <a:ext cx="25923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ÌÞÌßçÜÞY</a:t>
            </a:r>
            <a:endParaRPr lang="en-US" altLang="en-US" sz="2400" b="1">
              <a:solidFill>
                <a:schemeClr val="folHlink"/>
              </a:solidFill>
              <a:latin typeface="Times" panose="02020603050405020304" pitchFamily="18" charset="0"/>
            </a:endParaRPr>
          </a:p>
        </p:txBody>
      </p:sp>
      <p:sp>
        <p:nvSpPr>
          <p:cNvPr id="624666" name="Rectangle 26">
            <a:extLst>
              <a:ext uri="{FF2B5EF4-FFF2-40B4-BE49-F238E27FC236}">
                <a16:creationId xmlns:a16="http://schemas.microsoft.com/office/drawing/2014/main" id="{76524F10-3816-F8C4-7E13-D946D9937C9B}"/>
              </a:ext>
            </a:extLst>
          </p:cNvPr>
          <p:cNvSpPr>
            <a:spLocks noChangeArrowheads="1"/>
          </p:cNvSpPr>
          <p:nvPr/>
        </p:nvSpPr>
        <p:spPr bwMode="auto">
          <a:xfrm>
            <a:off x="5487988" y="1811338"/>
            <a:ext cx="1222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ÙÞøÞX</a:t>
            </a:r>
          </a:p>
        </p:txBody>
      </p:sp>
      <p:sp>
        <p:nvSpPr>
          <p:cNvPr id="624667" name="Rectangle 27">
            <a:extLst>
              <a:ext uri="{FF2B5EF4-FFF2-40B4-BE49-F238E27FC236}">
                <a16:creationId xmlns:a16="http://schemas.microsoft.com/office/drawing/2014/main" id="{E358F03F-FE77-5140-3445-AE8F163EF561}"/>
              </a:ext>
            </a:extLst>
          </p:cNvPr>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ÈßæÈçÕ</a:t>
            </a:r>
          </a:p>
        </p:txBody>
      </p:sp>
      <p:sp>
        <p:nvSpPr>
          <p:cNvPr id="56348" name="Oval 28">
            <a:extLst>
              <a:ext uri="{FF2B5EF4-FFF2-40B4-BE49-F238E27FC236}">
                <a16:creationId xmlns:a16="http://schemas.microsoft.com/office/drawing/2014/main" id="{D307CB68-E258-5C33-7DC4-56BCF33D56AC}"/>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4669" name="Rectangle 29">
            <a:extLst>
              <a:ext uri="{FF2B5EF4-FFF2-40B4-BE49-F238E27FC236}">
                <a16:creationId xmlns:a16="http://schemas.microsoft.com/office/drawing/2014/main" id="{7838A140-C206-2531-68E0-8F3C4160C105}"/>
              </a:ext>
            </a:extLst>
          </p:cNvPr>
          <p:cNvSpPr>
            <a:spLocks noChangeArrowheads="1"/>
          </p:cNvSpPr>
          <p:nvPr/>
        </p:nvSpPr>
        <p:spPr bwMode="auto">
          <a:xfrm>
            <a:off x="2609850" y="2446338"/>
            <a:ext cx="962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µÈÞX</a:t>
            </a:r>
          </a:p>
        </p:txBody>
      </p:sp>
      <p:sp>
        <p:nvSpPr>
          <p:cNvPr id="56350" name="Oval 30">
            <a:extLst>
              <a:ext uri="{FF2B5EF4-FFF2-40B4-BE49-F238E27FC236}">
                <a16:creationId xmlns:a16="http://schemas.microsoft.com/office/drawing/2014/main" id="{3DD15E12-01DF-BDCB-FD0D-584A9F42AFDA}"/>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4671" name="Rectangle 31">
            <a:extLst>
              <a:ext uri="{FF2B5EF4-FFF2-40B4-BE49-F238E27FC236}">
                <a16:creationId xmlns:a16="http://schemas.microsoft.com/office/drawing/2014/main" id="{50DEEE90-3DDB-E16B-66FC-C8C15938AABA}"/>
              </a:ext>
            </a:extLst>
          </p:cNvPr>
          <p:cNvSpPr>
            <a:spLocks noChangeArrowheads="1"/>
          </p:cNvSpPr>
          <p:nvPr/>
        </p:nvSpPr>
        <p:spPr bwMode="auto">
          <a:xfrm>
            <a:off x="2527300" y="3078163"/>
            <a:ext cx="728663" cy="2714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200">
                <a:solidFill>
                  <a:schemeClr val="folHlink"/>
                </a:solidFill>
                <a:latin typeface="Kerala" panose="020B0604020202020204" pitchFamily="2" charset="0"/>
              </a:rPr>
              <a:t>ç¼ÞVgÞX</a:t>
            </a:r>
            <a:endParaRPr lang="en-US" altLang="en-US" sz="1200" b="1">
              <a:solidFill>
                <a:schemeClr val="folHlink"/>
              </a:solidFill>
              <a:latin typeface="Times" panose="02020603050405020304" pitchFamily="18" charset="0"/>
            </a:endParaRPr>
          </a:p>
        </p:txBody>
      </p:sp>
      <p:sp>
        <p:nvSpPr>
          <p:cNvPr id="56352" name="Oval 32">
            <a:extLst>
              <a:ext uri="{FF2B5EF4-FFF2-40B4-BE49-F238E27FC236}">
                <a16:creationId xmlns:a16="http://schemas.microsoft.com/office/drawing/2014/main" id="{385CCBE7-76E4-B03B-DA90-319D66ECBE9E}"/>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353" name="Oval 33">
            <a:extLst>
              <a:ext uri="{FF2B5EF4-FFF2-40B4-BE49-F238E27FC236}">
                <a16:creationId xmlns:a16="http://schemas.microsoft.com/office/drawing/2014/main" id="{2B95BDC5-5728-6664-6F76-C42B721E83B7}"/>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4674" name="Rectangle 34">
            <a:extLst>
              <a:ext uri="{FF2B5EF4-FFF2-40B4-BE49-F238E27FC236}">
                <a16:creationId xmlns:a16="http://schemas.microsoft.com/office/drawing/2014/main" id="{4A747297-DE34-58D7-D63F-8B11B65677C4}"/>
              </a:ext>
            </a:extLst>
          </p:cNvPr>
          <p:cNvSpPr>
            <a:spLocks noChangeArrowheads="1"/>
          </p:cNvSpPr>
          <p:nvPr/>
        </p:nvSpPr>
        <p:spPr bwMode="auto">
          <a:xfrm>
            <a:off x="2627313" y="4451350"/>
            <a:ext cx="1498600" cy="3635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800">
                <a:solidFill>
                  <a:schemeClr val="folHlink"/>
                </a:solidFill>
                <a:latin typeface="Kerala" panose="020B0604020202020204" pitchFamily="2" charset="0"/>
              </a:rPr>
              <a:t>µÞçÆÖí ÌVK</a:t>
            </a:r>
          </a:p>
        </p:txBody>
      </p:sp>
      <p:sp>
        <p:nvSpPr>
          <p:cNvPr id="624675" name="Rectangle 35">
            <a:extLst>
              <a:ext uri="{FF2B5EF4-FFF2-40B4-BE49-F238E27FC236}">
                <a16:creationId xmlns:a16="http://schemas.microsoft.com/office/drawing/2014/main" id="{F59E9700-B23B-19FD-8EB0-A28BE636D047}"/>
              </a:ext>
            </a:extLst>
          </p:cNvPr>
          <p:cNvSpPr>
            <a:spLocks noChangeArrowheads="1"/>
          </p:cNvSpPr>
          <p:nvPr/>
        </p:nvSpPr>
        <p:spPr bwMode="auto">
          <a:xfrm>
            <a:off x="1349375" y="4081463"/>
            <a:ext cx="13049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¨¼ßÉíÄí</a:t>
            </a:r>
            <a:endParaRPr lang="en-US" altLang="en-US" sz="2400" b="1">
              <a:solidFill>
                <a:schemeClr val="folHlink"/>
              </a:solidFill>
              <a:latin typeface="Times" panose="02020603050405020304" pitchFamily="18" charset="0"/>
            </a:endParaRPr>
          </a:p>
        </p:txBody>
      </p:sp>
      <p:sp>
        <p:nvSpPr>
          <p:cNvPr id="624676" name="Rectangle 36">
            <a:extLst>
              <a:ext uri="{FF2B5EF4-FFF2-40B4-BE49-F238E27FC236}">
                <a16:creationId xmlns:a16="http://schemas.microsoft.com/office/drawing/2014/main" id="{25624E7B-2B28-9B0A-129D-AD2695965672}"/>
              </a:ext>
            </a:extLst>
          </p:cNvPr>
          <p:cNvSpPr>
            <a:spLocks noChangeArrowheads="1"/>
          </p:cNvSpPr>
          <p:nvPr/>
        </p:nvSpPr>
        <p:spPr bwMode="auto">
          <a:xfrm>
            <a:off x="3344863" y="3078163"/>
            <a:ext cx="1498600" cy="333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600">
                <a:solidFill>
                  <a:schemeClr val="folHlink"/>
                </a:solidFill>
                <a:latin typeface="Kerala" panose="020B0604020202020204" pitchFamily="2" charset="0"/>
              </a:rPr>
              <a:t>æÈçÌÞ ÉVÕîÄ¢</a:t>
            </a:r>
          </a:p>
        </p:txBody>
      </p:sp>
      <p:sp>
        <p:nvSpPr>
          <p:cNvPr id="56357" name="Oval 37">
            <a:extLst>
              <a:ext uri="{FF2B5EF4-FFF2-40B4-BE49-F238E27FC236}">
                <a16:creationId xmlns:a16="http://schemas.microsoft.com/office/drawing/2014/main" id="{8DA38E74-A510-BA34-35B9-6AE4544790FF}"/>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358" name="Oval 38">
            <a:extLst>
              <a:ext uri="{FF2B5EF4-FFF2-40B4-BE49-F238E27FC236}">
                <a16:creationId xmlns:a16="http://schemas.microsoft.com/office/drawing/2014/main" id="{7F82432F-272B-6FD3-48B7-BCB29274BC10}"/>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359" name="Oval 39">
            <a:extLst>
              <a:ext uri="{FF2B5EF4-FFF2-40B4-BE49-F238E27FC236}">
                <a16:creationId xmlns:a16="http://schemas.microsoft.com/office/drawing/2014/main" id="{B12AC01E-6196-6E74-0A91-76EA8B647194}"/>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360" name="Oval 40">
            <a:extLst>
              <a:ext uri="{FF2B5EF4-FFF2-40B4-BE49-F238E27FC236}">
                <a16:creationId xmlns:a16="http://schemas.microsoft.com/office/drawing/2014/main" id="{43C5CFE4-7F2A-7D80-5A4E-D00AC0F730D6}"/>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361" name="Oval 41">
            <a:extLst>
              <a:ext uri="{FF2B5EF4-FFF2-40B4-BE49-F238E27FC236}">
                <a16:creationId xmlns:a16="http://schemas.microsoft.com/office/drawing/2014/main" id="{9384652F-5DF3-00CE-FB75-66C1BBAB48E2}"/>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4682" name="Rectangle 42">
            <a:extLst>
              <a:ext uri="{FF2B5EF4-FFF2-40B4-BE49-F238E27FC236}">
                <a16:creationId xmlns:a16="http://schemas.microsoft.com/office/drawing/2014/main" id="{4A4A8B17-3315-A1D5-4CBB-8BDF842E5366}"/>
              </a:ext>
            </a:extLst>
          </p:cNvPr>
          <p:cNvSpPr>
            <a:spLocks noChangeArrowheads="1"/>
          </p:cNvSpPr>
          <p:nvPr/>
        </p:nvSpPr>
        <p:spPr bwMode="auto">
          <a:xfrm>
            <a:off x="2679700" y="5164138"/>
            <a:ext cx="163988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b="1">
                <a:solidFill>
                  <a:srgbClr val="E5E265"/>
                </a:solidFill>
                <a:latin typeface="Kerala" panose="020B0604020202020204" pitchFamily="2" charset="0"/>
              </a:rPr>
              <a:t>ØàÈÞÏí ÎÜ</a:t>
            </a:r>
          </a:p>
        </p:txBody>
      </p:sp>
      <p:sp>
        <p:nvSpPr>
          <p:cNvPr id="56363" name="Oval 43">
            <a:extLst>
              <a:ext uri="{FF2B5EF4-FFF2-40B4-BE49-F238E27FC236}">
                <a16:creationId xmlns:a16="http://schemas.microsoft.com/office/drawing/2014/main" id="{44CCF50B-84F8-305B-91B8-B4C97B42CE1B}"/>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364" name="Text Box 44">
            <a:extLst>
              <a:ext uri="{FF2B5EF4-FFF2-40B4-BE49-F238E27FC236}">
                <a16:creationId xmlns:a16="http://schemas.microsoft.com/office/drawing/2014/main" id="{79CD9132-DAC5-C59A-0E89-C4B6756B11B4}"/>
              </a:ext>
            </a:extLst>
          </p:cNvPr>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rPr>
              <a:t> </a:t>
            </a:r>
          </a:p>
        </p:txBody>
      </p:sp>
      <p:sp>
        <p:nvSpPr>
          <p:cNvPr id="56365" name="Text Box 45">
            <a:extLst>
              <a:ext uri="{FF2B5EF4-FFF2-40B4-BE49-F238E27FC236}">
                <a16:creationId xmlns:a16="http://schemas.microsoft.com/office/drawing/2014/main" id="{2B49C968-0891-9DB2-9298-1D3285949949}"/>
              </a:ext>
            </a:extLst>
          </p:cNvPr>
          <p:cNvSpPr txBox="1">
            <a:spLocks noChangeArrowheads="1"/>
          </p:cNvSpPr>
          <p:nvPr/>
        </p:nvSpPr>
        <p:spPr bwMode="auto">
          <a:xfrm>
            <a:off x="6845300" y="6284913"/>
            <a:ext cx="1933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Kerala" pitchFamily="2" charset="0"/>
              </a:rPr>
              <a:t>ÙÞXÁí ÌáAí çÉ¼í</a:t>
            </a:r>
            <a:r>
              <a:rPr lang="en-US" altLang="en-US" sz="1200" b="1">
                <a:solidFill>
                  <a:schemeClr val="tx1"/>
                </a:solidFill>
                <a:latin typeface="Arial" panose="020B0604020202020204" pitchFamily="34" charset="0"/>
              </a:rPr>
              <a:t>.. 32-37</a:t>
            </a:r>
          </a:p>
        </p:txBody>
      </p:sp>
      <p:sp>
        <p:nvSpPr>
          <p:cNvPr id="56366" name="Text Box 46">
            <a:extLst>
              <a:ext uri="{FF2B5EF4-FFF2-40B4-BE49-F238E27FC236}">
                <a16:creationId xmlns:a16="http://schemas.microsoft.com/office/drawing/2014/main" id="{C9505E52-7DCC-CA67-CDE8-1A548AB47395}"/>
              </a:ext>
            </a:extLst>
          </p:cNvPr>
          <p:cNvSpPr txBox="1">
            <a:spLocks noChangeArrowheads="1"/>
          </p:cNvSpPr>
          <p:nvPr/>
        </p:nvSpPr>
        <p:spPr bwMode="auto">
          <a:xfrm>
            <a:off x="8593138" y="6421438"/>
            <a:ext cx="32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b="1">
                <a:solidFill>
                  <a:schemeClr val="tx1"/>
                </a:solidFill>
              </a:rPr>
              <a:t>1</a:t>
            </a:r>
            <a:endParaRPr lang="en-US" altLang="en-US">
              <a:solidFill>
                <a:srgbClr val="FFA27C"/>
              </a:solidFill>
              <a:latin typeface="B VAG Rounded Bold" charset="0"/>
            </a:endParaRPr>
          </a:p>
        </p:txBody>
      </p:sp>
      <p:sp>
        <p:nvSpPr>
          <p:cNvPr id="624687" name="Rectangle 47">
            <a:extLst>
              <a:ext uri="{FF2B5EF4-FFF2-40B4-BE49-F238E27FC236}">
                <a16:creationId xmlns:a16="http://schemas.microsoft.com/office/drawing/2014/main" id="{5B6D1DC1-3455-B101-4F45-69A181D18F3A}"/>
              </a:ext>
            </a:extLst>
          </p:cNvPr>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48</a:t>
            </a:r>
          </a:p>
        </p:txBody>
      </p:sp>
      <p:sp>
        <p:nvSpPr>
          <p:cNvPr id="56368" name="Line 48">
            <a:extLst>
              <a:ext uri="{FF2B5EF4-FFF2-40B4-BE49-F238E27FC236}">
                <a16:creationId xmlns:a16="http://schemas.microsoft.com/office/drawing/2014/main" id="{0B3F407C-E6E5-ED5F-D530-608465F55F4C}"/>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9" name="Rectangle 50">
            <a:extLst>
              <a:ext uri="{FF2B5EF4-FFF2-40B4-BE49-F238E27FC236}">
                <a16:creationId xmlns:a16="http://schemas.microsoft.com/office/drawing/2014/main" id="{5E39BBBC-127F-3D94-3346-380F0659E14E}"/>
              </a:ext>
            </a:extLst>
          </p:cNvPr>
          <p:cNvSpPr>
            <a:spLocks noChangeArrowheads="1"/>
          </p:cNvSpPr>
          <p:nvPr/>
        </p:nvSpPr>
        <p:spPr bwMode="auto">
          <a:xfrm>
            <a:off x="1004888" y="3689350"/>
            <a:ext cx="661511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370" name="Freeform 56">
            <a:extLst>
              <a:ext uri="{FF2B5EF4-FFF2-40B4-BE49-F238E27FC236}">
                <a16:creationId xmlns:a16="http://schemas.microsoft.com/office/drawing/2014/main" id="{1A174E77-4B6A-74A6-0044-ED27EE14C074}"/>
              </a:ext>
            </a:extLst>
          </p:cNvPr>
          <p:cNvSpPr>
            <a:spLocks/>
          </p:cNvSpPr>
          <p:nvPr/>
        </p:nvSpPr>
        <p:spPr bwMode="auto">
          <a:xfrm>
            <a:off x="3562350" y="1695450"/>
            <a:ext cx="4097338" cy="2916238"/>
          </a:xfrm>
          <a:custGeom>
            <a:avLst/>
            <a:gdLst>
              <a:gd name="T0" fmla="*/ 2147483646 w 2581"/>
              <a:gd name="T1" fmla="*/ 2147483646 h 1837"/>
              <a:gd name="T2" fmla="*/ 2147483646 w 2581"/>
              <a:gd name="T3" fmla="*/ 2147483646 h 1837"/>
              <a:gd name="T4" fmla="*/ 2147483646 w 2581"/>
              <a:gd name="T5" fmla="*/ 2147483646 h 1837"/>
              <a:gd name="T6" fmla="*/ 2147483646 w 2581"/>
              <a:gd name="T7" fmla="*/ 2147483646 h 1837"/>
              <a:gd name="T8" fmla="*/ 2147483646 w 2581"/>
              <a:gd name="T9" fmla="*/ 2147483646 h 1837"/>
              <a:gd name="T10" fmla="*/ 2147483646 w 2581"/>
              <a:gd name="T11" fmla="*/ 2147483646 h 1837"/>
              <a:gd name="T12" fmla="*/ 2147483646 w 2581"/>
              <a:gd name="T13" fmla="*/ 2147483646 h 1837"/>
              <a:gd name="T14" fmla="*/ 2147483646 w 2581"/>
              <a:gd name="T15" fmla="*/ 2147483646 h 1837"/>
              <a:gd name="T16" fmla="*/ 2147483646 w 2581"/>
              <a:gd name="T17" fmla="*/ 2147483646 h 1837"/>
              <a:gd name="T18" fmla="*/ 2147483646 w 2581"/>
              <a:gd name="T19" fmla="*/ 2147483646 h 1837"/>
              <a:gd name="T20" fmla="*/ 2147483646 w 2581"/>
              <a:gd name="T21" fmla="*/ 2147483646 h 1837"/>
              <a:gd name="T22" fmla="*/ 2147483646 w 2581"/>
              <a:gd name="T23" fmla="*/ 2147483646 h 1837"/>
              <a:gd name="T24" fmla="*/ 2147483646 w 2581"/>
              <a:gd name="T25" fmla="*/ 2147483646 h 1837"/>
              <a:gd name="T26" fmla="*/ 2147483646 w 2581"/>
              <a:gd name="T27" fmla="*/ 2147483646 h 1837"/>
              <a:gd name="T28" fmla="*/ 2147483646 w 2581"/>
              <a:gd name="T29" fmla="*/ 2147483646 h 1837"/>
              <a:gd name="T30" fmla="*/ 2147483646 w 2581"/>
              <a:gd name="T31" fmla="*/ 2147483646 h 1837"/>
              <a:gd name="T32" fmla="*/ 2147483646 w 2581"/>
              <a:gd name="T33" fmla="*/ 2147483646 h 1837"/>
              <a:gd name="T34" fmla="*/ 2147483646 w 2581"/>
              <a:gd name="T35" fmla="*/ 2147483646 h 1837"/>
              <a:gd name="T36" fmla="*/ 2147483646 w 2581"/>
              <a:gd name="T37" fmla="*/ 2147483646 h 1837"/>
              <a:gd name="T38" fmla="*/ 2147483646 w 2581"/>
              <a:gd name="T39" fmla="*/ 2147483646 h 1837"/>
              <a:gd name="T40" fmla="*/ 2147483646 w 2581"/>
              <a:gd name="T41" fmla="*/ 2147483646 h 1837"/>
              <a:gd name="T42" fmla="*/ 2147483646 w 2581"/>
              <a:gd name="T43" fmla="*/ 2147483646 h 1837"/>
              <a:gd name="T44" fmla="*/ 2147483646 w 2581"/>
              <a:gd name="T45" fmla="*/ 2147483646 h 1837"/>
              <a:gd name="T46" fmla="*/ 2147483646 w 2581"/>
              <a:gd name="T47" fmla="*/ 2147483646 h 1837"/>
              <a:gd name="T48" fmla="*/ 2147483646 w 2581"/>
              <a:gd name="T49" fmla="*/ 2147483646 h 1837"/>
              <a:gd name="T50" fmla="*/ 2147483646 w 2581"/>
              <a:gd name="T51" fmla="*/ 2147483646 h 1837"/>
              <a:gd name="T52" fmla="*/ 2147483646 w 2581"/>
              <a:gd name="T53" fmla="*/ 2147483646 h 1837"/>
              <a:gd name="T54" fmla="*/ 2147483646 w 2581"/>
              <a:gd name="T55" fmla="*/ 2144654130 h 1837"/>
              <a:gd name="T56" fmla="*/ 2147483646 w 2581"/>
              <a:gd name="T57" fmla="*/ 2053928490 h 1837"/>
              <a:gd name="T58" fmla="*/ 2147483646 w 2581"/>
              <a:gd name="T59" fmla="*/ 1930440018 h 1837"/>
              <a:gd name="T60" fmla="*/ 2147483646 w 2581"/>
              <a:gd name="T61" fmla="*/ 1839714378 h 1837"/>
              <a:gd name="T62" fmla="*/ 2147483646 w 2581"/>
              <a:gd name="T63" fmla="*/ 1716227494 h 1837"/>
              <a:gd name="T64" fmla="*/ 2147483646 w 2581"/>
              <a:gd name="T65" fmla="*/ 1622980903 h 1837"/>
              <a:gd name="T66" fmla="*/ 2147483646 w 2581"/>
              <a:gd name="T67" fmla="*/ 1502013383 h 1837"/>
              <a:gd name="T68" fmla="*/ 2147483646 w 2581"/>
              <a:gd name="T69" fmla="*/ 1408768379 h 1837"/>
              <a:gd name="T70" fmla="*/ 2147483646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6371" name="Group 69">
            <a:extLst>
              <a:ext uri="{FF2B5EF4-FFF2-40B4-BE49-F238E27FC236}">
                <a16:creationId xmlns:a16="http://schemas.microsoft.com/office/drawing/2014/main" id="{CF044A62-8F00-619D-1F4E-851ADA29C8BD}"/>
              </a:ext>
            </a:extLst>
          </p:cNvPr>
          <p:cNvGrpSpPr>
            <a:grpSpLocks/>
          </p:cNvGrpSpPr>
          <p:nvPr/>
        </p:nvGrpSpPr>
        <p:grpSpPr bwMode="auto">
          <a:xfrm>
            <a:off x="7943850" y="3435350"/>
            <a:ext cx="1195388" cy="1098550"/>
            <a:chOff x="3544" y="2589"/>
            <a:chExt cx="753" cy="692"/>
          </a:xfrm>
        </p:grpSpPr>
        <p:sp>
          <p:nvSpPr>
            <p:cNvPr id="56443" name="Freeform 70">
              <a:extLst>
                <a:ext uri="{FF2B5EF4-FFF2-40B4-BE49-F238E27FC236}">
                  <a16:creationId xmlns:a16="http://schemas.microsoft.com/office/drawing/2014/main" id="{FE6E8007-CF9E-2189-C495-7B9F2435671E}"/>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444" name="Freeform 71">
              <a:extLst>
                <a:ext uri="{FF2B5EF4-FFF2-40B4-BE49-F238E27FC236}">
                  <a16:creationId xmlns:a16="http://schemas.microsoft.com/office/drawing/2014/main" id="{477DF2D6-5ABA-5696-9425-7D65E87B2D17}"/>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445" name="AutoShape 72">
              <a:extLst>
                <a:ext uri="{FF2B5EF4-FFF2-40B4-BE49-F238E27FC236}">
                  <a16:creationId xmlns:a16="http://schemas.microsoft.com/office/drawing/2014/main" id="{BA0B1262-CF6C-21CD-95AF-410ED1CD9475}"/>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46" name="Rectangle 73">
              <a:extLst>
                <a:ext uri="{FF2B5EF4-FFF2-40B4-BE49-F238E27FC236}">
                  <a16:creationId xmlns:a16="http://schemas.microsoft.com/office/drawing/2014/main" id="{7D199A04-E1CA-6F70-F802-6A2F4430A972}"/>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47" name="Line 74">
              <a:extLst>
                <a:ext uri="{FF2B5EF4-FFF2-40B4-BE49-F238E27FC236}">
                  <a16:creationId xmlns:a16="http://schemas.microsoft.com/office/drawing/2014/main" id="{CF9A9383-7730-DC83-2DD7-2C29761A3CC7}"/>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48" name="Line 75">
              <a:extLst>
                <a:ext uri="{FF2B5EF4-FFF2-40B4-BE49-F238E27FC236}">
                  <a16:creationId xmlns:a16="http://schemas.microsoft.com/office/drawing/2014/main" id="{53D2B442-42C0-DC61-705A-B88F54E4CE52}"/>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49" name="Rectangle 76">
              <a:extLst>
                <a:ext uri="{FF2B5EF4-FFF2-40B4-BE49-F238E27FC236}">
                  <a16:creationId xmlns:a16="http://schemas.microsoft.com/office/drawing/2014/main" id="{502EE7BD-3009-838A-964A-D1A11299C1B4}"/>
                </a:ext>
              </a:extLst>
            </p:cNvPr>
            <p:cNvSpPr>
              <a:spLocks noChangeArrowheads="1"/>
            </p:cNvSpPr>
            <p:nvPr/>
          </p:nvSpPr>
          <p:spPr bwMode="auto">
            <a:xfrm>
              <a:off x="3544" y="2589"/>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endParaRPr lang="en-US" altLang="en-US" sz="900" b="1">
                <a:solidFill>
                  <a:srgbClr val="000000"/>
                </a:solidFill>
                <a:latin typeface="Chicago" charset="0"/>
              </a:endParaRPr>
            </a:p>
          </p:txBody>
        </p:sp>
        <p:sp>
          <p:nvSpPr>
            <p:cNvPr id="56450" name="Line 77">
              <a:extLst>
                <a:ext uri="{FF2B5EF4-FFF2-40B4-BE49-F238E27FC236}">
                  <a16:creationId xmlns:a16="http://schemas.microsoft.com/office/drawing/2014/main" id="{44A9EDEF-B061-DDE3-3510-02BE962E44F5}"/>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51" name="Line 78">
              <a:extLst>
                <a:ext uri="{FF2B5EF4-FFF2-40B4-BE49-F238E27FC236}">
                  <a16:creationId xmlns:a16="http://schemas.microsoft.com/office/drawing/2014/main" id="{330EDDEE-200E-FFA4-AED4-53F6373286FF}"/>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52" name="Rectangle 79">
              <a:extLst>
                <a:ext uri="{FF2B5EF4-FFF2-40B4-BE49-F238E27FC236}">
                  <a16:creationId xmlns:a16="http://schemas.microsoft.com/office/drawing/2014/main" id="{015F2CDC-7A0F-ECD7-B1CA-C5B591E297A6}"/>
                </a:ext>
              </a:extLst>
            </p:cNvPr>
            <p:cNvSpPr>
              <a:spLocks noChangeArrowheads="1"/>
            </p:cNvSpPr>
            <p:nvPr/>
          </p:nvSpPr>
          <p:spPr bwMode="auto">
            <a:xfrm>
              <a:off x="3665" y="2752"/>
              <a:ext cx="5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70 </a:t>
              </a:r>
              <a:r>
                <a:rPr lang="en-US" altLang="en-US" sz="1000">
                  <a:solidFill>
                    <a:srgbClr val="000000"/>
                  </a:solidFill>
                  <a:latin typeface="Kerala" pitchFamily="2" charset="0"/>
                </a:rPr>
                <a:t>ÕV×BZ</a:t>
              </a:r>
            </a:p>
          </p:txBody>
        </p:sp>
        <p:sp>
          <p:nvSpPr>
            <p:cNvPr id="56453" name="Rectangle 80">
              <a:extLst>
                <a:ext uri="{FF2B5EF4-FFF2-40B4-BE49-F238E27FC236}">
                  <a16:creationId xmlns:a16="http://schemas.microsoft.com/office/drawing/2014/main" id="{33929409-DF54-9ADE-74FE-57BC665EAF54}"/>
                </a:ext>
              </a:extLst>
            </p:cNvPr>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 Treks</a:t>
              </a:r>
            </a:p>
          </p:txBody>
        </p:sp>
        <p:sp>
          <p:nvSpPr>
            <p:cNvPr id="56454" name="Rectangle 81">
              <a:extLst>
                <a:ext uri="{FF2B5EF4-FFF2-40B4-BE49-F238E27FC236}">
                  <a16:creationId xmlns:a16="http://schemas.microsoft.com/office/drawing/2014/main" id="{6F7B5294-FE5C-629E-DCB0-8B93FB12228C}"/>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Z - E - N</a:t>
              </a:r>
            </a:p>
          </p:txBody>
        </p:sp>
        <p:sp>
          <p:nvSpPr>
            <p:cNvPr id="56455" name="Rectangle 82">
              <a:extLst>
                <a:ext uri="{FF2B5EF4-FFF2-40B4-BE49-F238E27FC236}">
                  <a16:creationId xmlns:a16="http://schemas.microsoft.com/office/drawing/2014/main" id="{AF353B67-8BF5-FEB5-6C13-4CC9B7381236}"/>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56" name="Rectangle 83">
              <a:extLst>
                <a:ext uri="{FF2B5EF4-FFF2-40B4-BE49-F238E27FC236}">
                  <a16:creationId xmlns:a16="http://schemas.microsoft.com/office/drawing/2014/main" id="{A4003F92-B0A5-53B5-BCF7-92ABD971C51A}"/>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57" name="Rectangle 84">
              <a:extLst>
                <a:ext uri="{FF2B5EF4-FFF2-40B4-BE49-F238E27FC236}">
                  <a16:creationId xmlns:a16="http://schemas.microsoft.com/office/drawing/2014/main" id="{3093AD09-5A83-027B-375E-52C4314457AE}"/>
                </a:ext>
              </a:extLst>
            </p:cNvPr>
            <p:cNvSpPr>
              <a:spLocks noChangeArrowheads="1"/>
            </p:cNvSpPr>
            <p:nvPr/>
          </p:nvSpPr>
          <p:spPr bwMode="auto">
            <a:xfrm>
              <a:off x="3566" y="3007"/>
              <a:ext cx="73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b="1">
                  <a:solidFill>
                    <a:srgbClr val="000000"/>
                  </a:solidFill>
                  <a:latin typeface="Helvetica" pitchFamily="2" charset="0"/>
                </a:rPr>
                <a:t>100 </a:t>
              </a:r>
              <a:r>
                <a:rPr lang="en-US" altLang="en-US" sz="700">
                  <a:solidFill>
                    <a:srgbClr val="000000"/>
                  </a:solidFill>
                  <a:latin typeface="Kerala" pitchFamily="2" charset="0"/>
                </a:rPr>
                <a:t>ÕV×BZ</a:t>
              </a:r>
              <a:r>
                <a:rPr lang="en-US" altLang="en-US" sz="700" b="1">
                  <a:solidFill>
                    <a:srgbClr val="000000"/>
                  </a:solidFill>
                  <a:latin typeface="Helvetica" pitchFamily="2" charset="0"/>
                </a:rPr>
                <a:t>/ 50,000</a:t>
              </a:r>
            </a:p>
          </p:txBody>
        </p:sp>
      </p:grpSp>
      <p:sp>
        <p:nvSpPr>
          <p:cNvPr id="624728" name="Text Box 88">
            <a:extLst>
              <a:ext uri="{FF2B5EF4-FFF2-40B4-BE49-F238E27FC236}">
                <a16:creationId xmlns:a16="http://schemas.microsoft.com/office/drawing/2014/main" id="{E7F97F09-A62F-7B03-4381-F1710B89A646}"/>
              </a:ext>
            </a:extLst>
          </p:cNvPr>
          <p:cNvSpPr txBox="1">
            <a:spLocks noChangeArrowheads="1"/>
          </p:cNvSpPr>
          <p:nvPr/>
        </p:nvSpPr>
        <p:spPr bwMode="auto">
          <a:xfrm>
            <a:off x="1765300" y="0"/>
            <a:ext cx="19939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2 </a:t>
            </a:r>
            <a:r>
              <a:rPr lang="en-US" altLang="en-US">
                <a:solidFill>
                  <a:schemeClr val="tx1"/>
                </a:solidFill>
                <a:latin typeface="Kerala" panose="020B0604020202020204" pitchFamily="2" charset="0"/>
              </a:rPr>
              <a:t>øÞ¼Þ.</a:t>
            </a:r>
            <a:r>
              <a:rPr lang="en-US" altLang="en-US" sz="1600" b="1">
                <a:solidFill>
                  <a:schemeClr val="tx1"/>
                </a:solidFill>
              </a:rPr>
              <a:t> 17:6</a:t>
            </a:r>
          </a:p>
        </p:txBody>
      </p:sp>
      <p:sp>
        <p:nvSpPr>
          <p:cNvPr id="624734" name="Rectangle 94">
            <a:extLst>
              <a:ext uri="{FF2B5EF4-FFF2-40B4-BE49-F238E27FC236}">
                <a16:creationId xmlns:a16="http://schemas.microsoft.com/office/drawing/2014/main" id="{46AF3A7A-DD83-F77C-92FB-D63B29C14606}"/>
              </a:ext>
            </a:extLst>
          </p:cNvPr>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4735" name="Rectangle 95">
            <a:extLst>
              <a:ext uri="{FF2B5EF4-FFF2-40B4-BE49-F238E27FC236}">
                <a16:creationId xmlns:a16="http://schemas.microsoft.com/office/drawing/2014/main" id="{FCCFB1CB-776F-AFA3-6A19-283EA5420C7F}"/>
              </a:ext>
            </a:extLst>
          </p:cNvPr>
          <p:cNvSpPr>
            <a:spLocks noChangeArrowheads="1"/>
          </p:cNvSpPr>
          <p:nvPr/>
        </p:nvSpPr>
        <p:spPr bwMode="auto">
          <a:xfrm>
            <a:off x="642938" y="4194175"/>
            <a:ext cx="7718425" cy="155257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4400">
                <a:solidFill>
                  <a:srgbClr val="FF5008"/>
                </a:solidFill>
                <a:latin typeface="Kerala" panose="020B0604020202020204" pitchFamily="2" charset="0"/>
              </a:rPr>
              <a:t>Õ¿çA øÞ¼c¢ </a:t>
            </a:r>
          </a:p>
          <a:p>
            <a:pPr algn="ctr">
              <a:lnSpc>
                <a:spcPct val="80000"/>
              </a:lnSpc>
              <a:defRPr/>
            </a:pPr>
            <a:r>
              <a:rPr lang="en-US" altLang="en-US" sz="4400" b="1">
                <a:solidFill>
                  <a:schemeClr val="bg2"/>
                </a:solidFill>
                <a:latin typeface="Kerala" panose="020B0604020202020204" pitchFamily="2" charset="0"/>
              </a:rPr>
              <a:t>ÏßdØÞçÏW</a:t>
            </a:r>
            <a:r>
              <a:rPr lang="en-US" altLang="en-US" sz="3600" b="1">
                <a:solidFill>
                  <a:schemeClr val="bg2"/>
                </a:solidFill>
                <a:latin typeface="Kerala" panose="020B0604020202020204" pitchFamily="2" charset="0"/>
              </a:rPr>
              <a:t> </a:t>
            </a:r>
            <a:r>
              <a:rPr lang="en-US" altLang="en-US" sz="3600" b="1">
                <a:solidFill>
                  <a:schemeClr val="bg2"/>
                </a:solidFill>
                <a:latin typeface="Times" panose="02020603050405020304" pitchFamily="18" charset="0"/>
              </a:rPr>
              <a:t>(722 B.C.)</a:t>
            </a:r>
          </a:p>
          <a:p>
            <a:pPr algn="ctr">
              <a:lnSpc>
                <a:spcPct val="80000"/>
              </a:lnSpc>
              <a:defRPr/>
            </a:pPr>
            <a:r>
              <a:rPr lang="en-US" altLang="en-US" sz="3200">
                <a:solidFill>
                  <a:schemeClr val="accent2"/>
                </a:solidFill>
                <a:latin typeface="Kerala" panose="020B0604020202020204" pitchFamily="2" charset="0"/>
              </a:rPr>
              <a:t>æÏÙâÆzÞøáæ¿ ¯xÕá¢ ÕÜßÏ ºßÄùßçMÞµW</a:t>
            </a:r>
          </a:p>
        </p:txBody>
      </p:sp>
      <p:sp>
        <p:nvSpPr>
          <p:cNvPr id="624737" name="AutoShape 97">
            <a:extLst>
              <a:ext uri="{FF2B5EF4-FFF2-40B4-BE49-F238E27FC236}">
                <a16:creationId xmlns:a16="http://schemas.microsoft.com/office/drawing/2014/main" id="{4039B720-07B3-BCAF-56A4-38F9676D680C}"/>
              </a:ext>
            </a:extLst>
          </p:cNvPr>
          <p:cNvSpPr>
            <a:spLocks noChangeArrowheads="1"/>
          </p:cNvSpPr>
          <p:nvPr/>
        </p:nvSpPr>
        <p:spPr bwMode="auto">
          <a:xfrm>
            <a:off x="738188" y="5349875"/>
            <a:ext cx="7604125" cy="479425"/>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id-ID" sz="2800">
              <a:solidFill>
                <a:srgbClr val="FFF30C"/>
              </a:solidFill>
              <a:latin typeface="Comic Sans MS" charset="0"/>
              <a:ea typeface="+mn-ea"/>
            </a:endParaRPr>
          </a:p>
        </p:txBody>
      </p:sp>
      <p:grpSp>
        <p:nvGrpSpPr>
          <p:cNvPr id="56376" name="Group 98">
            <a:extLst>
              <a:ext uri="{FF2B5EF4-FFF2-40B4-BE49-F238E27FC236}">
                <a16:creationId xmlns:a16="http://schemas.microsoft.com/office/drawing/2014/main" id="{43D53346-2185-0FCA-305A-0D9ACC93A949}"/>
              </a:ext>
            </a:extLst>
          </p:cNvPr>
          <p:cNvGrpSpPr>
            <a:grpSpLocks/>
          </p:cNvGrpSpPr>
          <p:nvPr/>
        </p:nvGrpSpPr>
        <p:grpSpPr bwMode="auto">
          <a:xfrm>
            <a:off x="8018463" y="3436938"/>
            <a:ext cx="981075" cy="1843087"/>
            <a:chOff x="5051" y="2165"/>
            <a:chExt cx="618" cy="1161"/>
          </a:xfrm>
        </p:grpSpPr>
        <p:grpSp>
          <p:nvGrpSpPr>
            <p:cNvPr id="56424" name="Group 99">
              <a:extLst>
                <a:ext uri="{FF2B5EF4-FFF2-40B4-BE49-F238E27FC236}">
                  <a16:creationId xmlns:a16="http://schemas.microsoft.com/office/drawing/2014/main" id="{86A95610-B7ED-74CD-1B8D-EC3BE9DE7649}"/>
                </a:ext>
              </a:extLst>
            </p:cNvPr>
            <p:cNvGrpSpPr>
              <a:grpSpLocks/>
            </p:cNvGrpSpPr>
            <p:nvPr/>
          </p:nvGrpSpPr>
          <p:grpSpPr bwMode="auto">
            <a:xfrm>
              <a:off x="5051" y="2165"/>
              <a:ext cx="618" cy="1161"/>
              <a:chOff x="5051" y="2165"/>
              <a:chExt cx="618" cy="1161"/>
            </a:xfrm>
          </p:grpSpPr>
          <p:sp>
            <p:nvSpPr>
              <p:cNvPr id="56426" name="Freeform 100">
                <a:extLst>
                  <a:ext uri="{FF2B5EF4-FFF2-40B4-BE49-F238E27FC236}">
                    <a16:creationId xmlns:a16="http://schemas.microsoft.com/office/drawing/2014/main" id="{64484C1C-BBDC-DE79-37BF-6113951876E6}"/>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427" name="AutoShape 101">
                <a:extLst>
                  <a:ext uri="{FF2B5EF4-FFF2-40B4-BE49-F238E27FC236}">
                    <a16:creationId xmlns:a16="http://schemas.microsoft.com/office/drawing/2014/main" id="{52784466-1CDB-2AE7-1026-F24AE17A7F82}"/>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28" name="Rectangle 102">
                <a:extLst>
                  <a:ext uri="{FF2B5EF4-FFF2-40B4-BE49-F238E27FC236}">
                    <a16:creationId xmlns:a16="http://schemas.microsoft.com/office/drawing/2014/main" id="{4A218C45-E2CB-2226-28AF-D4E8B3DF8F3D}"/>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29" name="Line 103">
                <a:extLst>
                  <a:ext uri="{FF2B5EF4-FFF2-40B4-BE49-F238E27FC236}">
                    <a16:creationId xmlns:a16="http://schemas.microsoft.com/office/drawing/2014/main" id="{389F9222-0723-5A2C-299F-3D0484116343}"/>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30" name="Rectangle 104">
                <a:extLst>
                  <a:ext uri="{FF2B5EF4-FFF2-40B4-BE49-F238E27FC236}">
                    <a16:creationId xmlns:a16="http://schemas.microsoft.com/office/drawing/2014/main" id="{D1E0E006-5B50-D840-9B52-6128E8A21102}"/>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1" name="Rectangle 105">
                <a:extLst>
                  <a:ext uri="{FF2B5EF4-FFF2-40B4-BE49-F238E27FC236}">
                    <a16:creationId xmlns:a16="http://schemas.microsoft.com/office/drawing/2014/main" id="{28E13453-F644-FB9B-3E99-C095E315C7C2}"/>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2" name="Line 106">
                <a:extLst>
                  <a:ext uri="{FF2B5EF4-FFF2-40B4-BE49-F238E27FC236}">
                    <a16:creationId xmlns:a16="http://schemas.microsoft.com/office/drawing/2014/main" id="{2225BB9E-AF30-8F70-4811-89780799FC08}"/>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33" name="Line 107">
                <a:extLst>
                  <a:ext uri="{FF2B5EF4-FFF2-40B4-BE49-F238E27FC236}">
                    <a16:creationId xmlns:a16="http://schemas.microsoft.com/office/drawing/2014/main" id="{F8205285-E487-5953-F2C6-8F26420E55B4}"/>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34" name="Line 108">
                <a:extLst>
                  <a:ext uri="{FF2B5EF4-FFF2-40B4-BE49-F238E27FC236}">
                    <a16:creationId xmlns:a16="http://schemas.microsoft.com/office/drawing/2014/main" id="{8237BBE1-D697-321E-48AF-678F8086AE31}"/>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35" name="Line 109">
                <a:extLst>
                  <a:ext uri="{FF2B5EF4-FFF2-40B4-BE49-F238E27FC236}">
                    <a16:creationId xmlns:a16="http://schemas.microsoft.com/office/drawing/2014/main" id="{4E3892F1-20B5-5013-242E-3FF4C5460348}"/>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36" name="Line 110">
                <a:extLst>
                  <a:ext uri="{FF2B5EF4-FFF2-40B4-BE49-F238E27FC236}">
                    <a16:creationId xmlns:a16="http://schemas.microsoft.com/office/drawing/2014/main" id="{16DC7465-6194-4DB4-5DAD-2B74D7F0A43A}"/>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37" name="Line 111">
                <a:extLst>
                  <a:ext uri="{FF2B5EF4-FFF2-40B4-BE49-F238E27FC236}">
                    <a16:creationId xmlns:a16="http://schemas.microsoft.com/office/drawing/2014/main" id="{CB416583-369E-1B4B-8D0F-D88C30DEC539}"/>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38" name="Line 112">
                <a:extLst>
                  <a:ext uri="{FF2B5EF4-FFF2-40B4-BE49-F238E27FC236}">
                    <a16:creationId xmlns:a16="http://schemas.microsoft.com/office/drawing/2014/main" id="{66ED233D-CA98-5BA4-8BB1-5CF2CF13284C}"/>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39" name="Line 113">
                <a:extLst>
                  <a:ext uri="{FF2B5EF4-FFF2-40B4-BE49-F238E27FC236}">
                    <a16:creationId xmlns:a16="http://schemas.microsoft.com/office/drawing/2014/main" id="{83C263D1-F3C5-8856-40AB-1CF2B985AB3F}"/>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40" name="Line 114">
                <a:extLst>
                  <a:ext uri="{FF2B5EF4-FFF2-40B4-BE49-F238E27FC236}">
                    <a16:creationId xmlns:a16="http://schemas.microsoft.com/office/drawing/2014/main" id="{ED299862-C2F9-4E35-A1F3-B04AC3122703}"/>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41" name="Line 115">
                <a:extLst>
                  <a:ext uri="{FF2B5EF4-FFF2-40B4-BE49-F238E27FC236}">
                    <a16:creationId xmlns:a16="http://schemas.microsoft.com/office/drawing/2014/main" id="{37089BFF-0067-91EF-6D62-51CB67B556F5}"/>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42" name="Rectangle 116">
                <a:extLst>
                  <a:ext uri="{FF2B5EF4-FFF2-40B4-BE49-F238E27FC236}">
                    <a16:creationId xmlns:a16="http://schemas.microsoft.com/office/drawing/2014/main" id="{F026838C-8BAE-14C3-8A7A-24B4529BEC30}"/>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56425" name="Rectangle 117">
              <a:extLst>
                <a:ext uri="{FF2B5EF4-FFF2-40B4-BE49-F238E27FC236}">
                  <a16:creationId xmlns:a16="http://schemas.microsoft.com/office/drawing/2014/main" id="{01A58746-4A3A-C279-4DFC-7E87CFB538AC}"/>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grpSp>
        <p:nvGrpSpPr>
          <p:cNvPr id="56377" name="Group 118">
            <a:extLst>
              <a:ext uri="{FF2B5EF4-FFF2-40B4-BE49-F238E27FC236}">
                <a16:creationId xmlns:a16="http://schemas.microsoft.com/office/drawing/2014/main" id="{2DE7DED9-2143-912F-8A61-30634B41A90E}"/>
              </a:ext>
            </a:extLst>
          </p:cNvPr>
          <p:cNvGrpSpPr>
            <a:grpSpLocks/>
          </p:cNvGrpSpPr>
          <p:nvPr/>
        </p:nvGrpSpPr>
        <p:grpSpPr bwMode="auto">
          <a:xfrm>
            <a:off x="8018463" y="3436938"/>
            <a:ext cx="981075" cy="1843087"/>
            <a:chOff x="5051" y="2165"/>
            <a:chExt cx="618" cy="1161"/>
          </a:xfrm>
        </p:grpSpPr>
        <p:grpSp>
          <p:nvGrpSpPr>
            <p:cNvPr id="56405" name="Group 119">
              <a:extLst>
                <a:ext uri="{FF2B5EF4-FFF2-40B4-BE49-F238E27FC236}">
                  <a16:creationId xmlns:a16="http://schemas.microsoft.com/office/drawing/2014/main" id="{03C9C847-D067-7FB2-8B7F-F24B34ED5C78}"/>
                </a:ext>
              </a:extLst>
            </p:cNvPr>
            <p:cNvGrpSpPr>
              <a:grpSpLocks/>
            </p:cNvGrpSpPr>
            <p:nvPr/>
          </p:nvGrpSpPr>
          <p:grpSpPr bwMode="auto">
            <a:xfrm>
              <a:off x="5051" y="2165"/>
              <a:ext cx="618" cy="1161"/>
              <a:chOff x="5051" y="2165"/>
              <a:chExt cx="618" cy="1161"/>
            </a:xfrm>
          </p:grpSpPr>
          <p:sp>
            <p:nvSpPr>
              <p:cNvPr id="56407" name="Freeform 120">
                <a:extLst>
                  <a:ext uri="{FF2B5EF4-FFF2-40B4-BE49-F238E27FC236}">
                    <a16:creationId xmlns:a16="http://schemas.microsoft.com/office/drawing/2014/main" id="{D9311CC4-9B7A-4252-757D-E4ED8E0828C5}"/>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408" name="AutoShape 121">
                <a:extLst>
                  <a:ext uri="{FF2B5EF4-FFF2-40B4-BE49-F238E27FC236}">
                    <a16:creationId xmlns:a16="http://schemas.microsoft.com/office/drawing/2014/main" id="{36F75581-B6EE-6D14-9AAE-6C5BD7B9ED9A}"/>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09" name="Rectangle 122">
                <a:extLst>
                  <a:ext uri="{FF2B5EF4-FFF2-40B4-BE49-F238E27FC236}">
                    <a16:creationId xmlns:a16="http://schemas.microsoft.com/office/drawing/2014/main" id="{56DB4E61-F427-6485-CCEB-43E5EED6FBB0}"/>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10" name="Line 123">
                <a:extLst>
                  <a:ext uri="{FF2B5EF4-FFF2-40B4-BE49-F238E27FC236}">
                    <a16:creationId xmlns:a16="http://schemas.microsoft.com/office/drawing/2014/main" id="{40A385E4-11E5-4FCB-C978-E1C999CA748E}"/>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11" name="Rectangle 124">
                <a:extLst>
                  <a:ext uri="{FF2B5EF4-FFF2-40B4-BE49-F238E27FC236}">
                    <a16:creationId xmlns:a16="http://schemas.microsoft.com/office/drawing/2014/main" id="{0A27C273-9866-2B32-D1EB-2C8368935872}"/>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12" name="Rectangle 125">
                <a:extLst>
                  <a:ext uri="{FF2B5EF4-FFF2-40B4-BE49-F238E27FC236}">
                    <a16:creationId xmlns:a16="http://schemas.microsoft.com/office/drawing/2014/main" id="{869C6584-4A70-EF7F-BBD0-6A72DCD7D181}"/>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13" name="Line 126">
                <a:extLst>
                  <a:ext uri="{FF2B5EF4-FFF2-40B4-BE49-F238E27FC236}">
                    <a16:creationId xmlns:a16="http://schemas.microsoft.com/office/drawing/2014/main" id="{7784B916-2A8E-76C4-B025-3DFA965402FA}"/>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14" name="Line 127">
                <a:extLst>
                  <a:ext uri="{FF2B5EF4-FFF2-40B4-BE49-F238E27FC236}">
                    <a16:creationId xmlns:a16="http://schemas.microsoft.com/office/drawing/2014/main" id="{5BBB836E-FCC2-61A2-BAA0-DBFFBE33ECC2}"/>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15" name="Line 128">
                <a:extLst>
                  <a:ext uri="{FF2B5EF4-FFF2-40B4-BE49-F238E27FC236}">
                    <a16:creationId xmlns:a16="http://schemas.microsoft.com/office/drawing/2014/main" id="{8FE6B1B0-A264-81B5-1401-D534BD7CBC9F}"/>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16" name="Line 129">
                <a:extLst>
                  <a:ext uri="{FF2B5EF4-FFF2-40B4-BE49-F238E27FC236}">
                    <a16:creationId xmlns:a16="http://schemas.microsoft.com/office/drawing/2014/main" id="{25555503-BE60-21A0-5DA0-72EE8785BBFB}"/>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17" name="Line 130">
                <a:extLst>
                  <a:ext uri="{FF2B5EF4-FFF2-40B4-BE49-F238E27FC236}">
                    <a16:creationId xmlns:a16="http://schemas.microsoft.com/office/drawing/2014/main" id="{364F88FA-DAC7-DD6B-09C1-0854967D49ED}"/>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18" name="Line 131">
                <a:extLst>
                  <a:ext uri="{FF2B5EF4-FFF2-40B4-BE49-F238E27FC236}">
                    <a16:creationId xmlns:a16="http://schemas.microsoft.com/office/drawing/2014/main" id="{A59CE129-7633-5B06-B381-4B99174FE472}"/>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19" name="Line 132">
                <a:extLst>
                  <a:ext uri="{FF2B5EF4-FFF2-40B4-BE49-F238E27FC236}">
                    <a16:creationId xmlns:a16="http://schemas.microsoft.com/office/drawing/2014/main" id="{9DC5A524-52FF-AE5E-95E3-1B4519DA6941}"/>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20" name="Line 133">
                <a:extLst>
                  <a:ext uri="{FF2B5EF4-FFF2-40B4-BE49-F238E27FC236}">
                    <a16:creationId xmlns:a16="http://schemas.microsoft.com/office/drawing/2014/main" id="{7B11726A-2283-4E25-8ECA-C4257F345C85}"/>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21" name="Line 134">
                <a:extLst>
                  <a:ext uri="{FF2B5EF4-FFF2-40B4-BE49-F238E27FC236}">
                    <a16:creationId xmlns:a16="http://schemas.microsoft.com/office/drawing/2014/main" id="{1BDDADE1-A4D0-427D-1C08-FC141AF236DE}"/>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22" name="Line 135">
                <a:extLst>
                  <a:ext uri="{FF2B5EF4-FFF2-40B4-BE49-F238E27FC236}">
                    <a16:creationId xmlns:a16="http://schemas.microsoft.com/office/drawing/2014/main" id="{D6BDF923-DD74-98CB-A629-6F137E25CA0D}"/>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23" name="Rectangle 136">
                <a:extLst>
                  <a:ext uri="{FF2B5EF4-FFF2-40B4-BE49-F238E27FC236}">
                    <a16:creationId xmlns:a16="http://schemas.microsoft.com/office/drawing/2014/main" id="{426D5B1D-599E-18C0-1BC4-01AC627DACA5}"/>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56406" name="Rectangle 137">
              <a:extLst>
                <a:ext uri="{FF2B5EF4-FFF2-40B4-BE49-F238E27FC236}">
                  <a16:creationId xmlns:a16="http://schemas.microsoft.com/office/drawing/2014/main" id="{4BAD9096-84F5-905A-8FB2-514CEC101684}"/>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56378" name="Rectangle 138">
            <a:extLst>
              <a:ext uri="{FF2B5EF4-FFF2-40B4-BE49-F238E27FC236}">
                <a16:creationId xmlns:a16="http://schemas.microsoft.com/office/drawing/2014/main" id="{FA2B3684-F6BD-51E5-C594-644632EE567C}"/>
              </a:ext>
            </a:extLst>
          </p:cNvPr>
          <p:cNvSpPr>
            <a:spLocks noChangeArrowheads="1"/>
          </p:cNvSpPr>
          <p:nvPr/>
        </p:nvSpPr>
        <p:spPr bwMode="auto">
          <a:xfrm>
            <a:off x="8032750" y="3973513"/>
            <a:ext cx="9636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chemeClr val="bg2"/>
                </a:solidFill>
                <a:latin typeface="Times" panose="02020603050405020304" pitchFamily="18" charset="0"/>
              </a:rPr>
              <a:t> </a:t>
            </a:r>
            <a:r>
              <a:rPr lang="en-US" altLang="en-US" sz="1000">
                <a:solidFill>
                  <a:schemeClr val="bg2"/>
                </a:solidFill>
                <a:latin typeface="Kerala" pitchFamily="2" charset="0"/>
              </a:rPr>
              <a:t>Õ¿Aíå æÄAí</a:t>
            </a:r>
          </a:p>
        </p:txBody>
      </p:sp>
      <p:sp>
        <p:nvSpPr>
          <p:cNvPr id="56379" name="Rectangle 139">
            <a:extLst>
              <a:ext uri="{FF2B5EF4-FFF2-40B4-BE49-F238E27FC236}">
                <a16:creationId xmlns:a16="http://schemas.microsoft.com/office/drawing/2014/main" id="{08EE718F-990C-B6B0-4CEE-18B9892A6463}"/>
              </a:ext>
            </a:extLst>
          </p:cNvPr>
          <p:cNvSpPr>
            <a:spLocks noChangeArrowheads="1"/>
          </p:cNvSpPr>
          <p:nvPr/>
        </p:nvSpPr>
        <p:spPr bwMode="auto">
          <a:xfrm>
            <a:off x="8002588" y="4483100"/>
            <a:ext cx="827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accent1"/>
                </a:solidFill>
                <a:latin typeface="Kerala" pitchFamily="2" charset="0"/>
              </a:rPr>
              <a:t>dÉÕÞºµzÞV</a:t>
            </a:r>
          </a:p>
        </p:txBody>
      </p:sp>
      <p:sp>
        <p:nvSpPr>
          <p:cNvPr id="56380" name="Rectangle 140">
            <a:extLst>
              <a:ext uri="{FF2B5EF4-FFF2-40B4-BE49-F238E27FC236}">
                <a16:creationId xmlns:a16="http://schemas.microsoft.com/office/drawing/2014/main" id="{DBBBBCCF-C4C6-5788-9581-01A3B407576E}"/>
              </a:ext>
            </a:extLst>
          </p:cNvPr>
          <p:cNvSpPr>
            <a:spLocks noChangeArrowheads="1"/>
          </p:cNvSpPr>
          <p:nvPr/>
        </p:nvSpPr>
        <p:spPr bwMode="auto">
          <a:xfrm>
            <a:off x="8031163" y="5003800"/>
            <a:ext cx="65246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¥ÖíÖâV</a:t>
            </a:r>
            <a:r>
              <a:rPr lang="en-US" altLang="en-US" sz="800" b="1">
                <a:solidFill>
                  <a:srgbClr val="000000"/>
                </a:solidFill>
                <a:latin typeface="Helvetica" pitchFamily="2" charset="0"/>
              </a:rPr>
              <a:t>  </a:t>
            </a:r>
          </a:p>
        </p:txBody>
      </p:sp>
      <p:sp>
        <p:nvSpPr>
          <p:cNvPr id="56381" name="Rectangle 141">
            <a:extLst>
              <a:ext uri="{FF2B5EF4-FFF2-40B4-BE49-F238E27FC236}">
                <a16:creationId xmlns:a16="http://schemas.microsoft.com/office/drawing/2014/main" id="{F6EE5EFE-254F-5DF5-90CF-C34289B5957F}"/>
              </a:ext>
            </a:extLst>
          </p:cNvPr>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20-J         20-R</a:t>
            </a:r>
          </a:p>
        </p:txBody>
      </p:sp>
      <p:grpSp>
        <p:nvGrpSpPr>
          <p:cNvPr id="56382" name="Group 142">
            <a:extLst>
              <a:ext uri="{FF2B5EF4-FFF2-40B4-BE49-F238E27FC236}">
                <a16:creationId xmlns:a16="http://schemas.microsoft.com/office/drawing/2014/main" id="{C41C4384-CC54-2583-3216-761880473EB9}"/>
              </a:ext>
            </a:extLst>
          </p:cNvPr>
          <p:cNvGrpSpPr>
            <a:grpSpLocks/>
          </p:cNvGrpSpPr>
          <p:nvPr/>
        </p:nvGrpSpPr>
        <p:grpSpPr bwMode="auto">
          <a:xfrm>
            <a:off x="8061325" y="4151313"/>
            <a:ext cx="931863" cy="377825"/>
            <a:chOff x="5078" y="2615"/>
            <a:chExt cx="587" cy="238"/>
          </a:xfrm>
        </p:grpSpPr>
        <p:sp>
          <p:nvSpPr>
            <p:cNvPr id="56402" name="Rectangle 143">
              <a:extLst>
                <a:ext uri="{FF2B5EF4-FFF2-40B4-BE49-F238E27FC236}">
                  <a16:creationId xmlns:a16="http://schemas.microsoft.com/office/drawing/2014/main" id="{28454204-8B8A-B1C5-BFE4-371CDA87BEF6}"/>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ÏßdØÞçÏ</a:t>
              </a:r>
              <a:endParaRPr lang="en-US" altLang="en-US" sz="800" b="1">
                <a:solidFill>
                  <a:srgbClr val="000000"/>
                </a:solidFill>
                <a:latin typeface="Helvetica" pitchFamily="2" charset="0"/>
              </a:endParaRPr>
            </a:p>
          </p:txBody>
        </p:sp>
        <p:sp>
          <p:nvSpPr>
            <p:cNvPr id="56403" name="Rectangle 144">
              <a:extLst>
                <a:ext uri="{FF2B5EF4-FFF2-40B4-BE49-F238E27FC236}">
                  <a16:creationId xmlns:a16="http://schemas.microsoft.com/office/drawing/2014/main" id="{3CCFB8C0-E6C0-D077-8239-4258C130764C}"/>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endParaRPr lang="en-US" altLang="en-US" sz="800" b="1">
                <a:solidFill>
                  <a:srgbClr val="000000"/>
                </a:solidFill>
                <a:latin typeface="Helvetica" pitchFamily="2" charset="0"/>
              </a:endParaRPr>
            </a:p>
          </p:txBody>
        </p:sp>
        <p:sp>
          <p:nvSpPr>
            <p:cNvPr id="56404" name="Rectangle 145">
              <a:extLst>
                <a:ext uri="{FF2B5EF4-FFF2-40B4-BE49-F238E27FC236}">
                  <a16:creationId xmlns:a16="http://schemas.microsoft.com/office/drawing/2014/main" id="{87C544BF-F0AE-8551-0FF9-9C77E83C2AC1}"/>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624786" name="Rectangle 146">
            <a:extLst>
              <a:ext uri="{FF2B5EF4-FFF2-40B4-BE49-F238E27FC236}">
                <a16:creationId xmlns:a16="http://schemas.microsoft.com/office/drawing/2014/main" id="{C6B2F5DA-6C85-2506-BCB4-C908A12FBB31}"/>
              </a:ext>
            </a:extLst>
          </p:cNvPr>
          <p:cNvSpPr>
            <a:spLocks noChangeArrowheads="1"/>
          </p:cNvSpPr>
          <p:nvPr/>
        </p:nvSpPr>
        <p:spPr bwMode="auto">
          <a:xfrm>
            <a:off x="8051800" y="3789363"/>
            <a:ext cx="1041400" cy="271462"/>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12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 </a:t>
            </a:r>
          </a:p>
        </p:txBody>
      </p:sp>
      <p:sp>
        <p:nvSpPr>
          <p:cNvPr id="56384" name="Rectangle 147">
            <a:extLst>
              <a:ext uri="{FF2B5EF4-FFF2-40B4-BE49-F238E27FC236}">
                <a16:creationId xmlns:a16="http://schemas.microsoft.com/office/drawing/2014/main" id="{1C74634F-D136-9D70-A32B-0C19CE1CF9A2}"/>
              </a:ext>
            </a:extLst>
          </p:cNvPr>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200        </a:t>
            </a:r>
          </a:p>
        </p:txBody>
      </p:sp>
      <p:grpSp>
        <p:nvGrpSpPr>
          <p:cNvPr id="8" name="Group 149">
            <a:extLst>
              <a:ext uri="{FF2B5EF4-FFF2-40B4-BE49-F238E27FC236}">
                <a16:creationId xmlns:a16="http://schemas.microsoft.com/office/drawing/2014/main" id="{3868A5A9-F673-ED89-5B8E-8240C95E537C}"/>
              </a:ext>
            </a:extLst>
          </p:cNvPr>
          <p:cNvGrpSpPr>
            <a:grpSpLocks/>
          </p:cNvGrpSpPr>
          <p:nvPr/>
        </p:nvGrpSpPr>
        <p:grpSpPr bwMode="auto">
          <a:xfrm>
            <a:off x="6299200" y="985838"/>
            <a:ext cx="2000250" cy="1327150"/>
            <a:chOff x="3968" y="621"/>
            <a:chExt cx="1260" cy="836"/>
          </a:xfrm>
        </p:grpSpPr>
        <p:sp>
          <p:nvSpPr>
            <p:cNvPr id="624790" name="Freeform 150">
              <a:extLst>
                <a:ext uri="{FF2B5EF4-FFF2-40B4-BE49-F238E27FC236}">
                  <a16:creationId xmlns:a16="http://schemas.microsoft.com/office/drawing/2014/main" id="{50613C55-8E60-41E1-BD72-C9CB0F3DB9E0}"/>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791" name="Freeform 151">
              <a:extLst>
                <a:ext uri="{FF2B5EF4-FFF2-40B4-BE49-F238E27FC236}">
                  <a16:creationId xmlns:a16="http://schemas.microsoft.com/office/drawing/2014/main" id="{555B966A-D972-4655-A2DC-735B38E45019}"/>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792" name="Freeform 152">
              <a:extLst>
                <a:ext uri="{FF2B5EF4-FFF2-40B4-BE49-F238E27FC236}">
                  <a16:creationId xmlns:a16="http://schemas.microsoft.com/office/drawing/2014/main" id="{5D902B5F-C81E-7D3C-27CD-B32A77C63897}"/>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793" name="Freeform 153">
              <a:extLst>
                <a:ext uri="{FF2B5EF4-FFF2-40B4-BE49-F238E27FC236}">
                  <a16:creationId xmlns:a16="http://schemas.microsoft.com/office/drawing/2014/main" id="{1DB8999D-FA2D-99B0-3770-EE4DF11D2808}"/>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794" name="Freeform 154">
              <a:extLst>
                <a:ext uri="{FF2B5EF4-FFF2-40B4-BE49-F238E27FC236}">
                  <a16:creationId xmlns:a16="http://schemas.microsoft.com/office/drawing/2014/main" id="{B73ADCFD-1487-8902-988B-51E8CB681AB3}"/>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795" name="Freeform 155">
              <a:extLst>
                <a:ext uri="{FF2B5EF4-FFF2-40B4-BE49-F238E27FC236}">
                  <a16:creationId xmlns:a16="http://schemas.microsoft.com/office/drawing/2014/main" id="{1BF16880-84DD-3098-9157-956B9F9D8E89}"/>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sp>
        <p:nvSpPr>
          <p:cNvPr id="624796" name="Freeform 156">
            <a:extLst>
              <a:ext uri="{FF2B5EF4-FFF2-40B4-BE49-F238E27FC236}">
                <a16:creationId xmlns:a16="http://schemas.microsoft.com/office/drawing/2014/main" id="{1686DC5A-3CCF-063D-3231-7D0EC52DB879}"/>
              </a:ext>
            </a:extLst>
          </p:cNvPr>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797" name="Freeform 157">
            <a:extLst>
              <a:ext uri="{FF2B5EF4-FFF2-40B4-BE49-F238E27FC236}">
                <a16:creationId xmlns:a16="http://schemas.microsoft.com/office/drawing/2014/main" id="{08D4CF7B-4740-A05C-C10E-4CA41B6B39EB}"/>
              </a:ext>
            </a:extLst>
          </p:cNvPr>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736" name="Oval 96">
            <a:extLst>
              <a:ext uri="{FF2B5EF4-FFF2-40B4-BE49-F238E27FC236}">
                <a16:creationId xmlns:a16="http://schemas.microsoft.com/office/drawing/2014/main" id="{B985CE59-7D34-4983-3C77-1B0A9FDD867C}"/>
              </a:ext>
            </a:extLst>
          </p:cNvPr>
          <p:cNvSpPr>
            <a:spLocks noChangeArrowheads="1"/>
          </p:cNvSpPr>
          <p:nvPr/>
        </p:nvSpPr>
        <p:spPr bwMode="auto">
          <a:xfrm>
            <a:off x="4654550" y="4770438"/>
            <a:ext cx="2527300" cy="547687"/>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9" name="Group 158">
            <a:extLst>
              <a:ext uri="{FF2B5EF4-FFF2-40B4-BE49-F238E27FC236}">
                <a16:creationId xmlns:a16="http://schemas.microsoft.com/office/drawing/2014/main" id="{C45F642A-2884-67C7-8FE8-8875A6138513}"/>
              </a:ext>
            </a:extLst>
          </p:cNvPr>
          <p:cNvGrpSpPr>
            <a:grpSpLocks/>
          </p:cNvGrpSpPr>
          <p:nvPr/>
        </p:nvGrpSpPr>
        <p:grpSpPr bwMode="auto">
          <a:xfrm>
            <a:off x="6308725" y="981075"/>
            <a:ext cx="2000250" cy="1327150"/>
            <a:chOff x="3968" y="621"/>
            <a:chExt cx="1260" cy="836"/>
          </a:xfrm>
        </p:grpSpPr>
        <p:sp>
          <p:nvSpPr>
            <p:cNvPr id="624799" name="Freeform 159">
              <a:extLst>
                <a:ext uri="{FF2B5EF4-FFF2-40B4-BE49-F238E27FC236}">
                  <a16:creationId xmlns:a16="http://schemas.microsoft.com/office/drawing/2014/main" id="{B861459C-F000-F9E7-CA93-5ECF09519BAB}"/>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800" name="Freeform 160">
              <a:extLst>
                <a:ext uri="{FF2B5EF4-FFF2-40B4-BE49-F238E27FC236}">
                  <a16:creationId xmlns:a16="http://schemas.microsoft.com/office/drawing/2014/main" id="{899F94FE-0EB9-AF71-FC33-A01F1E6EC5CF}"/>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801" name="Freeform 161">
              <a:extLst>
                <a:ext uri="{FF2B5EF4-FFF2-40B4-BE49-F238E27FC236}">
                  <a16:creationId xmlns:a16="http://schemas.microsoft.com/office/drawing/2014/main" id="{B0FD61E6-E5DD-E32E-CF85-AEBCD907EF7E}"/>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802" name="Freeform 162">
              <a:extLst>
                <a:ext uri="{FF2B5EF4-FFF2-40B4-BE49-F238E27FC236}">
                  <a16:creationId xmlns:a16="http://schemas.microsoft.com/office/drawing/2014/main" id="{CC9140E0-56AF-3325-3157-EF6ED33C36A1}"/>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803" name="Freeform 163">
              <a:extLst>
                <a:ext uri="{FF2B5EF4-FFF2-40B4-BE49-F238E27FC236}">
                  <a16:creationId xmlns:a16="http://schemas.microsoft.com/office/drawing/2014/main" id="{0D7707F0-C7C4-85D3-6640-7414F97EA8DB}"/>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4804" name="Freeform 164">
              <a:extLst>
                <a:ext uri="{FF2B5EF4-FFF2-40B4-BE49-F238E27FC236}">
                  <a16:creationId xmlns:a16="http://schemas.microsoft.com/office/drawing/2014/main" id="{210713AE-B89B-31D4-4364-34C2F9B419A8}"/>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24797"/>
                                        </p:tgtEl>
                                        <p:attrNameLst>
                                          <p:attrName>style.visibility</p:attrName>
                                        </p:attrNameLst>
                                      </p:cBhvr>
                                      <p:to>
                                        <p:strVal val="visible"/>
                                      </p:to>
                                    </p:set>
                                    <p:animEffect transition="in" filter="wipe(right)">
                                      <p:cBhvr>
                                        <p:cTn id="7" dur="500"/>
                                        <p:tgtEl>
                                          <p:spTgt spid="62479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24796"/>
                                        </p:tgtEl>
                                        <p:attrNameLst>
                                          <p:attrName>style.visibility</p:attrName>
                                        </p:attrNameLst>
                                      </p:cBhvr>
                                      <p:to>
                                        <p:strVal val="visible"/>
                                      </p:to>
                                    </p:set>
                                    <p:animEffect transition="in" filter="wipe(left)">
                                      <p:cBhvr>
                                        <p:cTn id="11" dur="500"/>
                                        <p:tgtEl>
                                          <p:spTgt spid="624796"/>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0" fill="hold"/>
                                        <p:tgtEl>
                                          <p:spTgt spid="8"/>
                                        </p:tgtEl>
                                        <p:attrNameLst>
                                          <p:attrName>ppt_w</p:attrName>
                                        </p:attrNameLst>
                                      </p:cBhvr>
                                      <p:tavLst>
                                        <p:tav tm="0" fmla="#ppt_w*sin(2.5*pi*$)">
                                          <p:val>
                                            <p:fltVal val="0"/>
                                          </p:val>
                                        </p:tav>
                                        <p:tav tm="100000">
                                          <p:val>
                                            <p:fltVal val="1"/>
                                          </p:val>
                                        </p:tav>
                                      </p:tavLst>
                                    </p:anim>
                                    <p:anim calcmode="lin" valueType="num">
                                      <p:cBhvr>
                                        <p:cTn id="16" dur="5000" fill="hold"/>
                                        <p:tgtEl>
                                          <p:spTgt spid="8"/>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624737"/>
                                        </p:tgtEl>
                                        <p:attrNameLst>
                                          <p:attrName>style.visibility</p:attrName>
                                        </p:attrNameLst>
                                      </p:cBhvr>
                                      <p:to>
                                        <p:strVal val="visible"/>
                                      </p:to>
                                    </p:set>
                                    <p:animEffect transition="in" filter="box(out)">
                                      <p:cBhvr>
                                        <p:cTn id="20" dur="500"/>
                                        <p:tgtEl>
                                          <p:spTgt spid="624737"/>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strVal val="(6*min(max(#ppt_w*#ppt_h,.3),1)-7.4)/-.7*#ppt_w"/>
                                          </p:val>
                                        </p:tav>
                                        <p:tav tm="100000">
                                          <p:val>
                                            <p:strVal val="#ppt_w"/>
                                          </p:val>
                                        </p:tav>
                                      </p:tavLst>
                                    </p:anim>
                                    <p:anim calcmode="lin" valueType="num">
                                      <p:cBhvr>
                                        <p:cTn id="25" dur="500" fill="hold"/>
                                        <p:tgtEl>
                                          <p:spTgt spid="9"/>
                                        </p:tgtEl>
                                        <p:attrNameLst>
                                          <p:attrName>ppt_h</p:attrName>
                                        </p:attrNameLst>
                                      </p:cBhvr>
                                      <p:tavLst>
                                        <p:tav tm="0">
                                          <p:val>
                                            <p:strVal val="(6*min(max(#ppt_w*#ppt_h,.3),1)-7.4)/-.7*#ppt_h"/>
                                          </p:val>
                                        </p:tav>
                                        <p:tav tm="100000">
                                          <p:val>
                                            <p:strVal val="#ppt_h"/>
                                          </p:val>
                                        </p:tav>
                                      </p:tavLst>
                                    </p:anim>
                                    <p:anim calcmode="lin" valueType="num">
                                      <p:cBhvr>
                                        <p:cTn id="26" dur="500" fill="hold"/>
                                        <p:tgtEl>
                                          <p:spTgt spid="9"/>
                                        </p:tgtEl>
                                        <p:attrNameLst>
                                          <p:attrName>ppt_x</p:attrName>
                                        </p:attrNameLst>
                                      </p:cBhvr>
                                      <p:tavLst>
                                        <p:tav tm="0">
                                          <p:val>
                                            <p:fltVal val="0.5"/>
                                          </p:val>
                                        </p:tav>
                                        <p:tav tm="100000">
                                          <p:val>
                                            <p:strVal val="#ppt_x"/>
                                          </p:val>
                                        </p:tav>
                                      </p:tavLst>
                                    </p:anim>
                                    <p:anim calcmode="lin" valueType="num">
                                      <p:cBhvr>
                                        <p:cTn id="27"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24736"/>
                                        </p:tgtEl>
                                        <p:attrNameLst>
                                          <p:attrName>style.visibility</p:attrName>
                                        </p:attrNameLst>
                                      </p:cBhvr>
                                      <p:to>
                                        <p:strVal val="visible"/>
                                      </p:to>
                                    </p:set>
                                    <p:animEffect transition="in" filter="box(out)">
                                      <p:cBhvr>
                                        <p:cTn id="32" dur="500"/>
                                        <p:tgtEl>
                                          <p:spTgt spid="624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37" grpId="0" animBg="1" autoUpdateAnimBg="0"/>
      <p:bldP spid="6247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461248C-0B00-CA31-AD3F-DDE25482990B}"/>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47" name="Freeform 3">
            <a:extLst>
              <a:ext uri="{FF2B5EF4-FFF2-40B4-BE49-F238E27FC236}">
                <a16:creationId xmlns:a16="http://schemas.microsoft.com/office/drawing/2014/main" id="{F9D90C30-A507-7DBC-1584-607362147B68}"/>
              </a:ext>
            </a:extLst>
          </p:cNvPr>
          <p:cNvSpPr>
            <a:spLocks/>
          </p:cNvSpPr>
          <p:nvPr/>
        </p:nvSpPr>
        <p:spPr bwMode="auto">
          <a:xfrm>
            <a:off x="1616075" y="858838"/>
            <a:ext cx="1620838" cy="3049587"/>
          </a:xfrm>
          <a:custGeom>
            <a:avLst/>
            <a:gdLst>
              <a:gd name="T0" fmla="*/ 2147483646 w 1021"/>
              <a:gd name="T1" fmla="*/ 60483740 h 1921"/>
              <a:gd name="T2" fmla="*/ 2147483646 w 1021"/>
              <a:gd name="T3" fmla="*/ 181451220 h 1921"/>
              <a:gd name="T4" fmla="*/ 2147483646 w 1021"/>
              <a:gd name="T5" fmla="*/ 302418700 h 1921"/>
              <a:gd name="T6" fmla="*/ 2147483646 w 1021"/>
              <a:gd name="T7" fmla="*/ 453628051 h 1921"/>
              <a:gd name="T8" fmla="*/ 2147483646 w 1021"/>
              <a:gd name="T9" fmla="*/ 604837401 h 1921"/>
              <a:gd name="T10" fmla="*/ 2147483646 w 1021"/>
              <a:gd name="T11" fmla="*/ 756046751 h 1921"/>
              <a:gd name="T12" fmla="*/ 2147483646 w 1021"/>
              <a:gd name="T13" fmla="*/ 877014231 h 1921"/>
              <a:gd name="T14" fmla="*/ 2147483646 w 1021"/>
              <a:gd name="T15" fmla="*/ 997981711 h 1921"/>
              <a:gd name="T16" fmla="*/ 2147483646 w 1021"/>
              <a:gd name="T17" fmla="*/ 1149191062 h 1921"/>
              <a:gd name="T18" fmla="*/ 2147483646 w 1021"/>
              <a:gd name="T19" fmla="*/ 1300400412 h 1921"/>
              <a:gd name="T20" fmla="*/ 2147483646 w 1021"/>
              <a:gd name="T21" fmla="*/ 1421367892 h 1921"/>
              <a:gd name="T22" fmla="*/ 2147483646 w 1021"/>
              <a:gd name="T23" fmla="*/ 1602819112 h 1921"/>
              <a:gd name="T24" fmla="*/ 2147483646 w 1021"/>
              <a:gd name="T25" fmla="*/ 1754028462 h 1921"/>
              <a:gd name="T26" fmla="*/ 2147483646 w 1021"/>
              <a:gd name="T27" fmla="*/ 1874995943 h 1921"/>
              <a:gd name="T28" fmla="*/ 2147483646 w 1021"/>
              <a:gd name="T29" fmla="*/ 1995963423 h 1921"/>
              <a:gd name="T30" fmla="*/ 2147483646 w 1021"/>
              <a:gd name="T31" fmla="*/ 2147483646 h 1921"/>
              <a:gd name="T32" fmla="*/ 2147483646 w 1021"/>
              <a:gd name="T33" fmla="*/ 2147483646 h 1921"/>
              <a:gd name="T34" fmla="*/ 2147483646 w 1021"/>
              <a:gd name="T35" fmla="*/ 2147483646 h 1921"/>
              <a:gd name="T36" fmla="*/ 2147483646 w 1021"/>
              <a:gd name="T37" fmla="*/ 2147483646 h 1921"/>
              <a:gd name="T38" fmla="*/ 2116931903 w 1021"/>
              <a:gd name="T39" fmla="*/ 2147483646 h 1921"/>
              <a:gd name="T40" fmla="*/ 2086690019 w 1021"/>
              <a:gd name="T41" fmla="*/ 2147483646 h 1921"/>
              <a:gd name="T42" fmla="*/ 1995964366 w 1021"/>
              <a:gd name="T43" fmla="*/ 2147483646 h 1921"/>
              <a:gd name="T44" fmla="*/ 1935480597 w 1021"/>
              <a:gd name="T45" fmla="*/ 2147483646 h 1921"/>
              <a:gd name="T46" fmla="*/ 1844754944 w 1021"/>
              <a:gd name="T47" fmla="*/ 2147483646 h 1921"/>
              <a:gd name="T48" fmla="*/ 1754029291 w 1021"/>
              <a:gd name="T49" fmla="*/ 2147483646 h 1921"/>
              <a:gd name="T50" fmla="*/ 1663303638 w 1021"/>
              <a:gd name="T51" fmla="*/ 2147483646 h 1921"/>
              <a:gd name="T52" fmla="*/ 1602819869 w 1021"/>
              <a:gd name="T53" fmla="*/ 2147483646 h 1921"/>
              <a:gd name="T54" fmla="*/ 1512094216 w 1021"/>
              <a:gd name="T55" fmla="*/ 2147483646 h 1921"/>
              <a:gd name="T56" fmla="*/ 1421368563 w 1021"/>
              <a:gd name="T57" fmla="*/ 2147483646 h 1921"/>
              <a:gd name="T58" fmla="*/ 1360884795 w 1021"/>
              <a:gd name="T59" fmla="*/ 2147483646 h 1921"/>
              <a:gd name="T60" fmla="*/ 1300401026 w 1021"/>
              <a:gd name="T61" fmla="*/ 2147483646 h 1921"/>
              <a:gd name="T62" fmla="*/ 1209675373 w 1021"/>
              <a:gd name="T63" fmla="*/ 2147483646 h 1921"/>
              <a:gd name="T64" fmla="*/ 1088707836 w 1021"/>
              <a:gd name="T65" fmla="*/ 2147483646 h 1921"/>
              <a:gd name="T66" fmla="*/ 997982183 w 1021"/>
              <a:gd name="T67" fmla="*/ 2147483646 h 1921"/>
              <a:gd name="T68" fmla="*/ 846772761 w 1021"/>
              <a:gd name="T69" fmla="*/ 2147483646 h 1921"/>
              <a:gd name="T70" fmla="*/ 725805224 w 1021"/>
              <a:gd name="T71" fmla="*/ 2147483646 h 1921"/>
              <a:gd name="T72" fmla="*/ 574595802 w 1021"/>
              <a:gd name="T73" fmla="*/ 2147483646 h 1921"/>
              <a:gd name="T74" fmla="*/ 423386381 w 1021"/>
              <a:gd name="T75" fmla="*/ 2147483646 h 1921"/>
              <a:gd name="T76" fmla="*/ 241935075 w 1021"/>
              <a:gd name="T77" fmla="*/ 2147483646 h 1921"/>
              <a:gd name="T78" fmla="*/ 120967537 w 1021"/>
              <a:gd name="T79" fmla="*/ 2147483646 h 1921"/>
              <a:gd name="T80" fmla="*/ 0 w 1021"/>
              <a:gd name="T81" fmla="*/ 2147483646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5668" name="Rectangle 4">
            <a:extLst>
              <a:ext uri="{FF2B5EF4-FFF2-40B4-BE49-F238E27FC236}">
                <a16:creationId xmlns:a16="http://schemas.microsoft.com/office/drawing/2014/main" id="{2644A7DB-CF3C-C612-FF81-148E529A968D}"/>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7349" name="Rectangle 5">
            <a:extLst>
              <a:ext uri="{FF2B5EF4-FFF2-40B4-BE49-F238E27FC236}">
                <a16:creationId xmlns:a16="http://schemas.microsoft.com/office/drawing/2014/main" id="{DD6742BD-9FCB-6FB9-5D88-52BE3CEDBA41}"/>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50" name="Freeform 6">
            <a:extLst>
              <a:ext uri="{FF2B5EF4-FFF2-40B4-BE49-F238E27FC236}">
                <a16:creationId xmlns:a16="http://schemas.microsoft.com/office/drawing/2014/main" id="{0A8E678B-D1AB-4921-A86A-1884D0D6FEE7}"/>
              </a:ext>
            </a:extLst>
          </p:cNvPr>
          <p:cNvSpPr>
            <a:spLocks/>
          </p:cNvSpPr>
          <p:nvPr/>
        </p:nvSpPr>
        <p:spPr bwMode="auto">
          <a:xfrm>
            <a:off x="6991350" y="3978275"/>
            <a:ext cx="1430338" cy="2097088"/>
          </a:xfrm>
          <a:custGeom>
            <a:avLst/>
            <a:gdLst>
              <a:gd name="T0" fmla="*/ 2147483646 w 901"/>
              <a:gd name="T1" fmla="*/ 0 h 1321"/>
              <a:gd name="T2" fmla="*/ 2147483646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6 h 1321"/>
              <a:gd name="T84" fmla="*/ 362902627 w 901"/>
              <a:gd name="T85" fmla="*/ 2147483646 h 1321"/>
              <a:gd name="T86" fmla="*/ 332660741 w 901"/>
              <a:gd name="T87" fmla="*/ 2147483646 h 1321"/>
              <a:gd name="T88" fmla="*/ 302418856 w 901"/>
              <a:gd name="T89" fmla="*/ 2147483646 h 1321"/>
              <a:gd name="T90" fmla="*/ 302418856 w 901"/>
              <a:gd name="T91" fmla="*/ 2147483646 h 1321"/>
              <a:gd name="T92" fmla="*/ 272176970 w 901"/>
              <a:gd name="T93" fmla="*/ 2147483646 h 1321"/>
              <a:gd name="T94" fmla="*/ 241935085 w 901"/>
              <a:gd name="T95" fmla="*/ 2147483646 h 1321"/>
              <a:gd name="T96" fmla="*/ 241935085 w 901"/>
              <a:gd name="T97" fmla="*/ 2147483646 h 1321"/>
              <a:gd name="T98" fmla="*/ 211693199 w 901"/>
              <a:gd name="T99" fmla="*/ 2147483646 h 1321"/>
              <a:gd name="T100" fmla="*/ 181451313 w 901"/>
              <a:gd name="T101" fmla="*/ 2147483646 h 1321"/>
              <a:gd name="T102" fmla="*/ 151209428 w 901"/>
              <a:gd name="T103" fmla="*/ 2147483646 h 1321"/>
              <a:gd name="T104" fmla="*/ 151209428 w 901"/>
              <a:gd name="T105" fmla="*/ 2147483646 h 1321"/>
              <a:gd name="T106" fmla="*/ 120967542 w 901"/>
              <a:gd name="T107" fmla="*/ 2147483646 h 1321"/>
              <a:gd name="T108" fmla="*/ 90725657 w 901"/>
              <a:gd name="T109" fmla="*/ 2147483646 h 1321"/>
              <a:gd name="T110" fmla="*/ 90725657 w 901"/>
              <a:gd name="T111" fmla="*/ 2147483646 h 1321"/>
              <a:gd name="T112" fmla="*/ 60483771 w 901"/>
              <a:gd name="T113" fmla="*/ 2147483646 h 1321"/>
              <a:gd name="T114" fmla="*/ 30241886 w 901"/>
              <a:gd name="T115" fmla="*/ 2147483646 h 1321"/>
              <a:gd name="T116" fmla="*/ 30241886 w 901"/>
              <a:gd name="T117" fmla="*/ 2147483646 h 1321"/>
              <a:gd name="T118" fmla="*/ 0 w 901"/>
              <a:gd name="T119" fmla="*/ 2147483646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1" name="Freeform 7">
            <a:extLst>
              <a:ext uri="{FF2B5EF4-FFF2-40B4-BE49-F238E27FC236}">
                <a16:creationId xmlns:a16="http://schemas.microsoft.com/office/drawing/2014/main" id="{C643E841-EBD3-CDE0-1D35-133FC18B6800}"/>
              </a:ext>
            </a:extLst>
          </p:cNvPr>
          <p:cNvSpPr>
            <a:spLocks/>
          </p:cNvSpPr>
          <p:nvPr/>
        </p:nvSpPr>
        <p:spPr bwMode="auto">
          <a:xfrm>
            <a:off x="3562350" y="1695450"/>
            <a:ext cx="4097338" cy="2916238"/>
          </a:xfrm>
          <a:custGeom>
            <a:avLst/>
            <a:gdLst>
              <a:gd name="T0" fmla="*/ 2147483646 w 2581"/>
              <a:gd name="T1" fmla="*/ 2147483646 h 1837"/>
              <a:gd name="T2" fmla="*/ 2147483646 w 2581"/>
              <a:gd name="T3" fmla="*/ 2147483646 h 1837"/>
              <a:gd name="T4" fmla="*/ 2147483646 w 2581"/>
              <a:gd name="T5" fmla="*/ 2147483646 h 1837"/>
              <a:gd name="T6" fmla="*/ 2147483646 w 2581"/>
              <a:gd name="T7" fmla="*/ 2147483646 h 1837"/>
              <a:gd name="T8" fmla="*/ 2147483646 w 2581"/>
              <a:gd name="T9" fmla="*/ 2147483646 h 1837"/>
              <a:gd name="T10" fmla="*/ 2147483646 w 2581"/>
              <a:gd name="T11" fmla="*/ 2147483646 h 1837"/>
              <a:gd name="T12" fmla="*/ 2147483646 w 2581"/>
              <a:gd name="T13" fmla="*/ 2147483646 h 1837"/>
              <a:gd name="T14" fmla="*/ 2147483646 w 2581"/>
              <a:gd name="T15" fmla="*/ 2147483646 h 1837"/>
              <a:gd name="T16" fmla="*/ 2147483646 w 2581"/>
              <a:gd name="T17" fmla="*/ 2147483646 h 1837"/>
              <a:gd name="T18" fmla="*/ 2147483646 w 2581"/>
              <a:gd name="T19" fmla="*/ 2147483646 h 1837"/>
              <a:gd name="T20" fmla="*/ 2147483646 w 2581"/>
              <a:gd name="T21" fmla="*/ 2147483646 h 1837"/>
              <a:gd name="T22" fmla="*/ 2147483646 w 2581"/>
              <a:gd name="T23" fmla="*/ 2147483646 h 1837"/>
              <a:gd name="T24" fmla="*/ 2147483646 w 2581"/>
              <a:gd name="T25" fmla="*/ 2147483646 h 1837"/>
              <a:gd name="T26" fmla="*/ 2147483646 w 2581"/>
              <a:gd name="T27" fmla="*/ 2147483646 h 1837"/>
              <a:gd name="T28" fmla="*/ 2147483646 w 2581"/>
              <a:gd name="T29" fmla="*/ 2147483646 h 1837"/>
              <a:gd name="T30" fmla="*/ 2147483646 w 2581"/>
              <a:gd name="T31" fmla="*/ 2147483646 h 1837"/>
              <a:gd name="T32" fmla="*/ 2147483646 w 2581"/>
              <a:gd name="T33" fmla="*/ 2147483646 h 1837"/>
              <a:gd name="T34" fmla="*/ 2147483646 w 2581"/>
              <a:gd name="T35" fmla="*/ 2147483646 h 1837"/>
              <a:gd name="T36" fmla="*/ 2147483646 w 2581"/>
              <a:gd name="T37" fmla="*/ 2147483646 h 1837"/>
              <a:gd name="T38" fmla="*/ 2147483646 w 2581"/>
              <a:gd name="T39" fmla="*/ 2147483646 h 1837"/>
              <a:gd name="T40" fmla="*/ 2147483646 w 2581"/>
              <a:gd name="T41" fmla="*/ 2147483646 h 1837"/>
              <a:gd name="T42" fmla="*/ 2147483646 w 2581"/>
              <a:gd name="T43" fmla="*/ 2147483646 h 1837"/>
              <a:gd name="T44" fmla="*/ 2147483646 w 2581"/>
              <a:gd name="T45" fmla="*/ 2147483646 h 1837"/>
              <a:gd name="T46" fmla="*/ 2147483646 w 2581"/>
              <a:gd name="T47" fmla="*/ 2147483646 h 1837"/>
              <a:gd name="T48" fmla="*/ 2147483646 w 2581"/>
              <a:gd name="T49" fmla="*/ 2147483646 h 1837"/>
              <a:gd name="T50" fmla="*/ 2147483646 w 2581"/>
              <a:gd name="T51" fmla="*/ 2147483646 h 1837"/>
              <a:gd name="T52" fmla="*/ 2147483646 w 2581"/>
              <a:gd name="T53" fmla="*/ 2147483646 h 1837"/>
              <a:gd name="T54" fmla="*/ 2147483646 w 2581"/>
              <a:gd name="T55" fmla="*/ 2144654130 h 1837"/>
              <a:gd name="T56" fmla="*/ 2147483646 w 2581"/>
              <a:gd name="T57" fmla="*/ 2053928490 h 1837"/>
              <a:gd name="T58" fmla="*/ 2147483646 w 2581"/>
              <a:gd name="T59" fmla="*/ 1930440018 h 1837"/>
              <a:gd name="T60" fmla="*/ 2147483646 w 2581"/>
              <a:gd name="T61" fmla="*/ 1839714378 h 1837"/>
              <a:gd name="T62" fmla="*/ 2147483646 w 2581"/>
              <a:gd name="T63" fmla="*/ 1716227494 h 1837"/>
              <a:gd name="T64" fmla="*/ 2147483646 w 2581"/>
              <a:gd name="T65" fmla="*/ 1622980903 h 1837"/>
              <a:gd name="T66" fmla="*/ 2147483646 w 2581"/>
              <a:gd name="T67" fmla="*/ 1502013383 h 1837"/>
              <a:gd name="T68" fmla="*/ 2147483646 w 2581"/>
              <a:gd name="T69" fmla="*/ 1408768379 h 1837"/>
              <a:gd name="T70" fmla="*/ 2147483646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5672" name="Rectangle 8">
            <a:extLst>
              <a:ext uri="{FF2B5EF4-FFF2-40B4-BE49-F238E27FC236}">
                <a16:creationId xmlns:a16="http://schemas.microsoft.com/office/drawing/2014/main" id="{44E9F92E-6353-8E11-CA2E-43565A233B0A}"/>
              </a:ext>
            </a:extLst>
          </p:cNvPr>
          <p:cNvSpPr>
            <a:spLocks noChangeArrowheads="1"/>
          </p:cNvSpPr>
          <p:nvPr/>
        </p:nvSpPr>
        <p:spPr bwMode="auto">
          <a:xfrm>
            <a:off x="4630738" y="2649538"/>
            <a:ext cx="19605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ÏâdËGàØí ÈÆß</a:t>
            </a:r>
            <a:endParaRPr lang="en-US" altLang="en-US" sz="2400" b="1">
              <a:solidFill>
                <a:schemeClr val="folHlink"/>
              </a:solidFill>
              <a:latin typeface="Times" panose="02020603050405020304" pitchFamily="18" charset="0"/>
            </a:endParaRPr>
          </a:p>
        </p:txBody>
      </p:sp>
      <p:sp>
        <p:nvSpPr>
          <p:cNvPr id="57353" name="Freeform 9">
            <a:extLst>
              <a:ext uri="{FF2B5EF4-FFF2-40B4-BE49-F238E27FC236}">
                <a16:creationId xmlns:a16="http://schemas.microsoft.com/office/drawing/2014/main" id="{A530DF98-3572-D0F0-563B-11D50476847E}"/>
              </a:ext>
            </a:extLst>
          </p:cNvPr>
          <p:cNvSpPr>
            <a:spLocks/>
          </p:cNvSpPr>
          <p:nvPr/>
        </p:nvSpPr>
        <p:spPr bwMode="auto">
          <a:xfrm>
            <a:off x="2038350" y="4591050"/>
            <a:ext cx="1887538" cy="1487488"/>
          </a:xfrm>
          <a:custGeom>
            <a:avLst/>
            <a:gdLst>
              <a:gd name="T0" fmla="*/ 695563309 w 1189"/>
              <a:gd name="T1" fmla="*/ 2147483646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6 w 1189"/>
              <a:gd name="T61" fmla="*/ 907256555 h 937"/>
              <a:gd name="T62" fmla="*/ 2147483646 w 1189"/>
              <a:gd name="T63" fmla="*/ 725805244 h 937"/>
              <a:gd name="T64" fmla="*/ 2147483646 w 1189"/>
              <a:gd name="T65" fmla="*/ 635079588 h 937"/>
              <a:gd name="T66" fmla="*/ 2147483646 w 1189"/>
              <a:gd name="T67" fmla="*/ 604837703 h 937"/>
              <a:gd name="T68" fmla="*/ 2147483646 w 1189"/>
              <a:gd name="T69" fmla="*/ 665321474 h 937"/>
              <a:gd name="T70" fmla="*/ 2147483646 w 1189"/>
              <a:gd name="T71" fmla="*/ 816530899 h 937"/>
              <a:gd name="T72" fmla="*/ 2147483646 w 1189"/>
              <a:gd name="T73" fmla="*/ 997982210 h 937"/>
              <a:gd name="T74" fmla="*/ 2147483646 w 1189"/>
              <a:gd name="T75" fmla="*/ 1179433521 h 937"/>
              <a:gd name="T76" fmla="*/ 2147483646 w 1189"/>
              <a:gd name="T77" fmla="*/ 1360884832 h 937"/>
              <a:gd name="T78" fmla="*/ 2147483646 w 1189"/>
              <a:gd name="T79" fmla="*/ 1542336143 h 937"/>
              <a:gd name="T80" fmla="*/ 2147483646 w 1189"/>
              <a:gd name="T81" fmla="*/ 1693545569 h 937"/>
              <a:gd name="T82" fmla="*/ 2147483646 w 1189"/>
              <a:gd name="T83" fmla="*/ 1874996880 h 937"/>
              <a:gd name="T84" fmla="*/ 2147483646 w 1189"/>
              <a:gd name="T85" fmla="*/ 2056448191 h 937"/>
              <a:gd name="T86" fmla="*/ 2147483646 w 1189"/>
              <a:gd name="T87" fmla="*/ 2147483646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5674" name="Rectangle 10">
            <a:extLst>
              <a:ext uri="{FF2B5EF4-FFF2-40B4-BE49-F238E27FC236}">
                <a16:creationId xmlns:a16="http://schemas.microsoft.com/office/drawing/2014/main" id="{B16B3A99-47B5-A01A-7289-E3408D107863}"/>
              </a:ext>
            </a:extLst>
          </p:cNvPr>
          <p:cNvSpPr>
            <a:spLocks noChangeArrowheads="1"/>
          </p:cNvSpPr>
          <p:nvPr/>
        </p:nvSpPr>
        <p:spPr bwMode="auto">
          <a:xfrm>
            <a:off x="7259638" y="5259388"/>
            <a:ext cx="13112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çÉV×cX ·ZËí</a:t>
            </a:r>
          </a:p>
        </p:txBody>
      </p:sp>
      <p:sp>
        <p:nvSpPr>
          <p:cNvPr id="57355" name="Freeform 11">
            <a:extLst>
              <a:ext uri="{FF2B5EF4-FFF2-40B4-BE49-F238E27FC236}">
                <a16:creationId xmlns:a16="http://schemas.microsoft.com/office/drawing/2014/main" id="{1429E5E2-982F-4B13-B0CF-881F0B5E9826}"/>
              </a:ext>
            </a:extLst>
          </p:cNvPr>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6" name="Freeform 12">
            <a:extLst>
              <a:ext uri="{FF2B5EF4-FFF2-40B4-BE49-F238E27FC236}">
                <a16:creationId xmlns:a16="http://schemas.microsoft.com/office/drawing/2014/main" id="{49A99C6D-AD1D-9DF2-4A25-0742FFED6363}"/>
              </a:ext>
            </a:extLst>
          </p:cNvPr>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7" name="Freeform 13">
            <a:extLst>
              <a:ext uri="{FF2B5EF4-FFF2-40B4-BE49-F238E27FC236}">
                <a16:creationId xmlns:a16="http://schemas.microsoft.com/office/drawing/2014/main" id="{72816C61-79EC-3675-F4C4-47D90DB6B5DC}"/>
              </a:ext>
            </a:extLst>
          </p:cNvPr>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5678" name="Rectangle 14">
            <a:extLst>
              <a:ext uri="{FF2B5EF4-FFF2-40B4-BE49-F238E27FC236}">
                <a16:creationId xmlns:a16="http://schemas.microsoft.com/office/drawing/2014/main" id="{7AA123A7-6A57-CE5E-9B0C-D63DB0FE906E}"/>
              </a:ext>
            </a:extLst>
          </p:cNvPr>
          <p:cNvSpPr>
            <a:spLocks noChangeArrowheads="1"/>
          </p:cNvSpPr>
          <p:nvPr/>
        </p:nvSpPr>
        <p:spPr bwMode="auto">
          <a:xfrm>
            <a:off x="3449638" y="2382838"/>
            <a:ext cx="12731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·ÜàÜÞA¿W</a:t>
            </a:r>
            <a:endParaRPr lang="en-US" altLang="en-US" sz="2400" b="1">
              <a:solidFill>
                <a:schemeClr val="folHlink"/>
              </a:solidFill>
              <a:latin typeface="Times" panose="02020603050405020304" pitchFamily="18" charset="0"/>
            </a:endParaRPr>
          </a:p>
        </p:txBody>
      </p:sp>
      <p:sp>
        <p:nvSpPr>
          <p:cNvPr id="625679" name="Rectangle 15">
            <a:extLst>
              <a:ext uri="{FF2B5EF4-FFF2-40B4-BE49-F238E27FC236}">
                <a16:creationId xmlns:a16="http://schemas.microsoft.com/office/drawing/2014/main" id="{EF38E847-7E8F-F4F7-CC2B-A079672D0487}"/>
              </a:ext>
            </a:extLst>
          </p:cNvPr>
          <p:cNvSpPr>
            <a:spLocks noChangeArrowheads="1"/>
          </p:cNvSpPr>
          <p:nvPr/>
        </p:nvSpPr>
        <p:spPr bwMode="auto">
          <a:xfrm>
            <a:off x="2516188" y="5640388"/>
            <a:ext cx="1352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767676"/>
                </a:solidFill>
                <a:latin typeface="Kerala" panose="020B0604020202020204" pitchFamily="2" charset="0"/>
              </a:rPr>
              <a:t>æºC¿W</a:t>
            </a:r>
          </a:p>
        </p:txBody>
      </p:sp>
      <p:sp>
        <p:nvSpPr>
          <p:cNvPr id="625680" name="Rectangle 16">
            <a:extLst>
              <a:ext uri="{FF2B5EF4-FFF2-40B4-BE49-F238E27FC236}">
                <a16:creationId xmlns:a16="http://schemas.microsoft.com/office/drawing/2014/main" id="{9B839632-84F1-3038-9B72-FF196A19E247}"/>
              </a:ext>
            </a:extLst>
          </p:cNvPr>
          <p:cNvSpPr>
            <a:spLocks noChangeArrowheads="1"/>
          </p:cNvSpPr>
          <p:nvPr/>
        </p:nvSpPr>
        <p:spPr bwMode="auto">
          <a:xfrm>
            <a:off x="1652588" y="1027113"/>
            <a:ext cx="21002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chemeClr val="folHlink"/>
                </a:solidFill>
                <a:latin typeface="Kerala" panose="020B0604020202020204" pitchFamily="2" charset="0"/>
              </a:rPr>
              <a:t>æÎÁßxçùÈßÏX µ¿W</a:t>
            </a:r>
          </a:p>
        </p:txBody>
      </p:sp>
      <p:sp>
        <p:nvSpPr>
          <p:cNvPr id="57361" name="Rectangle 17">
            <a:extLst>
              <a:ext uri="{FF2B5EF4-FFF2-40B4-BE49-F238E27FC236}">
                <a16:creationId xmlns:a16="http://schemas.microsoft.com/office/drawing/2014/main" id="{E3EEEE16-DED2-2B8F-8D50-FC97821B87FE}"/>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62" name="Line 18">
            <a:extLst>
              <a:ext uri="{FF2B5EF4-FFF2-40B4-BE49-F238E27FC236}">
                <a16:creationId xmlns:a16="http://schemas.microsoft.com/office/drawing/2014/main" id="{E4465C4E-71F4-A8D1-A383-A2D223792127}"/>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3" name="Line 19">
            <a:extLst>
              <a:ext uri="{FF2B5EF4-FFF2-40B4-BE49-F238E27FC236}">
                <a16:creationId xmlns:a16="http://schemas.microsoft.com/office/drawing/2014/main" id="{4A7DBE3A-5D62-F9E6-28BD-085CE5894319}"/>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684" name="Rectangle 20">
            <a:extLst>
              <a:ext uri="{FF2B5EF4-FFF2-40B4-BE49-F238E27FC236}">
                <a16:creationId xmlns:a16="http://schemas.microsoft.com/office/drawing/2014/main" id="{1A8342CB-2213-C30A-4F67-3570F422DA5B}"/>
              </a:ext>
            </a:extLst>
          </p:cNvPr>
          <p:cNvSpPr>
            <a:spLocks noChangeArrowheads="1"/>
          </p:cNvSpPr>
          <p:nvPr/>
        </p:nvSpPr>
        <p:spPr bwMode="auto">
          <a:xfrm>
            <a:off x="0" y="304800"/>
            <a:ext cx="30194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800" b="1">
                <a:solidFill>
                  <a:schemeClr val="tx2"/>
                </a:solidFill>
                <a:latin typeface="Times" panose="02020603050405020304" pitchFamily="18" charset="0"/>
              </a:rPr>
              <a:t> </a:t>
            </a:r>
            <a:r>
              <a:rPr lang="en-US" altLang="en-US" sz="2800">
                <a:solidFill>
                  <a:schemeClr val="tx2"/>
                </a:solidFill>
                <a:latin typeface="Kerala" panose="020B0604020202020204" pitchFamily="2" charset="0"/>
              </a:rPr>
              <a:t>ø¢·ÞÕß×íAÞø¢</a:t>
            </a:r>
          </a:p>
        </p:txBody>
      </p:sp>
      <p:sp>
        <p:nvSpPr>
          <p:cNvPr id="625685" name="Rectangle 21">
            <a:extLst>
              <a:ext uri="{FF2B5EF4-FFF2-40B4-BE49-F238E27FC236}">
                <a16:creationId xmlns:a16="http://schemas.microsoft.com/office/drawing/2014/main" id="{089DC79A-86AA-B8B9-EC93-C2541998C5E6}"/>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ºÞÕáµ¿W</a:t>
            </a:r>
          </a:p>
        </p:txBody>
      </p:sp>
      <p:sp>
        <p:nvSpPr>
          <p:cNvPr id="625686" name="Line 22">
            <a:extLst>
              <a:ext uri="{FF2B5EF4-FFF2-40B4-BE49-F238E27FC236}">
                <a16:creationId xmlns:a16="http://schemas.microsoft.com/office/drawing/2014/main" id="{3F71809E-5821-E0BC-43A4-4FECA522B271}"/>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5687" name="Rectangle 23">
            <a:extLst>
              <a:ext uri="{FF2B5EF4-FFF2-40B4-BE49-F238E27FC236}">
                <a16:creationId xmlns:a16="http://schemas.microsoft.com/office/drawing/2014/main" id="{84521C63-D3EB-BD87-DFB2-5888701281A7}"/>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5688" name="Rectangle 24">
            <a:extLst>
              <a:ext uri="{FF2B5EF4-FFF2-40B4-BE49-F238E27FC236}">
                <a16:creationId xmlns:a16="http://schemas.microsoft.com/office/drawing/2014/main" id="{11120995-4B77-75AD-8F16-D59E1F185E6F}"/>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FFFF66"/>
                </a:solidFill>
                <a:latin typeface="Kerala" panose="020B0604020202020204" pitchFamily="2" charset="0"/>
              </a:rPr>
              <a:t>ªV</a:t>
            </a:r>
          </a:p>
        </p:txBody>
      </p:sp>
      <p:sp>
        <p:nvSpPr>
          <p:cNvPr id="625689" name="Rectangle 25">
            <a:extLst>
              <a:ext uri="{FF2B5EF4-FFF2-40B4-BE49-F238E27FC236}">
                <a16:creationId xmlns:a16="http://schemas.microsoft.com/office/drawing/2014/main" id="{E5F94769-E4F8-EECE-6ECD-BAC54FB2555D}"/>
              </a:ext>
            </a:extLst>
          </p:cNvPr>
          <p:cNvSpPr>
            <a:spLocks noChangeArrowheads="1"/>
          </p:cNvSpPr>
          <p:nvPr/>
        </p:nvSpPr>
        <p:spPr bwMode="auto">
          <a:xfrm>
            <a:off x="5830888" y="2884488"/>
            <a:ext cx="25923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ÌÞÌßçÜÞY</a:t>
            </a:r>
            <a:endParaRPr lang="en-US" altLang="en-US" sz="2400" b="1">
              <a:solidFill>
                <a:schemeClr val="folHlink"/>
              </a:solidFill>
              <a:latin typeface="Times" panose="02020603050405020304" pitchFamily="18" charset="0"/>
            </a:endParaRPr>
          </a:p>
        </p:txBody>
      </p:sp>
      <p:sp>
        <p:nvSpPr>
          <p:cNvPr id="625690" name="Rectangle 26">
            <a:extLst>
              <a:ext uri="{FF2B5EF4-FFF2-40B4-BE49-F238E27FC236}">
                <a16:creationId xmlns:a16="http://schemas.microsoft.com/office/drawing/2014/main" id="{EC012226-E4FB-E3FA-344B-CEC77BF4AEB6}"/>
              </a:ext>
            </a:extLst>
          </p:cNvPr>
          <p:cNvSpPr>
            <a:spLocks noChangeArrowheads="1"/>
          </p:cNvSpPr>
          <p:nvPr/>
        </p:nvSpPr>
        <p:spPr bwMode="auto">
          <a:xfrm>
            <a:off x="5487988" y="1811338"/>
            <a:ext cx="1222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ÙÞøÞX</a:t>
            </a:r>
          </a:p>
        </p:txBody>
      </p:sp>
      <p:sp>
        <p:nvSpPr>
          <p:cNvPr id="625691" name="Rectangle 27">
            <a:extLst>
              <a:ext uri="{FF2B5EF4-FFF2-40B4-BE49-F238E27FC236}">
                <a16:creationId xmlns:a16="http://schemas.microsoft.com/office/drawing/2014/main" id="{1825CC83-E076-1900-533F-CD21E0E570FE}"/>
              </a:ext>
            </a:extLst>
          </p:cNvPr>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ÈßæÈçÕ</a:t>
            </a:r>
          </a:p>
        </p:txBody>
      </p:sp>
      <p:sp>
        <p:nvSpPr>
          <p:cNvPr id="57372" name="Oval 28">
            <a:extLst>
              <a:ext uri="{FF2B5EF4-FFF2-40B4-BE49-F238E27FC236}">
                <a16:creationId xmlns:a16="http://schemas.microsoft.com/office/drawing/2014/main" id="{60281F88-E1F8-EEB3-336D-B1BD02042A64}"/>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5693" name="Rectangle 29">
            <a:extLst>
              <a:ext uri="{FF2B5EF4-FFF2-40B4-BE49-F238E27FC236}">
                <a16:creationId xmlns:a16="http://schemas.microsoft.com/office/drawing/2014/main" id="{F5AA2B9A-3383-A7D6-2B7E-F41806941456}"/>
              </a:ext>
            </a:extLst>
          </p:cNvPr>
          <p:cNvSpPr>
            <a:spLocks noChangeArrowheads="1"/>
          </p:cNvSpPr>
          <p:nvPr/>
        </p:nvSpPr>
        <p:spPr bwMode="auto">
          <a:xfrm>
            <a:off x="2609850" y="2446338"/>
            <a:ext cx="962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µÈÞX</a:t>
            </a:r>
          </a:p>
        </p:txBody>
      </p:sp>
      <p:sp>
        <p:nvSpPr>
          <p:cNvPr id="57374" name="Oval 30">
            <a:extLst>
              <a:ext uri="{FF2B5EF4-FFF2-40B4-BE49-F238E27FC236}">
                <a16:creationId xmlns:a16="http://schemas.microsoft.com/office/drawing/2014/main" id="{EB12D846-5731-874A-E759-E429F13C458F}"/>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5695" name="Rectangle 31">
            <a:extLst>
              <a:ext uri="{FF2B5EF4-FFF2-40B4-BE49-F238E27FC236}">
                <a16:creationId xmlns:a16="http://schemas.microsoft.com/office/drawing/2014/main" id="{D7437CD0-831A-7697-8AC8-B021CF93B968}"/>
              </a:ext>
            </a:extLst>
          </p:cNvPr>
          <p:cNvSpPr>
            <a:spLocks noChangeArrowheads="1"/>
          </p:cNvSpPr>
          <p:nvPr/>
        </p:nvSpPr>
        <p:spPr bwMode="auto">
          <a:xfrm>
            <a:off x="2527300" y="3078163"/>
            <a:ext cx="728663" cy="2714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200">
                <a:solidFill>
                  <a:schemeClr val="folHlink"/>
                </a:solidFill>
                <a:latin typeface="Kerala" panose="020B0604020202020204" pitchFamily="2" charset="0"/>
              </a:rPr>
              <a:t>ç¼ÞVgÞX</a:t>
            </a:r>
            <a:endParaRPr lang="en-US" altLang="en-US" sz="1200" b="1">
              <a:solidFill>
                <a:schemeClr val="folHlink"/>
              </a:solidFill>
              <a:latin typeface="Times" panose="02020603050405020304" pitchFamily="18" charset="0"/>
            </a:endParaRPr>
          </a:p>
        </p:txBody>
      </p:sp>
      <p:sp>
        <p:nvSpPr>
          <p:cNvPr id="57376" name="Oval 32">
            <a:extLst>
              <a:ext uri="{FF2B5EF4-FFF2-40B4-BE49-F238E27FC236}">
                <a16:creationId xmlns:a16="http://schemas.microsoft.com/office/drawing/2014/main" id="{517087BD-DE51-D622-8F92-180BE403CF2E}"/>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77" name="Oval 33">
            <a:extLst>
              <a:ext uri="{FF2B5EF4-FFF2-40B4-BE49-F238E27FC236}">
                <a16:creationId xmlns:a16="http://schemas.microsoft.com/office/drawing/2014/main" id="{1300D365-BB1C-4492-AC34-C9588F8443B4}"/>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5698" name="Rectangle 34">
            <a:extLst>
              <a:ext uri="{FF2B5EF4-FFF2-40B4-BE49-F238E27FC236}">
                <a16:creationId xmlns:a16="http://schemas.microsoft.com/office/drawing/2014/main" id="{E736A134-70EB-45B2-41B4-48A7A102A7B1}"/>
              </a:ext>
            </a:extLst>
          </p:cNvPr>
          <p:cNvSpPr>
            <a:spLocks noChangeArrowheads="1"/>
          </p:cNvSpPr>
          <p:nvPr/>
        </p:nvSpPr>
        <p:spPr bwMode="auto">
          <a:xfrm>
            <a:off x="2627313" y="4451350"/>
            <a:ext cx="1498600" cy="3635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800">
                <a:solidFill>
                  <a:schemeClr val="folHlink"/>
                </a:solidFill>
                <a:latin typeface="Kerala" panose="020B0604020202020204" pitchFamily="2" charset="0"/>
              </a:rPr>
              <a:t>µÞçÆÖí ÌVK</a:t>
            </a:r>
          </a:p>
        </p:txBody>
      </p:sp>
      <p:sp>
        <p:nvSpPr>
          <p:cNvPr id="625699" name="Rectangle 35">
            <a:extLst>
              <a:ext uri="{FF2B5EF4-FFF2-40B4-BE49-F238E27FC236}">
                <a16:creationId xmlns:a16="http://schemas.microsoft.com/office/drawing/2014/main" id="{9407C3E9-B851-017E-E0FD-FA81C6645828}"/>
              </a:ext>
            </a:extLst>
          </p:cNvPr>
          <p:cNvSpPr>
            <a:spLocks noChangeArrowheads="1"/>
          </p:cNvSpPr>
          <p:nvPr/>
        </p:nvSpPr>
        <p:spPr bwMode="auto">
          <a:xfrm>
            <a:off x="1349375" y="4081463"/>
            <a:ext cx="13049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¨¼ßÉíÄí</a:t>
            </a:r>
            <a:endParaRPr lang="en-US" altLang="en-US" sz="2400" b="1">
              <a:solidFill>
                <a:schemeClr val="folHlink"/>
              </a:solidFill>
              <a:latin typeface="Times" panose="02020603050405020304" pitchFamily="18" charset="0"/>
            </a:endParaRPr>
          </a:p>
        </p:txBody>
      </p:sp>
      <p:sp>
        <p:nvSpPr>
          <p:cNvPr id="625700" name="Rectangle 36">
            <a:extLst>
              <a:ext uri="{FF2B5EF4-FFF2-40B4-BE49-F238E27FC236}">
                <a16:creationId xmlns:a16="http://schemas.microsoft.com/office/drawing/2014/main" id="{40A9954E-B7EF-18A0-7ACD-52B13451D83B}"/>
              </a:ext>
            </a:extLst>
          </p:cNvPr>
          <p:cNvSpPr>
            <a:spLocks noChangeArrowheads="1"/>
          </p:cNvSpPr>
          <p:nvPr/>
        </p:nvSpPr>
        <p:spPr bwMode="auto">
          <a:xfrm>
            <a:off x="3344863" y="3078163"/>
            <a:ext cx="1498600" cy="333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600">
                <a:solidFill>
                  <a:schemeClr val="folHlink"/>
                </a:solidFill>
                <a:latin typeface="Kerala" panose="020B0604020202020204" pitchFamily="2" charset="0"/>
              </a:rPr>
              <a:t>æÈçÌÞ ÉVÕîÄ¢</a:t>
            </a:r>
          </a:p>
        </p:txBody>
      </p:sp>
      <p:sp>
        <p:nvSpPr>
          <p:cNvPr id="57381" name="Oval 37">
            <a:extLst>
              <a:ext uri="{FF2B5EF4-FFF2-40B4-BE49-F238E27FC236}">
                <a16:creationId xmlns:a16="http://schemas.microsoft.com/office/drawing/2014/main" id="{182423D4-2C46-2A0C-B743-1C985A1F3355}"/>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82" name="Oval 38">
            <a:extLst>
              <a:ext uri="{FF2B5EF4-FFF2-40B4-BE49-F238E27FC236}">
                <a16:creationId xmlns:a16="http://schemas.microsoft.com/office/drawing/2014/main" id="{4B82CCF9-7474-EBB3-5CF3-834E5B0836A6}"/>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83" name="Oval 39">
            <a:extLst>
              <a:ext uri="{FF2B5EF4-FFF2-40B4-BE49-F238E27FC236}">
                <a16:creationId xmlns:a16="http://schemas.microsoft.com/office/drawing/2014/main" id="{F152F6DD-BBE8-4222-1296-7FB95D4C9424}"/>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84" name="Oval 40">
            <a:extLst>
              <a:ext uri="{FF2B5EF4-FFF2-40B4-BE49-F238E27FC236}">
                <a16:creationId xmlns:a16="http://schemas.microsoft.com/office/drawing/2014/main" id="{26A458A9-F515-7960-B987-2A86EA287128}"/>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85" name="Oval 41">
            <a:extLst>
              <a:ext uri="{FF2B5EF4-FFF2-40B4-BE49-F238E27FC236}">
                <a16:creationId xmlns:a16="http://schemas.microsoft.com/office/drawing/2014/main" id="{0803FBBD-EFBB-F02A-984F-55D67BD95734}"/>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5706" name="Rectangle 42">
            <a:extLst>
              <a:ext uri="{FF2B5EF4-FFF2-40B4-BE49-F238E27FC236}">
                <a16:creationId xmlns:a16="http://schemas.microsoft.com/office/drawing/2014/main" id="{8F68FF51-ED33-19DD-598E-CB7BA9D678D4}"/>
              </a:ext>
            </a:extLst>
          </p:cNvPr>
          <p:cNvSpPr>
            <a:spLocks noChangeArrowheads="1"/>
          </p:cNvSpPr>
          <p:nvPr/>
        </p:nvSpPr>
        <p:spPr bwMode="auto">
          <a:xfrm>
            <a:off x="2679700" y="5164138"/>
            <a:ext cx="163988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b="1">
                <a:solidFill>
                  <a:srgbClr val="E5E265"/>
                </a:solidFill>
                <a:latin typeface="Kerala" panose="020B0604020202020204" pitchFamily="2" charset="0"/>
              </a:rPr>
              <a:t>ØàÈÞÏí ÎÜ</a:t>
            </a:r>
          </a:p>
        </p:txBody>
      </p:sp>
      <p:sp>
        <p:nvSpPr>
          <p:cNvPr id="57387" name="Oval 43">
            <a:extLst>
              <a:ext uri="{FF2B5EF4-FFF2-40B4-BE49-F238E27FC236}">
                <a16:creationId xmlns:a16="http://schemas.microsoft.com/office/drawing/2014/main" id="{BB4BC3CA-3100-9201-246B-16BD3E36A1D2}"/>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88" name="Text Box 44">
            <a:extLst>
              <a:ext uri="{FF2B5EF4-FFF2-40B4-BE49-F238E27FC236}">
                <a16:creationId xmlns:a16="http://schemas.microsoft.com/office/drawing/2014/main" id="{7C8C5D03-B90B-8DCB-540E-57A712DA855D}"/>
              </a:ext>
            </a:extLst>
          </p:cNvPr>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rPr>
              <a:t> </a:t>
            </a:r>
          </a:p>
        </p:txBody>
      </p:sp>
      <p:sp>
        <p:nvSpPr>
          <p:cNvPr id="57389" name="Text Box 45">
            <a:extLst>
              <a:ext uri="{FF2B5EF4-FFF2-40B4-BE49-F238E27FC236}">
                <a16:creationId xmlns:a16="http://schemas.microsoft.com/office/drawing/2014/main" id="{FF840215-842A-9F9D-D1CF-3AB94D6C37D2}"/>
              </a:ext>
            </a:extLst>
          </p:cNvPr>
          <p:cNvSpPr txBox="1">
            <a:spLocks noChangeArrowheads="1"/>
          </p:cNvSpPr>
          <p:nvPr/>
        </p:nvSpPr>
        <p:spPr bwMode="auto">
          <a:xfrm>
            <a:off x="6886575" y="6284913"/>
            <a:ext cx="18494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Kerala" pitchFamily="2" charset="0"/>
              </a:rPr>
              <a:t>ÙÞXÁí ÌáAí çÉ¼í</a:t>
            </a:r>
            <a:r>
              <a:rPr lang="en-US" altLang="en-US" sz="1200" b="1">
                <a:solidFill>
                  <a:schemeClr val="tx1"/>
                </a:solidFill>
                <a:latin typeface="Arial" panose="020B0604020202020204" pitchFamily="34" charset="0"/>
              </a:rPr>
              <a:t>.. 3-38</a:t>
            </a:r>
          </a:p>
        </p:txBody>
      </p:sp>
      <p:sp>
        <p:nvSpPr>
          <p:cNvPr id="57390" name="Text Box 46">
            <a:extLst>
              <a:ext uri="{FF2B5EF4-FFF2-40B4-BE49-F238E27FC236}">
                <a16:creationId xmlns:a16="http://schemas.microsoft.com/office/drawing/2014/main" id="{924E6D9B-15C6-CFCC-B2E6-B18C940F7004}"/>
              </a:ext>
            </a:extLst>
          </p:cNvPr>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b="1">
                <a:solidFill>
                  <a:schemeClr val="tx1"/>
                </a:solidFill>
              </a:rPr>
              <a:t>2</a:t>
            </a:r>
            <a:endParaRPr lang="en-US" altLang="en-US">
              <a:solidFill>
                <a:srgbClr val="FFA27C"/>
              </a:solidFill>
              <a:latin typeface="B VAG Rounded Bold" charset="0"/>
            </a:endParaRPr>
          </a:p>
        </p:txBody>
      </p:sp>
      <p:sp>
        <p:nvSpPr>
          <p:cNvPr id="625711" name="Rectangle 47">
            <a:extLst>
              <a:ext uri="{FF2B5EF4-FFF2-40B4-BE49-F238E27FC236}">
                <a16:creationId xmlns:a16="http://schemas.microsoft.com/office/drawing/2014/main" id="{12AE5E9A-9C8D-7D76-00D9-68B9DEC34DED}"/>
              </a:ext>
            </a:extLst>
          </p:cNvPr>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49</a:t>
            </a:r>
          </a:p>
        </p:txBody>
      </p:sp>
      <p:sp>
        <p:nvSpPr>
          <p:cNvPr id="57392" name="Line 48">
            <a:extLst>
              <a:ext uri="{FF2B5EF4-FFF2-40B4-BE49-F238E27FC236}">
                <a16:creationId xmlns:a16="http://schemas.microsoft.com/office/drawing/2014/main" id="{8FD3DBDB-E8C9-56B1-49D4-0B52E36E3CE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3" name="Rectangle 49">
            <a:extLst>
              <a:ext uri="{FF2B5EF4-FFF2-40B4-BE49-F238E27FC236}">
                <a16:creationId xmlns:a16="http://schemas.microsoft.com/office/drawing/2014/main" id="{C92CEDD5-2C1E-D072-5D58-05FE20539297}"/>
              </a:ext>
            </a:extLst>
          </p:cNvPr>
          <p:cNvSpPr>
            <a:spLocks noChangeArrowheads="1"/>
          </p:cNvSpPr>
          <p:nvPr/>
        </p:nvSpPr>
        <p:spPr bwMode="auto">
          <a:xfrm>
            <a:off x="1004888" y="3689350"/>
            <a:ext cx="661511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394" name="Freeform 50">
            <a:extLst>
              <a:ext uri="{FF2B5EF4-FFF2-40B4-BE49-F238E27FC236}">
                <a16:creationId xmlns:a16="http://schemas.microsoft.com/office/drawing/2014/main" id="{A9C85B5D-2810-DF83-817A-7C736A76324B}"/>
              </a:ext>
            </a:extLst>
          </p:cNvPr>
          <p:cNvSpPr>
            <a:spLocks/>
          </p:cNvSpPr>
          <p:nvPr/>
        </p:nvSpPr>
        <p:spPr bwMode="auto">
          <a:xfrm>
            <a:off x="3562350" y="1695450"/>
            <a:ext cx="4097338" cy="2916238"/>
          </a:xfrm>
          <a:custGeom>
            <a:avLst/>
            <a:gdLst>
              <a:gd name="T0" fmla="*/ 2147483646 w 2581"/>
              <a:gd name="T1" fmla="*/ 2147483646 h 1837"/>
              <a:gd name="T2" fmla="*/ 2147483646 w 2581"/>
              <a:gd name="T3" fmla="*/ 2147483646 h 1837"/>
              <a:gd name="T4" fmla="*/ 2147483646 w 2581"/>
              <a:gd name="T5" fmla="*/ 2147483646 h 1837"/>
              <a:gd name="T6" fmla="*/ 2147483646 w 2581"/>
              <a:gd name="T7" fmla="*/ 2147483646 h 1837"/>
              <a:gd name="T8" fmla="*/ 2147483646 w 2581"/>
              <a:gd name="T9" fmla="*/ 2147483646 h 1837"/>
              <a:gd name="T10" fmla="*/ 2147483646 w 2581"/>
              <a:gd name="T11" fmla="*/ 2147483646 h 1837"/>
              <a:gd name="T12" fmla="*/ 2147483646 w 2581"/>
              <a:gd name="T13" fmla="*/ 2147483646 h 1837"/>
              <a:gd name="T14" fmla="*/ 2147483646 w 2581"/>
              <a:gd name="T15" fmla="*/ 2147483646 h 1837"/>
              <a:gd name="T16" fmla="*/ 2147483646 w 2581"/>
              <a:gd name="T17" fmla="*/ 2147483646 h 1837"/>
              <a:gd name="T18" fmla="*/ 2147483646 w 2581"/>
              <a:gd name="T19" fmla="*/ 2147483646 h 1837"/>
              <a:gd name="T20" fmla="*/ 2147483646 w 2581"/>
              <a:gd name="T21" fmla="*/ 2147483646 h 1837"/>
              <a:gd name="T22" fmla="*/ 2147483646 w 2581"/>
              <a:gd name="T23" fmla="*/ 2147483646 h 1837"/>
              <a:gd name="T24" fmla="*/ 2147483646 w 2581"/>
              <a:gd name="T25" fmla="*/ 2147483646 h 1837"/>
              <a:gd name="T26" fmla="*/ 2147483646 w 2581"/>
              <a:gd name="T27" fmla="*/ 2147483646 h 1837"/>
              <a:gd name="T28" fmla="*/ 2147483646 w 2581"/>
              <a:gd name="T29" fmla="*/ 2147483646 h 1837"/>
              <a:gd name="T30" fmla="*/ 2147483646 w 2581"/>
              <a:gd name="T31" fmla="*/ 2147483646 h 1837"/>
              <a:gd name="T32" fmla="*/ 2147483646 w 2581"/>
              <a:gd name="T33" fmla="*/ 2147483646 h 1837"/>
              <a:gd name="T34" fmla="*/ 2147483646 w 2581"/>
              <a:gd name="T35" fmla="*/ 2147483646 h 1837"/>
              <a:gd name="T36" fmla="*/ 2147483646 w 2581"/>
              <a:gd name="T37" fmla="*/ 2147483646 h 1837"/>
              <a:gd name="T38" fmla="*/ 2147483646 w 2581"/>
              <a:gd name="T39" fmla="*/ 2147483646 h 1837"/>
              <a:gd name="T40" fmla="*/ 2147483646 w 2581"/>
              <a:gd name="T41" fmla="*/ 2147483646 h 1837"/>
              <a:gd name="T42" fmla="*/ 2147483646 w 2581"/>
              <a:gd name="T43" fmla="*/ 2147483646 h 1837"/>
              <a:gd name="T44" fmla="*/ 2147483646 w 2581"/>
              <a:gd name="T45" fmla="*/ 2147483646 h 1837"/>
              <a:gd name="T46" fmla="*/ 2147483646 w 2581"/>
              <a:gd name="T47" fmla="*/ 2147483646 h 1837"/>
              <a:gd name="T48" fmla="*/ 2147483646 w 2581"/>
              <a:gd name="T49" fmla="*/ 2147483646 h 1837"/>
              <a:gd name="T50" fmla="*/ 2147483646 w 2581"/>
              <a:gd name="T51" fmla="*/ 2147483646 h 1837"/>
              <a:gd name="T52" fmla="*/ 2147483646 w 2581"/>
              <a:gd name="T53" fmla="*/ 2147483646 h 1837"/>
              <a:gd name="T54" fmla="*/ 2147483646 w 2581"/>
              <a:gd name="T55" fmla="*/ 2144654130 h 1837"/>
              <a:gd name="T56" fmla="*/ 2147483646 w 2581"/>
              <a:gd name="T57" fmla="*/ 2053928490 h 1837"/>
              <a:gd name="T58" fmla="*/ 2147483646 w 2581"/>
              <a:gd name="T59" fmla="*/ 1930440018 h 1837"/>
              <a:gd name="T60" fmla="*/ 2147483646 w 2581"/>
              <a:gd name="T61" fmla="*/ 1839714378 h 1837"/>
              <a:gd name="T62" fmla="*/ 2147483646 w 2581"/>
              <a:gd name="T63" fmla="*/ 1716227494 h 1837"/>
              <a:gd name="T64" fmla="*/ 2147483646 w 2581"/>
              <a:gd name="T65" fmla="*/ 1622980903 h 1837"/>
              <a:gd name="T66" fmla="*/ 2147483646 w 2581"/>
              <a:gd name="T67" fmla="*/ 1502013383 h 1837"/>
              <a:gd name="T68" fmla="*/ 2147483646 w 2581"/>
              <a:gd name="T69" fmla="*/ 1408768379 h 1837"/>
              <a:gd name="T70" fmla="*/ 2147483646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7395" name="Group 67">
            <a:extLst>
              <a:ext uri="{FF2B5EF4-FFF2-40B4-BE49-F238E27FC236}">
                <a16:creationId xmlns:a16="http://schemas.microsoft.com/office/drawing/2014/main" id="{DD1548BE-4173-7929-DA98-CF6745653935}"/>
              </a:ext>
            </a:extLst>
          </p:cNvPr>
          <p:cNvGrpSpPr>
            <a:grpSpLocks/>
          </p:cNvGrpSpPr>
          <p:nvPr/>
        </p:nvGrpSpPr>
        <p:grpSpPr bwMode="auto">
          <a:xfrm>
            <a:off x="8015288" y="3436938"/>
            <a:ext cx="981075" cy="1843087"/>
            <a:chOff x="5051" y="2165"/>
            <a:chExt cx="618" cy="1161"/>
          </a:xfrm>
        </p:grpSpPr>
        <p:grpSp>
          <p:nvGrpSpPr>
            <p:cNvPr id="57413" name="Group 68">
              <a:extLst>
                <a:ext uri="{FF2B5EF4-FFF2-40B4-BE49-F238E27FC236}">
                  <a16:creationId xmlns:a16="http://schemas.microsoft.com/office/drawing/2014/main" id="{5D6AAEB4-D536-5490-76FD-6BBC8D8997C1}"/>
                </a:ext>
              </a:extLst>
            </p:cNvPr>
            <p:cNvGrpSpPr>
              <a:grpSpLocks/>
            </p:cNvGrpSpPr>
            <p:nvPr/>
          </p:nvGrpSpPr>
          <p:grpSpPr bwMode="auto">
            <a:xfrm>
              <a:off x="5051" y="2165"/>
              <a:ext cx="618" cy="1161"/>
              <a:chOff x="5051" y="2165"/>
              <a:chExt cx="618" cy="1161"/>
            </a:xfrm>
          </p:grpSpPr>
          <p:sp>
            <p:nvSpPr>
              <p:cNvPr id="57415" name="Freeform 69">
                <a:extLst>
                  <a:ext uri="{FF2B5EF4-FFF2-40B4-BE49-F238E27FC236}">
                    <a16:creationId xmlns:a16="http://schemas.microsoft.com/office/drawing/2014/main" id="{C77C8B04-B369-AB10-4212-A1452F3669EB}"/>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416" name="AutoShape 70">
                <a:extLst>
                  <a:ext uri="{FF2B5EF4-FFF2-40B4-BE49-F238E27FC236}">
                    <a16:creationId xmlns:a16="http://schemas.microsoft.com/office/drawing/2014/main" id="{2808E69F-8B1E-512B-F38F-932CC01BC2B2}"/>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417" name="Rectangle 71">
                <a:extLst>
                  <a:ext uri="{FF2B5EF4-FFF2-40B4-BE49-F238E27FC236}">
                    <a16:creationId xmlns:a16="http://schemas.microsoft.com/office/drawing/2014/main" id="{AE14E727-302D-5702-4421-2E9D25EAA160}"/>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418" name="Line 72">
                <a:extLst>
                  <a:ext uri="{FF2B5EF4-FFF2-40B4-BE49-F238E27FC236}">
                    <a16:creationId xmlns:a16="http://schemas.microsoft.com/office/drawing/2014/main" id="{115AE212-AA1F-DDF4-DB18-08F2025BF846}"/>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19" name="Rectangle 73">
                <a:extLst>
                  <a:ext uri="{FF2B5EF4-FFF2-40B4-BE49-F238E27FC236}">
                    <a16:creationId xmlns:a16="http://schemas.microsoft.com/office/drawing/2014/main" id="{B6433E61-0371-E460-445D-26D819F9E984}"/>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420" name="Rectangle 74">
                <a:extLst>
                  <a:ext uri="{FF2B5EF4-FFF2-40B4-BE49-F238E27FC236}">
                    <a16:creationId xmlns:a16="http://schemas.microsoft.com/office/drawing/2014/main" id="{3441266F-718E-762B-9491-0BB884C6FB09}"/>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421" name="Line 75">
                <a:extLst>
                  <a:ext uri="{FF2B5EF4-FFF2-40B4-BE49-F238E27FC236}">
                    <a16:creationId xmlns:a16="http://schemas.microsoft.com/office/drawing/2014/main" id="{A12D42F8-1A31-2BB8-A184-2252C0669BE9}"/>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2" name="Line 76">
                <a:extLst>
                  <a:ext uri="{FF2B5EF4-FFF2-40B4-BE49-F238E27FC236}">
                    <a16:creationId xmlns:a16="http://schemas.microsoft.com/office/drawing/2014/main" id="{461B0C1D-6FB2-D895-EF3E-087A7018C4F1}"/>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3" name="Line 77">
                <a:extLst>
                  <a:ext uri="{FF2B5EF4-FFF2-40B4-BE49-F238E27FC236}">
                    <a16:creationId xmlns:a16="http://schemas.microsoft.com/office/drawing/2014/main" id="{BEA19799-F31D-0F74-6E6E-20D1072C1526}"/>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4" name="Line 78">
                <a:extLst>
                  <a:ext uri="{FF2B5EF4-FFF2-40B4-BE49-F238E27FC236}">
                    <a16:creationId xmlns:a16="http://schemas.microsoft.com/office/drawing/2014/main" id="{4288FCBB-C736-7E30-432D-A2CD23065347}"/>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5" name="Line 79">
                <a:extLst>
                  <a:ext uri="{FF2B5EF4-FFF2-40B4-BE49-F238E27FC236}">
                    <a16:creationId xmlns:a16="http://schemas.microsoft.com/office/drawing/2014/main" id="{1488CC43-EC24-D7BC-591D-6E9FDC0B577B}"/>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6" name="Line 80">
                <a:extLst>
                  <a:ext uri="{FF2B5EF4-FFF2-40B4-BE49-F238E27FC236}">
                    <a16:creationId xmlns:a16="http://schemas.microsoft.com/office/drawing/2014/main" id="{CC224058-B6D1-377B-1C90-860478C2F09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7" name="Line 81">
                <a:extLst>
                  <a:ext uri="{FF2B5EF4-FFF2-40B4-BE49-F238E27FC236}">
                    <a16:creationId xmlns:a16="http://schemas.microsoft.com/office/drawing/2014/main" id="{4C0FCE4C-E8E4-EEE0-788D-45B098C73794}"/>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8" name="Line 82">
                <a:extLst>
                  <a:ext uri="{FF2B5EF4-FFF2-40B4-BE49-F238E27FC236}">
                    <a16:creationId xmlns:a16="http://schemas.microsoft.com/office/drawing/2014/main" id="{5397D02E-543F-1604-D326-B466E73F967E}"/>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9" name="Line 83">
                <a:extLst>
                  <a:ext uri="{FF2B5EF4-FFF2-40B4-BE49-F238E27FC236}">
                    <a16:creationId xmlns:a16="http://schemas.microsoft.com/office/drawing/2014/main" id="{7CAEB566-906A-14C9-790D-DC5F12DB375F}"/>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30" name="Line 84">
                <a:extLst>
                  <a:ext uri="{FF2B5EF4-FFF2-40B4-BE49-F238E27FC236}">
                    <a16:creationId xmlns:a16="http://schemas.microsoft.com/office/drawing/2014/main" id="{776B69B6-D9E0-E16B-9735-34109C5BD181}"/>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31" name="Rectangle 85">
                <a:extLst>
                  <a:ext uri="{FF2B5EF4-FFF2-40B4-BE49-F238E27FC236}">
                    <a16:creationId xmlns:a16="http://schemas.microsoft.com/office/drawing/2014/main" id="{DE760BF5-6A40-E2FF-5A03-04245FA5E41A}"/>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57414" name="Rectangle 86">
              <a:extLst>
                <a:ext uri="{FF2B5EF4-FFF2-40B4-BE49-F238E27FC236}">
                  <a16:creationId xmlns:a16="http://schemas.microsoft.com/office/drawing/2014/main" id="{D22FC275-295E-E2A3-CD31-149DA0DF7CE0}"/>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625751" name="Rectangle 87">
            <a:extLst>
              <a:ext uri="{FF2B5EF4-FFF2-40B4-BE49-F238E27FC236}">
                <a16:creationId xmlns:a16="http://schemas.microsoft.com/office/drawing/2014/main" id="{6E0502AA-FCCE-8F36-31C4-7AB0240287C9}"/>
              </a:ext>
            </a:extLst>
          </p:cNvPr>
          <p:cNvSpPr>
            <a:spLocks noChangeArrowheads="1"/>
          </p:cNvSpPr>
          <p:nvPr/>
        </p:nvSpPr>
        <p:spPr bwMode="auto">
          <a:xfrm>
            <a:off x="8048625" y="3789363"/>
            <a:ext cx="1095375" cy="271462"/>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a:t>
            </a:r>
            <a:r>
              <a:rPr lang="en-US" altLang="en-US" sz="1200" b="1">
                <a:solidFill>
                  <a:srgbClr val="000000"/>
                </a:solidFill>
                <a:effectLst>
                  <a:outerShdw blurRad="38100" dist="38100" dir="2700000" algn="tl">
                    <a:srgbClr val="FFFFFF"/>
                  </a:outerShdw>
                </a:effectLst>
                <a:latin typeface="Helvetica" panose="020B0604020202020204" pitchFamily="34" charset="0"/>
              </a:rPr>
              <a:t>••• </a:t>
            </a:r>
            <a:r>
              <a:rPr lang="en-US" altLang="en-US" sz="12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 </a:t>
            </a:r>
          </a:p>
        </p:txBody>
      </p:sp>
      <p:sp>
        <p:nvSpPr>
          <p:cNvPr id="57397" name="Rectangle 88">
            <a:extLst>
              <a:ext uri="{FF2B5EF4-FFF2-40B4-BE49-F238E27FC236}">
                <a16:creationId xmlns:a16="http://schemas.microsoft.com/office/drawing/2014/main" id="{2794CD67-F6BF-61CB-A514-2A635E6AEF25}"/>
              </a:ext>
            </a:extLst>
          </p:cNvPr>
          <p:cNvSpPr>
            <a:spLocks noChangeArrowheads="1"/>
          </p:cNvSpPr>
          <p:nvPr/>
        </p:nvSpPr>
        <p:spPr bwMode="auto">
          <a:xfrm>
            <a:off x="7999413" y="4483100"/>
            <a:ext cx="827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accent1"/>
                </a:solidFill>
                <a:latin typeface="Kerala" pitchFamily="2" charset="0"/>
              </a:rPr>
              <a:t>dÉÕÞºµzÞV</a:t>
            </a:r>
          </a:p>
        </p:txBody>
      </p:sp>
      <p:sp>
        <p:nvSpPr>
          <p:cNvPr id="57398" name="Rectangle 89">
            <a:extLst>
              <a:ext uri="{FF2B5EF4-FFF2-40B4-BE49-F238E27FC236}">
                <a16:creationId xmlns:a16="http://schemas.microsoft.com/office/drawing/2014/main" id="{20AFE03F-F1DB-1311-9D48-C7C857DA17C5}"/>
              </a:ext>
            </a:extLst>
          </p:cNvPr>
          <p:cNvSpPr>
            <a:spLocks noChangeArrowheads="1"/>
          </p:cNvSpPr>
          <p:nvPr/>
        </p:nvSpPr>
        <p:spPr bwMode="auto">
          <a:xfrm>
            <a:off x="8104188"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200        </a:t>
            </a:r>
          </a:p>
        </p:txBody>
      </p:sp>
      <p:grpSp>
        <p:nvGrpSpPr>
          <p:cNvPr id="57399" name="Group 90">
            <a:extLst>
              <a:ext uri="{FF2B5EF4-FFF2-40B4-BE49-F238E27FC236}">
                <a16:creationId xmlns:a16="http://schemas.microsoft.com/office/drawing/2014/main" id="{B72FC4B4-0247-2CD8-1CD5-F60321D5130B}"/>
              </a:ext>
            </a:extLst>
          </p:cNvPr>
          <p:cNvGrpSpPr>
            <a:grpSpLocks/>
          </p:cNvGrpSpPr>
          <p:nvPr/>
        </p:nvGrpSpPr>
        <p:grpSpPr bwMode="auto">
          <a:xfrm>
            <a:off x="8058150" y="4151313"/>
            <a:ext cx="931863" cy="377825"/>
            <a:chOff x="5078" y="2615"/>
            <a:chExt cx="587" cy="238"/>
          </a:xfrm>
        </p:grpSpPr>
        <p:sp>
          <p:nvSpPr>
            <p:cNvPr id="57410" name="Rectangle 91">
              <a:extLst>
                <a:ext uri="{FF2B5EF4-FFF2-40B4-BE49-F238E27FC236}">
                  <a16:creationId xmlns:a16="http://schemas.microsoft.com/office/drawing/2014/main" id="{30FB7D32-C471-4B18-F4EA-2EC695E1A0C8}"/>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ÏßdØÞçÏ</a:t>
              </a:r>
              <a:endParaRPr lang="en-US" altLang="en-US" sz="800" b="1">
                <a:solidFill>
                  <a:srgbClr val="000000"/>
                </a:solidFill>
                <a:latin typeface="Helvetica" pitchFamily="2" charset="0"/>
              </a:endParaRPr>
            </a:p>
          </p:txBody>
        </p:sp>
        <p:sp>
          <p:nvSpPr>
            <p:cNvPr id="57411" name="Rectangle 92">
              <a:extLst>
                <a:ext uri="{FF2B5EF4-FFF2-40B4-BE49-F238E27FC236}">
                  <a16:creationId xmlns:a16="http://schemas.microsoft.com/office/drawing/2014/main" id="{038C8701-0685-9D04-ADAA-A828F995B422}"/>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endParaRPr lang="en-US" altLang="en-US" sz="800" b="1">
                <a:solidFill>
                  <a:srgbClr val="000000"/>
                </a:solidFill>
                <a:latin typeface="Helvetica" pitchFamily="2" charset="0"/>
              </a:endParaRPr>
            </a:p>
          </p:txBody>
        </p:sp>
        <p:sp>
          <p:nvSpPr>
            <p:cNvPr id="57412" name="Rectangle 93">
              <a:extLst>
                <a:ext uri="{FF2B5EF4-FFF2-40B4-BE49-F238E27FC236}">
                  <a16:creationId xmlns:a16="http://schemas.microsoft.com/office/drawing/2014/main" id="{E21C2104-0DB9-1BFC-D941-785442FE8812}"/>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57400" name="Rectangle 94">
            <a:extLst>
              <a:ext uri="{FF2B5EF4-FFF2-40B4-BE49-F238E27FC236}">
                <a16:creationId xmlns:a16="http://schemas.microsoft.com/office/drawing/2014/main" id="{6FC423CD-DFC5-98F2-A694-666222B3444A}"/>
              </a:ext>
            </a:extLst>
          </p:cNvPr>
          <p:cNvSpPr>
            <a:spLocks noChangeArrowheads="1"/>
          </p:cNvSpPr>
          <p:nvPr/>
        </p:nvSpPr>
        <p:spPr bwMode="auto">
          <a:xfrm>
            <a:off x="8032750" y="3973513"/>
            <a:ext cx="9699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chemeClr val="bg2"/>
                </a:solidFill>
                <a:latin typeface="Times" panose="02020603050405020304" pitchFamily="18" charset="0"/>
              </a:rPr>
              <a:t> </a:t>
            </a:r>
            <a:r>
              <a:rPr lang="en-US" altLang="en-US" sz="1000">
                <a:solidFill>
                  <a:schemeClr val="bg2"/>
                </a:solidFill>
                <a:latin typeface="Kerala" pitchFamily="2" charset="0"/>
              </a:rPr>
              <a:t>Õ¿Aíå æÄAí</a:t>
            </a:r>
          </a:p>
        </p:txBody>
      </p:sp>
      <p:sp>
        <p:nvSpPr>
          <p:cNvPr id="57401" name="Rectangle 95">
            <a:extLst>
              <a:ext uri="{FF2B5EF4-FFF2-40B4-BE49-F238E27FC236}">
                <a16:creationId xmlns:a16="http://schemas.microsoft.com/office/drawing/2014/main" id="{854B1DED-ACEF-92EB-60D3-26EF10BF7133}"/>
              </a:ext>
            </a:extLst>
          </p:cNvPr>
          <p:cNvSpPr>
            <a:spLocks noChangeArrowheads="1"/>
          </p:cNvSpPr>
          <p:nvPr/>
        </p:nvSpPr>
        <p:spPr bwMode="auto">
          <a:xfrm>
            <a:off x="8031163" y="5003800"/>
            <a:ext cx="5953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¥ÖíÖâV</a:t>
            </a:r>
            <a:endParaRPr lang="en-US" altLang="en-US" sz="1000" b="1">
              <a:solidFill>
                <a:srgbClr val="000000"/>
              </a:solidFill>
              <a:latin typeface="Helvetica" pitchFamily="2" charset="0"/>
            </a:endParaRPr>
          </a:p>
        </p:txBody>
      </p:sp>
      <p:sp>
        <p:nvSpPr>
          <p:cNvPr id="57402" name="Rectangle 96">
            <a:extLst>
              <a:ext uri="{FF2B5EF4-FFF2-40B4-BE49-F238E27FC236}">
                <a16:creationId xmlns:a16="http://schemas.microsoft.com/office/drawing/2014/main" id="{BE1A7F5C-D5C9-FE00-7E77-CB685CCBB178}"/>
              </a:ext>
            </a:extLst>
          </p:cNvPr>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20-J         20-R</a:t>
            </a:r>
          </a:p>
        </p:txBody>
      </p:sp>
      <p:sp>
        <p:nvSpPr>
          <p:cNvPr id="625761" name="Text Box 97">
            <a:extLst>
              <a:ext uri="{FF2B5EF4-FFF2-40B4-BE49-F238E27FC236}">
                <a16:creationId xmlns:a16="http://schemas.microsoft.com/office/drawing/2014/main" id="{13EC87E4-DEC1-3170-96ED-E6E078C283A6}"/>
              </a:ext>
            </a:extLst>
          </p:cNvPr>
          <p:cNvSpPr txBox="1">
            <a:spLocks noChangeArrowheads="1"/>
          </p:cNvSpPr>
          <p:nvPr/>
        </p:nvSpPr>
        <p:spPr bwMode="auto">
          <a:xfrm>
            <a:off x="933450" y="1381125"/>
            <a:ext cx="4800600"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000">
                <a:solidFill>
                  <a:schemeClr val="tx2"/>
                </a:solidFill>
                <a:latin typeface="Kerala" panose="020B0604020202020204" pitchFamily="2" charset="0"/>
              </a:rPr>
              <a:t>®KßøáKÞÜá¢... æÄçA øÞ¼c¢</a:t>
            </a:r>
            <a:r>
              <a:rPr lang="en-US" altLang="en-US" sz="4000" b="1">
                <a:solidFill>
                  <a:schemeClr val="tx2"/>
                </a:solidFill>
              </a:rPr>
              <a:t>?</a:t>
            </a:r>
          </a:p>
        </p:txBody>
      </p:sp>
      <p:sp>
        <p:nvSpPr>
          <p:cNvPr id="625762" name="Line 98">
            <a:extLst>
              <a:ext uri="{FF2B5EF4-FFF2-40B4-BE49-F238E27FC236}">
                <a16:creationId xmlns:a16="http://schemas.microsoft.com/office/drawing/2014/main" id="{D474871F-5205-537D-B4B4-830EC6F7D2B3}"/>
              </a:ext>
            </a:extLst>
          </p:cNvPr>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763" name="Line 99">
            <a:extLst>
              <a:ext uri="{FF2B5EF4-FFF2-40B4-BE49-F238E27FC236}">
                <a16:creationId xmlns:a16="http://schemas.microsoft.com/office/drawing/2014/main" id="{E1E4A74B-22D1-036F-1A16-BE5E583FDA5B}"/>
              </a:ext>
            </a:extLst>
          </p:cNvPr>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764" name="Freeform 100">
            <a:extLst>
              <a:ext uri="{FF2B5EF4-FFF2-40B4-BE49-F238E27FC236}">
                <a16:creationId xmlns:a16="http://schemas.microsoft.com/office/drawing/2014/main" id="{37922F81-3CCC-C46F-DC1B-2B5B68242793}"/>
              </a:ext>
            </a:extLst>
          </p:cNvPr>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5765" name="Freeform 101">
            <a:extLst>
              <a:ext uri="{FF2B5EF4-FFF2-40B4-BE49-F238E27FC236}">
                <a16:creationId xmlns:a16="http://schemas.microsoft.com/office/drawing/2014/main" id="{EFBC27D8-891F-8E25-725B-2E2DD8A4D7BD}"/>
              </a:ext>
            </a:extLst>
          </p:cNvPr>
          <p:cNvSpPr>
            <a:spLocks/>
          </p:cNvSpPr>
          <p:nvPr/>
        </p:nvSpPr>
        <p:spPr bwMode="auto">
          <a:xfrm>
            <a:off x="5778500" y="1612900"/>
            <a:ext cx="1346200" cy="1536700"/>
          </a:xfrm>
          <a:custGeom>
            <a:avLst/>
            <a:gdLst>
              <a:gd name="T0" fmla="*/ 848 w 848"/>
              <a:gd name="T1" fmla="*/ 48 h 968"/>
              <a:gd name="T2" fmla="*/ 728 w 848"/>
              <a:gd name="T3" fmla="*/ 0 h 968"/>
              <a:gd name="T4" fmla="*/ 584 w 848"/>
              <a:gd name="T5" fmla="*/ 32 h 968"/>
              <a:gd name="T6" fmla="*/ 512 w 848"/>
              <a:gd name="T7" fmla="*/ 72 h 968"/>
              <a:gd name="T8" fmla="*/ 472 w 848"/>
              <a:gd name="T9" fmla="*/ 112 h 968"/>
              <a:gd name="T10" fmla="*/ 424 w 848"/>
              <a:gd name="T11" fmla="*/ 160 h 968"/>
              <a:gd name="T12" fmla="*/ 328 w 848"/>
              <a:gd name="T13" fmla="*/ 328 h 968"/>
              <a:gd name="T14" fmla="*/ 208 w 848"/>
              <a:gd name="T15" fmla="*/ 616 h 968"/>
              <a:gd name="T16" fmla="*/ 136 w 848"/>
              <a:gd name="T17" fmla="*/ 712 h 968"/>
              <a:gd name="T18" fmla="*/ 64 w 848"/>
              <a:gd name="T19" fmla="*/ 808 h 968"/>
              <a:gd name="T20" fmla="*/ 0 w 848"/>
              <a:gd name="T21" fmla="*/ 968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7"/>
              </a:schemeClr>
            </a:outerShdw>
          </a:effectLst>
        </p:spPr>
        <p:txBody>
          <a:bodyPr wrap="none" anchor="ctr"/>
          <a:lstStyle/>
          <a:p>
            <a:pPr>
              <a:defRPr/>
            </a:pPr>
            <a:endParaRPr lang="en-US">
              <a:latin typeface="Comic Sans MS" panose="030F0702030302020204" pitchFamily="66" charset="0"/>
            </a:endParaRPr>
          </a:p>
        </p:txBody>
      </p:sp>
      <p:sp>
        <p:nvSpPr>
          <p:cNvPr id="625766" name="AutoShape 102">
            <a:extLst>
              <a:ext uri="{FF2B5EF4-FFF2-40B4-BE49-F238E27FC236}">
                <a16:creationId xmlns:a16="http://schemas.microsoft.com/office/drawing/2014/main" id="{67C3C2FC-8A8C-9165-4AFB-8D774B44586C}"/>
              </a:ext>
            </a:extLst>
          </p:cNvPr>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5767" name="Text Box 103">
            <a:extLst>
              <a:ext uri="{FF2B5EF4-FFF2-40B4-BE49-F238E27FC236}">
                <a16:creationId xmlns:a16="http://schemas.microsoft.com/office/drawing/2014/main" id="{6C1E275D-451C-2E58-87F9-A45506222F42}"/>
              </a:ext>
            </a:extLst>
          </p:cNvPr>
          <p:cNvSpPr txBox="1">
            <a:spLocks noChangeArrowheads="1"/>
          </p:cNvSpPr>
          <p:nvPr/>
        </p:nvSpPr>
        <p:spPr bwMode="auto">
          <a:xfrm>
            <a:off x="3008313" y="3746500"/>
            <a:ext cx="4648200" cy="21018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4400">
                <a:solidFill>
                  <a:srgbClr val="FFEA18"/>
                </a:solidFill>
                <a:latin typeface="Kerala" panose="020B0604020202020204" pitchFamily="2" charset="0"/>
              </a:rPr>
              <a:t>ÌÞÌßçÜÞY ¥ÛâùßæÈ µàÝ¿AáKá</a:t>
            </a:r>
            <a:r>
              <a:rPr lang="en-US" altLang="en-US" sz="3600">
                <a:solidFill>
                  <a:srgbClr val="FFEA18"/>
                </a:solidFill>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25761"/>
                                        </p:tgtEl>
                                        <p:attrNameLst>
                                          <p:attrName>style.visibility</p:attrName>
                                        </p:attrNameLst>
                                      </p:cBhvr>
                                      <p:to>
                                        <p:strVal val="visible"/>
                                      </p:to>
                                    </p:set>
                                    <p:anim calcmode="lin" valueType="num">
                                      <p:cBhvr additive="base">
                                        <p:cTn id="7" dur="500" fill="hold"/>
                                        <p:tgtEl>
                                          <p:spTgt spid="625761"/>
                                        </p:tgtEl>
                                        <p:attrNameLst>
                                          <p:attrName>ppt_x</p:attrName>
                                        </p:attrNameLst>
                                      </p:cBhvr>
                                      <p:tavLst>
                                        <p:tav tm="0">
                                          <p:val>
                                            <p:strVal val="0-#ppt_w/2"/>
                                          </p:val>
                                        </p:tav>
                                        <p:tav tm="100000">
                                          <p:val>
                                            <p:strVal val="#ppt_x"/>
                                          </p:val>
                                        </p:tav>
                                      </p:tavLst>
                                    </p:anim>
                                    <p:anim calcmode="lin" valueType="num">
                                      <p:cBhvr additive="base">
                                        <p:cTn id="8" dur="500" fill="hold"/>
                                        <p:tgtEl>
                                          <p:spTgt spid="6257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625767"/>
                                        </p:tgtEl>
                                        <p:attrNameLst>
                                          <p:attrName>style.visibility</p:attrName>
                                        </p:attrNameLst>
                                      </p:cBhvr>
                                      <p:to>
                                        <p:strVal val="visible"/>
                                      </p:to>
                                    </p:set>
                                    <p:anim calcmode="lin" valueType="num">
                                      <p:cBhvr>
                                        <p:cTn id="13" dur="500" fill="hold"/>
                                        <p:tgtEl>
                                          <p:spTgt spid="625767"/>
                                        </p:tgtEl>
                                        <p:attrNameLst>
                                          <p:attrName>ppt_w</p:attrName>
                                        </p:attrNameLst>
                                      </p:cBhvr>
                                      <p:tavLst>
                                        <p:tav tm="0">
                                          <p:val>
                                            <p:fltVal val="0"/>
                                          </p:val>
                                        </p:tav>
                                        <p:tav tm="100000">
                                          <p:val>
                                            <p:strVal val="#ppt_w"/>
                                          </p:val>
                                        </p:tav>
                                      </p:tavLst>
                                    </p:anim>
                                    <p:anim calcmode="lin" valueType="num">
                                      <p:cBhvr>
                                        <p:cTn id="14" dur="500" fill="hold"/>
                                        <p:tgtEl>
                                          <p:spTgt spid="625767"/>
                                        </p:tgtEl>
                                        <p:attrNameLst>
                                          <p:attrName>ppt_h</p:attrName>
                                        </p:attrNameLst>
                                      </p:cBhvr>
                                      <p:tavLst>
                                        <p:tav tm="0">
                                          <p:val>
                                            <p:fltVal val="0"/>
                                          </p:val>
                                        </p:tav>
                                        <p:tav tm="100000">
                                          <p:val>
                                            <p:strVal val="#ppt_h"/>
                                          </p:val>
                                        </p:tav>
                                      </p:tavLst>
                                    </p:anim>
                                    <p:anim calcmode="lin" valueType="num">
                                      <p:cBhvr>
                                        <p:cTn id="15" dur="500" fill="hold"/>
                                        <p:tgtEl>
                                          <p:spTgt spid="625767"/>
                                        </p:tgtEl>
                                        <p:attrNameLst>
                                          <p:attrName>ppt_x</p:attrName>
                                        </p:attrNameLst>
                                      </p:cBhvr>
                                      <p:tavLst>
                                        <p:tav tm="0">
                                          <p:val>
                                            <p:fltVal val="0.5"/>
                                          </p:val>
                                        </p:tav>
                                        <p:tav tm="100000">
                                          <p:val>
                                            <p:strVal val="#ppt_x"/>
                                          </p:val>
                                        </p:tav>
                                      </p:tavLst>
                                    </p:anim>
                                    <p:anim calcmode="lin" valueType="num">
                                      <p:cBhvr>
                                        <p:cTn id="16" dur="500" fill="hold"/>
                                        <p:tgtEl>
                                          <p:spTgt spid="625767"/>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625764"/>
                                        </p:tgtEl>
                                        <p:attrNameLst>
                                          <p:attrName>style.visibility</p:attrName>
                                        </p:attrNameLst>
                                      </p:cBhvr>
                                      <p:to>
                                        <p:strVal val="visible"/>
                                      </p:to>
                                    </p:set>
                                    <p:animEffect transition="in" filter="wipe(down)">
                                      <p:cBhvr>
                                        <p:cTn id="20" dur="500"/>
                                        <p:tgtEl>
                                          <p:spTgt spid="625764"/>
                                        </p:tgtEl>
                                      </p:cBhvr>
                                    </p:animEffect>
                                  </p:childTnLst>
                                </p:cTn>
                              </p:par>
                            </p:childTnLst>
                          </p:cTn>
                        </p:par>
                        <p:par>
                          <p:cTn id="21" fill="hold" nodeType="afterGroup">
                            <p:stCondLst>
                              <p:cond delay="1000"/>
                            </p:stCondLst>
                            <p:childTnLst>
                              <p:par>
                                <p:cTn id="22" presetID="22" presetClass="entr" presetSubtype="1" fill="hold" nodeType="afterEffect">
                                  <p:stCondLst>
                                    <p:cond delay="0"/>
                                  </p:stCondLst>
                                  <p:childTnLst>
                                    <p:set>
                                      <p:cBhvr>
                                        <p:cTn id="23" dur="1" fill="hold">
                                          <p:stCondLst>
                                            <p:cond delay="0"/>
                                          </p:stCondLst>
                                        </p:cTn>
                                        <p:tgtEl>
                                          <p:spTgt spid="625762"/>
                                        </p:tgtEl>
                                        <p:attrNameLst>
                                          <p:attrName>style.visibility</p:attrName>
                                        </p:attrNameLst>
                                      </p:cBhvr>
                                      <p:to>
                                        <p:strVal val="visible"/>
                                      </p:to>
                                    </p:set>
                                    <p:animEffect transition="in" filter="wipe(up)">
                                      <p:cBhvr>
                                        <p:cTn id="24" dur="500"/>
                                        <p:tgtEl>
                                          <p:spTgt spid="625762"/>
                                        </p:tgtEl>
                                      </p:cBhvr>
                                    </p:animEffect>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625763"/>
                                        </p:tgtEl>
                                        <p:attrNameLst>
                                          <p:attrName>style.visibility</p:attrName>
                                        </p:attrNameLst>
                                      </p:cBhvr>
                                      <p:to>
                                        <p:strVal val="visible"/>
                                      </p:to>
                                    </p:set>
                                    <p:animEffect transition="in" filter="wipe(up)">
                                      <p:cBhvr>
                                        <p:cTn id="28" dur="500"/>
                                        <p:tgtEl>
                                          <p:spTgt spid="62576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625765"/>
                                        </p:tgtEl>
                                        <p:attrNameLst>
                                          <p:attrName>style.visibility</p:attrName>
                                        </p:attrNameLst>
                                      </p:cBhvr>
                                      <p:to>
                                        <p:strVal val="visible"/>
                                      </p:to>
                                    </p:set>
                                    <p:animEffect transition="in" filter="wipe(up)">
                                      <p:cBhvr>
                                        <p:cTn id="32" dur="500"/>
                                        <p:tgtEl>
                                          <p:spTgt spid="62576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625766"/>
                                        </p:tgtEl>
                                        <p:attrNameLst>
                                          <p:attrName>style.visibility</p:attrName>
                                        </p:attrNameLst>
                                      </p:cBhvr>
                                      <p:to>
                                        <p:strVal val="visible"/>
                                      </p:to>
                                    </p:set>
                                    <p:animEffect transition="in" filter="wipe(right)">
                                      <p:cBhvr>
                                        <p:cTn id="37" dur="500"/>
                                        <p:tgtEl>
                                          <p:spTgt spid="625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761" grpId="0" autoUpdateAnimBg="0"/>
      <p:bldP spid="625767"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113">
            <a:extLst>
              <a:ext uri="{FF2B5EF4-FFF2-40B4-BE49-F238E27FC236}">
                <a16:creationId xmlns:a16="http://schemas.microsoft.com/office/drawing/2014/main" id="{2DB5661F-C128-0767-84D9-5DA38337C53F}"/>
              </a:ext>
            </a:extLst>
          </p:cNvPr>
          <p:cNvGrpSpPr>
            <a:grpSpLocks/>
          </p:cNvGrpSpPr>
          <p:nvPr/>
        </p:nvGrpSpPr>
        <p:grpSpPr bwMode="auto">
          <a:xfrm>
            <a:off x="6289985" y="1290059"/>
            <a:ext cx="919814" cy="1010116"/>
            <a:chOff x="1557" y="1007"/>
            <a:chExt cx="2105" cy="1949"/>
          </a:xfrm>
        </p:grpSpPr>
        <p:grpSp>
          <p:nvGrpSpPr>
            <p:cNvPr id="58472" name="Group 115">
              <a:extLst>
                <a:ext uri="{FF2B5EF4-FFF2-40B4-BE49-F238E27FC236}">
                  <a16:creationId xmlns:a16="http://schemas.microsoft.com/office/drawing/2014/main" id="{561F8F6D-67DF-48C9-2D4C-419C7DA916AD}"/>
                </a:ext>
              </a:extLst>
            </p:cNvPr>
            <p:cNvGrpSpPr>
              <a:grpSpLocks/>
            </p:cNvGrpSpPr>
            <p:nvPr/>
          </p:nvGrpSpPr>
          <p:grpSpPr bwMode="auto">
            <a:xfrm>
              <a:off x="1557" y="1209"/>
              <a:ext cx="2105" cy="1421"/>
              <a:chOff x="578" y="2316"/>
              <a:chExt cx="2105" cy="1421"/>
            </a:xfrm>
          </p:grpSpPr>
          <p:sp>
            <p:nvSpPr>
              <p:cNvPr id="58474" name="Freeform 116" descr="Cork">
                <a:extLst>
                  <a:ext uri="{FF2B5EF4-FFF2-40B4-BE49-F238E27FC236}">
                    <a16:creationId xmlns:a16="http://schemas.microsoft.com/office/drawing/2014/main" id="{1023D5A9-CB93-D0DB-43EB-68F4E4318DEE}"/>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8475" name="Freeform 117" descr="Cork">
                <a:extLst>
                  <a:ext uri="{FF2B5EF4-FFF2-40B4-BE49-F238E27FC236}">
                    <a16:creationId xmlns:a16="http://schemas.microsoft.com/office/drawing/2014/main" id="{8AFEE415-4A9C-C11D-6F9F-25184DA19F01}"/>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8467" name="Freeform 119">
              <a:extLst>
                <a:ext uri="{FF2B5EF4-FFF2-40B4-BE49-F238E27FC236}">
                  <a16:creationId xmlns:a16="http://schemas.microsoft.com/office/drawing/2014/main" id="{A6D793F3-340B-EF94-5C74-1EB94478A718}"/>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68" name="Freeform 120">
              <a:extLst>
                <a:ext uri="{FF2B5EF4-FFF2-40B4-BE49-F238E27FC236}">
                  <a16:creationId xmlns:a16="http://schemas.microsoft.com/office/drawing/2014/main" id="{9FDEA53B-0377-B52E-0E28-03B39F999F58}"/>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69" name="Freeform 121">
              <a:extLst>
                <a:ext uri="{FF2B5EF4-FFF2-40B4-BE49-F238E27FC236}">
                  <a16:creationId xmlns:a16="http://schemas.microsoft.com/office/drawing/2014/main" id="{152F777F-DBEC-08B1-15B4-90B3F1BC615F}"/>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70" name="Freeform 122">
              <a:extLst>
                <a:ext uri="{FF2B5EF4-FFF2-40B4-BE49-F238E27FC236}">
                  <a16:creationId xmlns:a16="http://schemas.microsoft.com/office/drawing/2014/main" id="{4A42295A-EAFA-849A-2BBE-987A2F378AE7}"/>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71" name="Freeform 123">
              <a:extLst>
                <a:ext uri="{FF2B5EF4-FFF2-40B4-BE49-F238E27FC236}">
                  <a16:creationId xmlns:a16="http://schemas.microsoft.com/office/drawing/2014/main" id="{A8DC955B-51B2-7366-72F0-E61241B2B3BF}"/>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8371" name="Group 113">
            <a:extLst>
              <a:ext uri="{FF2B5EF4-FFF2-40B4-BE49-F238E27FC236}">
                <a16:creationId xmlns:a16="http://schemas.microsoft.com/office/drawing/2014/main" id="{5D26935D-EAB1-8961-689E-E4014E199358}"/>
              </a:ext>
            </a:extLst>
          </p:cNvPr>
          <p:cNvGrpSpPr>
            <a:grpSpLocks/>
          </p:cNvGrpSpPr>
          <p:nvPr/>
        </p:nvGrpSpPr>
        <p:grpSpPr bwMode="auto">
          <a:xfrm>
            <a:off x="6289985" y="3307772"/>
            <a:ext cx="919814" cy="1010116"/>
            <a:chOff x="1557" y="1007"/>
            <a:chExt cx="2105" cy="1949"/>
          </a:xfrm>
        </p:grpSpPr>
        <p:grpSp>
          <p:nvGrpSpPr>
            <p:cNvPr id="58462" name="Group 115">
              <a:extLst>
                <a:ext uri="{FF2B5EF4-FFF2-40B4-BE49-F238E27FC236}">
                  <a16:creationId xmlns:a16="http://schemas.microsoft.com/office/drawing/2014/main" id="{73A60C2C-B5A3-AF78-B297-A0C26C92B25C}"/>
                </a:ext>
              </a:extLst>
            </p:cNvPr>
            <p:cNvGrpSpPr>
              <a:grpSpLocks/>
            </p:cNvGrpSpPr>
            <p:nvPr/>
          </p:nvGrpSpPr>
          <p:grpSpPr bwMode="auto">
            <a:xfrm>
              <a:off x="1557" y="1209"/>
              <a:ext cx="2105" cy="1421"/>
              <a:chOff x="578" y="2316"/>
              <a:chExt cx="2105" cy="1421"/>
            </a:xfrm>
          </p:grpSpPr>
          <p:sp>
            <p:nvSpPr>
              <p:cNvPr id="58464" name="Freeform 116" descr="Cork">
                <a:extLst>
                  <a:ext uri="{FF2B5EF4-FFF2-40B4-BE49-F238E27FC236}">
                    <a16:creationId xmlns:a16="http://schemas.microsoft.com/office/drawing/2014/main" id="{E5A6E7C2-CA9C-C6CD-1A0B-894EDC168DAE}"/>
                  </a:ext>
                </a:extLst>
              </p:cNvPr>
              <p:cNvSpPr>
                <a:spLocks/>
              </p:cNvSpPr>
              <p:nvPr/>
            </p:nvSpPr>
            <p:spPr bwMode="auto">
              <a:xfrm>
                <a:off x="633" y="2316"/>
                <a:ext cx="2050" cy="256"/>
              </a:xfrm>
              <a:custGeom>
                <a:avLst/>
                <a:gdLst>
                  <a:gd name="T0" fmla="*/ 2147483646 w 592"/>
                  <a:gd name="T1" fmla="*/ 1652594167 h 90"/>
                  <a:gd name="T2" fmla="*/ 2147483646 w 592"/>
                  <a:gd name="T3" fmla="*/ 808196651 h 90"/>
                  <a:gd name="T4" fmla="*/ 2147483646 w 592"/>
                  <a:gd name="T5" fmla="*/ 658417311 h 90"/>
                  <a:gd name="T6" fmla="*/ 2147483646 w 592"/>
                  <a:gd name="T7" fmla="*/ 587996937 h 90"/>
                  <a:gd name="T8" fmla="*/ 2147483646 w 592"/>
                  <a:gd name="T9" fmla="*/ 626444376 h 90"/>
                  <a:gd name="T10" fmla="*/ 2147483646 w 592"/>
                  <a:gd name="T11" fmla="*/ 735804373 h 90"/>
                  <a:gd name="T12" fmla="*/ 2147483646 w 592"/>
                  <a:gd name="T13" fmla="*/ 846678548 h 90"/>
                  <a:gd name="T14" fmla="*/ 2147483646 w 592"/>
                  <a:gd name="T15" fmla="*/ 956038633 h 90"/>
                  <a:gd name="T16" fmla="*/ 2147483646 w 592"/>
                  <a:gd name="T17" fmla="*/ 808196651 h 90"/>
                  <a:gd name="T18" fmla="*/ 2147483646 w 592"/>
                  <a:gd name="T19" fmla="*/ 297660427 h 90"/>
                  <a:gd name="T20" fmla="*/ 2147483646 w 592"/>
                  <a:gd name="T21" fmla="*/ 0 h 90"/>
                  <a:gd name="T22" fmla="*/ 2147483646 w 592"/>
                  <a:gd name="T23" fmla="*/ 38444242 h 90"/>
                  <a:gd name="T24" fmla="*/ 2147483646 w 592"/>
                  <a:gd name="T25" fmla="*/ 549025510 h 90"/>
                  <a:gd name="T26" fmla="*/ 2147483646 w 592"/>
                  <a:gd name="T27" fmla="*/ 658417311 h 90"/>
                  <a:gd name="T28" fmla="*/ 2147483646 w 592"/>
                  <a:gd name="T29" fmla="*/ 1102797363 h 90"/>
                  <a:gd name="T30" fmla="*/ 2147483646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8465" name="Freeform 117" descr="Cork">
                <a:extLst>
                  <a:ext uri="{FF2B5EF4-FFF2-40B4-BE49-F238E27FC236}">
                    <a16:creationId xmlns:a16="http://schemas.microsoft.com/office/drawing/2014/main" id="{1501BD6F-741A-FDFE-2A82-376C3FF8028E}"/>
                  </a:ext>
                </a:extLst>
              </p:cNvPr>
              <p:cNvSpPr>
                <a:spLocks/>
              </p:cNvSpPr>
              <p:nvPr/>
            </p:nvSpPr>
            <p:spPr bwMode="auto">
              <a:xfrm>
                <a:off x="578" y="2506"/>
                <a:ext cx="2074" cy="1231"/>
              </a:xfrm>
              <a:custGeom>
                <a:avLst/>
                <a:gdLst>
                  <a:gd name="T0" fmla="*/ 2147483646 w 599"/>
                  <a:gd name="T1" fmla="*/ 0 h 432"/>
                  <a:gd name="T2" fmla="*/ 2147483646 w 599"/>
                  <a:gd name="T3" fmla="*/ 111758475 h 432"/>
                  <a:gd name="T4" fmla="*/ 2147483646 w 599"/>
                  <a:gd name="T5" fmla="*/ 186262408 h 432"/>
                  <a:gd name="T6" fmla="*/ 2147483646 w 599"/>
                  <a:gd name="T7" fmla="*/ 451705628 h 432"/>
                  <a:gd name="T8" fmla="*/ 2147483646 w 599"/>
                  <a:gd name="T9" fmla="*/ 1738857544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1552557167 h 432"/>
                  <a:gd name="T58" fmla="*/ 2147483646 w 599"/>
                  <a:gd name="T59" fmla="*/ 563450730 h 432"/>
                  <a:gd name="T60" fmla="*/ 2147483646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8457" name="Freeform 119">
              <a:extLst>
                <a:ext uri="{FF2B5EF4-FFF2-40B4-BE49-F238E27FC236}">
                  <a16:creationId xmlns:a16="http://schemas.microsoft.com/office/drawing/2014/main" id="{5AE2136F-D69A-3124-047A-E60E3BDE6E96}"/>
                </a:ext>
              </a:extLst>
            </p:cNvPr>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58" name="Freeform 120">
              <a:extLst>
                <a:ext uri="{FF2B5EF4-FFF2-40B4-BE49-F238E27FC236}">
                  <a16:creationId xmlns:a16="http://schemas.microsoft.com/office/drawing/2014/main" id="{59623DFC-4778-57B0-65FC-97328B0C6F48}"/>
                </a:ext>
              </a:extLst>
            </p:cNvPr>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59" name="Freeform 121">
              <a:extLst>
                <a:ext uri="{FF2B5EF4-FFF2-40B4-BE49-F238E27FC236}">
                  <a16:creationId xmlns:a16="http://schemas.microsoft.com/office/drawing/2014/main" id="{5C194F21-AD62-3E6D-E58F-DBE1B3306CBE}"/>
                </a:ext>
              </a:extLst>
            </p:cNvPr>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60" name="Freeform 122">
              <a:extLst>
                <a:ext uri="{FF2B5EF4-FFF2-40B4-BE49-F238E27FC236}">
                  <a16:creationId xmlns:a16="http://schemas.microsoft.com/office/drawing/2014/main" id="{AE0EEC3B-0848-8AB1-234B-0536C4E6FEA5}"/>
                </a:ext>
              </a:extLst>
            </p:cNvPr>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61" name="Freeform 123">
              <a:extLst>
                <a:ext uri="{FF2B5EF4-FFF2-40B4-BE49-F238E27FC236}">
                  <a16:creationId xmlns:a16="http://schemas.microsoft.com/office/drawing/2014/main" id="{AF61F49C-9BDB-FA7F-F6D8-671260B60F2E}"/>
                </a:ext>
              </a:extLst>
            </p:cNvPr>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a:extLst>
              <a:ext uri="{FF2B5EF4-FFF2-40B4-BE49-F238E27FC236}">
                <a16:creationId xmlns:a16="http://schemas.microsoft.com/office/drawing/2014/main" id="{F897C825-916B-F917-8377-4258AA50E2E1}"/>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8373" name="AutoShape 3">
            <a:extLst>
              <a:ext uri="{FF2B5EF4-FFF2-40B4-BE49-F238E27FC236}">
                <a16:creationId xmlns:a16="http://schemas.microsoft.com/office/drawing/2014/main" id="{4C7AA344-D8B6-16A2-8FDA-96084E8668DD}"/>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374" name="Rectangle 4">
            <a:extLst>
              <a:ext uri="{FF2B5EF4-FFF2-40B4-BE49-F238E27FC236}">
                <a16:creationId xmlns:a16="http://schemas.microsoft.com/office/drawing/2014/main" id="{5C17178D-D3E9-7D43-1463-3B5E8D50D4B0}"/>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375" name="Rectangle 6">
            <a:extLst>
              <a:ext uri="{FF2B5EF4-FFF2-40B4-BE49-F238E27FC236}">
                <a16:creationId xmlns:a16="http://schemas.microsoft.com/office/drawing/2014/main" id="{7B7BAE6C-C06E-5DAC-C2E7-CF94F86DD38E}"/>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3879" name="Rectangle 7">
            <a:extLst>
              <a:ext uri="{FF2B5EF4-FFF2-40B4-BE49-F238E27FC236}">
                <a16:creationId xmlns:a16="http://schemas.microsoft.com/office/drawing/2014/main" id="{0AD68075-E5F6-B12B-A0A7-6EEFF088F2E3}"/>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rPr>
              <a:t>ca. 1000 B.C.</a:t>
            </a:r>
          </a:p>
        </p:txBody>
      </p:sp>
      <p:sp>
        <p:nvSpPr>
          <p:cNvPr id="58377" name="Rectangle 9">
            <a:extLst>
              <a:ext uri="{FF2B5EF4-FFF2-40B4-BE49-F238E27FC236}">
                <a16:creationId xmlns:a16="http://schemas.microsoft.com/office/drawing/2014/main" id="{866A0F37-EA1A-1C04-9E8E-9DFFE3B869FF}"/>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378" name="Rectangle 10">
            <a:extLst>
              <a:ext uri="{FF2B5EF4-FFF2-40B4-BE49-F238E27FC236}">
                <a16:creationId xmlns:a16="http://schemas.microsoft.com/office/drawing/2014/main" id="{B7B14107-83FA-9975-945E-DF2ECA1BCF51}"/>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S - D - S</a:t>
            </a:r>
          </a:p>
        </p:txBody>
      </p:sp>
      <p:sp>
        <p:nvSpPr>
          <p:cNvPr id="58379" name="Rectangle 11">
            <a:extLst>
              <a:ext uri="{FF2B5EF4-FFF2-40B4-BE49-F238E27FC236}">
                <a16:creationId xmlns:a16="http://schemas.microsoft.com/office/drawing/2014/main" id="{EBD8F32B-C2A0-81F9-0503-67B8D9EB8081}"/>
              </a:ext>
            </a:extLst>
          </p:cNvPr>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   20-J        20-R</a:t>
            </a:r>
          </a:p>
        </p:txBody>
      </p:sp>
      <p:sp>
        <p:nvSpPr>
          <p:cNvPr id="58380" name="Rectangle 12">
            <a:extLst>
              <a:ext uri="{FF2B5EF4-FFF2-40B4-BE49-F238E27FC236}">
                <a16:creationId xmlns:a16="http://schemas.microsoft.com/office/drawing/2014/main" id="{31C03F09-659D-EB17-5BFF-D8C3EFDB2225}"/>
              </a:ext>
            </a:extLst>
          </p:cNvPr>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  200        </a:t>
            </a:r>
          </a:p>
        </p:txBody>
      </p:sp>
      <p:sp>
        <p:nvSpPr>
          <p:cNvPr id="463888" name="Rectangle 16">
            <a:extLst>
              <a:ext uri="{FF2B5EF4-FFF2-40B4-BE49-F238E27FC236}">
                <a16:creationId xmlns:a16="http://schemas.microsoft.com/office/drawing/2014/main" id="{44FB024D-6F60-1127-E8C5-6482C03991A2}"/>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3889" name="Oval 17">
            <a:extLst>
              <a:ext uri="{FF2B5EF4-FFF2-40B4-BE49-F238E27FC236}">
                <a16:creationId xmlns:a16="http://schemas.microsoft.com/office/drawing/2014/main" id="{BCD5BFE1-949B-1B3E-E6AA-F07E195C007F}"/>
              </a:ext>
            </a:extLst>
          </p:cNvPr>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8383" name="Freeform 18">
            <a:extLst>
              <a:ext uri="{FF2B5EF4-FFF2-40B4-BE49-F238E27FC236}">
                <a16:creationId xmlns:a16="http://schemas.microsoft.com/office/drawing/2014/main" id="{5313FA33-4144-8D0B-CF81-7B1AC45DFBE8}"/>
              </a:ext>
            </a:extLst>
          </p:cNvPr>
          <p:cNvSpPr>
            <a:spLocks/>
          </p:cNvSpPr>
          <p:nvPr/>
        </p:nvSpPr>
        <p:spPr bwMode="auto">
          <a:xfrm>
            <a:off x="1625600" y="2697163"/>
            <a:ext cx="1074738" cy="906462"/>
          </a:xfrm>
          <a:custGeom>
            <a:avLst/>
            <a:gdLst>
              <a:gd name="T0" fmla="*/ 35282204 w 677"/>
              <a:gd name="T1" fmla="*/ 68043387 h 571"/>
              <a:gd name="T2" fmla="*/ 42843470 w 677"/>
              <a:gd name="T3" fmla="*/ 189010821 h 571"/>
              <a:gd name="T4" fmla="*/ 50403148 w 677"/>
              <a:gd name="T5" fmla="*/ 307458893 h 571"/>
              <a:gd name="T6" fmla="*/ 115927241 w 677"/>
              <a:gd name="T7" fmla="*/ 365421661 h 571"/>
              <a:gd name="T8" fmla="*/ 272177002 w 677"/>
              <a:gd name="T9" fmla="*/ 413305397 h 571"/>
              <a:gd name="T10" fmla="*/ 393144558 w 677"/>
              <a:gd name="T11" fmla="*/ 466227855 h 571"/>
              <a:gd name="T12" fmla="*/ 516633065 w 677"/>
              <a:gd name="T13" fmla="*/ 488910043 h 571"/>
              <a:gd name="T14" fmla="*/ 642640936 w 677"/>
              <a:gd name="T15" fmla="*/ 539313140 h 571"/>
              <a:gd name="T16" fmla="*/ 768648808 w 677"/>
              <a:gd name="T17" fmla="*/ 622477457 h 571"/>
              <a:gd name="T18" fmla="*/ 897176042 w 677"/>
              <a:gd name="T19" fmla="*/ 705643361 h 571"/>
              <a:gd name="T20" fmla="*/ 965221087 w 677"/>
              <a:gd name="T21" fmla="*/ 821570484 h 571"/>
              <a:gd name="T22" fmla="*/ 1035785494 w 677"/>
              <a:gd name="T23" fmla="*/ 937497608 h 571"/>
              <a:gd name="T24" fmla="*/ 1131551476 w 677"/>
              <a:gd name="T25" fmla="*/ 1023182873 h 571"/>
              <a:gd name="T26" fmla="*/ 1202115884 w 677"/>
              <a:gd name="T27" fmla="*/ 1139109997 h 571"/>
              <a:gd name="T28" fmla="*/ 1239917452 w 677"/>
              <a:gd name="T29" fmla="*/ 1255037120 h 571"/>
              <a:gd name="T30" fmla="*/ 1247478718 w 677"/>
              <a:gd name="T31" fmla="*/ 1376004554 h 571"/>
              <a:gd name="T32" fmla="*/ 1313002811 w 677"/>
              <a:gd name="T33" fmla="*/ 1433967322 h 571"/>
              <a:gd name="T34" fmla="*/ 1431449416 w 677"/>
              <a:gd name="T35" fmla="*/ 1423886702 h 571"/>
              <a:gd name="T36" fmla="*/ 1582658861 w 677"/>
              <a:gd name="T37" fmla="*/ 1413806083 h 571"/>
              <a:gd name="T38" fmla="*/ 1703626418 w 677"/>
              <a:gd name="T39" fmla="*/ 1406246412 h 571"/>
              <a:gd name="T40" fmla="*/ 1665824850 w 677"/>
              <a:gd name="T41" fmla="*/ 1287798340 h 571"/>
              <a:gd name="T42" fmla="*/ 1625502331 w 677"/>
              <a:gd name="T43" fmla="*/ 1169351855 h 571"/>
              <a:gd name="T44" fmla="*/ 1557457287 w 677"/>
              <a:gd name="T45" fmla="*/ 1053424731 h 571"/>
              <a:gd name="T46" fmla="*/ 1489413830 w 677"/>
              <a:gd name="T47" fmla="*/ 937497608 h 571"/>
              <a:gd name="T48" fmla="*/ 1418849423 w 677"/>
              <a:gd name="T49" fmla="*/ 821570484 h 571"/>
              <a:gd name="T50" fmla="*/ 1323083441 w 677"/>
              <a:gd name="T51" fmla="*/ 705643361 h 571"/>
              <a:gd name="T52" fmla="*/ 1282760922 w 677"/>
              <a:gd name="T53" fmla="*/ 587195289 h 571"/>
              <a:gd name="T54" fmla="*/ 1186994940 w 677"/>
              <a:gd name="T55" fmla="*/ 501510023 h 571"/>
              <a:gd name="T56" fmla="*/ 1088708006 w 677"/>
              <a:gd name="T57" fmla="*/ 418345707 h 571"/>
              <a:gd name="T58" fmla="*/ 992942024 w 677"/>
              <a:gd name="T59" fmla="*/ 332660442 h 571"/>
              <a:gd name="T60" fmla="*/ 894656679 w 677"/>
              <a:gd name="T61" fmla="*/ 249494537 h 571"/>
              <a:gd name="T62" fmla="*/ 771168171 w 677"/>
              <a:gd name="T63" fmla="*/ 196572079 h 571"/>
              <a:gd name="T64" fmla="*/ 645160300 w 677"/>
              <a:gd name="T65" fmla="*/ 148688343 h 571"/>
              <a:gd name="T66" fmla="*/ 519152429 w 677"/>
              <a:gd name="T67" fmla="*/ 95765885 h 571"/>
              <a:gd name="T68" fmla="*/ 398184873 w 677"/>
              <a:gd name="T69" fmla="*/ 73083697 h 571"/>
              <a:gd name="T70" fmla="*/ 277217316 w 677"/>
              <a:gd name="T71" fmla="*/ 52922458 h 571"/>
              <a:gd name="T72" fmla="*/ 151209445 w 677"/>
              <a:gd name="T73" fmla="*/ 0 h 571"/>
              <a:gd name="T74" fmla="*/ 30241889 w 677"/>
              <a:gd name="T75" fmla="*/ 7559671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8384" name="Freeform 19">
            <a:extLst>
              <a:ext uri="{FF2B5EF4-FFF2-40B4-BE49-F238E27FC236}">
                <a16:creationId xmlns:a16="http://schemas.microsoft.com/office/drawing/2014/main" id="{D8FBF73B-7561-A657-D439-0A6D11943D54}"/>
              </a:ext>
            </a:extLst>
          </p:cNvPr>
          <p:cNvSpPr>
            <a:spLocks/>
          </p:cNvSpPr>
          <p:nvPr/>
        </p:nvSpPr>
        <p:spPr bwMode="auto">
          <a:xfrm>
            <a:off x="1625600" y="2603500"/>
            <a:ext cx="1258888" cy="1042988"/>
          </a:xfrm>
          <a:custGeom>
            <a:avLst/>
            <a:gdLst>
              <a:gd name="T0" fmla="*/ 60483774 w 793"/>
              <a:gd name="T1" fmla="*/ 20161260 h 657"/>
              <a:gd name="T2" fmla="*/ 221773838 w 793"/>
              <a:gd name="T3" fmla="*/ 80645039 h 657"/>
              <a:gd name="T4" fmla="*/ 362902644 w 793"/>
              <a:gd name="T5" fmla="*/ 100806298 h 657"/>
              <a:gd name="T6" fmla="*/ 463708934 w 793"/>
              <a:gd name="T7" fmla="*/ 161290077 h 657"/>
              <a:gd name="T8" fmla="*/ 544353966 w 793"/>
              <a:gd name="T9" fmla="*/ 201612597 h 657"/>
              <a:gd name="T10" fmla="*/ 604837740 w 793"/>
              <a:gd name="T11" fmla="*/ 262096376 h 657"/>
              <a:gd name="T12" fmla="*/ 705644030 w 793"/>
              <a:gd name="T13" fmla="*/ 302418895 h 657"/>
              <a:gd name="T14" fmla="*/ 786289062 w 793"/>
              <a:gd name="T15" fmla="*/ 342741414 h 657"/>
              <a:gd name="T16" fmla="*/ 866934094 w 793"/>
              <a:gd name="T17" fmla="*/ 383063934 h 657"/>
              <a:gd name="T18" fmla="*/ 947579126 w 793"/>
              <a:gd name="T19" fmla="*/ 423386453 h 657"/>
              <a:gd name="T20" fmla="*/ 1028224158 w 793"/>
              <a:gd name="T21" fmla="*/ 463708972 h 657"/>
              <a:gd name="T22" fmla="*/ 1108869190 w 793"/>
              <a:gd name="T23" fmla="*/ 544354011 h 657"/>
              <a:gd name="T24" fmla="*/ 1169352964 w 793"/>
              <a:gd name="T25" fmla="*/ 604837790 h 657"/>
              <a:gd name="T26" fmla="*/ 1249997996 w 793"/>
              <a:gd name="T27" fmla="*/ 645160309 h 657"/>
              <a:gd name="T28" fmla="*/ 1330643028 w 793"/>
              <a:gd name="T29" fmla="*/ 685482829 h 657"/>
              <a:gd name="T30" fmla="*/ 1391126803 w 793"/>
              <a:gd name="T31" fmla="*/ 745966608 h 657"/>
              <a:gd name="T32" fmla="*/ 1431449319 w 793"/>
              <a:gd name="T33" fmla="*/ 826611646 h 657"/>
              <a:gd name="T34" fmla="*/ 1491933093 w 793"/>
              <a:gd name="T35" fmla="*/ 887095425 h 657"/>
              <a:gd name="T36" fmla="*/ 1572578125 w 793"/>
              <a:gd name="T37" fmla="*/ 947579204 h 657"/>
              <a:gd name="T38" fmla="*/ 1612900641 w 793"/>
              <a:gd name="T39" fmla="*/ 1008062983 h 657"/>
              <a:gd name="T40" fmla="*/ 1653223157 w 793"/>
              <a:gd name="T41" fmla="*/ 1088708022 h 657"/>
              <a:gd name="T42" fmla="*/ 1713706931 w 793"/>
              <a:gd name="T43" fmla="*/ 1169353061 h 657"/>
              <a:gd name="T44" fmla="*/ 1794351963 w 793"/>
              <a:gd name="T45" fmla="*/ 1189514320 h 657"/>
              <a:gd name="T46" fmla="*/ 1854835737 w 793"/>
              <a:gd name="T47" fmla="*/ 1249998099 h 657"/>
              <a:gd name="T48" fmla="*/ 1915319511 w 793"/>
              <a:gd name="T49" fmla="*/ 1310481878 h 657"/>
              <a:gd name="T50" fmla="*/ 1995964543 w 793"/>
              <a:gd name="T51" fmla="*/ 1370965657 h 657"/>
              <a:gd name="T52" fmla="*/ 1995964543 w 793"/>
              <a:gd name="T53" fmla="*/ 1451610696 h 657"/>
              <a:gd name="T54" fmla="*/ 1955642027 w 793"/>
              <a:gd name="T55" fmla="*/ 1532255735 h 657"/>
              <a:gd name="T56" fmla="*/ 1895158253 w 793"/>
              <a:gd name="T57" fmla="*/ 1592739514 h 657"/>
              <a:gd name="T58" fmla="*/ 1834674479 w 793"/>
              <a:gd name="T59" fmla="*/ 1633062033 h 657"/>
              <a:gd name="T60" fmla="*/ 1754029447 w 793"/>
              <a:gd name="T61" fmla="*/ 1653223293 h 657"/>
              <a:gd name="T62" fmla="*/ 1673384415 w 793"/>
              <a:gd name="T63" fmla="*/ 1633062033 h 657"/>
              <a:gd name="T64" fmla="*/ 1592739383 w 793"/>
              <a:gd name="T65" fmla="*/ 1633062033 h 657"/>
              <a:gd name="T66" fmla="*/ 1512094351 w 793"/>
              <a:gd name="T67" fmla="*/ 1633062033 h 657"/>
              <a:gd name="T68" fmla="*/ 1431449319 w 793"/>
              <a:gd name="T69" fmla="*/ 1633062033 h 657"/>
              <a:gd name="T70" fmla="*/ 1350804287 w 793"/>
              <a:gd name="T71" fmla="*/ 1633062033 h 657"/>
              <a:gd name="T72" fmla="*/ 1249997996 w 793"/>
              <a:gd name="T73" fmla="*/ 1633062033 h 657"/>
              <a:gd name="T74" fmla="*/ 1149191706 w 793"/>
              <a:gd name="T75" fmla="*/ 1612900773 h 657"/>
              <a:gd name="T76" fmla="*/ 1088707932 w 793"/>
              <a:gd name="T77" fmla="*/ 1532255735 h 657"/>
              <a:gd name="T78" fmla="*/ 1068546674 w 793"/>
              <a:gd name="T79" fmla="*/ 1451610696 h 657"/>
              <a:gd name="T80" fmla="*/ 1008062900 w 793"/>
              <a:gd name="T81" fmla="*/ 1350804398 h 657"/>
              <a:gd name="T82" fmla="*/ 947579126 w 793"/>
              <a:gd name="T83" fmla="*/ 1270159359 h 657"/>
              <a:gd name="T84" fmla="*/ 887095352 w 793"/>
              <a:gd name="T85" fmla="*/ 1189514320 h 657"/>
              <a:gd name="T86" fmla="*/ 786289062 w 793"/>
              <a:gd name="T87" fmla="*/ 1088708022 h 657"/>
              <a:gd name="T88" fmla="*/ 705644030 w 793"/>
              <a:gd name="T89" fmla="*/ 987901724 h 657"/>
              <a:gd name="T90" fmla="*/ 645160256 w 793"/>
              <a:gd name="T91" fmla="*/ 927417945 h 657"/>
              <a:gd name="T92" fmla="*/ 564515224 w 793"/>
              <a:gd name="T93" fmla="*/ 887095425 h 657"/>
              <a:gd name="T94" fmla="*/ 483870192 w 793"/>
              <a:gd name="T95" fmla="*/ 866934166 h 657"/>
              <a:gd name="T96" fmla="*/ 403225160 w 793"/>
              <a:gd name="T97" fmla="*/ 846772906 h 657"/>
              <a:gd name="T98" fmla="*/ 302418870 w 793"/>
              <a:gd name="T99" fmla="*/ 846772906 h 657"/>
              <a:gd name="T100" fmla="*/ 221773838 w 793"/>
              <a:gd name="T101" fmla="*/ 826611646 h 657"/>
              <a:gd name="T102" fmla="*/ 120967548 w 793"/>
              <a:gd name="T103" fmla="*/ 766127867 h 657"/>
              <a:gd name="T104" fmla="*/ 80645032 w 793"/>
              <a:gd name="T105" fmla="*/ 685482829 h 657"/>
              <a:gd name="T106" fmla="*/ 40322516 w 793"/>
              <a:gd name="T107" fmla="*/ 624999050 h 657"/>
              <a:gd name="T108" fmla="*/ 20161258 w 793"/>
              <a:gd name="T109" fmla="*/ 544354011 h 657"/>
              <a:gd name="T110" fmla="*/ 20161258 w 793"/>
              <a:gd name="T111" fmla="*/ 463708972 h 657"/>
              <a:gd name="T112" fmla="*/ 20161258 w 793"/>
              <a:gd name="T113" fmla="*/ 383063934 h 657"/>
              <a:gd name="T114" fmla="*/ 0 w 793"/>
              <a:gd name="T115" fmla="*/ 302418895 h 657"/>
              <a:gd name="T116" fmla="*/ 0 w 793"/>
              <a:gd name="T117" fmla="*/ 221773856 h 657"/>
              <a:gd name="T118" fmla="*/ 0 w 793"/>
              <a:gd name="T119" fmla="*/ 141128818 h 657"/>
              <a:gd name="T120" fmla="*/ 0 w 793"/>
              <a:gd name="T121" fmla="*/ 60483779 h 657"/>
              <a:gd name="T122" fmla="*/ 60483774 w 793"/>
              <a:gd name="T123" fmla="*/ 40322519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3892" name="Rectangle 20">
            <a:extLst>
              <a:ext uri="{FF2B5EF4-FFF2-40B4-BE49-F238E27FC236}">
                <a16:creationId xmlns:a16="http://schemas.microsoft.com/office/drawing/2014/main" id="{1855C611-938F-2F6D-741A-89C77069E391}"/>
              </a:ext>
            </a:extLst>
          </p:cNvPr>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a:t>
            </a:r>
            <a:r>
              <a:rPr lang="en-US" sz="6000">
                <a:solidFill>
                  <a:srgbClr val="51DC00"/>
                </a:solidFill>
                <a:latin typeface="Times" charset="0"/>
                <a:ea typeface="+mn-ea"/>
              </a:rPr>
              <a:t>R</a:t>
            </a:r>
            <a:r>
              <a:rPr lang="en-US" sz="3600">
                <a:solidFill>
                  <a:schemeClr val="tx2"/>
                </a:solidFill>
                <a:latin typeface="Times" charset="0"/>
                <a:ea typeface="+mn-ea"/>
              </a:rPr>
              <a:t> C</a:t>
            </a:r>
          </a:p>
        </p:txBody>
      </p:sp>
      <p:sp>
        <p:nvSpPr>
          <p:cNvPr id="58386" name="Rectangle 21">
            <a:extLst>
              <a:ext uri="{FF2B5EF4-FFF2-40B4-BE49-F238E27FC236}">
                <a16:creationId xmlns:a16="http://schemas.microsoft.com/office/drawing/2014/main" id="{368D8E31-A100-A4D1-5AF4-79EDDDE4A22C}"/>
              </a:ext>
            </a:extLst>
          </p:cNvPr>
          <p:cNvSpPr>
            <a:spLocks noChangeArrowheads="1"/>
          </p:cNvSpPr>
          <p:nvPr/>
        </p:nvSpPr>
        <p:spPr bwMode="auto">
          <a:xfrm>
            <a:off x="3090863" y="5040313"/>
            <a:ext cx="1174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accent2"/>
                </a:solidFill>
                <a:latin typeface="Kerala" pitchFamily="2" charset="0"/>
              </a:rPr>
              <a:t>¥ÖíÖâV</a:t>
            </a:r>
            <a:endParaRPr lang="en-US" altLang="en-US" sz="2400" b="1">
              <a:solidFill>
                <a:schemeClr val="accent2"/>
              </a:solidFill>
              <a:latin typeface="Times" panose="02020603050405020304" pitchFamily="18" charset="0"/>
            </a:endParaRPr>
          </a:p>
        </p:txBody>
      </p:sp>
      <p:sp>
        <p:nvSpPr>
          <p:cNvPr id="463894" name="Rectangle 22">
            <a:extLst>
              <a:ext uri="{FF2B5EF4-FFF2-40B4-BE49-F238E27FC236}">
                <a16:creationId xmlns:a16="http://schemas.microsoft.com/office/drawing/2014/main" id="{B85232FC-E7E0-698F-DCAE-6F6517A8C1B6}"/>
              </a:ext>
            </a:extLst>
          </p:cNvPr>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  350        </a:t>
            </a:r>
          </a:p>
        </p:txBody>
      </p:sp>
      <p:sp>
        <p:nvSpPr>
          <p:cNvPr id="58388" name="Rectangle 23">
            <a:extLst>
              <a:ext uri="{FF2B5EF4-FFF2-40B4-BE49-F238E27FC236}">
                <a16:creationId xmlns:a16="http://schemas.microsoft.com/office/drawing/2014/main" id="{8ED176CE-5DBE-ED94-C17D-6E199299C9B2}"/>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389" name="Line 24">
            <a:extLst>
              <a:ext uri="{FF2B5EF4-FFF2-40B4-BE49-F238E27FC236}">
                <a16:creationId xmlns:a16="http://schemas.microsoft.com/office/drawing/2014/main" id="{3271F471-52F2-E0D2-08DA-420370B1BF59}"/>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0" name="Line 25">
            <a:extLst>
              <a:ext uri="{FF2B5EF4-FFF2-40B4-BE49-F238E27FC236}">
                <a16:creationId xmlns:a16="http://schemas.microsoft.com/office/drawing/2014/main" id="{4C02FDC7-FA53-9063-3A34-1DCC5A4ACAAF}"/>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1" name="Line 26">
            <a:extLst>
              <a:ext uri="{FF2B5EF4-FFF2-40B4-BE49-F238E27FC236}">
                <a16:creationId xmlns:a16="http://schemas.microsoft.com/office/drawing/2014/main" id="{891DF5EB-70BB-ADE1-EB08-00A798AC9681}"/>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2" name="Line 27">
            <a:extLst>
              <a:ext uri="{FF2B5EF4-FFF2-40B4-BE49-F238E27FC236}">
                <a16:creationId xmlns:a16="http://schemas.microsoft.com/office/drawing/2014/main" id="{4A0315A0-2686-580F-C8CF-6B1C5914F472}"/>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3" name="Line 28">
            <a:extLst>
              <a:ext uri="{FF2B5EF4-FFF2-40B4-BE49-F238E27FC236}">
                <a16:creationId xmlns:a16="http://schemas.microsoft.com/office/drawing/2014/main" id="{F515008B-9C48-78EB-D9DF-E74178FC88D6}"/>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4" name="Line 29">
            <a:extLst>
              <a:ext uri="{FF2B5EF4-FFF2-40B4-BE49-F238E27FC236}">
                <a16:creationId xmlns:a16="http://schemas.microsoft.com/office/drawing/2014/main" id="{70FFC837-19A9-7527-EE17-6EF3AC307914}"/>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5" name="Line 30">
            <a:extLst>
              <a:ext uri="{FF2B5EF4-FFF2-40B4-BE49-F238E27FC236}">
                <a16:creationId xmlns:a16="http://schemas.microsoft.com/office/drawing/2014/main" id="{CF90F8D5-4077-5A69-BB3A-0B2CB3A4D2F5}"/>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6" name="Line 31">
            <a:extLst>
              <a:ext uri="{FF2B5EF4-FFF2-40B4-BE49-F238E27FC236}">
                <a16:creationId xmlns:a16="http://schemas.microsoft.com/office/drawing/2014/main" id="{F1A81E17-D42A-40D9-D9B2-11431F8C7B00}"/>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7" name="Line 32">
            <a:extLst>
              <a:ext uri="{FF2B5EF4-FFF2-40B4-BE49-F238E27FC236}">
                <a16:creationId xmlns:a16="http://schemas.microsoft.com/office/drawing/2014/main" id="{7E273411-C457-9D9D-6922-448B137F72EA}"/>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8" name="Rectangle 33">
            <a:extLst>
              <a:ext uri="{FF2B5EF4-FFF2-40B4-BE49-F238E27FC236}">
                <a16:creationId xmlns:a16="http://schemas.microsoft.com/office/drawing/2014/main" id="{6AA83B42-AED8-BBE0-711B-205212C9B439}"/>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399" name="Rectangle 34">
            <a:extLst>
              <a:ext uri="{FF2B5EF4-FFF2-40B4-BE49-F238E27FC236}">
                <a16:creationId xmlns:a16="http://schemas.microsoft.com/office/drawing/2014/main" id="{35758804-603A-53A2-2DCD-8510D46D4C2D}"/>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400" name="Rectangle 35">
            <a:extLst>
              <a:ext uri="{FF2B5EF4-FFF2-40B4-BE49-F238E27FC236}">
                <a16:creationId xmlns:a16="http://schemas.microsoft.com/office/drawing/2014/main" id="{CE6D5E8E-EB3B-3028-810C-B33FF387F452}"/>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401" name="Rectangle 36">
            <a:extLst>
              <a:ext uri="{FF2B5EF4-FFF2-40B4-BE49-F238E27FC236}">
                <a16:creationId xmlns:a16="http://schemas.microsoft.com/office/drawing/2014/main" id="{9C1AC034-80F3-7EE5-E3AE-29A59E504D88}"/>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3909" name="Rectangle 37">
            <a:extLst>
              <a:ext uri="{FF2B5EF4-FFF2-40B4-BE49-F238E27FC236}">
                <a16:creationId xmlns:a16="http://schemas.microsoft.com/office/drawing/2014/main" id="{A3CA87E4-E289-E702-5EEA-161C1EA63AB4}"/>
              </a:ext>
            </a:extLst>
          </p:cNvPr>
          <p:cNvSpPr>
            <a:spLocks noChangeArrowheads="1"/>
          </p:cNvSpPr>
          <p:nvPr/>
        </p:nvSpPr>
        <p:spPr bwMode="auto">
          <a:xfrm>
            <a:off x="3173413" y="1781175"/>
            <a:ext cx="3157537" cy="515938"/>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a:solidFill>
                  <a:schemeClr val="accent1"/>
                </a:solidFill>
                <a:effectLst>
                  <a:outerShdw blurRad="38100" dist="38100" dir="2700000" algn="tl">
                    <a:srgbClr val="000000"/>
                  </a:outerShdw>
                </a:effectLst>
                <a:latin typeface="Times" panose="02020603050405020304" pitchFamily="18" charset="0"/>
              </a:rPr>
              <a:t>&lt;&lt;&lt;&lt; </a:t>
            </a:r>
            <a:r>
              <a:rPr lang="en-US" altLang="en-US" sz="2800">
                <a:solidFill>
                  <a:schemeClr val="accent1"/>
                </a:solidFill>
                <a:latin typeface="Kerala" panose="020B0604020202020204" pitchFamily="2" charset="0"/>
              </a:rPr>
              <a:t>ÕßÍ¼È¢</a:t>
            </a:r>
            <a:r>
              <a:rPr lang="en-US" altLang="en-US" sz="2800" b="1">
                <a:solidFill>
                  <a:schemeClr val="accent1"/>
                </a:solidFill>
                <a:effectLst>
                  <a:outerShdw blurRad="38100" dist="38100" dir="2700000" algn="tl">
                    <a:srgbClr val="000000"/>
                  </a:outerShdw>
                </a:effectLst>
                <a:latin typeface="Times" panose="02020603050405020304" pitchFamily="18" charset="0"/>
              </a:rPr>
              <a:t>  &gt;&gt;&gt;&gt;</a:t>
            </a:r>
          </a:p>
        </p:txBody>
      </p:sp>
      <p:sp>
        <p:nvSpPr>
          <p:cNvPr id="58403" name="Line 38">
            <a:extLst>
              <a:ext uri="{FF2B5EF4-FFF2-40B4-BE49-F238E27FC236}">
                <a16:creationId xmlns:a16="http://schemas.microsoft.com/office/drawing/2014/main" id="{CFBA3567-C9C9-55AB-F114-892614AB05EE}"/>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a:extLst>
              <a:ext uri="{FF2B5EF4-FFF2-40B4-BE49-F238E27FC236}">
                <a16:creationId xmlns:a16="http://schemas.microsoft.com/office/drawing/2014/main" id="{CA011744-2CD7-B154-1978-D979F1CD5775}"/>
              </a:ext>
            </a:extLst>
          </p:cNvPr>
          <p:cNvSpPr>
            <a:spLocks noChangeArrowheads="1"/>
          </p:cNvSpPr>
          <p:nvPr/>
        </p:nvSpPr>
        <p:spPr bwMode="auto">
          <a:xfrm>
            <a:off x="4576763" y="5022850"/>
            <a:ext cx="17637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accent2"/>
                </a:solidFill>
                <a:latin typeface="Kerala" pitchFamily="2" charset="0"/>
              </a:rPr>
              <a:t>ÌÞÌßçÜÞY</a:t>
            </a:r>
          </a:p>
        </p:txBody>
      </p:sp>
      <p:sp>
        <p:nvSpPr>
          <p:cNvPr id="463913" name="Oval 41">
            <a:extLst>
              <a:ext uri="{FF2B5EF4-FFF2-40B4-BE49-F238E27FC236}">
                <a16:creationId xmlns:a16="http://schemas.microsoft.com/office/drawing/2014/main" id="{5B6911A1-AE3C-9AF9-FF63-4C5D3F774CD9}"/>
              </a:ext>
            </a:extLst>
          </p:cNvPr>
          <p:cNvSpPr>
            <a:spLocks noChangeArrowheads="1"/>
          </p:cNvSpPr>
          <p:nvPr/>
        </p:nvSpPr>
        <p:spPr bwMode="auto">
          <a:xfrm>
            <a:off x="4552950" y="4565650"/>
            <a:ext cx="1676400" cy="1041400"/>
          </a:xfrm>
          <a:prstGeom prst="ellipse">
            <a:avLst/>
          </a:prstGeom>
          <a:noFill/>
          <a:ln w="50800">
            <a:solidFill>
              <a:schemeClr val="accent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3914" name="Rectangle 42">
            <a:extLst>
              <a:ext uri="{FF2B5EF4-FFF2-40B4-BE49-F238E27FC236}">
                <a16:creationId xmlns:a16="http://schemas.microsoft.com/office/drawing/2014/main" id="{871342BB-82ED-B9BF-EA94-5061546791E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63915" name="Line 43">
            <a:extLst>
              <a:ext uri="{FF2B5EF4-FFF2-40B4-BE49-F238E27FC236}">
                <a16:creationId xmlns:a16="http://schemas.microsoft.com/office/drawing/2014/main" id="{49740D01-CDED-6A57-1FEC-5F4CCBD1FAD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8408" name="Rectangle 44">
            <a:extLst>
              <a:ext uri="{FF2B5EF4-FFF2-40B4-BE49-F238E27FC236}">
                <a16:creationId xmlns:a16="http://schemas.microsoft.com/office/drawing/2014/main" id="{2724969D-1CB4-F747-CB3B-9EEEB843241E}"/>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409" name="Line 45">
            <a:extLst>
              <a:ext uri="{FF2B5EF4-FFF2-40B4-BE49-F238E27FC236}">
                <a16:creationId xmlns:a16="http://schemas.microsoft.com/office/drawing/2014/main" id="{745898AD-9B41-728B-8B4E-5CD04E994136}"/>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10" name="Rectangle 46">
            <a:extLst>
              <a:ext uri="{FF2B5EF4-FFF2-40B4-BE49-F238E27FC236}">
                <a16:creationId xmlns:a16="http://schemas.microsoft.com/office/drawing/2014/main" id="{BB926E1D-98AF-251E-BD55-CCE0B9B253A2}"/>
              </a:ext>
            </a:extLst>
          </p:cNvPr>
          <p:cNvSpPr>
            <a:spLocks noChangeArrowheads="1"/>
          </p:cNvSpPr>
          <p:nvPr/>
        </p:nvSpPr>
        <p:spPr bwMode="auto">
          <a:xfrm>
            <a:off x="3551238" y="3619500"/>
            <a:ext cx="22415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200">
                <a:solidFill>
                  <a:schemeClr val="accent1"/>
                </a:solidFill>
                <a:latin typeface="Kerala" pitchFamily="2" charset="0"/>
              </a:rPr>
              <a:t>dÉÕÞºµzÞV</a:t>
            </a:r>
          </a:p>
        </p:txBody>
      </p:sp>
      <p:sp>
        <p:nvSpPr>
          <p:cNvPr id="58411" name="Rectangle 49">
            <a:extLst>
              <a:ext uri="{FF2B5EF4-FFF2-40B4-BE49-F238E27FC236}">
                <a16:creationId xmlns:a16="http://schemas.microsoft.com/office/drawing/2014/main" id="{17F1818E-6268-FB67-F880-4B0D4473BEFF}"/>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10             2</a:t>
            </a:r>
          </a:p>
        </p:txBody>
      </p:sp>
      <p:sp>
        <p:nvSpPr>
          <p:cNvPr id="58412" name="Rectangle 50">
            <a:extLst>
              <a:ext uri="{FF2B5EF4-FFF2-40B4-BE49-F238E27FC236}">
                <a16:creationId xmlns:a16="http://schemas.microsoft.com/office/drawing/2014/main" id="{7EEC520C-0605-D53E-9B8A-8BCD6CEABF02}"/>
              </a:ext>
            </a:extLst>
          </p:cNvPr>
          <p:cNvSpPr>
            <a:spLocks noChangeArrowheads="1"/>
          </p:cNvSpPr>
          <p:nvPr/>
        </p:nvSpPr>
        <p:spPr bwMode="auto">
          <a:xfrm>
            <a:off x="3033713" y="2246313"/>
            <a:ext cx="38989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3600">
                <a:solidFill>
                  <a:schemeClr val="bg2"/>
                </a:solidFill>
                <a:latin typeface="Kerala" pitchFamily="2" charset="0"/>
              </a:rPr>
              <a:t>Õ¿Aíå æÄAí</a:t>
            </a:r>
          </a:p>
        </p:txBody>
      </p:sp>
      <p:sp>
        <p:nvSpPr>
          <p:cNvPr id="58413" name="Rectangle 51">
            <a:extLst>
              <a:ext uri="{FF2B5EF4-FFF2-40B4-BE49-F238E27FC236}">
                <a16:creationId xmlns:a16="http://schemas.microsoft.com/office/drawing/2014/main" id="{BBFA856F-E92D-33CE-F983-B5D1D02F274B}"/>
              </a:ext>
            </a:extLst>
          </p:cNvPr>
          <p:cNvSpPr>
            <a:spLocks noChangeArrowheads="1"/>
          </p:cNvSpPr>
          <p:nvPr/>
        </p:nvSpPr>
        <p:spPr bwMode="auto">
          <a:xfrm>
            <a:off x="3143250" y="2746375"/>
            <a:ext cx="2870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a:solidFill>
                  <a:schemeClr val="bg2"/>
                </a:solidFill>
                <a:latin typeface="Kerala" pitchFamily="2" charset="0"/>
              </a:rPr>
              <a:t>ÏßdØÞçÏW </a:t>
            </a:r>
            <a:r>
              <a:rPr lang="en-US" altLang="en-US" sz="2800">
                <a:solidFill>
                  <a:schemeClr val="bg2"/>
                </a:solidFill>
                <a:latin typeface="Kerala" pitchFamily="2" charset="0"/>
              </a:rPr>
              <a:t>æÏÙâÆÞ</a:t>
            </a:r>
          </a:p>
        </p:txBody>
      </p:sp>
      <p:sp>
        <p:nvSpPr>
          <p:cNvPr id="463952" name="Rectangle 80">
            <a:extLst>
              <a:ext uri="{FF2B5EF4-FFF2-40B4-BE49-F238E27FC236}">
                <a16:creationId xmlns:a16="http://schemas.microsoft.com/office/drawing/2014/main" id="{20A9F8EA-F70B-3AB3-7F44-89F94213D8A3}"/>
              </a:ext>
            </a:extLst>
          </p:cNvPr>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463954" name="Text Box 82">
            <a:extLst>
              <a:ext uri="{FF2B5EF4-FFF2-40B4-BE49-F238E27FC236}">
                <a16:creationId xmlns:a16="http://schemas.microsoft.com/office/drawing/2014/main" id="{3AF1DFCD-AFEF-1612-B317-EE93874FEBF5}"/>
              </a:ext>
            </a:extLst>
          </p:cNvPr>
          <p:cNvSpPr txBox="1">
            <a:spLocks noChangeArrowheads="1"/>
          </p:cNvSpPr>
          <p:nvPr/>
        </p:nvSpPr>
        <p:spPr bwMode="auto">
          <a:xfrm>
            <a:off x="1779588" y="-22225"/>
            <a:ext cx="1993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2 </a:t>
            </a:r>
            <a:r>
              <a:rPr lang="en-US" altLang="en-US" sz="2400">
                <a:solidFill>
                  <a:schemeClr val="tx1"/>
                </a:solidFill>
                <a:latin typeface="Kerala" panose="020B0604020202020204" pitchFamily="2" charset="0"/>
              </a:rPr>
              <a:t>øÞ¼Þ</a:t>
            </a:r>
            <a:r>
              <a:rPr lang="en-US" altLang="en-US" sz="1600" b="1">
                <a:solidFill>
                  <a:schemeClr val="tx1"/>
                </a:solidFill>
              </a:rPr>
              <a:t> 25:21</a:t>
            </a:r>
          </a:p>
        </p:txBody>
      </p:sp>
      <p:sp>
        <p:nvSpPr>
          <p:cNvPr id="58416" name="Text Box 136">
            <a:extLst>
              <a:ext uri="{FF2B5EF4-FFF2-40B4-BE49-F238E27FC236}">
                <a16:creationId xmlns:a16="http://schemas.microsoft.com/office/drawing/2014/main" id="{C117F0A0-D76D-2605-6745-FD3BF71BB73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grpSp>
        <p:nvGrpSpPr>
          <p:cNvPr id="58417" name="Group 138">
            <a:extLst>
              <a:ext uri="{FF2B5EF4-FFF2-40B4-BE49-F238E27FC236}">
                <a16:creationId xmlns:a16="http://schemas.microsoft.com/office/drawing/2014/main" id="{971450B0-93CD-E508-C020-B6A636CF800F}"/>
              </a:ext>
            </a:extLst>
          </p:cNvPr>
          <p:cNvGrpSpPr>
            <a:grpSpLocks/>
          </p:cNvGrpSpPr>
          <p:nvPr/>
        </p:nvGrpSpPr>
        <p:grpSpPr bwMode="auto">
          <a:xfrm>
            <a:off x="8018463" y="3436938"/>
            <a:ext cx="981075" cy="1843087"/>
            <a:chOff x="5051" y="2165"/>
            <a:chExt cx="618" cy="1161"/>
          </a:xfrm>
        </p:grpSpPr>
        <p:grpSp>
          <p:nvGrpSpPr>
            <p:cNvPr id="58437" name="Group 139">
              <a:extLst>
                <a:ext uri="{FF2B5EF4-FFF2-40B4-BE49-F238E27FC236}">
                  <a16:creationId xmlns:a16="http://schemas.microsoft.com/office/drawing/2014/main" id="{4EBBE8C5-DB20-E378-028D-495ED2B0C5E3}"/>
                </a:ext>
              </a:extLst>
            </p:cNvPr>
            <p:cNvGrpSpPr>
              <a:grpSpLocks/>
            </p:cNvGrpSpPr>
            <p:nvPr/>
          </p:nvGrpSpPr>
          <p:grpSpPr bwMode="auto">
            <a:xfrm>
              <a:off x="5051" y="2165"/>
              <a:ext cx="618" cy="1161"/>
              <a:chOff x="5051" y="2165"/>
              <a:chExt cx="618" cy="1161"/>
            </a:xfrm>
          </p:grpSpPr>
          <p:sp>
            <p:nvSpPr>
              <p:cNvPr id="58439" name="Freeform 140">
                <a:extLst>
                  <a:ext uri="{FF2B5EF4-FFF2-40B4-BE49-F238E27FC236}">
                    <a16:creationId xmlns:a16="http://schemas.microsoft.com/office/drawing/2014/main" id="{64AA8699-A8B3-F520-DE3D-EA3031728E6B}"/>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8440" name="AutoShape 141">
                <a:extLst>
                  <a:ext uri="{FF2B5EF4-FFF2-40B4-BE49-F238E27FC236}">
                    <a16:creationId xmlns:a16="http://schemas.microsoft.com/office/drawing/2014/main" id="{D873ADB5-7197-E705-0D45-E90DC8C1DE35}"/>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441" name="Rectangle 142">
                <a:extLst>
                  <a:ext uri="{FF2B5EF4-FFF2-40B4-BE49-F238E27FC236}">
                    <a16:creationId xmlns:a16="http://schemas.microsoft.com/office/drawing/2014/main" id="{B253C06F-F2CF-DA50-4602-245B5700131B}"/>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442" name="Line 143">
                <a:extLst>
                  <a:ext uri="{FF2B5EF4-FFF2-40B4-BE49-F238E27FC236}">
                    <a16:creationId xmlns:a16="http://schemas.microsoft.com/office/drawing/2014/main" id="{75D49283-D637-4674-31CA-66E4E1A69A46}"/>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3" name="Rectangle 144">
                <a:extLst>
                  <a:ext uri="{FF2B5EF4-FFF2-40B4-BE49-F238E27FC236}">
                    <a16:creationId xmlns:a16="http://schemas.microsoft.com/office/drawing/2014/main" id="{4D1F26D6-97D1-AC09-EFF4-888457007A95}"/>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444" name="Rectangle 145">
                <a:extLst>
                  <a:ext uri="{FF2B5EF4-FFF2-40B4-BE49-F238E27FC236}">
                    <a16:creationId xmlns:a16="http://schemas.microsoft.com/office/drawing/2014/main" id="{ECD54368-E693-6344-BF2A-69ACC73E88CD}"/>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445" name="Line 146">
                <a:extLst>
                  <a:ext uri="{FF2B5EF4-FFF2-40B4-BE49-F238E27FC236}">
                    <a16:creationId xmlns:a16="http://schemas.microsoft.com/office/drawing/2014/main" id="{170C638B-AE41-4E63-A345-450024764E9A}"/>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6" name="Line 147">
                <a:extLst>
                  <a:ext uri="{FF2B5EF4-FFF2-40B4-BE49-F238E27FC236}">
                    <a16:creationId xmlns:a16="http://schemas.microsoft.com/office/drawing/2014/main" id="{66EB541B-C833-4447-B785-29CD0D727A96}"/>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7" name="Line 148">
                <a:extLst>
                  <a:ext uri="{FF2B5EF4-FFF2-40B4-BE49-F238E27FC236}">
                    <a16:creationId xmlns:a16="http://schemas.microsoft.com/office/drawing/2014/main" id="{70CCEDFD-A506-A915-F82F-9A9EAF5D30F4}"/>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8" name="Line 149">
                <a:extLst>
                  <a:ext uri="{FF2B5EF4-FFF2-40B4-BE49-F238E27FC236}">
                    <a16:creationId xmlns:a16="http://schemas.microsoft.com/office/drawing/2014/main" id="{81B62C55-3CAA-3122-49DA-993215013554}"/>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9" name="Line 150">
                <a:extLst>
                  <a:ext uri="{FF2B5EF4-FFF2-40B4-BE49-F238E27FC236}">
                    <a16:creationId xmlns:a16="http://schemas.microsoft.com/office/drawing/2014/main" id="{6A1A7633-083C-9297-74A5-098225EB3EA9}"/>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0" name="Line 151">
                <a:extLst>
                  <a:ext uri="{FF2B5EF4-FFF2-40B4-BE49-F238E27FC236}">
                    <a16:creationId xmlns:a16="http://schemas.microsoft.com/office/drawing/2014/main" id="{063BB316-24CB-4276-EFF9-EF79668C0382}"/>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1" name="Line 152">
                <a:extLst>
                  <a:ext uri="{FF2B5EF4-FFF2-40B4-BE49-F238E27FC236}">
                    <a16:creationId xmlns:a16="http://schemas.microsoft.com/office/drawing/2014/main" id="{E4F13F0C-E89D-6FD0-9CD7-ECA73EAB18D1}"/>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2" name="Line 153">
                <a:extLst>
                  <a:ext uri="{FF2B5EF4-FFF2-40B4-BE49-F238E27FC236}">
                    <a16:creationId xmlns:a16="http://schemas.microsoft.com/office/drawing/2014/main" id="{49D47E0E-61EA-2D6F-418F-DB44353D6065}"/>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3" name="Line 154">
                <a:extLst>
                  <a:ext uri="{FF2B5EF4-FFF2-40B4-BE49-F238E27FC236}">
                    <a16:creationId xmlns:a16="http://schemas.microsoft.com/office/drawing/2014/main" id="{868AEB00-E81C-3127-DE84-FC60902CF4D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4" name="Line 155">
                <a:extLst>
                  <a:ext uri="{FF2B5EF4-FFF2-40B4-BE49-F238E27FC236}">
                    <a16:creationId xmlns:a16="http://schemas.microsoft.com/office/drawing/2014/main" id="{B6C921E3-66DE-D4CA-185F-36863F0E146D}"/>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5" name="Rectangle 156">
                <a:extLst>
                  <a:ext uri="{FF2B5EF4-FFF2-40B4-BE49-F238E27FC236}">
                    <a16:creationId xmlns:a16="http://schemas.microsoft.com/office/drawing/2014/main" id="{B2D72AFA-0AA0-DAA2-0CDF-71D99FBD9D5A}"/>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58438" name="Rectangle 157">
              <a:extLst>
                <a:ext uri="{FF2B5EF4-FFF2-40B4-BE49-F238E27FC236}">
                  <a16:creationId xmlns:a16="http://schemas.microsoft.com/office/drawing/2014/main" id="{3BE51895-6B43-F2A5-CC19-B063C04739D4}"/>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464030" name="Rectangle 158">
            <a:extLst>
              <a:ext uri="{FF2B5EF4-FFF2-40B4-BE49-F238E27FC236}">
                <a16:creationId xmlns:a16="http://schemas.microsoft.com/office/drawing/2014/main" id="{EE28DCCE-C6B6-4E5D-2C23-3EB9CE039524}"/>
              </a:ext>
            </a:extLst>
          </p:cNvPr>
          <p:cNvSpPr>
            <a:spLocks noChangeArrowheads="1"/>
          </p:cNvSpPr>
          <p:nvPr/>
        </p:nvSpPr>
        <p:spPr bwMode="auto">
          <a:xfrm>
            <a:off x="8051800" y="3789363"/>
            <a:ext cx="922338" cy="225425"/>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9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 </a:t>
            </a:r>
          </a:p>
        </p:txBody>
      </p:sp>
      <p:sp>
        <p:nvSpPr>
          <p:cNvPr id="58419" name="Rectangle 159">
            <a:extLst>
              <a:ext uri="{FF2B5EF4-FFF2-40B4-BE49-F238E27FC236}">
                <a16:creationId xmlns:a16="http://schemas.microsoft.com/office/drawing/2014/main" id="{01414DDA-F523-C2EB-7D9B-F74F6B55CDB8}"/>
              </a:ext>
            </a:extLst>
          </p:cNvPr>
          <p:cNvSpPr>
            <a:spLocks noChangeArrowheads="1"/>
          </p:cNvSpPr>
          <p:nvPr/>
        </p:nvSpPr>
        <p:spPr bwMode="auto">
          <a:xfrm>
            <a:off x="8032750" y="3973513"/>
            <a:ext cx="809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chemeClr val="bg2"/>
                </a:solidFill>
                <a:latin typeface="Times" panose="02020603050405020304" pitchFamily="18" charset="0"/>
              </a:rPr>
              <a:t> </a:t>
            </a:r>
            <a:r>
              <a:rPr lang="en-US" altLang="en-US" sz="800">
                <a:solidFill>
                  <a:schemeClr val="bg2"/>
                </a:solidFill>
                <a:latin typeface="Kerala" pitchFamily="2" charset="0"/>
              </a:rPr>
              <a:t>Õ¿Aíå æÄAí</a:t>
            </a:r>
          </a:p>
        </p:txBody>
      </p:sp>
      <p:sp>
        <p:nvSpPr>
          <p:cNvPr id="58420" name="Rectangle 160">
            <a:extLst>
              <a:ext uri="{FF2B5EF4-FFF2-40B4-BE49-F238E27FC236}">
                <a16:creationId xmlns:a16="http://schemas.microsoft.com/office/drawing/2014/main" id="{E1FE2E82-F947-5B6D-6D3B-C93D14C6D612}"/>
              </a:ext>
            </a:extLst>
          </p:cNvPr>
          <p:cNvSpPr>
            <a:spLocks noChangeArrowheads="1"/>
          </p:cNvSpPr>
          <p:nvPr/>
        </p:nvSpPr>
        <p:spPr bwMode="auto">
          <a:xfrm>
            <a:off x="8002588" y="4483100"/>
            <a:ext cx="6969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accent1"/>
                </a:solidFill>
                <a:latin typeface="Kerala" pitchFamily="2" charset="0"/>
              </a:rPr>
              <a:t>dÉÕÞºµzÞV</a:t>
            </a:r>
          </a:p>
        </p:txBody>
      </p:sp>
      <p:sp>
        <p:nvSpPr>
          <p:cNvPr id="58421" name="Rectangle 161">
            <a:extLst>
              <a:ext uri="{FF2B5EF4-FFF2-40B4-BE49-F238E27FC236}">
                <a16:creationId xmlns:a16="http://schemas.microsoft.com/office/drawing/2014/main" id="{7066E20C-1F74-8014-746B-9F2EA1A250C7}"/>
              </a:ext>
            </a:extLst>
          </p:cNvPr>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200        </a:t>
            </a:r>
          </a:p>
        </p:txBody>
      </p:sp>
      <p:sp>
        <p:nvSpPr>
          <p:cNvPr id="58422" name="Rectangle 162">
            <a:extLst>
              <a:ext uri="{FF2B5EF4-FFF2-40B4-BE49-F238E27FC236}">
                <a16:creationId xmlns:a16="http://schemas.microsoft.com/office/drawing/2014/main" id="{A4D45508-1E0D-72CC-97C2-C1A56F20DF1A}"/>
              </a:ext>
            </a:extLst>
          </p:cNvPr>
          <p:cNvSpPr>
            <a:spLocks noChangeArrowheads="1"/>
          </p:cNvSpPr>
          <p:nvPr/>
        </p:nvSpPr>
        <p:spPr bwMode="auto">
          <a:xfrm>
            <a:off x="8031163" y="5003800"/>
            <a:ext cx="5111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¥ÖíÖâV</a:t>
            </a:r>
            <a:endParaRPr lang="en-US" altLang="en-US" sz="800" b="1">
              <a:solidFill>
                <a:srgbClr val="000000"/>
              </a:solidFill>
              <a:latin typeface="Helvetica" pitchFamily="2" charset="0"/>
            </a:endParaRPr>
          </a:p>
        </p:txBody>
      </p:sp>
      <p:sp>
        <p:nvSpPr>
          <p:cNvPr id="58423" name="Rectangle 163">
            <a:extLst>
              <a:ext uri="{FF2B5EF4-FFF2-40B4-BE49-F238E27FC236}">
                <a16:creationId xmlns:a16="http://schemas.microsoft.com/office/drawing/2014/main" id="{8DAFA5DF-898C-EFA2-FADF-B3BD6F354E94}"/>
              </a:ext>
            </a:extLst>
          </p:cNvPr>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20-J         20-R</a:t>
            </a:r>
          </a:p>
        </p:txBody>
      </p:sp>
      <p:grpSp>
        <p:nvGrpSpPr>
          <p:cNvPr id="58424" name="Group 164">
            <a:extLst>
              <a:ext uri="{FF2B5EF4-FFF2-40B4-BE49-F238E27FC236}">
                <a16:creationId xmlns:a16="http://schemas.microsoft.com/office/drawing/2014/main" id="{754B4D71-D903-6EA9-B85E-4A26536D909B}"/>
              </a:ext>
            </a:extLst>
          </p:cNvPr>
          <p:cNvGrpSpPr>
            <a:grpSpLocks/>
          </p:cNvGrpSpPr>
          <p:nvPr/>
        </p:nvGrpSpPr>
        <p:grpSpPr bwMode="auto">
          <a:xfrm>
            <a:off x="8061325" y="4151313"/>
            <a:ext cx="931863" cy="377825"/>
            <a:chOff x="5078" y="2615"/>
            <a:chExt cx="587" cy="238"/>
          </a:xfrm>
        </p:grpSpPr>
        <p:sp>
          <p:nvSpPr>
            <p:cNvPr id="58434" name="Rectangle 165">
              <a:extLst>
                <a:ext uri="{FF2B5EF4-FFF2-40B4-BE49-F238E27FC236}">
                  <a16:creationId xmlns:a16="http://schemas.microsoft.com/office/drawing/2014/main" id="{591D3149-0F5D-EF29-7E4F-75E0BBE50D61}"/>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ÏßdØÞçÏ</a:t>
              </a:r>
              <a:endParaRPr lang="en-US" altLang="en-US" sz="800" b="1">
                <a:solidFill>
                  <a:srgbClr val="000000"/>
                </a:solidFill>
                <a:latin typeface="Helvetica" pitchFamily="2" charset="0"/>
              </a:endParaRPr>
            </a:p>
          </p:txBody>
        </p:sp>
        <p:sp>
          <p:nvSpPr>
            <p:cNvPr id="58435" name="Rectangle 166">
              <a:extLst>
                <a:ext uri="{FF2B5EF4-FFF2-40B4-BE49-F238E27FC236}">
                  <a16:creationId xmlns:a16="http://schemas.microsoft.com/office/drawing/2014/main" id="{FE2CD2B5-EFC6-8F8B-C29B-DC92F8D4C7BC}"/>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endParaRPr lang="en-US" altLang="en-US" sz="800" b="1">
                <a:solidFill>
                  <a:srgbClr val="000000"/>
                </a:solidFill>
                <a:latin typeface="Helvetica" pitchFamily="2" charset="0"/>
              </a:endParaRPr>
            </a:p>
          </p:txBody>
        </p:sp>
        <p:sp>
          <p:nvSpPr>
            <p:cNvPr id="58436" name="Rectangle 167">
              <a:extLst>
                <a:ext uri="{FF2B5EF4-FFF2-40B4-BE49-F238E27FC236}">
                  <a16:creationId xmlns:a16="http://schemas.microsoft.com/office/drawing/2014/main" id="{8E90E3FD-AA13-EADE-393F-F5C2187F25C3}"/>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58425" name="Rectangle 168">
            <a:extLst>
              <a:ext uri="{FF2B5EF4-FFF2-40B4-BE49-F238E27FC236}">
                <a16:creationId xmlns:a16="http://schemas.microsoft.com/office/drawing/2014/main" id="{8FD1E5B2-8497-16DC-6A69-9BC71F085B22}"/>
              </a:ext>
            </a:extLst>
          </p:cNvPr>
          <p:cNvSpPr>
            <a:spLocks noChangeArrowheads="1"/>
          </p:cNvSpPr>
          <p:nvPr/>
        </p:nvSpPr>
        <p:spPr bwMode="auto">
          <a:xfrm>
            <a:off x="8420100" y="4994275"/>
            <a:ext cx="7064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Kerala" pitchFamily="2" charset="0"/>
              </a:rPr>
              <a:t>ÌÞÌßçÜÞY</a:t>
            </a:r>
          </a:p>
        </p:txBody>
      </p:sp>
      <p:sp>
        <p:nvSpPr>
          <p:cNvPr id="58426" name="Rectangle 169">
            <a:extLst>
              <a:ext uri="{FF2B5EF4-FFF2-40B4-BE49-F238E27FC236}">
                <a16:creationId xmlns:a16="http://schemas.microsoft.com/office/drawing/2014/main" id="{9D874CF4-120A-5DA5-D6E2-D97445A937F1}"/>
              </a:ext>
            </a:extLst>
          </p:cNvPr>
          <p:cNvSpPr>
            <a:spLocks noChangeArrowheads="1"/>
          </p:cNvSpPr>
          <p:nvPr/>
        </p:nvSpPr>
        <p:spPr bwMode="auto">
          <a:xfrm>
            <a:off x="8537575" y="4837113"/>
            <a:ext cx="3524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350</a:t>
            </a:r>
          </a:p>
        </p:txBody>
      </p:sp>
      <p:sp>
        <p:nvSpPr>
          <p:cNvPr id="464042" name="Rectangle 170">
            <a:extLst>
              <a:ext uri="{FF2B5EF4-FFF2-40B4-BE49-F238E27FC236}">
                <a16:creationId xmlns:a16="http://schemas.microsoft.com/office/drawing/2014/main" id="{A4DFC1BB-BA6F-D1CB-44DC-029D2563A456}"/>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50</a:t>
            </a:r>
          </a:p>
        </p:txBody>
      </p:sp>
      <p:sp>
        <p:nvSpPr>
          <p:cNvPr id="58428" name="Text Box 171">
            <a:extLst>
              <a:ext uri="{FF2B5EF4-FFF2-40B4-BE49-F238E27FC236}">
                <a16:creationId xmlns:a16="http://schemas.microsoft.com/office/drawing/2014/main" id="{19DAF4CE-1DAB-82F2-6B92-A45DD348AC55}"/>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
        <p:nvSpPr>
          <p:cNvPr id="464044" name="Rectangle 172">
            <a:extLst>
              <a:ext uri="{FF2B5EF4-FFF2-40B4-BE49-F238E27FC236}">
                <a16:creationId xmlns:a16="http://schemas.microsoft.com/office/drawing/2014/main" id="{7D0AEE32-43E0-B6C9-11FF-65867714E970}"/>
              </a:ext>
            </a:extLst>
          </p:cNvPr>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a:solidFill>
                  <a:schemeClr val="tx1"/>
                </a:solidFill>
                <a:latin typeface="Kerala" panose="020B0604020202020204" pitchFamily="2" charset="0"/>
              </a:rPr>
              <a:t>æÏø.</a:t>
            </a:r>
            <a:r>
              <a:rPr lang="en-US" altLang="en-US" sz="2800" b="1" i="1">
                <a:solidFill>
                  <a:schemeClr val="tx1"/>
                </a:solidFill>
                <a:latin typeface="Helvetica" panose="020B0604020202020204" pitchFamily="34" charset="0"/>
              </a:rPr>
              <a:t> 31:       31-33</a:t>
            </a:r>
          </a:p>
        </p:txBody>
      </p:sp>
      <p:sp>
        <p:nvSpPr>
          <p:cNvPr id="464045" name="Rectangle 173">
            <a:extLst>
              <a:ext uri="{FF2B5EF4-FFF2-40B4-BE49-F238E27FC236}">
                <a16:creationId xmlns:a16="http://schemas.microsoft.com/office/drawing/2014/main" id="{3D1CB821-3831-0F75-CA56-79F111F7164D}"/>
              </a:ext>
            </a:extLst>
          </p:cNvPr>
          <p:cNvSpPr>
            <a:spLocks noChangeArrowheads="1"/>
          </p:cNvSpPr>
          <p:nvPr/>
        </p:nvSpPr>
        <p:spPr bwMode="auto">
          <a:xfrm>
            <a:off x="6188075" y="2247900"/>
            <a:ext cx="2501900" cy="12477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2800" b="1" i="1">
                <a:solidFill>
                  <a:schemeClr val="tx1"/>
                </a:solidFill>
                <a:latin typeface="Helvetica" panose="020B0604020202020204" pitchFamily="34" charset="0"/>
              </a:rPr>
              <a:t>2 </a:t>
            </a:r>
            <a:r>
              <a:rPr lang="en-US" altLang="en-US" sz="3600">
                <a:solidFill>
                  <a:schemeClr val="tx1"/>
                </a:solidFill>
                <a:latin typeface="Kerala" panose="020B0604020202020204" pitchFamily="2" charset="0"/>
              </a:rPr>
              <a:t>ÖÎá</a:t>
            </a:r>
            <a:r>
              <a:rPr lang="en-US" altLang="en-US" sz="2800" b="1" i="1">
                <a:solidFill>
                  <a:schemeClr val="tx1"/>
                </a:solidFill>
                <a:latin typeface="Helvetica" panose="020B0604020202020204" pitchFamily="34" charset="0"/>
              </a:rPr>
              <a:t>7: 4-16</a:t>
            </a:r>
          </a:p>
          <a:p>
            <a:pPr>
              <a:defRPr/>
            </a:pPr>
            <a:r>
              <a:rPr lang="en-US" altLang="en-US" sz="2800" b="1" i="1">
                <a:solidFill>
                  <a:schemeClr val="tx1"/>
                </a:solidFill>
                <a:latin typeface="Helvetica" panose="020B0604020202020204" pitchFamily="34" charset="0"/>
              </a:rPr>
              <a:t>1 </a:t>
            </a:r>
            <a:r>
              <a:rPr lang="en-US" altLang="en-US" sz="4000">
                <a:solidFill>
                  <a:schemeClr val="tx1"/>
                </a:solidFill>
                <a:latin typeface="Kerala" panose="020B0604020202020204" pitchFamily="2" charset="0"/>
              </a:rPr>
              <a:t>ÆßÈ</a:t>
            </a:r>
            <a:r>
              <a:rPr lang="en-US" altLang="en-US" sz="2800" b="1" i="1">
                <a:solidFill>
                  <a:schemeClr val="tx1"/>
                </a:solidFill>
                <a:latin typeface="Helvetica" panose="020B0604020202020204" pitchFamily="34" charset="0"/>
              </a:rPr>
              <a:t> 17:3-15</a:t>
            </a:r>
          </a:p>
        </p:txBody>
      </p:sp>
      <p:sp>
        <p:nvSpPr>
          <p:cNvPr id="464068" name="Text Box 196">
            <a:extLst>
              <a:ext uri="{FF2B5EF4-FFF2-40B4-BE49-F238E27FC236}">
                <a16:creationId xmlns:a16="http://schemas.microsoft.com/office/drawing/2014/main" id="{99F4510D-7EC6-0140-19FD-E92F792F1764}"/>
              </a:ext>
            </a:extLst>
          </p:cNvPr>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DC</a:t>
            </a:r>
          </a:p>
        </p:txBody>
      </p:sp>
      <p:sp>
        <p:nvSpPr>
          <p:cNvPr id="464069" name="Text Box 197">
            <a:extLst>
              <a:ext uri="{FF2B5EF4-FFF2-40B4-BE49-F238E27FC236}">
                <a16:creationId xmlns:a16="http://schemas.microsoft.com/office/drawing/2014/main" id="{F7A7A516-089A-A22A-7055-767819B63DFF}"/>
              </a:ext>
            </a:extLst>
          </p:cNvPr>
          <p:cNvSpPr txBox="1">
            <a:spLocks noChangeArrowheads="1"/>
          </p:cNvSpPr>
          <p:nvPr/>
        </p:nvSpPr>
        <p:spPr bwMode="auto">
          <a:xfrm>
            <a:off x="6375400" y="3448050"/>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rPr>
              <a:t>NC</a:t>
            </a:r>
          </a:p>
        </p:txBody>
      </p:sp>
      <p:sp>
        <p:nvSpPr>
          <p:cNvPr id="58433" name="Rectangle 198">
            <a:extLst>
              <a:ext uri="{FF2B5EF4-FFF2-40B4-BE49-F238E27FC236}">
                <a16:creationId xmlns:a16="http://schemas.microsoft.com/office/drawing/2014/main" id="{CEA2C7BB-C721-AFF7-74A1-4C1DAA422FE6}"/>
              </a:ext>
            </a:extLst>
          </p:cNvPr>
          <p:cNvSpPr>
            <a:spLocks noChangeArrowheads="1"/>
          </p:cNvSpPr>
          <p:nvPr/>
        </p:nvSpPr>
        <p:spPr bwMode="auto">
          <a:xfrm>
            <a:off x="3348038" y="1023938"/>
            <a:ext cx="13700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2"/>
                </a:solidFill>
                <a:latin typeface="Kerala" pitchFamily="2" charset="0"/>
              </a:rPr>
              <a:t>øÞ¼ÍøÃ¢</a:t>
            </a:r>
            <a:endParaRPr lang="en-US" altLang="en-US" sz="4400" b="1">
              <a:solidFill>
                <a:schemeClr val="accent2"/>
              </a:solidFill>
              <a:latin typeface="Times" panose="02020603050405020304" pitchFamily="18"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41AEDD1-7425-BBC2-CD1F-28E35C02BC2D}"/>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395" name="Freeform 3">
            <a:extLst>
              <a:ext uri="{FF2B5EF4-FFF2-40B4-BE49-F238E27FC236}">
                <a16:creationId xmlns:a16="http://schemas.microsoft.com/office/drawing/2014/main" id="{3CE39A26-907B-552A-60CC-040B95D6B1B9}"/>
              </a:ext>
            </a:extLst>
          </p:cNvPr>
          <p:cNvSpPr>
            <a:spLocks/>
          </p:cNvSpPr>
          <p:nvPr/>
        </p:nvSpPr>
        <p:spPr bwMode="auto">
          <a:xfrm>
            <a:off x="1616075" y="858838"/>
            <a:ext cx="1620838" cy="3049587"/>
          </a:xfrm>
          <a:custGeom>
            <a:avLst/>
            <a:gdLst>
              <a:gd name="T0" fmla="*/ 2147483646 w 1021"/>
              <a:gd name="T1" fmla="*/ 60483740 h 1921"/>
              <a:gd name="T2" fmla="*/ 2147483646 w 1021"/>
              <a:gd name="T3" fmla="*/ 181451220 h 1921"/>
              <a:gd name="T4" fmla="*/ 2147483646 w 1021"/>
              <a:gd name="T5" fmla="*/ 302418700 h 1921"/>
              <a:gd name="T6" fmla="*/ 2147483646 w 1021"/>
              <a:gd name="T7" fmla="*/ 453628051 h 1921"/>
              <a:gd name="T8" fmla="*/ 2147483646 w 1021"/>
              <a:gd name="T9" fmla="*/ 604837401 h 1921"/>
              <a:gd name="T10" fmla="*/ 2147483646 w 1021"/>
              <a:gd name="T11" fmla="*/ 756046751 h 1921"/>
              <a:gd name="T12" fmla="*/ 2147483646 w 1021"/>
              <a:gd name="T13" fmla="*/ 877014231 h 1921"/>
              <a:gd name="T14" fmla="*/ 2147483646 w 1021"/>
              <a:gd name="T15" fmla="*/ 997981711 h 1921"/>
              <a:gd name="T16" fmla="*/ 2147483646 w 1021"/>
              <a:gd name="T17" fmla="*/ 1149191062 h 1921"/>
              <a:gd name="T18" fmla="*/ 2147483646 w 1021"/>
              <a:gd name="T19" fmla="*/ 1300400412 h 1921"/>
              <a:gd name="T20" fmla="*/ 2147483646 w 1021"/>
              <a:gd name="T21" fmla="*/ 1421367892 h 1921"/>
              <a:gd name="T22" fmla="*/ 2147483646 w 1021"/>
              <a:gd name="T23" fmla="*/ 1602819112 h 1921"/>
              <a:gd name="T24" fmla="*/ 2147483646 w 1021"/>
              <a:gd name="T25" fmla="*/ 1754028462 h 1921"/>
              <a:gd name="T26" fmla="*/ 2147483646 w 1021"/>
              <a:gd name="T27" fmla="*/ 1874995943 h 1921"/>
              <a:gd name="T28" fmla="*/ 2147483646 w 1021"/>
              <a:gd name="T29" fmla="*/ 1995963423 h 1921"/>
              <a:gd name="T30" fmla="*/ 2147483646 w 1021"/>
              <a:gd name="T31" fmla="*/ 2147483646 h 1921"/>
              <a:gd name="T32" fmla="*/ 2147483646 w 1021"/>
              <a:gd name="T33" fmla="*/ 2147483646 h 1921"/>
              <a:gd name="T34" fmla="*/ 2147483646 w 1021"/>
              <a:gd name="T35" fmla="*/ 2147483646 h 1921"/>
              <a:gd name="T36" fmla="*/ 2147483646 w 1021"/>
              <a:gd name="T37" fmla="*/ 2147483646 h 1921"/>
              <a:gd name="T38" fmla="*/ 2116931903 w 1021"/>
              <a:gd name="T39" fmla="*/ 2147483646 h 1921"/>
              <a:gd name="T40" fmla="*/ 2086690019 w 1021"/>
              <a:gd name="T41" fmla="*/ 2147483646 h 1921"/>
              <a:gd name="T42" fmla="*/ 1995964366 w 1021"/>
              <a:gd name="T43" fmla="*/ 2147483646 h 1921"/>
              <a:gd name="T44" fmla="*/ 1935480597 w 1021"/>
              <a:gd name="T45" fmla="*/ 2147483646 h 1921"/>
              <a:gd name="T46" fmla="*/ 1844754944 w 1021"/>
              <a:gd name="T47" fmla="*/ 2147483646 h 1921"/>
              <a:gd name="T48" fmla="*/ 1754029291 w 1021"/>
              <a:gd name="T49" fmla="*/ 2147483646 h 1921"/>
              <a:gd name="T50" fmla="*/ 1663303638 w 1021"/>
              <a:gd name="T51" fmla="*/ 2147483646 h 1921"/>
              <a:gd name="T52" fmla="*/ 1602819869 w 1021"/>
              <a:gd name="T53" fmla="*/ 2147483646 h 1921"/>
              <a:gd name="T54" fmla="*/ 1512094216 w 1021"/>
              <a:gd name="T55" fmla="*/ 2147483646 h 1921"/>
              <a:gd name="T56" fmla="*/ 1421368563 w 1021"/>
              <a:gd name="T57" fmla="*/ 2147483646 h 1921"/>
              <a:gd name="T58" fmla="*/ 1360884795 w 1021"/>
              <a:gd name="T59" fmla="*/ 2147483646 h 1921"/>
              <a:gd name="T60" fmla="*/ 1300401026 w 1021"/>
              <a:gd name="T61" fmla="*/ 2147483646 h 1921"/>
              <a:gd name="T62" fmla="*/ 1209675373 w 1021"/>
              <a:gd name="T63" fmla="*/ 2147483646 h 1921"/>
              <a:gd name="T64" fmla="*/ 1088707836 w 1021"/>
              <a:gd name="T65" fmla="*/ 2147483646 h 1921"/>
              <a:gd name="T66" fmla="*/ 997982183 w 1021"/>
              <a:gd name="T67" fmla="*/ 2147483646 h 1921"/>
              <a:gd name="T68" fmla="*/ 846772761 w 1021"/>
              <a:gd name="T69" fmla="*/ 2147483646 h 1921"/>
              <a:gd name="T70" fmla="*/ 725805224 w 1021"/>
              <a:gd name="T71" fmla="*/ 2147483646 h 1921"/>
              <a:gd name="T72" fmla="*/ 574595802 w 1021"/>
              <a:gd name="T73" fmla="*/ 2147483646 h 1921"/>
              <a:gd name="T74" fmla="*/ 423386381 w 1021"/>
              <a:gd name="T75" fmla="*/ 2147483646 h 1921"/>
              <a:gd name="T76" fmla="*/ 241935075 w 1021"/>
              <a:gd name="T77" fmla="*/ 2147483646 h 1921"/>
              <a:gd name="T78" fmla="*/ 120967537 w 1021"/>
              <a:gd name="T79" fmla="*/ 2147483646 h 1921"/>
              <a:gd name="T80" fmla="*/ 0 w 1021"/>
              <a:gd name="T81" fmla="*/ 2147483646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692" name="Rectangle 4">
            <a:extLst>
              <a:ext uri="{FF2B5EF4-FFF2-40B4-BE49-F238E27FC236}">
                <a16:creationId xmlns:a16="http://schemas.microsoft.com/office/drawing/2014/main" id="{5F9695DF-B772-B400-3A08-07F5D3AD12D9}"/>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397" name="Rectangle 5">
            <a:extLst>
              <a:ext uri="{FF2B5EF4-FFF2-40B4-BE49-F238E27FC236}">
                <a16:creationId xmlns:a16="http://schemas.microsoft.com/office/drawing/2014/main" id="{9C7B23F0-993D-3D24-38DF-D308006933E3}"/>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398" name="Freeform 6">
            <a:extLst>
              <a:ext uri="{FF2B5EF4-FFF2-40B4-BE49-F238E27FC236}">
                <a16:creationId xmlns:a16="http://schemas.microsoft.com/office/drawing/2014/main" id="{596594AD-7A3F-EDD0-CD58-D2763446FF4E}"/>
              </a:ext>
            </a:extLst>
          </p:cNvPr>
          <p:cNvSpPr>
            <a:spLocks/>
          </p:cNvSpPr>
          <p:nvPr/>
        </p:nvSpPr>
        <p:spPr bwMode="auto">
          <a:xfrm>
            <a:off x="6991350" y="3978275"/>
            <a:ext cx="1430338" cy="2097088"/>
          </a:xfrm>
          <a:custGeom>
            <a:avLst/>
            <a:gdLst>
              <a:gd name="T0" fmla="*/ 2147483646 w 901"/>
              <a:gd name="T1" fmla="*/ 0 h 1321"/>
              <a:gd name="T2" fmla="*/ 2147483646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6 h 1321"/>
              <a:gd name="T84" fmla="*/ 362902627 w 901"/>
              <a:gd name="T85" fmla="*/ 2147483646 h 1321"/>
              <a:gd name="T86" fmla="*/ 332660741 w 901"/>
              <a:gd name="T87" fmla="*/ 2147483646 h 1321"/>
              <a:gd name="T88" fmla="*/ 302418856 w 901"/>
              <a:gd name="T89" fmla="*/ 2147483646 h 1321"/>
              <a:gd name="T90" fmla="*/ 302418856 w 901"/>
              <a:gd name="T91" fmla="*/ 2147483646 h 1321"/>
              <a:gd name="T92" fmla="*/ 272176970 w 901"/>
              <a:gd name="T93" fmla="*/ 2147483646 h 1321"/>
              <a:gd name="T94" fmla="*/ 241935085 w 901"/>
              <a:gd name="T95" fmla="*/ 2147483646 h 1321"/>
              <a:gd name="T96" fmla="*/ 241935085 w 901"/>
              <a:gd name="T97" fmla="*/ 2147483646 h 1321"/>
              <a:gd name="T98" fmla="*/ 211693199 w 901"/>
              <a:gd name="T99" fmla="*/ 2147483646 h 1321"/>
              <a:gd name="T100" fmla="*/ 181451313 w 901"/>
              <a:gd name="T101" fmla="*/ 2147483646 h 1321"/>
              <a:gd name="T102" fmla="*/ 151209428 w 901"/>
              <a:gd name="T103" fmla="*/ 2147483646 h 1321"/>
              <a:gd name="T104" fmla="*/ 151209428 w 901"/>
              <a:gd name="T105" fmla="*/ 2147483646 h 1321"/>
              <a:gd name="T106" fmla="*/ 120967542 w 901"/>
              <a:gd name="T107" fmla="*/ 2147483646 h 1321"/>
              <a:gd name="T108" fmla="*/ 90725657 w 901"/>
              <a:gd name="T109" fmla="*/ 2147483646 h 1321"/>
              <a:gd name="T110" fmla="*/ 90725657 w 901"/>
              <a:gd name="T111" fmla="*/ 2147483646 h 1321"/>
              <a:gd name="T112" fmla="*/ 60483771 w 901"/>
              <a:gd name="T113" fmla="*/ 2147483646 h 1321"/>
              <a:gd name="T114" fmla="*/ 30241886 w 901"/>
              <a:gd name="T115" fmla="*/ 2147483646 h 1321"/>
              <a:gd name="T116" fmla="*/ 30241886 w 901"/>
              <a:gd name="T117" fmla="*/ 2147483646 h 1321"/>
              <a:gd name="T118" fmla="*/ 0 w 901"/>
              <a:gd name="T119" fmla="*/ 2147483646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399" name="Freeform 7">
            <a:extLst>
              <a:ext uri="{FF2B5EF4-FFF2-40B4-BE49-F238E27FC236}">
                <a16:creationId xmlns:a16="http://schemas.microsoft.com/office/drawing/2014/main" id="{BC71F2D9-0DE9-4A90-4D9B-D8D8F77766FD}"/>
              </a:ext>
            </a:extLst>
          </p:cNvPr>
          <p:cNvSpPr>
            <a:spLocks/>
          </p:cNvSpPr>
          <p:nvPr/>
        </p:nvSpPr>
        <p:spPr bwMode="auto">
          <a:xfrm>
            <a:off x="3562350" y="1695450"/>
            <a:ext cx="4097338" cy="2916238"/>
          </a:xfrm>
          <a:custGeom>
            <a:avLst/>
            <a:gdLst>
              <a:gd name="T0" fmla="*/ 2147483646 w 2581"/>
              <a:gd name="T1" fmla="*/ 2147483646 h 1837"/>
              <a:gd name="T2" fmla="*/ 2147483646 w 2581"/>
              <a:gd name="T3" fmla="*/ 2147483646 h 1837"/>
              <a:gd name="T4" fmla="*/ 2147483646 w 2581"/>
              <a:gd name="T5" fmla="*/ 2147483646 h 1837"/>
              <a:gd name="T6" fmla="*/ 2147483646 w 2581"/>
              <a:gd name="T7" fmla="*/ 2147483646 h 1837"/>
              <a:gd name="T8" fmla="*/ 2147483646 w 2581"/>
              <a:gd name="T9" fmla="*/ 2147483646 h 1837"/>
              <a:gd name="T10" fmla="*/ 2147483646 w 2581"/>
              <a:gd name="T11" fmla="*/ 2147483646 h 1837"/>
              <a:gd name="T12" fmla="*/ 2147483646 w 2581"/>
              <a:gd name="T13" fmla="*/ 2147483646 h 1837"/>
              <a:gd name="T14" fmla="*/ 2147483646 w 2581"/>
              <a:gd name="T15" fmla="*/ 2147483646 h 1837"/>
              <a:gd name="T16" fmla="*/ 2147483646 w 2581"/>
              <a:gd name="T17" fmla="*/ 2147483646 h 1837"/>
              <a:gd name="T18" fmla="*/ 2147483646 w 2581"/>
              <a:gd name="T19" fmla="*/ 2147483646 h 1837"/>
              <a:gd name="T20" fmla="*/ 2147483646 w 2581"/>
              <a:gd name="T21" fmla="*/ 2147483646 h 1837"/>
              <a:gd name="T22" fmla="*/ 2147483646 w 2581"/>
              <a:gd name="T23" fmla="*/ 2147483646 h 1837"/>
              <a:gd name="T24" fmla="*/ 2147483646 w 2581"/>
              <a:gd name="T25" fmla="*/ 2147483646 h 1837"/>
              <a:gd name="T26" fmla="*/ 2147483646 w 2581"/>
              <a:gd name="T27" fmla="*/ 2147483646 h 1837"/>
              <a:gd name="T28" fmla="*/ 2147483646 w 2581"/>
              <a:gd name="T29" fmla="*/ 2147483646 h 1837"/>
              <a:gd name="T30" fmla="*/ 2147483646 w 2581"/>
              <a:gd name="T31" fmla="*/ 2147483646 h 1837"/>
              <a:gd name="T32" fmla="*/ 2147483646 w 2581"/>
              <a:gd name="T33" fmla="*/ 2147483646 h 1837"/>
              <a:gd name="T34" fmla="*/ 2147483646 w 2581"/>
              <a:gd name="T35" fmla="*/ 2147483646 h 1837"/>
              <a:gd name="T36" fmla="*/ 2147483646 w 2581"/>
              <a:gd name="T37" fmla="*/ 2147483646 h 1837"/>
              <a:gd name="T38" fmla="*/ 2147483646 w 2581"/>
              <a:gd name="T39" fmla="*/ 2147483646 h 1837"/>
              <a:gd name="T40" fmla="*/ 2147483646 w 2581"/>
              <a:gd name="T41" fmla="*/ 2147483646 h 1837"/>
              <a:gd name="T42" fmla="*/ 2147483646 w 2581"/>
              <a:gd name="T43" fmla="*/ 2147483646 h 1837"/>
              <a:gd name="T44" fmla="*/ 2147483646 w 2581"/>
              <a:gd name="T45" fmla="*/ 2147483646 h 1837"/>
              <a:gd name="T46" fmla="*/ 2147483646 w 2581"/>
              <a:gd name="T47" fmla="*/ 2147483646 h 1837"/>
              <a:gd name="T48" fmla="*/ 2147483646 w 2581"/>
              <a:gd name="T49" fmla="*/ 2147483646 h 1837"/>
              <a:gd name="T50" fmla="*/ 2147483646 w 2581"/>
              <a:gd name="T51" fmla="*/ 2147483646 h 1837"/>
              <a:gd name="T52" fmla="*/ 2147483646 w 2581"/>
              <a:gd name="T53" fmla="*/ 2147483646 h 1837"/>
              <a:gd name="T54" fmla="*/ 2147483646 w 2581"/>
              <a:gd name="T55" fmla="*/ 2144654130 h 1837"/>
              <a:gd name="T56" fmla="*/ 2147483646 w 2581"/>
              <a:gd name="T57" fmla="*/ 2053928490 h 1837"/>
              <a:gd name="T58" fmla="*/ 2147483646 w 2581"/>
              <a:gd name="T59" fmla="*/ 1930440018 h 1837"/>
              <a:gd name="T60" fmla="*/ 2147483646 w 2581"/>
              <a:gd name="T61" fmla="*/ 1839714378 h 1837"/>
              <a:gd name="T62" fmla="*/ 2147483646 w 2581"/>
              <a:gd name="T63" fmla="*/ 1716227494 h 1837"/>
              <a:gd name="T64" fmla="*/ 2147483646 w 2581"/>
              <a:gd name="T65" fmla="*/ 1622980903 h 1837"/>
              <a:gd name="T66" fmla="*/ 2147483646 w 2581"/>
              <a:gd name="T67" fmla="*/ 1502013383 h 1837"/>
              <a:gd name="T68" fmla="*/ 2147483646 w 2581"/>
              <a:gd name="T69" fmla="*/ 1408768379 h 1837"/>
              <a:gd name="T70" fmla="*/ 2147483646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696" name="Rectangle 8">
            <a:extLst>
              <a:ext uri="{FF2B5EF4-FFF2-40B4-BE49-F238E27FC236}">
                <a16:creationId xmlns:a16="http://schemas.microsoft.com/office/drawing/2014/main" id="{8BCDE138-1377-73B2-D77A-D492479526AB}"/>
              </a:ext>
            </a:extLst>
          </p:cNvPr>
          <p:cNvSpPr>
            <a:spLocks noChangeArrowheads="1"/>
          </p:cNvSpPr>
          <p:nvPr/>
        </p:nvSpPr>
        <p:spPr bwMode="auto">
          <a:xfrm>
            <a:off x="4630738" y="2649538"/>
            <a:ext cx="19605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ÏâdËGàØí ÈÆß</a:t>
            </a:r>
            <a:endParaRPr lang="en-US" altLang="en-US" sz="2400" b="1">
              <a:solidFill>
                <a:schemeClr val="folHlink"/>
              </a:solidFill>
              <a:latin typeface="Times" panose="02020603050405020304" pitchFamily="18" charset="0"/>
            </a:endParaRPr>
          </a:p>
        </p:txBody>
      </p:sp>
      <p:sp>
        <p:nvSpPr>
          <p:cNvPr id="59401" name="Freeform 9">
            <a:extLst>
              <a:ext uri="{FF2B5EF4-FFF2-40B4-BE49-F238E27FC236}">
                <a16:creationId xmlns:a16="http://schemas.microsoft.com/office/drawing/2014/main" id="{F79E6EB4-D8D8-BFAD-8554-2EE8D88E4722}"/>
              </a:ext>
            </a:extLst>
          </p:cNvPr>
          <p:cNvSpPr>
            <a:spLocks/>
          </p:cNvSpPr>
          <p:nvPr/>
        </p:nvSpPr>
        <p:spPr bwMode="auto">
          <a:xfrm>
            <a:off x="2038350" y="4591050"/>
            <a:ext cx="1887538" cy="1487488"/>
          </a:xfrm>
          <a:custGeom>
            <a:avLst/>
            <a:gdLst>
              <a:gd name="T0" fmla="*/ 695563309 w 1189"/>
              <a:gd name="T1" fmla="*/ 2147483646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6 w 1189"/>
              <a:gd name="T61" fmla="*/ 907256555 h 937"/>
              <a:gd name="T62" fmla="*/ 2147483646 w 1189"/>
              <a:gd name="T63" fmla="*/ 725805244 h 937"/>
              <a:gd name="T64" fmla="*/ 2147483646 w 1189"/>
              <a:gd name="T65" fmla="*/ 635079588 h 937"/>
              <a:gd name="T66" fmla="*/ 2147483646 w 1189"/>
              <a:gd name="T67" fmla="*/ 604837703 h 937"/>
              <a:gd name="T68" fmla="*/ 2147483646 w 1189"/>
              <a:gd name="T69" fmla="*/ 665321474 h 937"/>
              <a:gd name="T70" fmla="*/ 2147483646 w 1189"/>
              <a:gd name="T71" fmla="*/ 816530899 h 937"/>
              <a:gd name="T72" fmla="*/ 2147483646 w 1189"/>
              <a:gd name="T73" fmla="*/ 997982210 h 937"/>
              <a:gd name="T74" fmla="*/ 2147483646 w 1189"/>
              <a:gd name="T75" fmla="*/ 1179433521 h 937"/>
              <a:gd name="T76" fmla="*/ 2147483646 w 1189"/>
              <a:gd name="T77" fmla="*/ 1360884832 h 937"/>
              <a:gd name="T78" fmla="*/ 2147483646 w 1189"/>
              <a:gd name="T79" fmla="*/ 1542336143 h 937"/>
              <a:gd name="T80" fmla="*/ 2147483646 w 1189"/>
              <a:gd name="T81" fmla="*/ 1693545569 h 937"/>
              <a:gd name="T82" fmla="*/ 2147483646 w 1189"/>
              <a:gd name="T83" fmla="*/ 1874996880 h 937"/>
              <a:gd name="T84" fmla="*/ 2147483646 w 1189"/>
              <a:gd name="T85" fmla="*/ 2056448191 h 937"/>
              <a:gd name="T86" fmla="*/ 2147483646 w 1189"/>
              <a:gd name="T87" fmla="*/ 2147483646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698" name="Rectangle 10">
            <a:extLst>
              <a:ext uri="{FF2B5EF4-FFF2-40B4-BE49-F238E27FC236}">
                <a16:creationId xmlns:a16="http://schemas.microsoft.com/office/drawing/2014/main" id="{97C81663-649C-70AF-4C3B-6479FCD5CEB0}"/>
              </a:ext>
            </a:extLst>
          </p:cNvPr>
          <p:cNvSpPr>
            <a:spLocks noChangeArrowheads="1"/>
          </p:cNvSpPr>
          <p:nvPr/>
        </p:nvSpPr>
        <p:spPr bwMode="auto">
          <a:xfrm>
            <a:off x="7259638" y="5259388"/>
            <a:ext cx="13112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çÉV×cX ·ZËí</a:t>
            </a:r>
          </a:p>
        </p:txBody>
      </p:sp>
      <p:sp>
        <p:nvSpPr>
          <p:cNvPr id="59403" name="Freeform 11">
            <a:extLst>
              <a:ext uri="{FF2B5EF4-FFF2-40B4-BE49-F238E27FC236}">
                <a16:creationId xmlns:a16="http://schemas.microsoft.com/office/drawing/2014/main" id="{C41C7316-16EE-2A91-6D8F-5E14CF0AF59B}"/>
              </a:ext>
            </a:extLst>
          </p:cNvPr>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04" name="Freeform 12">
            <a:extLst>
              <a:ext uri="{FF2B5EF4-FFF2-40B4-BE49-F238E27FC236}">
                <a16:creationId xmlns:a16="http://schemas.microsoft.com/office/drawing/2014/main" id="{3C4F9643-6735-3DA6-DD6F-1DA118AD1AD3}"/>
              </a:ext>
            </a:extLst>
          </p:cNvPr>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05" name="Freeform 13">
            <a:extLst>
              <a:ext uri="{FF2B5EF4-FFF2-40B4-BE49-F238E27FC236}">
                <a16:creationId xmlns:a16="http://schemas.microsoft.com/office/drawing/2014/main" id="{EBD96868-B6A2-3803-677C-C76012A063E5}"/>
              </a:ext>
            </a:extLst>
          </p:cNvPr>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702" name="Rectangle 14">
            <a:extLst>
              <a:ext uri="{FF2B5EF4-FFF2-40B4-BE49-F238E27FC236}">
                <a16:creationId xmlns:a16="http://schemas.microsoft.com/office/drawing/2014/main" id="{B8E2CB45-D40C-46D8-5FD6-19678C54A5D5}"/>
              </a:ext>
            </a:extLst>
          </p:cNvPr>
          <p:cNvSpPr>
            <a:spLocks noChangeArrowheads="1"/>
          </p:cNvSpPr>
          <p:nvPr/>
        </p:nvSpPr>
        <p:spPr bwMode="auto">
          <a:xfrm>
            <a:off x="3449638" y="2382838"/>
            <a:ext cx="12731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·ÜàÜÞA¿W</a:t>
            </a:r>
            <a:endParaRPr lang="en-US" altLang="en-US" sz="2400" b="1">
              <a:solidFill>
                <a:schemeClr val="folHlink"/>
              </a:solidFill>
              <a:latin typeface="Times" panose="02020603050405020304" pitchFamily="18" charset="0"/>
            </a:endParaRPr>
          </a:p>
        </p:txBody>
      </p:sp>
      <p:sp>
        <p:nvSpPr>
          <p:cNvPr id="626703" name="Rectangle 15">
            <a:extLst>
              <a:ext uri="{FF2B5EF4-FFF2-40B4-BE49-F238E27FC236}">
                <a16:creationId xmlns:a16="http://schemas.microsoft.com/office/drawing/2014/main" id="{D225CC7E-1A92-17A1-3123-854CE67D0C8C}"/>
              </a:ext>
            </a:extLst>
          </p:cNvPr>
          <p:cNvSpPr>
            <a:spLocks noChangeArrowheads="1"/>
          </p:cNvSpPr>
          <p:nvPr/>
        </p:nvSpPr>
        <p:spPr bwMode="auto">
          <a:xfrm>
            <a:off x="2516188" y="5640388"/>
            <a:ext cx="1352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767676"/>
                </a:solidFill>
                <a:latin typeface="Kerala" panose="020B0604020202020204" pitchFamily="2" charset="0"/>
              </a:rPr>
              <a:t>æºC¿W</a:t>
            </a:r>
          </a:p>
        </p:txBody>
      </p:sp>
      <p:sp>
        <p:nvSpPr>
          <p:cNvPr id="626704" name="Rectangle 16">
            <a:extLst>
              <a:ext uri="{FF2B5EF4-FFF2-40B4-BE49-F238E27FC236}">
                <a16:creationId xmlns:a16="http://schemas.microsoft.com/office/drawing/2014/main" id="{C98972A7-31C9-14D9-06C4-98671D244A34}"/>
              </a:ext>
            </a:extLst>
          </p:cNvPr>
          <p:cNvSpPr>
            <a:spLocks noChangeArrowheads="1"/>
          </p:cNvSpPr>
          <p:nvPr/>
        </p:nvSpPr>
        <p:spPr bwMode="auto">
          <a:xfrm>
            <a:off x="1652588" y="1027113"/>
            <a:ext cx="21002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chemeClr val="folHlink"/>
                </a:solidFill>
                <a:latin typeface="Kerala" panose="020B0604020202020204" pitchFamily="2" charset="0"/>
              </a:rPr>
              <a:t>æÎÁßxçùÈßÏX µ¿W</a:t>
            </a:r>
          </a:p>
        </p:txBody>
      </p:sp>
      <p:sp>
        <p:nvSpPr>
          <p:cNvPr id="59409" name="Rectangle 17">
            <a:extLst>
              <a:ext uri="{FF2B5EF4-FFF2-40B4-BE49-F238E27FC236}">
                <a16:creationId xmlns:a16="http://schemas.microsoft.com/office/drawing/2014/main" id="{382CAAD7-4D4D-A35C-5618-9796F8A3B189}"/>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10" name="Line 18">
            <a:extLst>
              <a:ext uri="{FF2B5EF4-FFF2-40B4-BE49-F238E27FC236}">
                <a16:creationId xmlns:a16="http://schemas.microsoft.com/office/drawing/2014/main" id="{CA146FC2-AAF0-FD4B-5393-5A3C9ED0827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1" name="Line 19">
            <a:extLst>
              <a:ext uri="{FF2B5EF4-FFF2-40B4-BE49-F238E27FC236}">
                <a16:creationId xmlns:a16="http://schemas.microsoft.com/office/drawing/2014/main" id="{22E5EEE4-E100-923F-D431-17D984E28779}"/>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6708" name="Rectangle 20">
            <a:extLst>
              <a:ext uri="{FF2B5EF4-FFF2-40B4-BE49-F238E27FC236}">
                <a16:creationId xmlns:a16="http://schemas.microsoft.com/office/drawing/2014/main" id="{EBD100D9-63C1-1BD9-96A7-9558CF1D5FF0}"/>
              </a:ext>
            </a:extLst>
          </p:cNvPr>
          <p:cNvSpPr>
            <a:spLocks noChangeArrowheads="1"/>
          </p:cNvSpPr>
          <p:nvPr/>
        </p:nvSpPr>
        <p:spPr bwMode="auto">
          <a:xfrm>
            <a:off x="0" y="304800"/>
            <a:ext cx="30194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800" b="1">
                <a:solidFill>
                  <a:schemeClr val="tx2"/>
                </a:solidFill>
                <a:latin typeface="Times" panose="02020603050405020304" pitchFamily="18" charset="0"/>
              </a:rPr>
              <a:t> </a:t>
            </a:r>
            <a:r>
              <a:rPr lang="en-US" altLang="en-US" sz="2800">
                <a:solidFill>
                  <a:schemeClr val="tx2"/>
                </a:solidFill>
                <a:latin typeface="Kerala" panose="020B0604020202020204" pitchFamily="2" charset="0"/>
              </a:rPr>
              <a:t>ø¢·ÞÕß×íAÞø¢</a:t>
            </a:r>
          </a:p>
        </p:txBody>
      </p:sp>
      <p:sp>
        <p:nvSpPr>
          <p:cNvPr id="626709" name="Rectangle 21">
            <a:extLst>
              <a:ext uri="{FF2B5EF4-FFF2-40B4-BE49-F238E27FC236}">
                <a16:creationId xmlns:a16="http://schemas.microsoft.com/office/drawing/2014/main" id="{AE3DD8E2-4817-9409-0FA4-5A526283F9AE}"/>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ºÞÕáµ¿W</a:t>
            </a:r>
          </a:p>
        </p:txBody>
      </p:sp>
      <p:sp>
        <p:nvSpPr>
          <p:cNvPr id="626710" name="Line 22">
            <a:extLst>
              <a:ext uri="{FF2B5EF4-FFF2-40B4-BE49-F238E27FC236}">
                <a16:creationId xmlns:a16="http://schemas.microsoft.com/office/drawing/2014/main" id="{3BAB0E9E-3FEB-D3D2-237A-B7FA9F93D57E}"/>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6711" name="Rectangle 23">
            <a:extLst>
              <a:ext uri="{FF2B5EF4-FFF2-40B4-BE49-F238E27FC236}">
                <a16:creationId xmlns:a16="http://schemas.microsoft.com/office/drawing/2014/main" id="{E3CF7E8A-156E-5BE8-0936-00E7FB38F0A2}"/>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6712" name="Rectangle 24">
            <a:extLst>
              <a:ext uri="{FF2B5EF4-FFF2-40B4-BE49-F238E27FC236}">
                <a16:creationId xmlns:a16="http://schemas.microsoft.com/office/drawing/2014/main" id="{ABE11711-FF3B-C765-819A-841963524DEA}"/>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FFFF66"/>
                </a:solidFill>
                <a:latin typeface="Kerala" panose="020B0604020202020204" pitchFamily="2" charset="0"/>
              </a:rPr>
              <a:t>ªV</a:t>
            </a:r>
          </a:p>
        </p:txBody>
      </p:sp>
      <p:sp>
        <p:nvSpPr>
          <p:cNvPr id="626713" name="Rectangle 25">
            <a:extLst>
              <a:ext uri="{FF2B5EF4-FFF2-40B4-BE49-F238E27FC236}">
                <a16:creationId xmlns:a16="http://schemas.microsoft.com/office/drawing/2014/main" id="{D639ED85-4D52-2958-63D5-B9F205BABBA9}"/>
              </a:ext>
            </a:extLst>
          </p:cNvPr>
          <p:cNvSpPr>
            <a:spLocks noChangeArrowheads="1"/>
          </p:cNvSpPr>
          <p:nvPr/>
        </p:nvSpPr>
        <p:spPr bwMode="auto">
          <a:xfrm>
            <a:off x="5830888" y="2884488"/>
            <a:ext cx="25923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ÌÞÌßçÜÞY</a:t>
            </a:r>
            <a:endParaRPr lang="en-US" altLang="en-US" sz="2400" b="1">
              <a:solidFill>
                <a:schemeClr val="folHlink"/>
              </a:solidFill>
              <a:latin typeface="Times" panose="02020603050405020304" pitchFamily="18" charset="0"/>
            </a:endParaRPr>
          </a:p>
        </p:txBody>
      </p:sp>
      <p:sp>
        <p:nvSpPr>
          <p:cNvPr id="626714" name="Rectangle 26">
            <a:extLst>
              <a:ext uri="{FF2B5EF4-FFF2-40B4-BE49-F238E27FC236}">
                <a16:creationId xmlns:a16="http://schemas.microsoft.com/office/drawing/2014/main" id="{8A6B9AA7-657F-7852-929C-929CD5A9FB80}"/>
              </a:ext>
            </a:extLst>
          </p:cNvPr>
          <p:cNvSpPr>
            <a:spLocks noChangeArrowheads="1"/>
          </p:cNvSpPr>
          <p:nvPr/>
        </p:nvSpPr>
        <p:spPr bwMode="auto">
          <a:xfrm>
            <a:off x="5487988" y="1811338"/>
            <a:ext cx="1222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ÙÞøÞX</a:t>
            </a:r>
          </a:p>
        </p:txBody>
      </p:sp>
      <p:sp>
        <p:nvSpPr>
          <p:cNvPr id="626715" name="Rectangle 27">
            <a:extLst>
              <a:ext uri="{FF2B5EF4-FFF2-40B4-BE49-F238E27FC236}">
                <a16:creationId xmlns:a16="http://schemas.microsoft.com/office/drawing/2014/main" id="{3EBF4895-E664-8F72-CAF8-E9E613EE4BC0}"/>
              </a:ext>
            </a:extLst>
          </p:cNvPr>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ÈßæÈçÕ</a:t>
            </a:r>
          </a:p>
        </p:txBody>
      </p:sp>
      <p:sp>
        <p:nvSpPr>
          <p:cNvPr id="59420" name="Oval 28">
            <a:extLst>
              <a:ext uri="{FF2B5EF4-FFF2-40B4-BE49-F238E27FC236}">
                <a16:creationId xmlns:a16="http://schemas.microsoft.com/office/drawing/2014/main" id="{574B814E-E82E-E46B-881B-75A14BBBE545}"/>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6717" name="Rectangle 29">
            <a:extLst>
              <a:ext uri="{FF2B5EF4-FFF2-40B4-BE49-F238E27FC236}">
                <a16:creationId xmlns:a16="http://schemas.microsoft.com/office/drawing/2014/main" id="{FB230EF2-8129-694D-8DFB-CE107D0F9E40}"/>
              </a:ext>
            </a:extLst>
          </p:cNvPr>
          <p:cNvSpPr>
            <a:spLocks noChangeArrowheads="1"/>
          </p:cNvSpPr>
          <p:nvPr/>
        </p:nvSpPr>
        <p:spPr bwMode="auto">
          <a:xfrm>
            <a:off x="2609850" y="2446338"/>
            <a:ext cx="962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µÈÞX</a:t>
            </a:r>
          </a:p>
        </p:txBody>
      </p:sp>
      <p:sp>
        <p:nvSpPr>
          <p:cNvPr id="59422" name="Oval 30">
            <a:extLst>
              <a:ext uri="{FF2B5EF4-FFF2-40B4-BE49-F238E27FC236}">
                <a16:creationId xmlns:a16="http://schemas.microsoft.com/office/drawing/2014/main" id="{E302A532-45D9-3A79-DEA2-D474CA161E81}"/>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6719" name="Rectangle 31">
            <a:extLst>
              <a:ext uri="{FF2B5EF4-FFF2-40B4-BE49-F238E27FC236}">
                <a16:creationId xmlns:a16="http://schemas.microsoft.com/office/drawing/2014/main" id="{80A51F73-CACC-578B-AE0E-88B6E14B3305}"/>
              </a:ext>
            </a:extLst>
          </p:cNvPr>
          <p:cNvSpPr>
            <a:spLocks noChangeArrowheads="1"/>
          </p:cNvSpPr>
          <p:nvPr/>
        </p:nvSpPr>
        <p:spPr bwMode="auto">
          <a:xfrm>
            <a:off x="2527300" y="3078163"/>
            <a:ext cx="728663" cy="2714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200">
                <a:solidFill>
                  <a:schemeClr val="folHlink"/>
                </a:solidFill>
                <a:latin typeface="Kerala" panose="020B0604020202020204" pitchFamily="2" charset="0"/>
              </a:rPr>
              <a:t>ç¼ÞVgÞX</a:t>
            </a:r>
            <a:endParaRPr lang="en-US" altLang="en-US" sz="1200" b="1">
              <a:solidFill>
                <a:schemeClr val="folHlink"/>
              </a:solidFill>
              <a:latin typeface="Times" panose="02020603050405020304" pitchFamily="18" charset="0"/>
            </a:endParaRPr>
          </a:p>
        </p:txBody>
      </p:sp>
      <p:sp>
        <p:nvSpPr>
          <p:cNvPr id="59424" name="Oval 32">
            <a:extLst>
              <a:ext uri="{FF2B5EF4-FFF2-40B4-BE49-F238E27FC236}">
                <a16:creationId xmlns:a16="http://schemas.microsoft.com/office/drawing/2014/main" id="{AE870C8A-E8DF-033A-C02E-37BB7595B0A7}"/>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25" name="Oval 33">
            <a:extLst>
              <a:ext uri="{FF2B5EF4-FFF2-40B4-BE49-F238E27FC236}">
                <a16:creationId xmlns:a16="http://schemas.microsoft.com/office/drawing/2014/main" id="{1ACC5523-1674-1634-EFB2-57BA814CB4A9}"/>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6722" name="Rectangle 34">
            <a:extLst>
              <a:ext uri="{FF2B5EF4-FFF2-40B4-BE49-F238E27FC236}">
                <a16:creationId xmlns:a16="http://schemas.microsoft.com/office/drawing/2014/main" id="{AC2756A1-C256-0EB6-3F97-E42076572C4C}"/>
              </a:ext>
            </a:extLst>
          </p:cNvPr>
          <p:cNvSpPr>
            <a:spLocks noChangeArrowheads="1"/>
          </p:cNvSpPr>
          <p:nvPr/>
        </p:nvSpPr>
        <p:spPr bwMode="auto">
          <a:xfrm>
            <a:off x="2627313" y="4451350"/>
            <a:ext cx="1498600" cy="3635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800">
                <a:solidFill>
                  <a:schemeClr val="folHlink"/>
                </a:solidFill>
                <a:latin typeface="Kerala" panose="020B0604020202020204" pitchFamily="2" charset="0"/>
              </a:rPr>
              <a:t>µÞçÆÖí ÌVK</a:t>
            </a:r>
          </a:p>
        </p:txBody>
      </p:sp>
      <p:sp>
        <p:nvSpPr>
          <p:cNvPr id="626723" name="Rectangle 35">
            <a:extLst>
              <a:ext uri="{FF2B5EF4-FFF2-40B4-BE49-F238E27FC236}">
                <a16:creationId xmlns:a16="http://schemas.microsoft.com/office/drawing/2014/main" id="{7BF89C4D-4198-FCE3-8349-C808E1863805}"/>
              </a:ext>
            </a:extLst>
          </p:cNvPr>
          <p:cNvSpPr>
            <a:spLocks noChangeArrowheads="1"/>
          </p:cNvSpPr>
          <p:nvPr/>
        </p:nvSpPr>
        <p:spPr bwMode="auto">
          <a:xfrm>
            <a:off x="1349375" y="4081463"/>
            <a:ext cx="13049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¨¼ßÉíÄí</a:t>
            </a:r>
            <a:endParaRPr lang="en-US" altLang="en-US" sz="2400" b="1">
              <a:solidFill>
                <a:schemeClr val="folHlink"/>
              </a:solidFill>
              <a:latin typeface="Times" panose="02020603050405020304" pitchFamily="18" charset="0"/>
            </a:endParaRPr>
          </a:p>
        </p:txBody>
      </p:sp>
      <p:sp>
        <p:nvSpPr>
          <p:cNvPr id="626724" name="Rectangle 36">
            <a:extLst>
              <a:ext uri="{FF2B5EF4-FFF2-40B4-BE49-F238E27FC236}">
                <a16:creationId xmlns:a16="http://schemas.microsoft.com/office/drawing/2014/main" id="{E3F7D5FB-E433-EE6F-7CA0-A46D261D5AE5}"/>
              </a:ext>
            </a:extLst>
          </p:cNvPr>
          <p:cNvSpPr>
            <a:spLocks noChangeArrowheads="1"/>
          </p:cNvSpPr>
          <p:nvPr/>
        </p:nvSpPr>
        <p:spPr bwMode="auto">
          <a:xfrm>
            <a:off x="3344863" y="3078163"/>
            <a:ext cx="1498600" cy="333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600">
                <a:solidFill>
                  <a:schemeClr val="folHlink"/>
                </a:solidFill>
                <a:latin typeface="Kerala" panose="020B0604020202020204" pitchFamily="2" charset="0"/>
              </a:rPr>
              <a:t>æÈçÌÞ ÉVÕîÄ¢</a:t>
            </a:r>
          </a:p>
        </p:txBody>
      </p:sp>
      <p:sp>
        <p:nvSpPr>
          <p:cNvPr id="59429" name="Oval 37">
            <a:extLst>
              <a:ext uri="{FF2B5EF4-FFF2-40B4-BE49-F238E27FC236}">
                <a16:creationId xmlns:a16="http://schemas.microsoft.com/office/drawing/2014/main" id="{7F28FE65-18FE-A4FE-4726-89B8E93A3AF3}"/>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30" name="Oval 38">
            <a:extLst>
              <a:ext uri="{FF2B5EF4-FFF2-40B4-BE49-F238E27FC236}">
                <a16:creationId xmlns:a16="http://schemas.microsoft.com/office/drawing/2014/main" id="{5D9CEF86-8925-37B7-BD55-8D4D685896A0}"/>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31" name="Oval 39">
            <a:extLst>
              <a:ext uri="{FF2B5EF4-FFF2-40B4-BE49-F238E27FC236}">
                <a16:creationId xmlns:a16="http://schemas.microsoft.com/office/drawing/2014/main" id="{03142120-CEC4-E7C2-1680-01B5652420AC}"/>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32" name="Oval 40">
            <a:extLst>
              <a:ext uri="{FF2B5EF4-FFF2-40B4-BE49-F238E27FC236}">
                <a16:creationId xmlns:a16="http://schemas.microsoft.com/office/drawing/2014/main" id="{753AA4C3-21A2-3AAD-61DB-22C3446D044F}"/>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33" name="Oval 41">
            <a:extLst>
              <a:ext uri="{FF2B5EF4-FFF2-40B4-BE49-F238E27FC236}">
                <a16:creationId xmlns:a16="http://schemas.microsoft.com/office/drawing/2014/main" id="{327752EF-057F-9A2F-5281-63A0BD2C57FB}"/>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6730" name="Rectangle 42">
            <a:extLst>
              <a:ext uri="{FF2B5EF4-FFF2-40B4-BE49-F238E27FC236}">
                <a16:creationId xmlns:a16="http://schemas.microsoft.com/office/drawing/2014/main" id="{97CD306F-40A5-0EA9-5E64-7AF0FCBC85FD}"/>
              </a:ext>
            </a:extLst>
          </p:cNvPr>
          <p:cNvSpPr>
            <a:spLocks noChangeArrowheads="1"/>
          </p:cNvSpPr>
          <p:nvPr/>
        </p:nvSpPr>
        <p:spPr bwMode="auto">
          <a:xfrm>
            <a:off x="2679700" y="5164138"/>
            <a:ext cx="163988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b="1">
                <a:solidFill>
                  <a:srgbClr val="E5E265"/>
                </a:solidFill>
                <a:latin typeface="Kerala" panose="020B0604020202020204" pitchFamily="2" charset="0"/>
              </a:rPr>
              <a:t>ØàÈÞÏí ÎÜ</a:t>
            </a:r>
          </a:p>
        </p:txBody>
      </p:sp>
      <p:sp>
        <p:nvSpPr>
          <p:cNvPr id="59435" name="Oval 43">
            <a:extLst>
              <a:ext uri="{FF2B5EF4-FFF2-40B4-BE49-F238E27FC236}">
                <a16:creationId xmlns:a16="http://schemas.microsoft.com/office/drawing/2014/main" id="{4A78B342-DDA0-089B-6904-A140BB0A3B27}"/>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36" name="Text Box 44">
            <a:extLst>
              <a:ext uri="{FF2B5EF4-FFF2-40B4-BE49-F238E27FC236}">
                <a16:creationId xmlns:a16="http://schemas.microsoft.com/office/drawing/2014/main" id="{FD066905-7AAD-BCBA-B250-4B1A07C2DF0F}"/>
              </a:ext>
            </a:extLst>
          </p:cNvPr>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rPr>
              <a:t> </a:t>
            </a:r>
          </a:p>
        </p:txBody>
      </p:sp>
      <p:sp>
        <p:nvSpPr>
          <p:cNvPr id="59437" name="Text Box 45">
            <a:extLst>
              <a:ext uri="{FF2B5EF4-FFF2-40B4-BE49-F238E27FC236}">
                <a16:creationId xmlns:a16="http://schemas.microsoft.com/office/drawing/2014/main" id="{D6384B8D-309E-7D53-28B8-EB71B3490603}"/>
              </a:ext>
            </a:extLst>
          </p:cNvPr>
          <p:cNvSpPr txBox="1">
            <a:spLocks noChangeArrowheads="1"/>
          </p:cNvSpPr>
          <p:nvPr/>
        </p:nvSpPr>
        <p:spPr bwMode="auto">
          <a:xfrm>
            <a:off x="6796088" y="6348413"/>
            <a:ext cx="1933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Kerala" pitchFamily="2" charset="0"/>
              </a:rPr>
              <a:t>ÙÞXÁí ÌáAí çÉ¼í</a:t>
            </a:r>
            <a:r>
              <a:rPr lang="en-US" altLang="en-US" sz="1200" b="1">
                <a:solidFill>
                  <a:schemeClr val="tx1"/>
                </a:solidFill>
                <a:latin typeface="Arial" panose="020B0604020202020204" pitchFamily="34" charset="0"/>
              </a:rPr>
              <a:t>.. 32-37</a:t>
            </a:r>
          </a:p>
        </p:txBody>
      </p:sp>
      <p:sp>
        <p:nvSpPr>
          <p:cNvPr id="59438" name="Text Box 46">
            <a:extLst>
              <a:ext uri="{FF2B5EF4-FFF2-40B4-BE49-F238E27FC236}">
                <a16:creationId xmlns:a16="http://schemas.microsoft.com/office/drawing/2014/main" id="{8E4523F4-19B8-6098-272C-9EAF4C78F3AB}"/>
              </a:ext>
            </a:extLst>
          </p:cNvPr>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b="1">
                <a:solidFill>
                  <a:schemeClr val="tx1"/>
                </a:solidFill>
              </a:rPr>
              <a:t>2</a:t>
            </a:r>
            <a:endParaRPr lang="en-US" altLang="en-US">
              <a:solidFill>
                <a:srgbClr val="FFA27C"/>
              </a:solidFill>
              <a:latin typeface="B VAG Rounded Bold" charset="0"/>
            </a:endParaRPr>
          </a:p>
        </p:txBody>
      </p:sp>
      <p:sp>
        <p:nvSpPr>
          <p:cNvPr id="626735" name="Rectangle 47">
            <a:extLst>
              <a:ext uri="{FF2B5EF4-FFF2-40B4-BE49-F238E27FC236}">
                <a16:creationId xmlns:a16="http://schemas.microsoft.com/office/drawing/2014/main" id="{56004F6A-D2B9-68AF-C88F-E5816313D0FA}"/>
              </a:ext>
            </a:extLst>
          </p:cNvPr>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51</a:t>
            </a:r>
          </a:p>
        </p:txBody>
      </p:sp>
      <p:sp>
        <p:nvSpPr>
          <p:cNvPr id="59440" name="Line 48">
            <a:extLst>
              <a:ext uri="{FF2B5EF4-FFF2-40B4-BE49-F238E27FC236}">
                <a16:creationId xmlns:a16="http://schemas.microsoft.com/office/drawing/2014/main" id="{9E6E5A59-E330-6B2B-AF91-BB4827EC942F}"/>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41" name="Rectangle 49">
            <a:extLst>
              <a:ext uri="{FF2B5EF4-FFF2-40B4-BE49-F238E27FC236}">
                <a16:creationId xmlns:a16="http://schemas.microsoft.com/office/drawing/2014/main" id="{AC98705F-F857-A3E7-51BF-348C56D8EAA6}"/>
              </a:ext>
            </a:extLst>
          </p:cNvPr>
          <p:cNvSpPr>
            <a:spLocks noChangeArrowheads="1"/>
          </p:cNvSpPr>
          <p:nvPr/>
        </p:nvSpPr>
        <p:spPr bwMode="auto">
          <a:xfrm>
            <a:off x="1004888" y="3689350"/>
            <a:ext cx="661511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42" name="Freeform 50">
            <a:extLst>
              <a:ext uri="{FF2B5EF4-FFF2-40B4-BE49-F238E27FC236}">
                <a16:creationId xmlns:a16="http://schemas.microsoft.com/office/drawing/2014/main" id="{6F5DF1B2-C74A-DAA0-D3CC-14BEA5C4D459}"/>
              </a:ext>
            </a:extLst>
          </p:cNvPr>
          <p:cNvSpPr>
            <a:spLocks/>
          </p:cNvSpPr>
          <p:nvPr/>
        </p:nvSpPr>
        <p:spPr bwMode="auto">
          <a:xfrm>
            <a:off x="3562350" y="1695450"/>
            <a:ext cx="4097338" cy="2916238"/>
          </a:xfrm>
          <a:custGeom>
            <a:avLst/>
            <a:gdLst>
              <a:gd name="T0" fmla="*/ 2147483646 w 2581"/>
              <a:gd name="T1" fmla="*/ 2147483646 h 1837"/>
              <a:gd name="T2" fmla="*/ 2147483646 w 2581"/>
              <a:gd name="T3" fmla="*/ 2147483646 h 1837"/>
              <a:gd name="T4" fmla="*/ 2147483646 w 2581"/>
              <a:gd name="T5" fmla="*/ 2147483646 h 1837"/>
              <a:gd name="T6" fmla="*/ 2147483646 w 2581"/>
              <a:gd name="T7" fmla="*/ 2147483646 h 1837"/>
              <a:gd name="T8" fmla="*/ 2147483646 w 2581"/>
              <a:gd name="T9" fmla="*/ 2147483646 h 1837"/>
              <a:gd name="T10" fmla="*/ 2147483646 w 2581"/>
              <a:gd name="T11" fmla="*/ 2147483646 h 1837"/>
              <a:gd name="T12" fmla="*/ 2147483646 w 2581"/>
              <a:gd name="T13" fmla="*/ 2147483646 h 1837"/>
              <a:gd name="T14" fmla="*/ 2147483646 w 2581"/>
              <a:gd name="T15" fmla="*/ 2147483646 h 1837"/>
              <a:gd name="T16" fmla="*/ 2147483646 w 2581"/>
              <a:gd name="T17" fmla="*/ 2147483646 h 1837"/>
              <a:gd name="T18" fmla="*/ 2147483646 w 2581"/>
              <a:gd name="T19" fmla="*/ 2147483646 h 1837"/>
              <a:gd name="T20" fmla="*/ 2147483646 w 2581"/>
              <a:gd name="T21" fmla="*/ 2147483646 h 1837"/>
              <a:gd name="T22" fmla="*/ 2147483646 w 2581"/>
              <a:gd name="T23" fmla="*/ 2147483646 h 1837"/>
              <a:gd name="T24" fmla="*/ 2147483646 w 2581"/>
              <a:gd name="T25" fmla="*/ 2147483646 h 1837"/>
              <a:gd name="T26" fmla="*/ 2147483646 w 2581"/>
              <a:gd name="T27" fmla="*/ 2147483646 h 1837"/>
              <a:gd name="T28" fmla="*/ 2147483646 w 2581"/>
              <a:gd name="T29" fmla="*/ 2147483646 h 1837"/>
              <a:gd name="T30" fmla="*/ 2147483646 w 2581"/>
              <a:gd name="T31" fmla="*/ 2147483646 h 1837"/>
              <a:gd name="T32" fmla="*/ 2147483646 w 2581"/>
              <a:gd name="T33" fmla="*/ 2147483646 h 1837"/>
              <a:gd name="T34" fmla="*/ 2147483646 w 2581"/>
              <a:gd name="T35" fmla="*/ 2147483646 h 1837"/>
              <a:gd name="T36" fmla="*/ 2147483646 w 2581"/>
              <a:gd name="T37" fmla="*/ 2147483646 h 1837"/>
              <a:gd name="T38" fmla="*/ 2147483646 w 2581"/>
              <a:gd name="T39" fmla="*/ 2147483646 h 1837"/>
              <a:gd name="T40" fmla="*/ 2147483646 w 2581"/>
              <a:gd name="T41" fmla="*/ 2147483646 h 1837"/>
              <a:gd name="T42" fmla="*/ 2147483646 w 2581"/>
              <a:gd name="T43" fmla="*/ 2147483646 h 1837"/>
              <a:gd name="T44" fmla="*/ 2147483646 w 2581"/>
              <a:gd name="T45" fmla="*/ 2147483646 h 1837"/>
              <a:gd name="T46" fmla="*/ 2147483646 w 2581"/>
              <a:gd name="T47" fmla="*/ 2147483646 h 1837"/>
              <a:gd name="T48" fmla="*/ 2147483646 w 2581"/>
              <a:gd name="T49" fmla="*/ 2147483646 h 1837"/>
              <a:gd name="T50" fmla="*/ 2147483646 w 2581"/>
              <a:gd name="T51" fmla="*/ 2147483646 h 1837"/>
              <a:gd name="T52" fmla="*/ 2147483646 w 2581"/>
              <a:gd name="T53" fmla="*/ 2147483646 h 1837"/>
              <a:gd name="T54" fmla="*/ 2147483646 w 2581"/>
              <a:gd name="T55" fmla="*/ 2144654130 h 1837"/>
              <a:gd name="T56" fmla="*/ 2147483646 w 2581"/>
              <a:gd name="T57" fmla="*/ 2053928490 h 1837"/>
              <a:gd name="T58" fmla="*/ 2147483646 w 2581"/>
              <a:gd name="T59" fmla="*/ 1930440018 h 1837"/>
              <a:gd name="T60" fmla="*/ 2147483646 w 2581"/>
              <a:gd name="T61" fmla="*/ 1839714378 h 1837"/>
              <a:gd name="T62" fmla="*/ 2147483646 w 2581"/>
              <a:gd name="T63" fmla="*/ 1716227494 h 1837"/>
              <a:gd name="T64" fmla="*/ 2147483646 w 2581"/>
              <a:gd name="T65" fmla="*/ 1622980903 h 1837"/>
              <a:gd name="T66" fmla="*/ 2147483646 w 2581"/>
              <a:gd name="T67" fmla="*/ 1502013383 h 1837"/>
              <a:gd name="T68" fmla="*/ 2147483646 w 2581"/>
              <a:gd name="T69" fmla="*/ 1408768379 h 1837"/>
              <a:gd name="T70" fmla="*/ 2147483646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755" name="Freeform 67">
            <a:extLst>
              <a:ext uri="{FF2B5EF4-FFF2-40B4-BE49-F238E27FC236}">
                <a16:creationId xmlns:a16="http://schemas.microsoft.com/office/drawing/2014/main" id="{DEA460BF-25B9-4795-D5B9-149B3D7DDA34}"/>
              </a:ext>
            </a:extLst>
          </p:cNvPr>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Comic Sans MS" charset="0"/>
              <a:ea typeface="+mn-ea"/>
            </a:endParaRPr>
          </a:p>
        </p:txBody>
      </p:sp>
      <p:sp>
        <p:nvSpPr>
          <p:cNvPr id="626756" name="Freeform 68">
            <a:extLst>
              <a:ext uri="{FF2B5EF4-FFF2-40B4-BE49-F238E27FC236}">
                <a16:creationId xmlns:a16="http://schemas.microsoft.com/office/drawing/2014/main" id="{7A96D984-8DFF-BD2D-B54E-058A2D6DAD0F}"/>
              </a:ext>
            </a:extLst>
          </p:cNvPr>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6757" name="Oval 69">
            <a:extLst>
              <a:ext uri="{FF2B5EF4-FFF2-40B4-BE49-F238E27FC236}">
                <a16:creationId xmlns:a16="http://schemas.microsoft.com/office/drawing/2014/main" id="{48D44A6F-998A-DCF1-D2FC-EFA0C30AFCDB}"/>
              </a:ext>
            </a:extLst>
          </p:cNvPr>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6758" name="Line 70">
            <a:extLst>
              <a:ext uri="{FF2B5EF4-FFF2-40B4-BE49-F238E27FC236}">
                <a16:creationId xmlns:a16="http://schemas.microsoft.com/office/drawing/2014/main" id="{7AFC3E5E-1A7F-8DA2-CB9D-FA151DD39DC2}"/>
              </a:ext>
            </a:extLst>
          </p:cNvPr>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6759" name="Line 71">
            <a:extLst>
              <a:ext uri="{FF2B5EF4-FFF2-40B4-BE49-F238E27FC236}">
                <a16:creationId xmlns:a16="http://schemas.microsoft.com/office/drawing/2014/main" id="{D8CF0423-860A-AA0E-8022-2A3ED5ABE0FD}"/>
              </a:ext>
            </a:extLst>
          </p:cNvPr>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626760" name="Picture 72">
            <a:extLst>
              <a:ext uri="{FF2B5EF4-FFF2-40B4-BE49-F238E27FC236}">
                <a16:creationId xmlns:a16="http://schemas.microsoft.com/office/drawing/2014/main" id="{5399F4EA-3153-AFEF-D2B8-B1E0906F1C92}"/>
              </a:ext>
            </a:extLst>
          </p:cNvPr>
          <p:cNvPicPr>
            <a:picLocks noChangeAspect="1" noChangeArrowheads="1"/>
          </p:cNvPicPr>
          <p:nvPr/>
        </p:nvPicPr>
        <p:blipFill>
          <a:blip r:embed="rId2"/>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626761" name="AutoShape 73">
            <a:extLst>
              <a:ext uri="{FF2B5EF4-FFF2-40B4-BE49-F238E27FC236}">
                <a16:creationId xmlns:a16="http://schemas.microsoft.com/office/drawing/2014/main" id="{21F42997-22F8-5B09-1E6F-FD0555BE7476}"/>
              </a:ext>
            </a:extLst>
          </p:cNvPr>
          <p:cNvSpPr>
            <a:spLocks noChangeArrowheads="1"/>
          </p:cNvSpPr>
          <p:nvPr/>
        </p:nvSpPr>
        <p:spPr bwMode="auto">
          <a:xfrm>
            <a:off x="990600" y="1884363"/>
            <a:ext cx="1433513" cy="1281112"/>
          </a:xfrm>
          <a:custGeom>
            <a:avLst/>
            <a:gdLst>
              <a:gd name="T0" fmla="*/ 2147483646 w 21600"/>
              <a:gd name="T1" fmla="*/ 0 h 21600"/>
              <a:gd name="T2" fmla="*/ 924577658 w 21600"/>
              <a:gd name="T3" fmla="*/ 659932522 h 21600"/>
              <a:gd name="T4" fmla="*/ 0 w 21600"/>
              <a:gd name="T5" fmla="*/ 2147483646 h 21600"/>
              <a:gd name="T6" fmla="*/ 924577658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65993252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8131B"/>
          </a:solidFill>
          <a:ln w="12700">
            <a:solidFill>
              <a:schemeClr val="tx1"/>
            </a:solidFill>
            <a:miter lim="800000"/>
            <a:headEnd/>
            <a:tailEnd/>
          </a:ln>
        </p:spPr>
        <p:txBody>
          <a:bodyPr wrap="none" anchor="ctr"/>
          <a:lstStyle/>
          <a:p>
            <a:endParaRPr lang="en-US"/>
          </a:p>
        </p:txBody>
      </p:sp>
      <p:grpSp>
        <p:nvGrpSpPr>
          <p:cNvPr id="59450" name="Group 74">
            <a:extLst>
              <a:ext uri="{FF2B5EF4-FFF2-40B4-BE49-F238E27FC236}">
                <a16:creationId xmlns:a16="http://schemas.microsoft.com/office/drawing/2014/main" id="{BCA3125A-9238-6440-2616-36570E391039}"/>
              </a:ext>
            </a:extLst>
          </p:cNvPr>
          <p:cNvGrpSpPr>
            <a:grpSpLocks/>
          </p:cNvGrpSpPr>
          <p:nvPr/>
        </p:nvGrpSpPr>
        <p:grpSpPr bwMode="auto">
          <a:xfrm>
            <a:off x="636588" y="4492625"/>
            <a:ext cx="7758112" cy="1793875"/>
            <a:chOff x="105" y="2796"/>
            <a:chExt cx="4887" cy="1130"/>
          </a:xfrm>
        </p:grpSpPr>
        <p:sp>
          <p:nvSpPr>
            <p:cNvPr id="626763" name="Rectangle 75">
              <a:extLst>
                <a:ext uri="{FF2B5EF4-FFF2-40B4-BE49-F238E27FC236}">
                  <a16:creationId xmlns:a16="http://schemas.microsoft.com/office/drawing/2014/main" id="{D65A3433-2658-FEA6-F10C-6F7F01FBC40D}"/>
                </a:ext>
              </a:extLst>
            </p:cNvPr>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6764" name="Rectangle 76">
              <a:extLst>
                <a:ext uri="{FF2B5EF4-FFF2-40B4-BE49-F238E27FC236}">
                  <a16:creationId xmlns:a16="http://schemas.microsoft.com/office/drawing/2014/main" id="{94F71D28-58DF-CA12-056F-00C968272A5E}"/>
                </a:ext>
              </a:extLst>
            </p:cNvPr>
            <p:cNvSpPr>
              <a:spLocks noChangeArrowheads="1"/>
            </p:cNvSpPr>
            <p:nvPr/>
          </p:nvSpPr>
          <p:spPr bwMode="auto">
            <a:xfrm>
              <a:off x="105" y="2798"/>
              <a:ext cx="4862" cy="1128"/>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lnSpc>
                  <a:spcPct val="90000"/>
                </a:lnSpc>
                <a:defRPr/>
              </a:pPr>
              <a:r>
                <a:rPr lang="en-US" altLang="en-US" sz="4000" b="1">
                  <a:solidFill>
                    <a:srgbClr val="FF5008"/>
                  </a:solidFill>
                  <a:latin typeface="Kerala" panose="020B0604020202020204" pitchFamily="2" charset="0"/>
                </a:rPr>
                <a:t>æÄæA øÞ¼c¢</a:t>
              </a:r>
            </a:p>
            <a:p>
              <a:pPr algn="ctr">
                <a:lnSpc>
                  <a:spcPct val="90000"/>
                </a:lnSpc>
                <a:defRPr/>
              </a:pPr>
              <a:r>
                <a:rPr lang="en-US" altLang="en-US" sz="4400" b="1">
                  <a:solidFill>
                    <a:schemeClr val="bg2"/>
                  </a:solidFill>
                  <a:latin typeface="Kerala" panose="020B0604020202020204" pitchFamily="2" charset="0"/>
                </a:rPr>
                <a:t>æÏÙâÆÞ</a:t>
              </a:r>
              <a:r>
                <a:rPr lang="en-US" altLang="en-US" sz="3600" b="1">
                  <a:solidFill>
                    <a:schemeClr val="bg2"/>
                  </a:solidFill>
                  <a:latin typeface="Times" panose="02020603050405020304" pitchFamily="18" charset="0"/>
                </a:rPr>
                <a:t> (586 B.C.)</a:t>
              </a:r>
            </a:p>
            <a:p>
              <a:pPr algn="ctr">
                <a:lnSpc>
                  <a:spcPct val="90000"/>
                </a:lnSpc>
                <a:defRPr/>
              </a:pPr>
              <a:r>
                <a:rPr lang="en-US" altLang="en-US" sz="4000">
                  <a:solidFill>
                    <a:schemeClr val="accent2"/>
                  </a:solidFill>
                  <a:latin typeface="Kerala" panose="020B0604020202020204" pitchFamily="2" charset="0"/>
                </a:rPr>
                <a:t>ÌÞÌßçÜÞY dÉÕÞØ¢</a:t>
              </a:r>
              <a:endParaRPr lang="en-US" altLang="en-US" sz="4000" b="1" i="1">
                <a:solidFill>
                  <a:schemeClr val="accent2"/>
                </a:solidFill>
                <a:latin typeface="Times" panose="02020603050405020304" pitchFamily="18" charset="0"/>
              </a:endParaRPr>
            </a:p>
          </p:txBody>
        </p:sp>
      </p:grpSp>
      <p:sp>
        <p:nvSpPr>
          <p:cNvPr id="626765" name="Oval 77">
            <a:extLst>
              <a:ext uri="{FF2B5EF4-FFF2-40B4-BE49-F238E27FC236}">
                <a16:creationId xmlns:a16="http://schemas.microsoft.com/office/drawing/2014/main" id="{15A84204-B709-860B-5C81-17F3C6E157DE}"/>
              </a:ext>
            </a:extLst>
          </p:cNvPr>
          <p:cNvSpPr>
            <a:spLocks noChangeArrowheads="1"/>
          </p:cNvSpPr>
          <p:nvPr/>
        </p:nvSpPr>
        <p:spPr bwMode="auto">
          <a:xfrm>
            <a:off x="4295775" y="5092700"/>
            <a:ext cx="2527300" cy="561975"/>
          </a:xfrm>
          <a:prstGeom prst="ellipse">
            <a:avLst/>
          </a:prstGeom>
          <a:noFill/>
          <a:ln w="5715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6766" name="AutoShape 78">
            <a:extLst>
              <a:ext uri="{FF2B5EF4-FFF2-40B4-BE49-F238E27FC236}">
                <a16:creationId xmlns:a16="http://schemas.microsoft.com/office/drawing/2014/main" id="{D9B617D5-557E-1C02-343E-DB519E0CEB50}"/>
              </a:ext>
            </a:extLst>
          </p:cNvPr>
          <p:cNvSpPr>
            <a:spLocks noChangeArrowheads="1"/>
          </p:cNvSpPr>
          <p:nvPr/>
        </p:nvSpPr>
        <p:spPr bwMode="auto">
          <a:xfrm>
            <a:off x="1206500" y="5599113"/>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id-ID" sz="2800">
              <a:solidFill>
                <a:srgbClr val="FFF30C"/>
              </a:solidFill>
              <a:latin typeface="Comic Sans MS" charset="0"/>
              <a:ea typeface="+mn-ea"/>
            </a:endParaRPr>
          </a:p>
        </p:txBody>
      </p:sp>
      <p:grpSp>
        <p:nvGrpSpPr>
          <p:cNvPr id="59453" name="Group 107">
            <a:extLst>
              <a:ext uri="{FF2B5EF4-FFF2-40B4-BE49-F238E27FC236}">
                <a16:creationId xmlns:a16="http://schemas.microsoft.com/office/drawing/2014/main" id="{8B12897D-025B-96D4-9327-08E155554A9E}"/>
              </a:ext>
            </a:extLst>
          </p:cNvPr>
          <p:cNvGrpSpPr>
            <a:grpSpLocks/>
          </p:cNvGrpSpPr>
          <p:nvPr/>
        </p:nvGrpSpPr>
        <p:grpSpPr bwMode="auto">
          <a:xfrm>
            <a:off x="8018463" y="3436938"/>
            <a:ext cx="981075" cy="1843087"/>
            <a:chOff x="5051" y="2165"/>
            <a:chExt cx="618" cy="1161"/>
          </a:xfrm>
        </p:grpSpPr>
        <p:grpSp>
          <p:nvGrpSpPr>
            <p:cNvPr id="59467" name="Group 108">
              <a:extLst>
                <a:ext uri="{FF2B5EF4-FFF2-40B4-BE49-F238E27FC236}">
                  <a16:creationId xmlns:a16="http://schemas.microsoft.com/office/drawing/2014/main" id="{B949270C-3AB8-7763-C335-A9E6EE5FF5C3}"/>
                </a:ext>
              </a:extLst>
            </p:cNvPr>
            <p:cNvGrpSpPr>
              <a:grpSpLocks/>
            </p:cNvGrpSpPr>
            <p:nvPr/>
          </p:nvGrpSpPr>
          <p:grpSpPr bwMode="auto">
            <a:xfrm>
              <a:off x="5051" y="2165"/>
              <a:ext cx="618" cy="1161"/>
              <a:chOff x="5051" y="2165"/>
              <a:chExt cx="618" cy="1161"/>
            </a:xfrm>
          </p:grpSpPr>
          <p:sp>
            <p:nvSpPr>
              <p:cNvPr id="59469" name="Freeform 109">
                <a:extLst>
                  <a:ext uri="{FF2B5EF4-FFF2-40B4-BE49-F238E27FC236}">
                    <a16:creationId xmlns:a16="http://schemas.microsoft.com/office/drawing/2014/main" id="{24E9E350-C622-29CD-B851-E495AB79F442}"/>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70" name="AutoShape 110">
                <a:extLst>
                  <a:ext uri="{FF2B5EF4-FFF2-40B4-BE49-F238E27FC236}">
                    <a16:creationId xmlns:a16="http://schemas.microsoft.com/office/drawing/2014/main" id="{0A7DBFCF-11AF-4BDE-4623-B45B5B43D4F3}"/>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71" name="Rectangle 111">
                <a:extLst>
                  <a:ext uri="{FF2B5EF4-FFF2-40B4-BE49-F238E27FC236}">
                    <a16:creationId xmlns:a16="http://schemas.microsoft.com/office/drawing/2014/main" id="{FE4B8F6D-9398-D827-7495-C73BEF9651A3}"/>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72" name="Line 112">
                <a:extLst>
                  <a:ext uri="{FF2B5EF4-FFF2-40B4-BE49-F238E27FC236}">
                    <a16:creationId xmlns:a16="http://schemas.microsoft.com/office/drawing/2014/main" id="{F8568962-B68F-896A-22CC-598EF6895012}"/>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3" name="Rectangle 113">
                <a:extLst>
                  <a:ext uri="{FF2B5EF4-FFF2-40B4-BE49-F238E27FC236}">
                    <a16:creationId xmlns:a16="http://schemas.microsoft.com/office/drawing/2014/main" id="{3A249090-9CC4-754F-492C-BC19DEB1DFBB}"/>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74" name="Rectangle 114">
                <a:extLst>
                  <a:ext uri="{FF2B5EF4-FFF2-40B4-BE49-F238E27FC236}">
                    <a16:creationId xmlns:a16="http://schemas.microsoft.com/office/drawing/2014/main" id="{E54AC846-9451-551E-3956-1857BEC71DD1}"/>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75" name="Line 115">
                <a:extLst>
                  <a:ext uri="{FF2B5EF4-FFF2-40B4-BE49-F238E27FC236}">
                    <a16:creationId xmlns:a16="http://schemas.microsoft.com/office/drawing/2014/main" id="{FCE715FB-01F1-8637-A6FD-CED0CD882824}"/>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6" name="Line 116">
                <a:extLst>
                  <a:ext uri="{FF2B5EF4-FFF2-40B4-BE49-F238E27FC236}">
                    <a16:creationId xmlns:a16="http://schemas.microsoft.com/office/drawing/2014/main" id="{5F76C8D7-277D-A988-8597-0C94E8954C20}"/>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7" name="Line 117">
                <a:extLst>
                  <a:ext uri="{FF2B5EF4-FFF2-40B4-BE49-F238E27FC236}">
                    <a16:creationId xmlns:a16="http://schemas.microsoft.com/office/drawing/2014/main" id="{197823C6-65EA-E9F2-14B4-7ED375BBA166}"/>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8" name="Line 118">
                <a:extLst>
                  <a:ext uri="{FF2B5EF4-FFF2-40B4-BE49-F238E27FC236}">
                    <a16:creationId xmlns:a16="http://schemas.microsoft.com/office/drawing/2014/main" id="{322C5CEB-D6D5-9CD7-D0A2-EAFD3F0DD575}"/>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9" name="Line 119">
                <a:extLst>
                  <a:ext uri="{FF2B5EF4-FFF2-40B4-BE49-F238E27FC236}">
                    <a16:creationId xmlns:a16="http://schemas.microsoft.com/office/drawing/2014/main" id="{727E703C-80FD-8E97-DC41-842468D85DE2}"/>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0" name="Line 120">
                <a:extLst>
                  <a:ext uri="{FF2B5EF4-FFF2-40B4-BE49-F238E27FC236}">
                    <a16:creationId xmlns:a16="http://schemas.microsoft.com/office/drawing/2014/main" id="{D7664211-FD1E-9181-FE6B-563949D4BC66}"/>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1" name="Line 121">
                <a:extLst>
                  <a:ext uri="{FF2B5EF4-FFF2-40B4-BE49-F238E27FC236}">
                    <a16:creationId xmlns:a16="http://schemas.microsoft.com/office/drawing/2014/main" id="{2B1F6AE2-FD2C-4D66-514B-D482708BEA39}"/>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2" name="Line 122">
                <a:extLst>
                  <a:ext uri="{FF2B5EF4-FFF2-40B4-BE49-F238E27FC236}">
                    <a16:creationId xmlns:a16="http://schemas.microsoft.com/office/drawing/2014/main" id="{FCBE8F95-B6AE-3DA2-E95A-A472C697FB62}"/>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3" name="Line 123">
                <a:extLst>
                  <a:ext uri="{FF2B5EF4-FFF2-40B4-BE49-F238E27FC236}">
                    <a16:creationId xmlns:a16="http://schemas.microsoft.com/office/drawing/2014/main" id="{F11F9E90-E820-8B13-13BD-B16E8C214BDD}"/>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4" name="Line 124">
                <a:extLst>
                  <a:ext uri="{FF2B5EF4-FFF2-40B4-BE49-F238E27FC236}">
                    <a16:creationId xmlns:a16="http://schemas.microsoft.com/office/drawing/2014/main" id="{659C2B77-ED5C-2A8B-1C4D-34AD2ACB5325}"/>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5" name="Rectangle 125">
                <a:extLst>
                  <a:ext uri="{FF2B5EF4-FFF2-40B4-BE49-F238E27FC236}">
                    <a16:creationId xmlns:a16="http://schemas.microsoft.com/office/drawing/2014/main" id="{B3D179F9-CB29-BCD1-222B-78626483D792}"/>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59468" name="Rectangle 126">
              <a:extLst>
                <a:ext uri="{FF2B5EF4-FFF2-40B4-BE49-F238E27FC236}">
                  <a16:creationId xmlns:a16="http://schemas.microsoft.com/office/drawing/2014/main" id="{9A2B7357-8D02-44CC-3F18-2504D2205E68}"/>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626815" name="Rectangle 127">
            <a:extLst>
              <a:ext uri="{FF2B5EF4-FFF2-40B4-BE49-F238E27FC236}">
                <a16:creationId xmlns:a16="http://schemas.microsoft.com/office/drawing/2014/main" id="{BB87C100-BF7E-D023-85BD-404BF6E89984}"/>
              </a:ext>
            </a:extLst>
          </p:cNvPr>
          <p:cNvSpPr>
            <a:spLocks noChangeArrowheads="1"/>
          </p:cNvSpPr>
          <p:nvPr/>
        </p:nvSpPr>
        <p:spPr bwMode="auto">
          <a:xfrm>
            <a:off x="8051800" y="3789363"/>
            <a:ext cx="922338" cy="225425"/>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9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 </a:t>
            </a:r>
          </a:p>
        </p:txBody>
      </p:sp>
      <p:sp>
        <p:nvSpPr>
          <p:cNvPr id="59455" name="Rectangle 128">
            <a:extLst>
              <a:ext uri="{FF2B5EF4-FFF2-40B4-BE49-F238E27FC236}">
                <a16:creationId xmlns:a16="http://schemas.microsoft.com/office/drawing/2014/main" id="{A8E31263-14E9-D708-22F9-CA3498FDC8AC}"/>
              </a:ext>
            </a:extLst>
          </p:cNvPr>
          <p:cNvSpPr>
            <a:spLocks noChangeArrowheads="1"/>
          </p:cNvSpPr>
          <p:nvPr/>
        </p:nvSpPr>
        <p:spPr bwMode="auto">
          <a:xfrm>
            <a:off x="8031163" y="5003800"/>
            <a:ext cx="5111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¥ÖíÖâV</a:t>
            </a:r>
            <a:endParaRPr lang="en-US" altLang="en-US" sz="800" b="1">
              <a:solidFill>
                <a:srgbClr val="000000"/>
              </a:solidFill>
              <a:latin typeface="Helvetica" pitchFamily="2" charset="0"/>
            </a:endParaRPr>
          </a:p>
        </p:txBody>
      </p:sp>
      <p:sp>
        <p:nvSpPr>
          <p:cNvPr id="59456" name="Rectangle 129">
            <a:extLst>
              <a:ext uri="{FF2B5EF4-FFF2-40B4-BE49-F238E27FC236}">
                <a16:creationId xmlns:a16="http://schemas.microsoft.com/office/drawing/2014/main" id="{D251C0A7-25D4-672A-B480-AB54651838BA}"/>
              </a:ext>
            </a:extLst>
          </p:cNvPr>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20-J         20-R</a:t>
            </a:r>
          </a:p>
        </p:txBody>
      </p:sp>
      <p:grpSp>
        <p:nvGrpSpPr>
          <p:cNvPr id="59457" name="Group 130">
            <a:extLst>
              <a:ext uri="{FF2B5EF4-FFF2-40B4-BE49-F238E27FC236}">
                <a16:creationId xmlns:a16="http://schemas.microsoft.com/office/drawing/2014/main" id="{A10F9C2D-81B1-6CAB-C0B1-F6847A36DD17}"/>
              </a:ext>
            </a:extLst>
          </p:cNvPr>
          <p:cNvGrpSpPr>
            <a:grpSpLocks/>
          </p:cNvGrpSpPr>
          <p:nvPr/>
        </p:nvGrpSpPr>
        <p:grpSpPr bwMode="auto">
          <a:xfrm>
            <a:off x="8061325" y="4151313"/>
            <a:ext cx="931863" cy="377825"/>
            <a:chOff x="5078" y="2615"/>
            <a:chExt cx="587" cy="238"/>
          </a:xfrm>
        </p:grpSpPr>
        <p:sp>
          <p:nvSpPr>
            <p:cNvPr id="59464" name="Rectangle 131">
              <a:extLst>
                <a:ext uri="{FF2B5EF4-FFF2-40B4-BE49-F238E27FC236}">
                  <a16:creationId xmlns:a16="http://schemas.microsoft.com/office/drawing/2014/main" id="{F16474E6-3F03-3ABE-D8FD-0D3E0CE74A53}"/>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ÏßdØÞçÏ</a:t>
              </a:r>
              <a:endParaRPr lang="en-US" altLang="en-US" sz="800" b="1">
                <a:solidFill>
                  <a:srgbClr val="000000"/>
                </a:solidFill>
                <a:latin typeface="Helvetica" pitchFamily="2" charset="0"/>
              </a:endParaRPr>
            </a:p>
          </p:txBody>
        </p:sp>
        <p:sp>
          <p:nvSpPr>
            <p:cNvPr id="59465" name="Rectangle 132">
              <a:extLst>
                <a:ext uri="{FF2B5EF4-FFF2-40B4-BE49-F238E27FC236}">
                  <a16:creationId xmlns:a16="http://schemas.microsoft.com/office/drawing/2014/main" id="{AF4AB06B-58CE-0FAD-C324-8ADCCF0444E6}"/>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endParaRPr lang="en-US" altLang="en-US" sz="800" b="1">
                <a:solidFill>
                  <a:srgbClr val="000000"/>
                </a:solidFill>
                <a:latin typeface="Helvetica" pitchFamily="2" charset="0"/>
              </a:endParaRPr>
            </a:p>
          </p:txBody>
        </p:sp>
        <p:sp>
          <p:nvSpPr>
            <p:cNvPr id="59466" name="Rectangle 133">
              <a:extLst>
                <a:ext uri="{FF2B5EF4-FFF2-40B4-BE49-F238E27FC236}">
                  <a16:creationId xmlns:a16="http://schemas.microsoft.com/office/drawing/2014/main" id="{284D31C9-0CF9-9ACB-7825-33A6F8741AA7}"/>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59458" name="Rectangle 134">
            <a:extLst>
              <a:ext uri="{FF2B5EF4-FFF2-40B4-BE49-F238E27FC236}">
                <a16:creationId xmlns:a16="http://schemas.microsoft.com/office/drawing/2014/main" id="{EBF99195-0197-DC23-3F63-9D3DFD77687D}"/>
              </a:ext>
            </a:extLst>
          </p:cNvPr>
          <p:cNvSpPr>
            <a:spLocks noChangeArrowheads="1"/>
          </p:cNvSpPr>
          <p:nvPr/>
        </p:nvSpPr>
        <p:spPr bwMode="auto">
          <a:xfrm>
            <a:off x="8420100" y="4994275"/>
            <a:ext cx="7064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ÌÞÌßçÜÞY</a:t>
            </a:r>
          </a:p>
        </p:txBody>
      </p:sp>
      <p:sp>
        <p:nvSpPr>
          <p:cNvPr id="59459" name="Rectangle 135">
            <a:extLst>
              <a:ext uri="{FF2B5EF4-FFF2-40B4-BE49-F238E27FC236}">
                <a16:creationId xmlns:a16="http://schemas.microsoft.com/office/drawing/2014/main" id="{8518D239-03FF-3C9C-1635-C4E97F5CA949}"/>
              </a:ext>
            </a:extLst>
          </p:cNvPr>
          <p:cNvSpPr>
            <a:spLocks noChangeArrowheads="1"/>
          </p:cNvSpPr>
          <p:nvPr/>
        </p:nvSpPr>
        <p:spPr bwMode="auto">
          <a:xfrm>
            <a:off x="8032750" y="3973513"/>
            <a:ext cx="809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chemeClr val="bg2"/>
                </a:solidFill>
                <a:latin typeface="Times" panose="02020603050405020304" pitchFamily="18" charset="0"/>
              </a:rPr>
              <a:t> </a:t>
            </a:r>
            <a:r>
              <a:rPr lang="en-US" altLang="en-US" sz="800">
                <a:solidFill>
                  <a:schemeClr val="bg2"/>
                </a:solidFill>
                <a:latin typeface="Kerala" pitchFamily="2" charset="0"/>
              </a:rPr>
              <a:t>Õ¿Aíå æÄAí</a:t>
            </a:r>
          </a:p>
        </p:txBody>
      </p:sp>
      <p:sp>
        <p:nvSpPr>
          <p:cNvPr id="59460" name="Rectangle 136">
            <a:extLst>
              <a:ext uri="{FF2B5EF4-FFF2-40B4-BE49-F238E27FC236}">
                <a16:creationId xmlns:a16="http://schemas.microsoft.com/office/drawing/2014/main" id="{8BFE6894-0292-7A24-EA69-830A77C89145}"/>
              </a:ext>
            </a:extLst>
          </p:cNvPr>
          <p:cNvSpPr>
            <a:spLocks noChangeArrowheads="1"/>
          </p:cNvSpPr>
          <p:nvPr/>
        </p:nvSpPr>
        <p:spPr bwMode="auto">
          <a:xfrm>
            <a:off x="8002588" y="4483100"/>
            <a:ext cx="6969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accent1"/>
                </a:solidFill>
                <a:latin typeface="Kerala" pitchFamily="2" charset="0"/>
              </a:rPr>
              <a:t>dÉÕÞºµzÞV</a:t>
            </a:r>
          </a:p>
        </p:txBody>
      </p:sp>
      <p:sp>
        <p:nvSpPr>
          <p:cNvPr id="59461" name="Rectangle 137">
            <a:extLst>
              <a:ext uri="{FF2B5EF4-FFF2-40B4-BE49-F238E27FC236}">
                <a16:creationId xmlns:a16="http://schemas.microsoft.com/office/drawing/2014/main" id="{FAEE44B4-0DAB-B845-B6F0-16B52A6A014D}"/>
              </a:ext>
            </a:extLst>
          </p:cNvPr>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200        </a:t>
            </a:r>
          </a:p>
        </p:txBody>
      </p:sp>
      <p:sp>
        <p:nvSpPr>
          <p:cNvPr id="59462" name="Rectangle 138">
            <a:extLst>
              <a:ext uri="{FF2B5EF4-FFF2-40B4-BE49-F238E27FC236}">
                <a16:creationId xmlns:a16="http://schemas.microsoft.com/office/drawing/2014/main" id="{42DFA706-BF90-87F4-70E3-73B75C9475EA}"/>
              </a:ext>
            </a:extLst>
          </p:cNvPr>
          <p:cNvSpPr>
            <a:spLocks noChangeArrowheads="1"/>
          </p:cNvSpPr>
          <p:nvPr/>
        </p:nvSpPr>
        <p:spPr bwMode="auto">
          <a:xfrm>
            <a:off x="8537575" y="4837113"/>
            <a:ext cx="3524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350</a:t>
            </a:r>
          </a:p>
        </p:txBody>
      </p:sp>
      <p:sp>
        <p:nvSpPr>
          <p:cNvPr id="626827" name="Text Box 139">
            <a:extLst>
              <a:ext uri="{FF2B5EF4-FFF2-40B4-BE49-F238E27FC236}">
                <a16:creationId xmlns:a16="http://schemas.microsoft.com/office/drawing/2014/main" id="{11698370-18C0-F184-C877-33100E857579}"/>
              </a:ext>
            </a:extLst>
          </p:cNvPr>
          <p:cNvSpPr txBox="1">
            <a:spLocks noChangeArrowheads="1"/>
          </p:cNvSpPr>
          <p:nvPr/>
        </p:nvSpPr>
        <p:spPr bwMode="auto">
          <a:xfrm>
            <a:off x="1795463" y="0"/>
            <a:ext cx="2540000" cy="4206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nSpc>
                <a:spcPct val="90000"/>
              </a:lnSpc>
              <a:spcBef>
                <a:spcPct val="50000"/>
              </a:spcBef>
              <a:defRPr/>
            </a:pPr>
            <a:r>
              <a:rPr lang="en-US" altLang="en-US" sz="1600" b="1">
                <a:solidFill>
                  <a:schemeClr val="tx1"/>
                </a:solidFill>
              </a:rPr>
              <a:t>2 </a:t>
            </a:r>
            <a:r>
              <a:rPr lang="en-US" altLang="en-US" sz="2400">
                <a:solidFill>
                  <a:schemeClr val="tx1"/>
                </a:solidFill>
                <a:latin typeface="Kerala" panose="020B0604020202020204" pitchFamily="2" charset="0"/>
              </a:rPr>
              <a:t>øÞ¼Þ</a:t>
            </a:r>
            <a:r>
              <a:rPr lang="en-US" altLang="en-US" sz="1600" b="1">
                <a:solidFill>
                  <a:schemeClr val="tx1"/>
                </a:solidFill>
              </a:rPr>
              <a:t> 25: 1-21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6765"/>
                                        </p:tgtEl>
                                        <p:attrNameLst>
                                          <p:attrName>style.visibility</p:attrName>
                                        </p:attrNameLst>
                                      </p:cBhvr>
                                      <p:to>
                                        <p:strVal val="visible"/>
                                      </p:to>
                                    </p:set>
                                    <p:anim calcmode="lin" valueType="num">
                                      <p:cBhvr>
                                        <p:cTn id="7" dur="500" fill="hold"/>
                                        <p:tgtEl>
                                          <p:spTgt spid="626765"/>
                                        </p:tgtEl>
                                        <p:attrNameLst>
                                          <p:attrName>ppt_w</p:attrName>
                                        </p:attrNameLst>
                                      </p:cBhvr>
                                      <p:tavLst>
                                        <p:tav tm="0">
                                          <p:val>
                                            <p:fltVal val="0"/>
                                          </p:val>
                                        </p:tav>
                                        <p:tav tm="100000">
                                          <p:val>
                                            <p:strVal val="#ppt_w"/>
                                          </p:val>
                                        </p:tav>
                                      </p:tavLst>
                                    </p:anim>
                                    <p:anim calcmode="lin" valueType="num">
                                      <p:cBhvr>
                                        <p:cTn id="8" dur="500" fill="hold"/>
                                        <p:tgtEl>
                                          <p:spTgt spid="626765"/>
                                        </p:tgtEl>
                                        <p:attrNameLst>
                                          <p:attrName>ppt_h</p:attrName>
                                        </p:attrNameLst>
                                      </p:cBhvr>
                                      <p:tavLst>
                                        <p:tav tm="0">
                                          <p:val>
                                            <p:fltVal val="0"/>
                                          </p:val>
                                        </p:tav>
                                        <p:tav tm="100000">
                                          <p:val>
                                            <p:strVal val="#ppt_h"/>
                                          </p:val>
                                        </p:tav>
                                      </p:tavLst>
                                    </p:anim>
                                    <p:anim calcmode="lin" valueType="num">
                                      <p:cBhvr>
                                        <p:cTn id="9" dur="500" fill="hold"/>
                                        <p:tgtEl>
                                          <p:spTgt spid="626765"/>
                                        </p:tgtEl>
                                        <p:attrNameLst>
                                          <p:attrName>ppt_x</p:attrName>
                                        </p:attrNameLst>
                                      </p:cBhvr>
                                      <p:tavLst>
                                        <p:tav tm="0">
                                          <p:val>
                                            <p:fltVal val="0.5"/>
                                          </p:val>
                                        </p:tav>
                                        <p:tav tm="100000">
                                          <p:val>
                                            <p:strVal val="#ppt_x"/>
                                          </p:val>
                                        </p:tav>
                                      </p:tavLst>
                                    </p:anim>
                                    <p:anim calcmode="lin" valueType="num">
                                      <p:cBhvr>
                                        <p:cTn id="10" dur="500" fill="hold"/>
                                        <p:tgtEl>
                                          <p:spTgt spid="62676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626760"/>
                                        </p:tgtEl>
                                        <p:attrNameLst>
                                          <p:attrName>style.visibility</p:attrName>
                                        </p:attrNameLst>
                                      </p:cBhvr>
                                      <p:to>
                                        <p:strVal val="visible"/>
                                      </p:to>
                                    </p:set>
                                    <p:animEffect transition="in" filter="dissolve">
                                      <p:cBhvr>
                                        <p:cTn id="14" dur="500"/>
                                        <p:tgtEl>
                                          <p:spTgt spid="62676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626756"/>
                                        </p:tgtEl>
                                        <p:attrNameLst>
                                          <p:attrName>style.visibility</p:attrName>
                                        </p:attrNameLst>
                                      </p:cBhvr>
                                      <p:to>
                                        <p:strVal val="visible"/>
                                      </p:to>
                                    </p:set>
                                    <p:animEffect transition="in" filter="wipe(right)">
                                      <p:cBhvr>
                                        <p:cTn id="19" dur="500"/>
                                        <p:tgtEl>
                                          <p:spTgt spid="62675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626758"/>
                                        </p:tgtEl>
                                        <p:attrNameLst>
                                          <p:attrName>style.visibility</p:attrName>
                                        </p:attrNameLst>
                                      </p:cBhvr>
                                      <p:to>
                                        <p:strVal val="visible"/>
                                      </p:to>
                                    </p:set>
                                    <p:animEffect transition="in" filter="wipe(up)">
                                      <p:cBhvr>
                                        <p:cTn id="23" dur="500"/>
                                        <p:tgtEl>
                                          <p:spTgt spid="626758"/>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626759"/>
                                        </p:tgtEl>
                                        <p:attrNameLst>
                                          <p:attrName>style.visibility</p:attrName>
                                        </p:attrNameLst>
                                      </p:cBhvr>
                                      <p:to>
                                        <p:strVal val="visible"/>
                                      </p:to>
                                    </p:set>
                                    <p:animEffect transition="in" filter="wipe(up)">
                                      <p:cBhvr>
                                        <p:cTn id="27" dur="500"/>
                                        <p:tgtEl>
                                          <p:spTgt spid="626759"/>
                                        </p:tgtEl>
                                      </p:cBhvr>
                                    </p:animEffect>
                                  </p:childTnLst>
                                </p:cTn>
                              </p:par>
                            </p:childTnLst>
                          </p:cTn>
                        </p:par>
                        <p:par>
                          <p:cTn id="28" fill="hold" nodeType="afterGroup">
                            <p:stCondLst>
                              <p:cond delay="1500"/>
                            </p:stCondLst>
                            <p:childTnLst>
                              <p:par>
                                <p:cTn id="29" presetID="9" presetClass="entr" presetSubtype="0" fill="hold" nodeType="afterEffect">
                                  <p:stCondLst>
                                    <p:cond delay="0"/>
                                  </p:stCondLst>
                                  <p:childTnLst>
                                    <p:set>
                                      <p:cBhvr>
                                        <p:cTn id="30" dur="1" fill="hold">
                                          <p:stCondLst>
                                            <p:cond delay="0"/>
                                          </p:stCondLst>
                                        </p:cTn>
                                        <p:tgtEl>
                                          <p:spTgt spid="626761"/>
                                        </p:tgtEl>
                                        <p:attrNameLst>
                                          <p:attrName>style.visibility</p:attrName>
                                        </p:attrNameLst>
                                      </p:cBhvr>
                                      <p:to>
                                        <p:strVal val="visible"/>
                                      </p:to>
                                    </p:set>
                                    <p:animEffect transition="in" filter="dissolve">
                                      <p:cBhvr>
                                        <p:cTn id="31" dur="500"/>
                                        <p:tgtEl>
                                          <p:spTgt spid="62676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626755"/>
                                        </p:tgtEl>
                                        <p:attrNameLst>
                                          <p:attrName>style.visibility</p:attrName>
                                        </p:attrNameLst>
                                      </p:cBhvr>
                                      <p:to>
                                        <p:strVal val="visible"/>
                                      </p:to>
                                    </p:set>
                                    <p:animEffect transition="in" filter="wipe(left)">
                                      <p:cBhvr>
                                        <p:cTn id="36" dur="500"/>
                                        <p:tgtEl>
                                          <p:spTgt spid="626755"/>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626757"/>
                                        </p:tgtEl>
                                        <p:attrNameLst>
                                          <p:attrName>style.visibility</p:attrName>
                                        </p:attrNameLst>
                                      </p:cBhvr>
                                      <p:to>
                                        <p:strVal val="visible"/>
                                      </p:to>
                                    </p:set>
                                    <p:anim calcmode="lin" valueType="num">
                                      <p:cBhvr>
                                        <p:cTn id="40" dur="500" fill="hold"/>
                                        <p:tgtEl>
                                          <p:spTgt spid="626757"/>
                                        </p:tgtEl>
                                        <p:attrNameLst>
                                          <p:attrName>ppt_w</p:attrName>
                                        </p:attrNameLst>
                                      </p:cBhvr>
                                      <p:tavLst>
                                        <p:tav tm="0">
                                          <p:val>
                                            <p:fltVal val="0"/>
                                          </p:val>
                                        </p:tav>
                                        <p:tav tm="100000">
                                          <p:val>
                                            <p:strVal val="#ppt_w"/>
                                          </p:val>
                                        </p:tav>
                                      </p:tavLst>
                                    </p:anim>
                                    <p:anim calcmode="lin" valueType="num">
                                      <p:cBhvr>
                                        <p:cTn id="41" dur="500" fill="hold"/>
                                        <p:tgtEl>
                                          <p:spTgt spid="626757"/>
                                        </p:tgtEl>
                                        <p:attrNameLst>
                                          <p:attrName>ppt_h</p:attrName>
                                        </p:attrNameLst>
                                      </p:cBhvr>
                                      <p:tavLst>
                                        <p:tav tm="0">
                                          <p:val>
                                            <p:fltVal val="0"/>
                                          </p:val>
                                        </p:tav>
                                        <p:tav tm="100000">
                                          <p:val>
                                            <p:strVal val="#ppt_h"/>
                                          </p:val>
                                        </p:tav>
                                      </p:tavLst>
                                    </p:anim>
                                    <p:anim calcmode="lin" valueType="num">
                                      <p:cBhvr>
                                        <p:cTn id="42" dur="500" fill="hold"/>
                                        <p:tgtEl>
                                          <p:spTgt spid="626757"/>
                                        </p:tgtEl>
                                        <p:attrNameLst>
                                          <p:attrName>ppt_x</p:attrName>
                                        </p:attrNameLst>
                                      </p:cBhvr>
                                      <p:tavLst>
                                        <p:tav tm="0">
                                          <p:val>
                                            <p:fltVal val="0.5"/>
                                          </p:val>
                                        </p:tav>
                                        <p:tav tm="100000">
                                          <p:val>
                                            <p:strVal val="#ppt_x"/>
                                          </p:val>
                                        </p:tav>
                                      </p:tavLst>
                                    </p:anim>
                                    <p:anim calcmode="lin" valueType="num">
                                      <p:cBhvr>
                                        <p:cTn id="43" dur="500" fill="hold"/>
                                        <p:tgtEl>
                                          <p:spTgt spid="626757"/>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626766"/>
                                        </p:tgtEl>
                                        <p:attrNameLst>
                                          <p:attrName>style.visibility</p:attrName>
                                        </p:attrNameLst>
                                      </p:cBhvr>
                                      <p:to>
                                        <p:strVal val="visible"/>
                                      </p:to>
                                    </p:set>
                                    <p:animEffect transition="in" filter="box(out)">
                                      <p:cBhvr>
                                        <p:cTn id="47" dur="500"/>
                                        <p:tgtEl>
                                          <p:spTgt spid="626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757" grpId="0" animBg="1"/>
      <p:bldP spid="626765" grpId="0" animBg="1"/>
      <p:bldP spid="626766"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a:extLst>
              <a:ext uri="{FF2B5EF4-FFF2-40B4-BE49-F238E27FC236}">
                <a16:creationId xmlns:a16="http://schemas.microsoft.com/office/drawing/2014/main" id="{A2C38B29-6856-F69C-D7D3-BEAAF51DF992}"/>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pic>
        <p:nvPicPr>
          <p:cNvPr id="60419" name="Picture 173">
            <a:extLst>
              <a:ext uri="{FF2B5EF4-FFF2-40B4-BE49-F238E27FC236}">
                <a16:creationId xmlns:a16="http://schemas.microsoft.com/office/drawing/2014/main" id="{9FE21DBD-2C64-105D-F42E-4BD6F21B0235}"/>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2327" t="1974" r="2904" b="2844"/>
          <a:stretch>
            <a:fillRect/>
          </a:stretch>
        </p:blipFill>
        <p:spPr bwMode="auto">
          <a:xfrm>
            <a:off x="655638" y="639763"/>
            <a:ext cx="7827962" cy="50673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a:extLst>
              <a:ext uri="{FF2B5EF4-FFF2-40B4-BE49-F238E27FC236}">
                <a16:creationId xmlns:a16="http://schemas.microsoft.com/office/drawing/2014/main" id="{E137B06E-22B6-6BAB-AB6E-4FC82D0EB155}"/>
              </a:ext>
            </a:extLst>
          </p:cNvPr>
          <p:cNvSpPr txBox="1">
            <a:spLocks noChangeArrowheads="1"/>
          </p:cNvSpPr>
          <p:nvPr/>
        </p:nvSpPr>
        <p:spPr bwMode="auto">
          <a:xfrm>
            <a:off x="1444625" y="5791200"/>
            <a:ext cx="5791200" cy="10668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lnSpc>
                <a:spcPct val="80000"/>
              </a:lnSpc>
              <a:spcBef>
                <a:spcPct val="50000"/>
              </a:spcBef>
              <a:defRPr/>
            </a:pPr>
            <a:r>
              <a:rPr lang="en-US" altLang="en-US" sz="3200">
                <a:solidFill>
                  <a:srgbClr val="FFFF00"/>
                </a:solidFill>
                <a:latin typeface="Kerala" panose="020B0604020202020204" pitchFamily="2" charset="0"/>
              </a:rPr>
              <a:t>ÉáøÞÄÈÎÞÏ ÌÞÌßçÜÞY È·ø¢: </a:t>
            </a:r>
            <a:r>
              <a:rPr lang="en-US" altLang="en-US" sz="2400">
                <a:solidFill>
                  <a:srgbClr val="FFFF00"/>
                </a:solidFill>
                <a:latin typeface="Kerala" panose="020B0604020202020204" pitchFamily="2" charset="0"/>
              </a:rPr>
              <a:t>'§çaÞ{ùXØí" ®K ¦ÆcµÞÜ    ºßdÄJßW ÈßKá¢</a:t>
            </a:r>
          </a:p>
        </p:txBody>
      </p:sp>
      <p:sp>
        <p:nvSpPr>
          <p:cNvPr id="60421" name="Text Box 174">
            <a:extLst>
              <a:ext uri="{FF2B5EF4-FFF2-40B4-BE49-F238E27FC236}">
                <a16:creationId xmlns:a16="http://schemas.microsoft.com/office/drawing/2014/main" id="{5FE49B72-1BCF-1B5E-BC3C-A4CC368F855F}"/>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grpSp>
        <p:nvGrpSpPr>
          <p:cNvPr id="60422" name="Group 176">
            <a:extLst>
              <a:ext uri="{FF2B5EF4-FFF2-40B4-BE49-F238E27FC236}">
                <a16:creationId xmlns:a16="http://schemas.microsoft.com/office/drawing/2014/main" id="{D773DDFA-1556-0993-881D-91BF91098712}"/>
              </a:ext>
            </a:extLst>
          </p:cNvPr>
          <p:cNvGrpSpPr>
            <a:grpSpLocks/>
          </p:cNvGrpSpPr>
          <p:nvPr/>
        </p:nvGrpSpPr>
        <p:grpSpPr bwMode="auto">
          <a:xfrm>
            <a:off x="8018463" y="3436938"/>
            <a:ext cx="981075" cy="1843087"/>
            <a:chOff x="5051" y="2165"/>
            <a:chExt cx="618" cy="1161"/>
          </a:xfrm>
        </p:grpSpPr>
        <p:grpSp>
          <p:nvGrpSpPr>
            <p:cNvPr id="60438" name="Group 177">
              <a:extLst>
                <a:ext uri="{FF2B5EF4-FFF2-40B4-BE49-F238E27FC236}">
                  <a16:creationId xmlns:a16="http://schemas.microsoft.com/office/drawing/2014/main" id="{13E1DE20-07D8-4D51-88CA-1BF9339602A9}"/>
                </a:ext>
              </a:extLst>
            </p:cNvPr>
            <p:cNvGrpSpPr>
              <a:grpSpLocks/>
            </p:cNvGrpSpPr>
            <p:nvPr/>
          </p:nvGrpSpPr>
          <p:grpSpPr bwMode="auto">
            <a:xfrm>
              <a:off x="5051" y="2165"/>
              <a:ext cx="618" cy="1161"/>
              <a:chOff x="5051" y="2165"/>
              <a:chExt cx="618" cy="1161"/>
            </a:xfrm>
          </p:grpSpPr>
          <p:sp>
            <p:nvSpPr>
              <p:cNvPr id="60440" name="Freeform 178">
                <a:extLst>
                  <a:ext uri="{FF2B5EF4-FFF2-40B4-BE49-F238E27FC236}">
                    <a16:creationId xmlns:a16="http://schemas.microsoft.com/office/drawing/2014/main" id="{B5FA084F-6DC0-0A30-34AD-FC722A7D2E34}"/>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0441" name="AutoShape 179">
                <a:extLst>
                  <a:ext uri="{FF2B5EF4-FFF2-40B4-BE49-F238E27FC236}">
                    <a16:creationId xmlns:a16="http://schemas.microsoft.com/office/drawing/2014/main" id="{CD308CFC-74F3-1B7A-C5B6-1DF2D87E5F95}"/>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442" name="Rectangle 180">
                <a:extLst>
                  <a:ext uri="{FF2B5EF4-FFF2-40B4-BE49-F238E27FC236}">
                    <a16:creationId xmlns:a16="http://schemas.microsoft.com/office/drawing/2014/main" id="{4539A549-925B-6519-5124-CBF0CC7E51D8}"/>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443" name="Line 181">
                <a:extLst>
                  <a:ext uri="{FF2B5EF4-FFF2-40B4-BE49-F238E27FC236}">
                    <a16:creationId xmlns:a16="http://schemas.microsoft.com/office/drawing/2014/main" id="{205A0F22-03AF-5107-5EA0-43A19B9E5715}"/>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4" name="Rectangle 182">
                <a:extLst>
                  <a:ext uri="{FF2B5EF4-FFF2-40B4-BE49-F238E27FC236}">
                    <a16:creationId xmlns:a16="http://schemas.microsoft.com/office/drawing/2014/main" id="{987B580A-1706-3C81-1F25-C06BD3FF5741}"/>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445" name="Rectangle 183">
                <a:extLst>
                  <a:ext uri="{FF2B5EF4-FFF2-40B4-BE49-F238E27FC236}">
                    <a16:creationId xmlns:a16="http://schemas.microsoft.com/office/drawing/2014/main" id="{B403CCAD-2B09-4754-47BE-0CD92A519F5B}"/>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446" name="Line 184">
                <a:extLst>
                  <a:ext uri="{FF2B5EF4-FFF2-40B4-BE49-F238E27FC236}">
                    <a16:creationId xmlns:a16="http://schemas.microsoft.com/office/drawing/2014/main" id="{021C4908-FFF6-2882-CF5D-1F9418628FC5}"/>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7" name="Line 185">
                <a:extLst>
                  <a:ext uri="{FF2B5EF4-FFF2-40B4-BE49-F238E27FC236}">
                    <a16:creationId xmlns:a16="http://schemas.microsoft.com/office/drawing/2014/main" id="{690E992C-5E3E-95E3-20D2-B47B25239768}"/>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8" name="Line 186">
                <a:extLst>
                  <a:ext uri="{FF2B5EF4-FFF2-40B4-BE49-F238E27FC236}">
                    <a16:creationId xmlns:a16="http://schemas.microsoft.com/office/drawing/2014/main" id="{ED71012B-664D-39DD-7717-7E2967B6706A}"/>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9" name="Line 187">
                <a:extLst>
                  <a:ext uri="{FF2B5EF4-FFF2-40B4-BE49-F238E27FC236}">
                    <a16:creationId xmlns:a16="http://schemas.microsoft.com/office/drawing/2014/main" id="{FEF54E9B-9081-8841-4B39-6320FD0DB037}"/>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50" name="Line 188">
                <a:extLst>
                  <a:ext uri="{FF2B5EF4-FFF2-40B4-BE49-F238E27FC236}">
                    <a16:creationId xmlns:a16="http://schemas.microsoft.com/office/drawing/2014/main" id="{9916CC4C-F3FB-7143-0998-E1060B96EE55}"/>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51" name="Line 189">
                <a:extLst>
                  <a:ext uri="{FF2B5EF4-FFF2-40B4-BE49-F238E27FC236}">
                    <a16:creationId xmlns:a16="http://schemas.microsoft.com/office/drawing/2014/main" id="{FA9D8709-626C-5DCF-E105-E5F82A63E93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52" name="Line 190">
                <a:extLst>
                  <a:ext uri="{FF2B5EF4-FFF2-40B4-BE49-F238E27FC236}">
                    <a16:creationId xmlns:a16="http://schemas.microsoft.com/office/drawing/2014/main" id="{2C56C313-51EE-4311-B096-245F27C06409}"/>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53" name="Line 191">
                <a:extLst>
                  <a:ext uri="{FF2B5EF4-FFF2-40B4-BE49-F238E27FC236}">
                    <a16:creationId xmlns:a16="http://schemas.microsoft.com/office/drawing/2014/main" id="{85E2A05C-8FAA-36FC-D448-BA66486481FE}"/>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54" name="Line 192">
                <a:extLst>
                  <a:ext uri="{FF2B5EF4-FFF2-40B4-BE49-F238E27FC236}">
                    <a16:creationId xmlns:a16="http://schemas.microsoft.com/office/drawing/2014/main" id="{C2598FB1-5206-919C-BDD1-40E96E5BAE85}"/>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55" name="Line 193">
                <a:extLst>
                  <a:ext uri="{FF2B5EF4-FFF2-40B4-BE49-F238E27FC236}">
                    <a16:creationId xmlns:a16="http://schemas.microsoft.com/office/drawing/2014/main" id="{E27293BF-2042-1AE2-C165-1B5B0A82ED6C}"/>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56" name="Rectangle 194">
                <a:extLst>
                  <a:ext uri="{FF2B5EF4-FFF2-40B4-BE49-F238E27FC236}">
                    <a16:creationId xmlns:a16="http://schemas.microsoft.com/office/drawing/2014/main" id="{1110AEC5-F537-775D-4232-2AB311F5F34E}"/>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60439" name="Rectangle 195">
              <a:extLst>
                <a:ext uri="{FF2B5EF4-FFF2-40B4-BE49-F238E27FC236}">
                  <a16:creationId xmlns:a16="http://schemas.microsoft.com/office/drawing/2014/main" id="{1C60000D-E4A6-CA50-0855-D806A395322C}"/>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466116" name="Rectangle 196">
            <a:extLst>
              <a:ext uri="{FF2B5EF4-FFF2-40B4-BE49-F238E27FC236}">
                <a16:creationId xmlns:a16="http://schemas.microsoft.com/office/drawing/2014/main" id="{B3F35DA2-A7D3-8A7E-3A04-004E625D6BDB}"/>
              </a:ext>
            </a:extLst>
          </p:cNvPr>
          <p:cNvSpPr>
            <a:spLocks noChangeArrowheads="1"/>
          </p:cNvSpPr>
          <p:nvPr/>
        </p:nvSpPr>
        <p:spPr bwMode="auto">
          <a:xfrm>
            <a:off x="8051800" y="3789363"/>
            <a:ext cx="922338" cy="225425"/>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9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 </a:t>
            </a:r>
          </a:p>
        </p:txBody>
      </p:sp>
      <p:sp>
        <p:nvSpPr>
          <p:cNvPr id="60424" name="Rectangle 197">
            <a:extLst>
              <a:ext uri="{FF2B5EF4-FFF2-40B4-BE49-F238E27FC236}">
                <a16:creationId xmlns:a16="http://schemas.microsoft.com/office/drawing/2014/main" id="{F6094D00-3E60-7DE1-4CD8-2C1EC5748DD5}"/>
              </a:ext>
            </a:extLst>
          </p:cNvPr>
          <p:cNvSpPr>
            <a:spLocks noChangeArrowheads="1"/>
          </p:cNvSpPr>
          <p:nvPr/>
        </p:nvSpPr>
        <p:spPr bwMode="auto">
          <a:xfrm>
            <a:off x="8032750" y="3973513"/>
            <a:ext cx="809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chemeClr val="bg2"/>
                </a:solidFill>
                <a:latin typeface="Times" panose="02020603050405020304" pitchFamily="18" charset="0"/>
              </a:rPr>
              <a:t> </a:t>
            </a:r>
            <a:r>
              <a:rPr lang="en-US" altLang="en-US" sz="800">
                <a:solidFill>
                  <a:schemeClr val="bg2"/>
                </a:solidFill>
                <a:latin typeface="Kerala" pitchFamily="2" charset="0"/>
              </a:rPr>
              <a:t>Õ¿Aíå æÄAí</a:t>
            </a:r>
          </a:p>
        </p:txBody>
      </p:sp>
      <p:sp>
        <p:nvSpPr>
          <p:cNvPr id="60425" name="Rectangle 198">
            <a:extLst>
              <a:ext uri="{FF2B5EF4-FFF2-40B4-BE49-F238E27FC236}">
                <a16:creationId xmlns:a16="http://schemas.microsoft.com/office/drawing/2014/main" id="{FF52B12A-0811-9D6F-1DFF-FA144445E850}"/>
              </a:ext>
            </a:extLst>
          </p:cNvPr>
          <p:cNvSpPr>
            <a:spLocks noChangeArrowheads="1"/>
          </p:cNvSpPr>
          <p:nvPr/>
        </p:nvSpPr>
        <p:spPr bwMode="auto">
          <a:xfrm>
            <a:off x="8002588" y="4483100"/>
            <a:ext cx="6969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accent1"/>
                </a:solidFill>
                <a:latin typeface="Kerala" pitchFamily="2" charset="0"/>
              </a:rPr>
              <a:t>dÉÕÞºµzÞV</a:t>
            </a:r>
          </a:p>
        </p:txBody>
      </p:sp>
      <p:sp>
        <p:nvSpPr>
          <p:cNvPr id="60426" name="Rectangle 199">
            <a:extLst>
              <a:ext uri="{FF2B5EF4-FFF2-40B4-BE49-F238E27FC236}">
                <a16:creationId xmlns:a16="http://schemas.microsoft.com/office/drawing/2014/main" id="{B5BEE8A8-8EAF-899B-BE7E-F4DCBD258C1D}"/>
              </a:ext>
            </a:extLst>
          </p:cNvPr>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200        </a:t>
            </a:r>
          </a:p>
        </p:txBody>
      </p:sp>
      <p:sp>
        <p:nvSpPr>
          <p:cNvPr id="60427" name="Rectangle 200">
            <a:extLst>
              <a:ext uri="{FF2B5EF4-FFF2-40B4-BE49-F238E27FC236}">
                <a16:creationId xmlns:a16="http://schemas.microsoft.com/office/drawing/2014/main" id="{E6E585D4-5020-9D58-EEB5-D08B2190DC56}"/>
              </a:ext>
            </a:extLst>
          </p:cNvPr>
          <p:cNvSpPr>
            <a:spLocks noChangeArrowheads="1"/>
          </p:cNvSpPr>
          <p:nvPr/>
        </p:nvSpPr>
        <p:spPr bwMode="auto">
          <a:xfrm>
            <a:off x="8031163" y="5003800"/>
            <a:ext cx="5111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¥ÖíÖâV</a:t>
            </a:r>
            <a:endParaRPr lang="en-US" altLang="en-US" sz="800" b="1">
              <a:solidFill>
                <a:srgbClr val="000000"/>
              </a:solidFill>
              <a:latin typeface="Helvetica" pitchFamily="2" charset="0"/>
            </a:endParaRPr>
          </a:p>
        </p:txBody>
      </p:sp>
      <p:sp>
        <p:nvSpPr>
          <p:cNvPr id="60428" name="Rectangle 201">
            <a:extLst>
              <a:ext uri="{FF2B5EF4-FFF2-40B4-BE49-F238E27FC236}">
                <a16:creationId xmlns:a16="http://schemas.microsoft.com/office/drawing/2014/main" id="{2271C6B0-7382-0053-AE38-584D0E7A57CE}"/>
              </a:ext>
            </a:extLst>
          </p:cNvPr>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20-J         20-R</a:t>
            </a:r>
          </a:p>
        </p:txBody>
      </p:sp>
      <p:grpSp>
        <p:nvGrpSpPr>
          <p:cNvPr id="60429" name="Group 202">
            <a:extLst>
              <a:ext uri="{FF2B5EF4-FFF2-40B4-BE49-F238E27FC236}">
                <a16:creationId xmlns:a16="http://schemas.microsoft.com/office/drawing/2014/main" id="{45A80374-3771-4065-6C8C-A8A79744C983}"/>
              </a:ext>
            </a:extLst>
          </p:cNvPr>
          <p:cNvGrpSpPr>
            <a:grpSpLocks/>
          </p:cNvGrpSpPr>
          <p:nvPr/>
        </p:nvGrpSpPr>
        <p:grpSpPr bwMode="auto">
          <a:xfrm>
            <a:off x="8061325" y="4151313"/>
            <a:ext cx="931863" cy="377825"/>
            <a:chOff x="5078" y="2615"/>
            <a:chExt cx="587" cy="238"/>
          </a:xfrm>
        </p:grpSpPr>
        <p:sp>
          <p:nvSpPr>
            <p:cNvPr id="60435" name="Rectangle 203">
              <a:extLst>
                <a:ext uri="{FF2B5EF4-FFF2-40B4-BE49-F238E27FC236}">
                  <a16:creationId xmlns:a16="http://schemas.microsoft.com/office/drawing/2014/main" id="{5B072619-75AF-80C6-D999-E217A0E38D34}"/>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ÏßdØÞçÏ</a:t>
              </a:r>
            </a:p>
          </p:txBody>
        </p:sp>
        <p:sp>
          <p:nvSpPr>
            <p:cNvPr id="60436" name="Rectangle 204">
              <a:extLst>
                <a:ext uri="{FF2B5EF4-FFF2-40B4-BE49-F238E27FC236}">
                  <a16:creationId xmlns:a16="http://schemas.microsoft.com/office/drawing/2014/main" id="{F93A42CE-86D9-410C-874E-CCDF858A187D}"/>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a:t>
              </a:r>
              <a:r>
                <a:rPr lang="en-US" altLang="en-US" sz="800">
                  <a:solidFill>
                    <a:schemeClr val="bg2"/>
                  </a:solidFill>
                  <a:latin typeface="Kerala" pitchFamily="2" charset="0"/>
                </a:rPr>
                <a:t>æÏÙâÆÞ</a:t>
              </a:r>
              <a:endParaRPr lang="en-US" altLang="en-US" sz="800" b="1">
                <a:solidFill>
                  <a:srgbClr val="000000"/>
                </a:solidFill>
                <a:latin typeface="Helvetica" pitchFamily="2" charset="0"/>
              </a:endParaRPr>
            </a:p>
          </p:txBody>
        </p:sp>
        <p:sp>
          <p:nvSpPr>
            <p:cNvPr id="60437" name="Rectangle 205">
              <a:extLst>
                <a:ext uri="{FF2B5EF4-FFF2-40B4-BE49-F238E27FC236}">
                  <a16:creationId xmlns:a16="http://schemas.microsoft.com/office/drawing/2014/main" id="{CA0C684F-1198-F1B7-DA7A-13F4A2B23386}"/>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60430" name="Rectangle 206">
            <a:extLst>
              <a:ext uri="{FF2B5EF4-FFF2-40B4-BE49-F238E27FC236}">
                <a16:creationId xmlns:a16="http://schemas.microsoft.com/office/drawing/2014/main" id="{C48018AD-E60F-785C-437E-39D67DE39F59}"/>
              </a:ext>
            </a:extLst>
          </p:cNvPr>
          <p:cNvSpPr>
            <a:spLocks noChangeArrowheads="1"/>
          </p:cNvSpPr>
          <p:nvPr/>
        </p:nvSpPr>
        <p:spPr bwMode="auto">
          <a:xfrm>
            <a:off x="8420100" y="4994275"/>
            <a:ext cx="7064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tx1"/>
                </a:solidFill>
                <a:latin typeface="Kerala" pitchFamily="2" charset="0"/>
              </a:rPr>
              <a:t>ÌÞÌßçÜÞY</a:t>
            </a:r>
          </a:p>
        </p:txBody>
      </p:sp>
      <p:sp>
        <p:nvSpPr>
          <p:cNvPr id="60431" name="Rectangle 207">
            <a:extLst>
              <a:ext uri="{FF2B5EF4-FFF2-40B4-BE49-F238E27FC236}">
                <a16:creationId xmlns:a16="http://schemas.microsoft.com/office/drawing/2014/main" id="{76BAC03C-CF28-EE1D-1C0D-05784B12E422}"/>
              </a:ext>
            </a:extLst>
          </p:cNvPr>
          <p:cNvSpPr>
            <a:spLocks noChangeArrowheads="1"/>
          </p:cNvSpPr>
          <p:nvPr/>
        </p:nvSpPr>
        <p:spPr bwMode="auto">
          <a:xfrm>
            <a:off x="8537575" y="4837113"/>
            <a:ext cx="3524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350</a:t>
            </a:r>
          </a:p>
        </p:txBody>
      </p:sp>
      <p:sp>
        <p:nvSpPr>
          <p:cNvPr id="466128" name="Rectangle 208">
            <a:extLst>
              <a:ext uri="{FF2B5EF4-FFF2-40B4-BE49-F238E27FC236}">
                <a16:creationId xmlns:a16="http://schemas.microsoft.com/office/drawing/2014/main" id="{7EBB2263-25B5-D8E1-C344-D9D01A5C5888}"/>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52</a:t>
            </a:r>
          </a:p>
        </p:txBody>
      </p:sp>
      <p:sp>
        <p:nvSpPr>
          <p:cNvPr id="466129" name="Text Box 209">
            <a:extLst>
              <a:ext uri="{FF2B5EF4-FFF2-40B4-BE49-F238E27FC236}">
                <a16:creationId xmlns:a16="http://schemas.microsoft.com/office/drawing/2014/main" id="{B4B7CF5C-31CD-85D9-44D8-DBB555C5F0ED}"/>
              </a:ext>
            </a:extLst>
          </p:cNvPr>
          <p:cNvSpPr txBox="1">
            <a:spLocks noChangeArrowheads="1"/>
          </p:cNvSpPr>
          <p:nvPr/>
        </p:nvSpPr>
        <p:spPr bwMode="auto">
          <a:xfrm>
            <a:off x="1779588" y="0"/>
            <a:ext cx="19939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2 </a:t>
            </a:r>
            <a:r>
              <a:rPr lang="en-US" altLang="en-US">
                <a:solidFill>
                  <a:schemeClr val="tx1"/>
                </a:solidFill>
                <a:latin typeface="Kerala" panose="020B0604020202020204" pitchFamily="2" charset="0"/>
              </a:rPr>
              <a:t>øÞ¼Þ</a:t>
            </a:r>
            <a:r>
              <a:rPr lang="en-US" altLang="en-US" sz="1600" b="1">
                <a:solidFill>
                  <a:schemeClr val="tx1"/>
                </a:solidFill>
              </a:rPr>
              <a:t> 25: 1-21</a:t>
            </a:r>
          </a:p>
        </p:txBody>
      </p:sp>
      <p:sp>
        <p:nvSpPr>
          <p:cNvPr id="60434" name="Text Box 210">
            <a:extLst>
              <a:ext uri="{FF2B5EF4-FFF2-40B4-BE49-F238E27FC236}">
                <a16:creationId xmlns:a16="http://schemas.microsoft.com/office/drawing/2014/main" id="{52C927EB-BADD-C0E6-0A82-EF1EFA40F8FA}"/>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32-37</a:t>
            </a:r>
          </a:p>
        </p:txBody>
      </p:sp>
    </p:spTree>
  </p:cSld>
  <p:clrMapOvr>
    <a:masterClrMapping/>
  </p:clrMapOvr>
  <p:transition>
    <p:wheel spokes="0"/>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113">
            <a:extLst>
              <a:ext uri="{FF2B5EF4-FFF2-40B4-BE49-F238E27FC236}">
                <a16:creationId xmlns:a16="http://schemas.microsoft.com/office/drawing/2014/main" id="{D5B0CD14-9105-16C2-A3D2-C5F0DCB227AF}"/>
              </a:ext>
            </a:extLst>
          </p:cNvPr>
          <p:cNvGrpSpPr>
            <a:grpSpLocks/>
          </p:cNvGrpSpPr>
          <p:nvPr/>
        </p:nvGrpSpPr>
        <p:grpSpPr bwMode="auto">
          <a:xfrm>
            <a:off x="7511697" y="2424377"/>
            <a:ext cx="726109" cy="869325"/>
            <a:chOff x="1557" y="1007"/>
            <a:chExt cx="2105" cy="1949"/>
          </a:xfrm>
        </p:grpSpPr>
        <p:grpSp>
          <p:nvGrpSpPr>
            <p:cNvPr id="61788" name="Group 115">
              <a:extLst>
                <a:ext uri="{FF2B5EF4-FFF2-40B4-BE49-F238E27FC236}">
                  <a16:creationId xmlns:a16="http://schemas.microsoft.com/office/drawing/2014/main" id="{4A624733-AC2F-1472-6952-0AD7B0A4E49C}"/>
                </a:ext>
              </a:extLst>
            </p:cNvPr>
            <p:cNvGrpSpPr>
              <a:grpSpLocks/>
            </p:cNvGrpSpPr>
            <p:nvPr/>
          </p:nvGrpSpPr>
          <p:grpSpPr bwMode="auto">
            <a:xfrm>
              <a:off x="1557" y="1209"/>
              <a:ext cx="2105" cy="1421"/>
              <a:chOff x="578" y="2316"/>
              <a:chExt cx="2105" cy="1421"/>
            </a:xfrm>
          </p:grpSpPr>
          <p:sp>
            <p:nvSpPr>
              <p:cNvPr id="61790" name="Freeform 116" descr="Cork">
                <a:extLst>
                  <a:ext uri="{FF2B5EF4-FFF2-40B4-BE49-F238E27FC236}">
                    <a16:creationId xmlns:a16="http://schemas.microsoft.com/office/drawing/2014/main" id="{AEF84167-4411-3C2B-3348-C35865EEE323}"/>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1791" name="Freeform 117" descr="Cork">
                <a:extLst>
                  <a:ext uri="{FF2B5EF4-FFF2-40B4-BE49-F238E27FC236}">
                    <a16:creationId xmlns:a16="http://schemas.microsoft.com/office/drawing/2014/main" id="{01E3546D-D83F-066B-7373-9F28300B395F}"/>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1783" name="Freeform 119">
              <a:extLst>
                <a:ext uri="{FF2B5EF4-FFF2-40B4-BE49-F238E27FC236}">
                  <a16:creationId xmlns:a16="http://schemas.microsoft.com/office/drawing/2014/main" id="{1E8885C9-2470-2515-8993-E6FD58992D79}"/>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84" name="Freeform 120">
              <a:extLst>
                <a:ext uri="{FF2B5EF4-FFF2-40B4-BE49-F238E27FC236}">
                  <a16:creationId xmlns:a16="http://schemas.microsoft.com/office/drawing/2014/main" id="{F1B005E1-E25E-D38E-C2F5-A01987508D7B}"/>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85" name="Freeform 121">
              <a:extLst>
                <a:ext uri="{FF2B5EF4-FFF2-40B4-BE49-F238E27FC236}">
                  <a16:creationId xmlns:a16="http://schemas.microsoft.com/office/drawing/2014/main" id="{8A0AD011-D187-E66A-6070-EC099C7C151B}"/>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86" name="Freeform 122">
              <a:extLst>
                <a:ext uri="{FF2B5EF4-FFF2-40B4-BE49-F238E27FC236}">
                  <a16:creationId xmlns:a16="http://schemas.microsoft.com/office/drawing/2014/main" id="{49638C9A-0D92-FE45-EB87-B44E3934E0B9}"/>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87" name="Freeform 123">
              <a:extLst>
                <a:ext uri="{FF2B5EF4-FFF2-40B4-BE49-F238E27FC236}">
                  <a16:creationId xmlns:a16="http://schemas.microsoft.com/office/drawing/2014/main" id="{A0882AE0-1279-1C18-CB83-311D07740B33}"/>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61443" name="Group 113">
            <a:extLst>
              <a:ext uri="{FF2B5EF4-FFF2-40B4-BE49-F238E27FC236}">
                <a16:creationId xmlns:a16="http://schemas.microsoft.com/office/drawing/2014/main" id="{2C4AEF97-1658-D334-C7D2-EB6D51EA12C5}"/>
              </a:ext>
            </a:extLst>
          </p:cNvPr>
          <p:cNvGrpSpPr>
            <a:grpSpLocks/>
          </p:cNvGrpSpPr>
          <p:nvPr/>
        </p:nvGrpSpPr>
        <p:grpSpPr bwMode="auto">
          <a:xfrm>
            <a:off x="5060597" y="2065602"/>
            <a:ext cx="726109" cy="869325"/>
            <a:chOff x="1557" y="1007"/>
            <a:chExt cx="2105" cy="1949"/>
          </a:xfrm>
        </p:grpSpPr>
        <p:grpSp>
          <p:nvGrpSpPr>
            <p:cNvPr id="61778" name="Group 115">
              <a:extLst>
                <a:ext uri="{FF2B5EF4-FFF2-40B4-BE49-F238E27FC236}">
                  <a16:creationId xmlns:a16="http://schemas.microsoft.com/office/drawing/2014/main" id="{C8C084DE-B5D0-DA08-5429-7BFD0ACC8CA7}"/>
                </a:ext>
              </a:extLst>
            </p:cNvPr>
            <p:cNvGrpSpPr>
              <a:grpSpLocks/>
            </p:cNvGrpSpPr>
            <p:nvPr/>
          </p:nvGrpSpPr>
          <p:grpSpPr bwMode="auto">
            <a:xfrm>
              <a:off x="1557" y="1209"/>
              <a:ext cx="2105" cy="1421"/>
              <a:chOff x="578" y="2316"/>
              <a:chExt cx="2105" cy="1421"/>
            </a:xfrm>
          </p:grpSpPr>
          <p:sp>
            <p:nvSpPr>
              <p:cNvPr id="61780" name="Freeform 116" descr="Cork">
                <a:extLst>
                  <a:ext uri="{FF2B5EF4-FFF2-40B4-BE49-F238E27FC236}">
                    <a16:creationId xmlns:a16="http://schemas.microsoft.com/office/drawing/2014/main" id="{0F9E6B85-BF21-993E-E31C-29B628A3C820}"/>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1781" name="Freeform 117" descr="Cork">
                <a:extLst>
                  <a:ext uri="{FF2B5EF4-FFF2-40B4-BE49-F238E27FC236}">
                    <a16:creationId xmlns:a16="http://schemas.microsoft.com/office/drawing/2014/main" id="{029D35B0-111F-A492-62F5-FADF7762284E}"/>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1773" name="Freeform 119">
              <a:extLst>
                <a:ext uri="{FF2B5EF4-FFF2-40B4-BE49-F238E27FC236}">
                  <a16:creationId xmlns:a16="http://schemas.microsoft.com/office/drawing/2014/main" id="{31DE169E-5CD5-CE52-E2E2-5BA7DBE96C10}"/>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74" name="Freeform 120">
              <a:extLst>
                <a:ext uri="{FF2B5EF4-FFF2-40B4-BE49-F238E27FC236}">
                  <a16:creationId xmlns:a16="http://schemas.microsoft.com/office/drawing/2014/main" id="{EEF75AD5-1199-892F-5A82-0324F39BD4D5}"/>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75" name="Freeform 121">
              <a:extLst>
                <a:ext uri="{FF2B5EF4-FFF2-40B4-BE49-F238E27FC236}">
                  <a16:creationId xmlns:a16="http://schemas.microsoft.com/office/drawing/2014/main" id="{8E9E98E7-6B71-76E3-A19B-F1651E9F0121}"/>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76" name="Freeform 122">
              <a:extLst>
                <a:ext uri="{FF2B5EF4-FFF2-40B4-BE49-F238E27FC236}">
                  <a16:creationId xmlns:a16="http://schemas.microsoft.com/office/drawing/2014/main" id="{9D75FD9B-FD67-E5E6-F5A9-23B2EF0297E2}"/>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77" name="Freeform 123">
              <a:extLst>
                <a:ext uri="{FF2B5EF4-FFF2-40B4-BE49-F238E27FC236}">
                  <a16:creationId xmlns:a16="http://schemas.microsoft.com/office/drawing/2014/main" id="{BEF3D1E0-0348-9A44-B3EA-63015471C586}"/>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61444" name="Group 113">
            <a:extLst>
              <a:ext uri="{FF2B5EF4-FFF2-40B4-BE49-F238E27FC236}">
                <a16:creationId xmlns:a16="http://schemas.microsoft.com/office/drawing/2014/main" id="{135040BC-7F26-2261-162A-41C3B722F8C3}"/>
              </a:ext>
            </a:extLst>
          </p:cNvPr>
          <p:cNvGrpSpPr>
            <a:grpSpLocks/>
          </p:cNvGrpSpPr>
          <p:nvPr/>
        </p:nvGrpSpPr>
        <p:grpSpPr bwMode="auto">
          <a:xfrm>
            <a:off x="5127272" y="5104077"/>
            <a:ext cx="726109" cy="869325"/>
            <a:chOff x="1557" y="1007"/>
            <a:chExt cx="2105" cy="1949"/>
          </a:xfrm>
        </p:grpSpPr>
        <p:grpSp>
          <p:nvGrpSpPr>
            <p:cNvPr id="61768" name="Group 115">
              <a:extLst>
                <a:ext uri="{FF2B5EF4-FFF2-40B4-BE49-F238E27FC236}">
                  <a16:creationId xmlns:a16="http://schemas.microsoft.com/office/drawing/2014/main" id="{7A1EE41D-9809-77C8-80A8-CEE0003BD7AF}"/>
                </a:ext>
              </a:extLst>
            </p:cNvPr>
            <p:cNvGrpSpPr>
              <a:grpSpLocks/>
            </p:cNvGrpSpPr>
            <p:nvPr/>
          </p:nvGrpSpPr>
          <p:grpSpPr bwMode="auto">
            <a:xfrm>
              <a:off x="1557" y="1209"/>
              <a:ext cx="2105" cy="1421"/>
              <a:chOff x="578" y="2316"/>
              <a:chExt cx="2105" cy="1421"/>
            </a:xfrm>
          </p:grpSpPr>
          <p:sp>
            <p:nvSpPr>
              <p:cNvPr id="61770" name="Freeform 116" descr="Cork">
                <a:extLst>
                  <a:ext uri="{FF2B5EF4-FFF2-40B4-BE49-F238E27FC236}">
                    <a16:creationId xmlns:a16="http://schemas.microsoft.com/office/drawing/2014/main" id="{929BD39F-6024-197D-5AB8-1B441E97F3C0}"/>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1771" name="Freeform 117" descr="Cork">
                <a:extLst>
                  <a:ext uri="{FF2B5EF4-FFF2-40B4-BE49-F238E27FC236}">
                    <a16:creationId xmlns:a16="http://schemas.microsoft.com/office/drawing/2014/main" id="{15025CC5-B41C-EEC3-A74F-944A2B7F81E3}"/>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1763" name="Freeform 119">
              <a:extLst>
                <a:ext uri="{FF2B5EF4-FFF2-40B4-BE49-F238E27FC236}">
                  <a16:creationId xmlns:a16="http://schemas.microsoft.com/office/drawing/2014/main" id="{3A2F6BE0-791D-5651-2BCD-BA5C2D5E1423}"/>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64" name="Freeform 120">
              <a:extLst>
                <a:ext uri="{FF2B5EF4-FFF2-40B4-BE49-F238E27FC236}">
                  <a16:creationId xmlns:a16="http://schemas.microsoft.com/office/drawing/2014/main" id="{883AAE17-6186-A731-32DC-F2AD69D1C344}"/>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65" name="Freeform 121">
              <a:extLst>
                <a:ext uri="{FF2B5EF4-FFF2-40B4-BE49-F238E27FC236}">
                  <a16:creationId xmlns:a16="http://schemas.microsoft.com/office/drawing/2014/main" id="{5D0BE6D7-6531-8B9D-8C34-98007C5FB4F1}"/>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66" name="Freeform 122">
              <a:extLst>
                <a:ext uri="{FF2B5EF4-FFF2-40B4-BE49-F238E27FC236}">
                  <a16:creationId xmlns:a16="http://schemas.microsoft.com/office/drawing/2014/main" id="{01F18229-0FA4-35BE-C2ED-76637FCF133F}"/>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67" name="Freeform 123">
              <a:extLst>
                <a:ext uri="{FF2B5EF4-FFF2-40B4-BE49-F238E27FC236}">
                  <a16:creationId xmlns:a16="http://schemas.microsoft.com/office/drawing/2014/main" id="{F19D0054-21F8-9691-EE0B-9E81AF5565DF}"/>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61445" name="Group 113">
            <a:extLst>
              <a:ext uri="{FF2B5EF4-FFF2-40B4-BE49-F238E27FC236}">
                <a16:creationId xmlns:a16="http://schemas.microsoft.com/office/drawing/2014/main" id="{D4D073A3-27D3-EA90-5A93-53612826BD69}"/>
              </a:ext>
            </a:extLst>
          </p:cNvPr>
          <p:cNvGrpSpPr>
            <a:grpSpLocks/>
          </p:cNvGrpSpPr>
          <p:nvPr/>
        </p:nvGrpSpPr>
        <p:grpSpPr bwMode="auto">
          <a:xfrm>
            <a:off x="7525984" y="1232165"/>
            <a:ext cx="726109" cy="869325"/>
            <a:chOff x="1557" y="1007"/>
            <a:chExt cx="2105" cy="1949"/>
          </a:xfrm>
        </p:grpSpPr>
        <p:grpSp>
          <p:nvGrpSpPr>
            <p:cNvPr id="61758" name="Group 115">
              <a:extLst>
                <a:ext uri="{FF2B5EF4-FFF2-40B4-BE49-F238E27FC236}">
                  <a16:creationId xmlns:a16="http://schemas.microsoft.com/office/drawing/2014/main" id="{47375BC3-51E2-C2B4-D7AA-2BE871F75E22}"/>
                </a:ext>
              </a:extLst>
            </p:cNvPr>
            <p:cNvGrpSpPr>
              <a:grpSpLocks/>
            </p:cNvGrpSpPr>
            <p:nvPr/>
          </p:nvGrpSpPr>
          <p:grpSpPr bwMode="auto">
            <a:xfrm>
              <a:off x="1557" y="1209"/>
              <a:ext cx="2105" cy="1421"/>
              <a:chOff x="578" y="2316"/>
              <a:chExt cx="2105" cy="1421"/>
            </a:xfrm>
          </p:grpSpPr>
          <p:sp>
            <p:nvSpPr>
              <p:cNvPr id="61760" name="Freeform 116" descr="Cork">
                <a:extLst>
                  <a:ext uri="{FF2B5EF4-FFF2-40B4-BE49-F238E27FC236}">
                    <a16:creationId xmlns:a16="http://schemas.microsoft.com/office/drawing/2014/main" id="{E085FC32-E369-702B-9F5C-66E7169AD105}"/>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1761" name="Freeform 117" descr="Cork">
                <a:extLst>
                  <a:ext uri="{FF2B5EF4-FFF2-40B4-BE49-F238E27FC236}">
                    <a16:creationId xmlns:a16="http://schemas.microsoft.com/office/drawing/2014/main" id="{A0551ADF-3EEC-2E97-19C5-66826F49EE21}"/>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1753" name="Freeform 119">
              <a:extLst>
                <a:ext uri="{FF2B5EF4-FFF2-40B4-BE49-F238E27FC236}">
                  <a16:creationId xmlns:a16="http://schemas.microsoft.com/office/drawing/2014/main" id="{7939200C-E927-D233-BB39-705BFF95408A}"/>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54" name="Freeform 120">
              <a:extLst>
                <a:ext uri="{FF2B5EF4-FFF2-40B4-BE49-F238E27FC236}">
                  <a16:creationId xmlns:a16="http://schemas.microsoft.com/office/drawing/2014/main" id="{27AD9FBE-F13E-DC74-D9EC-C6004DDC09C1}"/>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55" name="Freeform 121">
              <a:extLst>
                <a:ext uri="{FF2B5EF4-FFF2-40B4-BE49-F238E27FC236}">
                  <a16:creationId xmlns:a16="http://schemas.microsoft.com/office/drawing/2014/main" id="{ADF012D5-5F54-044D-D6E4-555368B805AB}"/>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56" name="Freeform 122">
              <a:extLst>
                <a:ext uri="{FF2B5EF4-FFF2-40B4-BE49-F238E27FC236}">
                  <a16:creationId xmlns:a16="http://schemas.microsoft.com/office/drawing/2014/main" id="{CD4B79E8-6142-72E8-F989-81D5C17C0E38}"/>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757" name="Freeform 123">
              <a:extLst>
                <a:ext uri="{FF2B5EF4-FFF2-40B4-BE49-F238E27FC236}">
                  <a16:creationId xmlns:a16="http://schemas.microsoft.com/office/drawing/2014/main" id="{31146AFD-2EB4-BFD5-37D3-A13E6A95F045}"/>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1446" name="AutoShape 2">
            <a:extLst>
              <a:ext uri="{FF2B5EF4-FFF2-40B4-BE49-F238E27FC236}">
                <a16:creationId xmlns:a16="http://schemas.microsoft.com/office/drawing/2014/main" id="{D26E84C7-038F-9C2B-8282-94FF4B8476D2}"/>
              </a:ext>
            </a:extLst>
          </p:cNvPr>
          <p:cNvSpPr>
            <a:spLocks noChangeArrowheads="1"/>
          </p:cNvSpPr>
          <p:nvPr/>
        </p:nvSpPr>
        <p:spPr bwMode="auto">
          <a:xfrm>
            <a:off x="4224338" y="2068513"/>
            <a:ext cx="692150" cy="903287"/>
          </a:xfrm>
          <a:prstGeom prst="roundRect">
            <a:avLst>
              <a:gd name="adj" fmla="val 16667"/>
            </a:avLst>
          </a:prstGeom>
          <a:solidFill>
            <a:srgbClr val="FFFF00"/>
          </a:solidFill>
          <a:ln w="38100">
            <a:solidFill>
              <a:srgbClr val="0000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447" name="AutoShape 3">
            <a:extLst>
              <a:ext uri="{FF2B5EF4-FFF2-40B4-BE49-F238E27FC236}">
                <a16:creationId xmlns:a16="http://schemas.microsoft.com/office/drawing/2014/main" id="{859B18EB-67E3-29CD-9A71-8B6D79B39716}"/>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448" name="Freeform 4">
            <a:extLst>
              <a:ext uri="{FF2B5EF4-FFF2-40B4-BE49-F238E27FC236}">
                <a16:creationId xmlns:a16="http://schemas.microsoft.com/office/drawing/2014/main" id="{C307C6F1-2B92-20A6-813A-E897B3F9F0B8}"/>
              </a:ext>
            </a:extLst>
          </p:cNvPr>
          <p:cNvSpPr>
            <a:spLocks/>
          </p:cNvSpPr>
          <p:nvPr/>
        </p:nvSpPr>
        <p:spPr bwMode="auto">
          <a:xfrm>
            <a:off x="6424613" y="41910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49" name="Freeform 5">
            <a:extLst>
              <a:ext uri="{FF2B5EF4-FFF2-40B4-BE49-F238E27FC236}">
                <a16:creationId xmlns:a16="http://schemas.microsoft.com/office/drawing/2014/main" id="{82DF6CF4-236D-20CC-ADC7-38E088B00CEE}"/>
              </a:ext>
            </a:extLst>
          </p:cNvPr>
          <p:cNvSpPr>
            <a:spLocks/>
          </p:cNvSpPr>
          <p:nvPr/>
        </p:nvSpPr>
        <p:spPr bwMode="auto">
          <a:xfrm>
            <a:off x="6424613" y="41529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50" name="Freeform 6">
            <a:extLst>
              <a:ext uri="{FF2B5EF4-FFF2-40B4-BE49-F238E27FC236}">
                <a16:creationId xmlns:a16="http://schemas.microsoft.com/office/drawing/2014/main" id="{2812331E-5A6E-E32E-6AC3-1A4D969F0BD2}"/>
              </a:ext>
            </a:extLst>
          </p:cNvPr>
          <p:cNvSpPr>
            <a:spLocks/>
          </p:cNvSpPr>
          <p:nvPr/>
        </p:nvSpPr>
        <p:spPr bwMode="auto">
          <a:xfrm>
            <a:off x="6424613" y="40259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51" name="Freeform 7">
            <a:extLst>
              <a:ext uri="{FF2B5EF4-FFF2-40B4-BE49-F238E27FC236}">
                <a16:creationId xmlns:a16="http://schemas.microsoft.com/office/drawing/2014/main" id="{A774FA29-B2EC-CB0F-4FA1-5ECA7CC587E3}"/>
              </a:ext>
            </a:extLst>
          </p:cNvPr>
          <p:cNvSpPr>
            <a:spLocks/>
          </p:cNvSpPr>
          <p:nvPr/>
        </p:nvSpPr>
        <p:spPr bwMode="auto">
          <a:xfrm>
            <a:off x="6424613" y="39878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52" name="Freeform 8">
            <a:extLst>
              <a:ext uri="{FF2B5EF4-FFF2-40B4-BE49-F238E27FC236}">
                <a16:creationId xmlns:a16="http://schemas.microsoft.com/office/drawing/2014/main" id="{40612A3C-8F9B-4994-AE35-D47A89AE1DC2}"/>
              </a:ext>
            </a:extLst>
          </p:cNvPr>
          <p:cNvSpPr>
            <a:spLocks/>
          </p:cNvSpPr>
          <p:nvPr/>
        </p:nvSpPr>
        <p:spPr bwMode="auto">
          <a:xfrm>
            <a:off x="6424613" y="3860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53" name="Freeform 9">
            <a:extLst>
              <a:ext uri="{FF2B5EF4-FFF2-40B4-BE49-F238E27FC236}">
                <a16:creationId xmlns:a16="http://schemas.microsoft.com/office/drawing/2014/main" id="{AE881C49-13B6-E21A-764E-6D2FF02E42A5}"/>
              </a:ext>
            </a:extLst>
          </p:cNvPr>
          <p:cNvSpPr>
            <a:spLocks/>
          </p:cNvSpPr>
          <p:nvPr/>
        </p:nvSpPr>
        <p:spPr bwMode="auto">
          <a:xfrm>
            <a:off x="6424613" y="3822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54" name="Freeform 10">
            <a:extLst>
              <a:ext uri="{FF2B5EF4-FFF2-40B4-BE49-F238E27FC236}">
                <a16:creationId xmlns:a16="http://schemas.microsoft.com/office/drawing/2014/main" id="{DC66B8EE-C703-BC01-3ACA-1DB29113556C}"/>
              </a:ext>
            </a:extLst>
          </p:cNvPr>
          <p:cNvSpPr>
            <a:spLocks/>
          </p:cNvSpPr>
          <p:nvPr/>
        </p:nvSpPr>
        <p:spPr bwMode="auto">
          <a:xfrm>
            <a:off x="6424613" y="3695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55" name="Freeform 11">
            <a:extLst>
              <a:ext uri="{FF2B5EF4-FFF2-40B4-BE49-F238E27FC236}">
                <a16:creationId xmlns:a16="http://schemas.microsoft.com/office/drawing/2014/main" id="{173F8840-F64C-D21E-459F-0317651C0B16}"/>
              </a:ext>
            </a:extLst>
          </p:cNvPr>
          <p:cNvSpPr>
            <a:spLocks/>
          </p:cNvSpPr>
          <p:nvPr/>
        </p:nvSpPr>
        <p:spPr bwMode="auto">
          <a:xfrm>
            <a:off x="6424613" y="3657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56" name="Freeform 12">
            <a:extLst>
              <a:ext uri="{FF2B5EF4-FFF2-40B4-BE49-F238E27FC236}">
                <a16:creationId xmlns:a16="http://schemas.microsoft.com/office/drawing/2014/main" id="{60ACB1B2-AFA9-AD0C-5239-5D74110AD2B9}"/>
              </a:ext>
            </a:extLst>
          </p:cNvPr>
          <p:cNvSpPr>
            <a:spLocks/>
          </p:cNvSpPr>
          <p:nvPr/>
        </p:nvSpPr>
        <p:spPr bwMode="auto">
          <a:xfrm>
            <a:off x="6424613" y="3530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57" name="Freeform 13">
            <a:extLst>
              <a:ext uri="{FF2B5EF4-FFF2-40B4-BE49-F238E27FC236}">
                <a16:creationId xmlns:a16="http://schemas.microsoft.com/office/drawing/2014/main" id="{F4F3225D-85BB-327D-F597-E958B00215C8}"/>
              </a:ext>
            </a:extLst>
          </p:cNvPr>
          <p:cNvSpPr>
            <a:spLocks/>
          </p:cNvSpPr>
          <p:nvPr/>
        </p:nvSpPr>
        <p:spPr bwMode="auto">
          <a:xfrm>
            <a:off x="6424613" y="34798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58" name="Freeform 14">
            <a:extLst>
              <a:ext uri="{FF2B5EF4-FFF2-40B4-BE49-F238E27FC236}">
                <a16:creationId xmlns:a16="http://schemas.microsoft.com/office/drawing/2014/main" id="{95985B07-0CC7-C352-3E5B-252E4AAE79ED}"/>
              </a:ext>
            </a:extLst>
          </p:cNvPr>
          <p:cNvSpPr>
            <a:spLocks/>
          </p:cNvSpPr>
          <p:nvPr/>
        </p:nvSpPr>
        <p:spPr bwMode="auto">
          <a:xfrm>
            <a:off x="6424613" y="3352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59" name="Freeform 15">
            <a:extLst>
              <a:ext uri="{FF2B5EF4-FFF2-40B4-BE49-F238E27FC236}">
                <a16:creationId xmlns:a16="http://schemas.microsoft.com/office/drawing/2014/main" id="{3BF57239-7EE2-C6DC-07F4-DDA8F710BC6A}"/>
              </a:ext>
            </a:extLst>
          </p:cNvPr>
          <p:cNvSpPr>
            <a:spLocks/>
          </p:cNvSpPr>
          <p:nvPr/>
        </p:nvSpPr>
        <p:spPr bwMode="auto">
          <a:xfrm>
            <a:off x="6424613" y="3314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0" name="Freeform 16">
            <a:extLst>
              <a:ext uri="{FF2B5EF4-FFF2-40B4-BE49-F238E27FC236}">
                <a16:creationId xmlns:a16="http://schemas.microsoft.com/office/drawing/2014/main" id="{A56D54E0-4BD0-DFFF-CD98-A16ABDD75E67}"/>
              </a:ext>
            </a:extLst>
          </p:cNvPr>
          <p:cNvSpPr>
            <a:spLocks/>
          </p:cNvSpPr>
          <p:nvPr/>
        </p:nvSpPr>
        <p:spPr bwMode="auto">
          <a:xfrm>
            <a:off x="6424613" y="3187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1" name="Freeform 17">
            <a:extLst>
              <a:ext uri="{FF2B5EF4-FFF2-40B4-BE49-F238E27FC236}">
                <a16:creationId xmlns:a16="http://schemas.microsoft.com/office/drawing/2014/main" id="{F5AF5A8C-F027-B38B-1C98-5157794A452A}"/>
              </a:ext>
            </a:extLst>
          </p:cNvPr>
          <p:cNvSpPr>
            <a:spLocks/>
          </p:cNvSpPr>
          <p:nvPr/>
        </p:nvSpPr>
        <p:spPr bwMode="auto">
          <a:xfrm>
            <a:off x="6424613" y="3149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2" name="Freeform 18">
            <a:extLst>
              <a:ext uri="{FF2B5EF4-FFF2-40B4-BE49-F238E27FC236}">
                <a16:creationId xmlns:a16="http://schemas.microsoft.com/office/drawing/2014/main" id="{77576AE6-5B0C-F1C5-7863-5F569E914402}"/>
              </a:ext>
            </a:extLst>
          </p:cNvPr>
          <p:cNvSpPr>
            <a:spLocks/>
          </p:cNvSpPr>
          <p:nvPr/>
        </p:nvSpPr>
        <p:spPr bwMode="auto">
          <a:xfrm>
            <a:off x="6424613" y="3022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3" name="Freeform 19">
            <a:extLst>
              <a:ext uri="{FF2B5EF4-FFF2-40B4-BE49-F238E27FC236}">
                <a16:creationId xmlns:a16="http://schemas.microsoft.com/office/drawing/2014/main" id="{C0ABF55A-DC43-D4D8-F580-14F609BBB13E}"/>
              </a:ext>
            </a:extLst>
          </p:cNvPr>
          <p:cNvSpPr>
            <a:spLocks/>
          </p:cNvSpPr>
          <p:nvPr/>
        </p:nvSpPr>
        <p:spPr bwMode="auto">
          <a:xfrm>
            <a:off x="6424613" y="2984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4" name="Freeform 20">
            <a:extLst>
              <a:ext uri="{FF2B5EF4-FFF2-40B4-BE49-F238E27FC236}">
                <a16:creationId xmlns:a16="http://schemas.microsoft.com/office/drawing/2014/main" id="{BFCAE4AD-2DFA-FEF6-6824-3F51A129D3AE}"/>
              </a:ext>
            </a:extLst>
          </p:cNvPr>
          <p:cNvSpPr>
            <a:spLocks/>
          </p:cNvSpPr>
          <p:nvPr/>
        </p:nvSpPr>
        <p:spPr bwMode="auto">
          <a:xfrm>
            <a:off x="6424613" y="2857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5" name="Freeform 21">
            <a:extLst>
              <a:ext uri="{FF2B5EF4-FFF2-40B4-BE49-F238E27FC236}">
                <a16:creationId xmlns:a16="http://schemas.microsoft.com/office/drawing/2014/main" id="{A41BCA95-E532-A7A0-AED7-687D0A0CF617}"/>
              </a:ext>
            </a:extLst>
          </p:cNvPr>
          <p:cNvSpPr>
            <a:spLocks/>
          </p:cNvSpPr>
          <p:nvPr/>
        </p:nvSpPr>
        <p:spPr bwMode="auto">
          <a:xfrm>
            <a:off x="6424613" y="2819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6" name="Freeform 22">
            <a:extLst>
              <a:ext uri="{FF2B5EF4-FFF2-40B4-BE49-F238E27FC236}">
                <a16:creationId xmlns:a16="http://schemas.microsoft.com/office/drawing/2014/main" id="{F8F2AD19-0D46-6E8E-456A-2704DAC54EEB}"/>
              </a:ext>
            </a:extLst>
          </p:cNvPr>
          <p:cNvSpPr>
            <a:spLocks/>
          </p:cNvSpPr>
          <p:nvPr/>
        </p:nvSpPr>
        <p:spPr bwMode="auto">
          <a:xfrm>
            <a:off x="6424613" y="2692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7" name="Freeform 23">
            <a:extLst>
              <a:ext uri="{FF2B5EF4-FFF2-40B4-BE49-F238E27FC236}">
                <a16:creationId xmlns:a16="http://schemas.microsoft.com/office/drawing/2014/main" id="{7C4687FA-D2D3-AEEF-82A9-976FBEE3F499}"/>
              </a:ext>
            </a:extLst>
          </p:cNvPr>
          <p:cNvSpPr>
            <a:spLocks/>
          </p:cNvSpPr>
          <p:nvPr/>
        </p:nvSpPr>
        <p:spPr bwMode="auto">
          <a:xfrm>
            <a:off x="6424613" y="26416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8" name="Freeform 24">
            <a:extLst>
              <a:ext uri="{FF2B5EF4-FFF2-40B4-BE49-F238E27FC236}">
                <a16:creationId xmlns:a16="http://schemas.microsoft.com/office/drawing/2014/main" id="{02BA9A8A-A126-D706-CD10-D43BF7C6DC39}"/>
              </a:ext>
            </a:extLst>
          </p:cNvPr>
          <p:cNvSpPr>
            <a:spLocks/>
          </p:cNvSpPr>
          <p:nvPr/>
        </p:nvSpPr>
        <p:spPr bwMode="auto">
          <a:xfrm>
            <a:off x="6424613" y="2514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9" name="Freeform 25">
            <a:extLst>
              <a:ext uri="{FF2B5EF4-FFF2-40B4-BE49-F238E27FC236}">
                <a16:creationId xmlns:a16="http://schemas.microsoft.com/office/drawing/2014/main" id="{F4703FFA-1CE5-2B5B-8F34-2A457F6DE7DD}"/>
              </a:ext>
            </a:extLst>
          </p:cNvPr>
          <p:cNvSpPr>
            <a:spLocks/>
          </p:cNvSpPr>
          <p:nvPr/>
        </p:nvSpPr>
        <p:spPr bwMode="auto">
          <a:xfrm>
            <a:off x="6424613" y="2476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0" name="Freeform 26">
            <a:extLst>
              <a:ext uri="{FF2B5EF4-FFF2-40B4-BE49-F238E27FC236}">
                <a16:creationId xmlns:a16="http://schemas.microsoft.com/office/drawing/2014/main" id="{EFE3D04E-A328-8925-9639-9F7C02AC72A0}"/>
              </a:ext>
            </a:extLst>
          </p:cNvPr>
          <p:cNvSpPr>
            <a:spLocks/>
          </p:cNvSpPr>
          <p:nvPr/>
        </p:nvSpPr>
        <p:spPr bwMode="auto">
          <a:xfrm>
            <a:off x="6424613" y="2349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1" name="Freeform 27">
            <a:extLst>
              <a:ext uri="{FF2B5EF4-FFF2-40B4-BE49-F238E27FC236}">
                <a16:creationId xmlns:a16="http://schemas.microsoft.com/office/drawing/2014/main" id="{8AD5A71B-EA65-28F7-F30C-3C35BEC02FC4}"/>
              </a:ext>
            </a:extLst>
          </p:cNvPr>
          <p:cNvSpPr>
            <a:spLocks/>
          </p:cNvSpPr>
          <p:nvPr/>
        </p:nvSpPr>
        <p:spPr bwMode="auto">
          <a:xfrm>
            <a:off x="6424613" y="2311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2" name="Freeform 28">
            <a:extLst>
              <a:ext uri="{FF2B5EF4-FFF2-40B4-BE49-F238E27FC236}">
                <a16:creationId xmlns:a16="http://schemas.microsoft.com/office/drawing/2014/main" id="{3CA3FCF6-60F2-FBD7-3739-F8E7752D38AD}"/>
              </a:ext>
            </a:extLst>
          </p:cNvPr>
          <p:cNvSpPr>
            <a:spLocks/>
          </p:cNvSpPr>
          <p:nvPr/>
        </p:nvSpPr>
        <p:spPr bwMode="auto">
          <a:xfrm>
            <a:off x="6424613" y="2184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3" name="Freeform 29">
            <a:extLst>
              <a:ext uri="{FF2B5EF4-FFF2-40B4-BE49-F238E27FC236}">
                <a16:creationId xmlns:a16="http://schemas.microsoft.com/office/drawing/2014/main" id="{DD0480CF-8018-BE46-1EEB-569785F95437}"/>
              </a:ext>
            </a:extLst>
          </p:cNvPr>
          <p:cNvSpPr>
            <a:spLocks/>
          </p:cNvSpPr>
          <p:nvPr/>
        </p:nvSpPr>
        <p:spPr bwMode="auto">
          <a:xfrm>
            <a:off x="6424613" y="21463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4" name="Freeform 30">
            <a:extLst>
              <a:ext uri="{FF2B5EF4-FFF2-40B4-BE49-F238E27FC236}">
                <a16:creationId xmlns:a16="http://schemas.microsoft.com/office/drawing/2014/main" id="{C216D05B-7873-76D2-9861-DB46E262DC61}"/>
              </a:ext>
            </a:extLst>
          </p:cNvPr>
          <p:cNvSpPr>
            <a:spLocks/>
          </p:cNvSpPr>
          <p:nvPr/>
        </p:nvSpPr>
        <p:spPr bwMode="auto">
          <a:xfrm>
            <a:off x="6424613" y="2019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5" name="Freeform 31">
            <a:extLst>
              <a:ext uri="{FF2B5EF4-FFF2-40B4-BE49-F238E27FC236}">
                <a16:creationId xmlns:a16="http://schemas.microsoft.com/office/drawing/2014/main" id="{32A9C6A5-8D9C-729D-2748-BF0B2E0F6A49}"/>
              </a:ext>
            </a:extLst>
          </p:cNvPr>
          <p:cNvSpPr>
            <a:spLocks/>
          </p:cNvSpPr>
          <p:nvPr/>
        </p:nvSpPr>
        <p:spPr bwMode="auto">
          <a:xfrm>
            <a:off x="6424613" y="1981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6" name="Freeform 32">
            <a:extLst>
              <a:ext uri="{FF2B5EF4-FFF2-40B4-BE49-F238E27FC236}">
                <a16:creationId xmlns:a16="http://schemas.microsoft.com/office/drawing/2014/main" id="{021BBAB7-52E0-5274-DB39-A7CA1DEAA486}"/>
              </a:ext>
            </a:extLst>
          </p:cNvPr>
          <p:cNvSpPr>
            <a:spLocks/>
          </p:cNvSpPr>
          <p:nvPr/>
        </p:nvSpPr>
        <p:spPr bwMode="auto">
          <a:xfrm>
            <a:off x="6424613" y="1854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7" name="Freeform 33">
            <a:extLst>
              <a:ext uri="{FF2B5EF4-FFF2-40B4-BE49-F238E27FC236}">
                <a16:creationId xmlns:a16="http://schemas.microsoft.com/office/drawing/2014/main" id="{2DAC1875-B537-8EDE-9309-738E1347D6BA}"/>
              </a:ext>
            </a:extLst>
          </p:cNvPr>
          <p:cNvSpPr>
            <a:spLocks/>
          </p:cNvSpPr>
          <p:nvPr/>
        </p:nvSpPr>
        <p:spPr bwMode="auto">
          <a:xfrm>
            <a:off x="6424613" y="1816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8" name="Freeform 34">
            <a:extLst>
              <a:ext uri="{FF2B5EF4-FFF2-40B4-BE49-F238E27FC236}">
                <a16:creationId xmlns:a16="http://schemas.microsoft.com/office/drawing/2014/main" id="{176980BE-7E58-7799-3125-6A88A93C6447}"/>
              </a:ext>
            </a:extLst>
          </p:cNvPr>
          <p:cNvSpPr>
            <a:spLocks/>
          </p:cNvSpPr>
          <p:nvPr/>
        </p:nvSpPr>
        <p:spPr bwMode="auto">
          <a:xfrm>
            <a:off x="6424613" y="1689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9" name="Freeform 35">
            <a:extLst>
              <a:ext uri="{FF2B5EF4-FFF2-40B4-BE49-F238E27FC236}">
                <a16:creationId xmlns:a16="http://schemas.microsoft.com/office/drawing/2014/main" id="{706D8DAC-1AAC-6862-7F27-2BE48C64867B}"/>
              </a:ext>
            </a:extLst>
          </p:cNvPr>
          <p:cNvSpPr>
            <a:spLocks/>
          </p:cNvSpPr>
          <p:nvPr/>
        </p:nvSpPr>
        <p:spPr bwMode="auto">
          <a:xfrm>
            <a:off x="6424613" y="16383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80" name="Freeform 36">
            <a:extLst>
              <a:ext uri="{FF2B5EF4-FFF2-40B4-BE49-F238E27FC236}">
                <a16:creationId xmlns:a16="http://schemas.microsoft.com/office/drawing/2014/main" id="{E7B3C026-16EA-FF22-D2E3-9BE88EF18B2D}"/>
              </a:ext>
            </a:extLst>
          </p:cNvPr>
          <p:cNvSpPr>
            <a:spLocks/>
          </p:cNvSpPr>
          <p:nvPr/>
        </p:nvSpPr>
        <p:spPr bwMode="auto">
          <a:xfrm>
            <a:off x="6424613" y="1511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81" name="Freeform 37">
            <a:extLst>
              <a:ext uri="{FF2B5EF4-FFF2-40B4-BE49-F238E27FC236}">
                <a16:creationId xmlns:a16="http://schemas.microsoft.com/office/drawing/2014/main" id="{1BCC3B40-4128-7AB0-1B8E-1DD4A2B50CD9}"/>
              </a:ext>
            </a:extLst>
          </p:cNvPr>
          <p:cNvSpPr>
            <a:spLocks/>
          </p:cNvSpPr>
          <p:nvPr/>
        </p:nvSpPr>
        <p:spPr bwMode="auto">
          <a:xfrm>
            <a:off x="6424613" y="1473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82" name="Freeform 38">
            <a:extLst>
              <a:ext uri="{FF2B5EF4-FFF2-40B4-BE49-F238E27FC236}">
                <a16:creationId xmlns:a16="http://schemas.microsoft.com/office/drawing/2014/main" id="{2A730684-7271-FA8F-E067-CA9921EEB4CE}"/>
              </a:ext>
            </a:extLst>
          </p:cNvPr>
          <p:cNvSpPr>
            <a:spLocks/>
          </p:cNvSpPr>
          <p:nvPr/>
        </p:nvSpPr>
        <p:spPr bwMode="auto">
          <a:xfrm>
            <a:off x="6424613" y="1346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83" name="Freeform 39">
            <a:extLst>
              <a:ext uri="{FF2B5EF4-FFF2-40B4-BE49-F238E27FC236}">
                <a16:creationId xmlns:a16="http://schemas.microsoft.com/office/drawing/2014/main" id="{28C8A8B6-56D0-758C-00F8-6962E8A4A5E2}"/>
              </a:ext>
            </a:extLst>
          </p:cNvPr>
          <p:cNvSpPr>
            <a:spLocks/>
          </p:cNvSpPr>
          <p:nvPr/>
        </p:nvSpPr>
        <p:spPr bwMode="auto">
          <a:xfrm>
            <a:off x="6424613" y="1308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84" name="Freeform 40">
            <a:extLst>
              <a:ext uri="{FF2B5EF4-FFF2-40B4-BE49-F238E27FC236}">
                <a16:creationId xmlns:a16="http://schemas.microsoft.com/office/drawing/2014/main" id="{E9B850C3-8230-296B-A78A-A07645029E8D}"/>
              </a:ext>
            </a:extLst>
          </p:cNvPr>
          <p:cNvSpPr>
            <a:spLocks/>
          </p:cNvSpPr>
          <p:nvPr/>
        </p:nvSpPr>
        <p:spPr bwMode="auto">
          <a:xfrm>
            <a:off x="6424613" y="1181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85" name="Freeform 41">
            <a:extLst>
              <a:ext uri="{FF2B5EF4-FFF2-40B4-BE49-F238E27FC236}">
                <a16:creationId xmlns:a16="http://schemas.microsoft.com/office/drawing/2014/main" id="{D5AFA573-F251-5D52-0C36-6CE616CB9AB2}"/>
              </a:ext>
            </a:extLst>
          </p:cNvPr>
          <p:cNvSpPr>
            <a:spLocks/>
          </p:cNvSpPr>
          <p:nvPr/>
        </p:nvSpPr>
        <p:spPr bwMode="auto">
          <a:xfrm>
            <a:off x="6424613" y="120015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86" name="Freeform 42">
            <a:extLst>
              <a:ext uri="{FF2B5EF4-FFF2-40B4-BE49-F238E27FC236}">
                <a16:creationId xmlns:a16="http://schemas.microsoft.com/office/drawing/2014/main" id="{2407C7DC-AE19-1CF4-293B-2CEEA72C7C01}"/>
              </a:ext>
            </a:extLst>
          </p:cNvPr>
          <p:cNvSpPr>
            <a:spLocks/>
          </p:cNvSpPr>
          <p:nvPr/>
        </p:nvSpPr>
        <p:spPr bwMode="auto">
          <a:xfrm>
            <a:off x="6424613" y="10731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87" name="Freeform 43">
            <a:extLst>
              <a:ext uri="{FF2B5EF4-FFF2-40B4-BE49-F238E27FC236}">
                <a16:creationId xmlns:a16="http://schemas.microsoft.com/office/drawing/2014/main" id="{FD0F562D-879F-07B2-DD80-283C6AD37D39}"/>
              </a:ext>
            </a:extLst>
          </p:cNvPr>
          <p:cNvSpPr>
            <a:spLocks/>
          </p:cNvSpPr>
          <p:nvPr/>
        </p:nvSpPr>
        <p:spPr bwMode="auto">
          <a:xfrm>
            <a:off x="6424613" y="103505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88" name="Freeform 44">
            <a:extLst>
              <a:ext uri="{FF2B5EF4-FFF2-40B4-BE49-F238E27FC236}">
                <a16:creationId xmlns:a16="http://schemas.microsoft.com/office/drawing/2014/main" id="{5716B0F6-4D2A-784D-8F33-3435FEFBB4F5}"/>
              </a:ext>
            </a:extLst>
          </p:cNvPr>
          <p:cNvSpPr>
            <a:spLocks/>
          </p:cNvSpPr>
          <p:nvPr/>
        </p:nvSpPr>
        <p:spPr bwMode="auto">
          <a:xfrm>
            <a:off x="6424613" y="9080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89" name="Freeform 45">
            <a:extLst>
              <a:ext uri="{FF2B5EF4-FFF2-40B4-BE49-F238E27FC236}">
                <a16:creationId xmlns:a16="http://schemas.microsoft.com/office/drawing/2014/main" id="{9ACA6680-5D8B-04A2-A30E-6C0E2C820C4D}"/>
              </a:ext>
            </a:extLst>
          </p:cNvPr>
          <p:cNvSpPr>
            <a:spLocks/>
          </p:cNvSpPr>
          <p:nvPr/>
        </p:nvSpPr>
        <p:spPr bwMode="auto">
          <a:xfrm>
            <a:off x="6424613" y="85725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90" name="Freeform 46">
            <a:extLst>
              <a:ext uri="{FF2B5EF4-FFF2-40B4-BE49-F238E27FC236}">
                <a16:creationId xmlns:a16="http://schemas.microsoft.com/office/drawing/2014/main" id="{92BA61F3-D762-48B0-4FA1-670876164C7B}"/>
              </a:ext>
            </a:extLst>
          </p:cNvPr>
          <p:cNvSpPr>
            <a:spLocks/>
          </p:cNvSpPr>
          <p:nvPr/>
        </p:nvSpPr>
        <p:spPr bwMode="auto">
          <a:xfrm>
            <a:off x="6424613" y="7302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91" name="Freeform 47">
            <a:extLst>
              <a:ext uri="{FF2B5EF4-FFF2-40B4-BE49-F238E27FC236}">
                <a16:creationId xmlns:a16="http://schemas.microsoft.com/office/drawing/2014/main" id="{EF2F50DE-D6A0-0D97-3663-6B6F04675942}"/>
              </a:ext>
            </a:extLst>
          </p:cNvPr>
          <p:cNvSpPr>
            <a:spLocks/>
          </p:cNvSpPr>
          <p:nvPr/>
        </p:nvSpPr>
        <p:spPr bwMode="auto">
          <a:xfrm>
            <a:off x="7326313" y="3429000"/>
            <a:ext cx="204787" cy="65088"/>
          </a:xfrm>
          <a:custGeom>
            <a:avLst/>
            <a:gdLst>
              <a:gd name="T0" fmla="*/ 322579212 w 129"/>
              <a:gd name="T1" fmla="*/ 100807024 h 41"/>
              <a:gd name="T2" fmla="*/ 0 w 129"/>
              <a:gd name="T3" fmla="*/ 100807024 h 41"/>
              <a:gd name="T4" fmla="*/ 0 w 129"/>
              <a:gd name="T5" fmla="*/ 0 h 41"/>
              <a:gd name="T6" fmla="*/ 322579212 w 129"/>
              <a:gd name="T7" fmla="*/ 100807024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92" name="Freeform 49">
            <a:extLst>
              <a:ext uri="{FF2B5EF4-FFF2-40B4-BE49-F238E27FC236}">
                <a16:creationId xmlns:a16="http://schemas.microsoft.com/office/drawing/2014/main" id="{6900A66D-B551-F0B6-223B-E23336221FC7}"/>
              </a:ext>
            </a:extLst>
          </p:cNvPr>
          <p:cNvSpPr>
            <a:spLocks/>
          </p:cNvSpPr>
          <p:nvPr/>
        </p:nvSpPr>
        <p:spPr bwMode="auto">
          <a:xfrm>
            <a:off x="3960813" y="6210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93" name="Freeform 50">
            <a:extLst>
              <a:ext uri="{FF2B5EF4-FFF2-40B4-BE49-F238E27FC236}">
                <a16:creationId xmlns:a16="http://schemas.microsoft.com/office/drawing/2014/main" id="{E69CCC9B-5A71-75C2-54CA-899C55F3C921}"/>
              </a:ext>
            </a:extLst>
          </p:cNvPr>
          <p:cNvSpPr>
            <a:spLocks/>
          </p:cNvSpPr>
          <p:nvPr/>
        </p:nvSpPr>
        <p:spPr bwMode="auto">
          <a:xfrm>
            <a:off x="3960813" y="61722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94" name="Freeform 51">
            <a:extLst>
              <a:ext uri="{FF2B5EF4-FFF2-40B4-BE49-F238E27FC236}">
                <a16:creationId xmlns:a16="http://schemas.microsoft.com/office/drawing/2014/main" id="{42FDC805-B0C1-290C-FAAC-6B7546ED3D44}"/>
              </a:ext>
            </a:extLst>
          </p:cNvPr>
          <p:cNvSpPr>
            <a:spLocks/>
          </p:cNvSpPr>
          <p:nvPr/>
        </p:nvSpPr>
        <p:spPr bwMode="auto">
          <a:xfrm>
            <a:off x="3960813" y="60452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95" name="Freeform 52">
            <a:extLst>
              <a:ext uri="{FF2B5EF4-FFF2-40B4-BE49-F238E27FC236}">
                <a16:creationId xmlns:a16="http://schemas.microsoft.com/office/drawing/2014/main" id="{D3EC2BD1-4916-FC17-2E4A-572185DD7D18}"/>
              </a:ext>
            </a:extLst>
          </p:cNvPr>
          <p:cNvSpPr>
            <a:spLocks/>
          </p:cNvSpPr>
          <p:nvPr/>
        </p:nvSpPr>
        <p:spPr bwMode="auto">
          <a:xfrm>
            <a:off x="3960813" y="59944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96" name="Freeform 53">
            <a:extLst>
              <a:ext uri="{FF2B5EF4-FFF2-40B4-BE49-F238E27FC236}">
                <a16:creationId xmlns:a16="http://schemas.microsoft.com/office/drawing/2014/main" id="{1692FAA9-E94E-1785-AE8F-9BFC04F23CEF}"/>
              </a:ext>
            </a:extLst>
          </p:cNvPr>
          <p:cNvSpPr>
            <a:spLocks/>
          </p:cNvSpPr>
          <p:nvPr/>
        </p:nvSpPr>
        <p:spPr bwMode="auto">
          <a:xfrm>
            <a:off x="3960813" y="5867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97" name="Freeform 54">
            <a:extLst>
              <a:ext uri="{FF2B5EF4-FFF2-40B4-BE49-F238E27FC236}">
                <a16:creationId xmlns:a16="http://schemas.microsoft.com/office/drawing/2014/main" id="{183A32CE-0BD1-5329-98E7-9331C601FE11}"/>
              </a:ext>
            </a:extLst>
          </p:cNvPr>
          <p:cNvSpPr>
            <a:spLocks/>
          </p:cNvSpPr>
          <p:nvPr/>
        </p:nvSpPr>
        <p:spPr bwMode="auto">
          <a:xfrm>
            <a:off x="3960813" y="58293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98" name="Freeform 55">
            <a:extLst>
              <a:ext uri="{FF2B5EF4-FFF2-40B4-BE49-F238E27FC236}">
                <a16:creationId xmlns:a16="http://schemas.microsoft.com/office/drawing/2014/main" id="{7E65BFC9-4B34-2166-F176-D615D426323F}"/>
              </a:ext>
            </a:extLst>
          </p:cNvPr>
          <p:cNvSpPr>
            <a:spLocks/>
          </p:cNvSpPr>
          <p:nvPr/>
        </p:nvSpPr>
        <p:spPr bwMode="auto">
          <a:xfrm>
            <a:off x="3960813" y="5702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99" name="Freeform 56">
            <a:extLst>
              <a:ext uri="{FF2B5EF4-FFF2-40B4-BE49-F238E27FC236}">
                <a16:creationId xmlns:a16="http://schemas.microsoft.com/office/drawing/2014/main" id="{8043DEF5-9F98-86EA-B863-4FAB070C8CA1}"/>
              </a:ext>
            </a:extLst>
          </p:cNvPr>
          <p:cNvSpPr>
            <a:spLocks/>
          </p:cNvSpPr>
          <p:nvPr/>
        </p:nvSpPr>
        <p:spPr bwMode="auto">
          <a:xfrm>
            <a:off x="3960813" y="56515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0" name="Freeform 57">
            <a:extLst>
              <a:ext uri="{FF2B5EF4-FFF2-40B4-BE49-F238E27FC236}">
                <a16:creationId xmlns:a16="http://schemas.microsoft.com/office/drawing/2014/main" id="{1D438E7E-D85E-00FB-15D4-F5E2EA704E03}"/>
              </a:ext>
            </a:extLst>
          </p:cNvPr>
          <p:cNvSpPr>
            <a:spLocks/>
          </p:cNvSpPr>
          <p:nvPr/>
        </p:nvSpPr>
        <p:spPr bwMode="auto">
          <a:xfrm>
            <a:off x="3960813" y="5486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1" name="Freeform 58">
            <a:extLst>
              <a:ext uri="{FF2B5EF4-FFF2-40B4-BE49-F238E27FC236}">
                <a16:creationId xmlns:a16="http://schemas.microsoft.com/office/drawing/2014/main" id="{A69FCF6C-6DD2-8CE3-48F8-DD823606039A}"/>
              </a:ext>
            </a:extLst>
          </p:cNvPr>
          <p:cNvSpPr>
            <a:spLocks/>
          </p:cNvSpPr>
          <p:nvPr/>
        </p:nvSpPr>
        <p:spPr bwMode="auto">
          <a:xfrm>
            <a:off x="3960813" y="5359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2" name="Freeform 59">
            <a:extLst>
              <a:ext uri="{FF2B5EF4-FFF2-40B4-BE49-F238E27FC236}">
                <a16:creationId xmlns:a16="http://schemas.microsoft.com/office/drawing/2014/main" id="{5018E796-087D-FACD-6A05-57B2A7CA443F}"/>
              </a:ext>
            </a:extLst>
          </p:cNvPr>
          <p:cNvSpPr>
            <a:spLocks/>
          </p:cNvSpPr>
          <p:nvPr/>
        </p:nvSpPr>
        <p:spPr bwMode="auto">
          <a:xfrm>
            <a:off x="3960813" y="53213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3" name="Freeform 60">
            <a:extLst>
              <a:ext uri="{FF2B5EF4-FFF2-40B4-BE49-F238E27FC236}">
                <a16:creationId xmlns:a16="http://schemas.microsoft.com/office/drawing/2014/main" id="{D2830AC1-85F5-A545-F232-F03FD8D949AF}"/>
              </a:ext>
            </a:extLst>
          </p:cNvPr>
          <p:cNvSpPr>
            <a:spLocks/>
          </p:cNvSpPr>
          <p:nvPr/>
        </p:nvSpPr>
        <p:spPr bwMode="auto">
          <a:xfrm>
            <a:off x="3960813" y="5194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4" name="Freeform 61">
            <a:extLst>
              <a:ext uri="{FF2B5EF4-FFF2-40B4-BE49-F238E27FC236}">
                <a16:creationId xmlns:a16="http://schemas.microsoft.com/office/drawing/2014/main" id="{5D58CEAB-67F9-17AF-D57A-473E1AF9BB97}"/>
              </a:ext>
            </a:extLst>
          </p:cNvPr>
          <p:cNvSpPr>
            <a:spLocks/>
          </p:cNvSpPr>
          <p:nvPr/>
        </p:nvSpPr>
        <p:spPr bwMode="auto">
          <a:xfrm>
            <a:off x="3960813" y="51435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5" name="Freeform 62">
            <a:extLst>
              <a:ext uri="{FF2B5EF4-FFF2-40B4-BE49-F238E27FC236}">
                <a16:creationId xmlns:a16="http://schemas.microsoft.com/office/drawing/2014/main" id="{C2B1346C-885B-ADBD-BBF5-C04B8DC1DDC7}"/>
              </a:ext>
            </a:extLst>
          </p:cNvPr>
          <p:cNvSpPr>
            <a:spLocks/>
          </p:cNvSpPr>
          <p:nvPr/>
        </p:nvSpPr>
        <p:spPr bwMode="auto">
          <a:xfrm>
            <a:off x="3960813" y="5016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6" name="Freeform 63">
            <a:extLst>
              <a:ext uri="{FF2B5EF4-FFF2-40B4-BE49-F238E27FC236}">
                <a16:creationId xmlns:a16="http://schemas.microsoft.com/office/drawing/2014/main" id="{64DD2B84-90DD-AD59-BADF-2B024AB67CFE}"/>
              </a:ext>
            </a:extLst>
          </p:cNvPr>
          <p:cNvSpPr>
            <a:spLocks/>
          </p:cNvSpPr>
          <p:nvPr/>
        </p:nvSpPr>
        <p:spPr bwMode="auto">
          <a:xfrm>
            <a:off x="3960813" y="4978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7" name="Freeform 64">
            <a:extLst>
              <a:ext uri="{FF2B5EF4-FFF2-40B4-BE49-F238E27FC236}">
                <a16:creationId xmlns:a16="http://schemas.microsoft.com/office/drawing/2014/main" id="{6089F2B8-6FDC-DBA0-B758-5DBFF442CBAB}"/>
              </a:ext>
            </a:extLst>
          </p:cNvPr>
          <p:cNvSpPr>
            <a:spLocks/>
          </p:cNvSpPr>
          <p:nvPr/>
        </p:nvSpPr>
        <p:spPr bwMode="auto">
          <a:xfrm>
            <a:off x="3960813" y="4851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8" name="Freeform 65">
            <a:extLst>
              <a:ext uri="{FF2B5EF4-FFF2-40B4-BE49-F238E27FC236}">
                <a16:creationId xmlns:a16="http://schemas.microsoft.com/office/drawing/2014/main" id="{ADE01674-0C6A-785C-42CF-735D713773D4}"/>
              </a:ext>
            </a:extLst>
          </p:cNvPr>
          <p:cNvSpPr>
            <a:spLocks/>
          </p:cNvSpPr>
          <p:nvPr/>
        </p:nvSpPr>
        <p:spPr bwMode="auto">
          <a:xfrm>
            <a:off x="3960813" y="48006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9" name="Freeform 66">
            <a:extLst>
              <a:ext uri="{FF2B5EF4-FFF2-40B4-BE49-F238E27FC236}">
                <a16:creationId xmlns:a16="http://schemas.microsoft.com/office/drawing/2014/main" id="{AB59D8B8-DDD2-6B6B-0457-42FF6C88A05F}"/>
              </a:ext>
            </a:extLst>
          </p:cNvPr>
          <p:cNvSpPr>
            <a:spLocks/>
          </p:cNvSpPr>
          <p:nvPr/>
        </p:nvSpPr>
        <p:spPr bwMode="auto">
          <a:xfrm>
            <a:off x="3960813" y="4673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10" name="Freeform 67">
            <a:extLst>
              <a:ext uri="{FF2B5EF4-FFF2-40B4-BE49-F238E27FC236}">
                <a16:creationId xmlns:a16="http://schemas.microsoft.com/office/drawing/2014/main" id="{8828E9BD-668E-0BB0-2829-3FD0C472AB3B}"/>
              </a:ext>
            </a:extLst>
          </p:cNvPr>
          <p:cNvSpPr>
            <a:spLocks/>
          </p:cNvSpPr>
          <p:nvPr/>
        </p:nvSpPr>
        <p:spPr bwMode="auto">
          <a:xfrm>
            <a:off x="3960813" y="4635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11" name="Freeform 68">
            <a:extLst>
              <a:ext uri="{FF2B5EF4-FFF2-40B4-BE49-F238E27FC236}">
                <a16:creationId xmlns:a16="http://schemas.microsoft.com/office/drawing/2014/main" id="{6385B29C-2EDD-D26C-8DB3-20D89A0F9900}"/>
              </a:ext>
            </a:extLst>
          </p:cNvPr>
          <p:cNvSpPr>
            <a:spLocks/>
          </p:cNvSpPr>
          <p:nvPr/>
        </p:nvSpPr>
        <p:spPr bwMode="auto">
          <a:xfrm>
            <a:off x="3960813" y="4508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12" name="Freeform 69">
            <a:extLst>
              <a:ext uri="{FF2B5EF4-FFF2-40B4-BE49-F238E27FC236}">
                <a16:creationId xmlns:a16="http://schemas.microsoft.com/office/drawing/2014/main" id="{65DAB862-1F2B-CA70-7DC2-3AB02A49014A}"/>
              </a:ext>
            </a:extLst>
          </p:cNvPr>
          <p:cNvSpPr>
            <a:spLocks/>
          </p:cNvSpPr>
          <p:nvPr/>
        </p:nvSpPr>
        <p:spPr bwMode="auto">
          <a:xfrm>
            <a:off x="3960813" y="4470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13" name="Freeform 70">
            <a:extLst>
              <a:ext uri="{FF2B5EF4-FFF2-40B4-BE49-F238E27FC236}">
                <a16:creationId xmlns:a16="http://schemas.microsoft.com/office/drawing/2014/main" id="{B75A63B2-F726-E6E3-7E4A-8BD88BADF270}"/>
              </a:ext>
            </a:extLst>
          </p:cNvPr>
          <p:cNvSpPr>
            <a:spLocks/>
          </p:cNvSpPr>
          <p:nvPr/>
        </p:nvSpPr>
        <p:spPr bwMode="auto">
          <a:xfrm>
            <a:off x="3960813" y="4343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14" name="Freeform 71">
            <a:extLst>
              <a:ext uri="{FF2B5EF4-FFF2-40B4-BE49-F238E27FC236}">
                <a16:creationId xmlns:a16="http://schemas.microsoft.com/office/drawing/2014/main" id="{6C3BB187-CFBA-BB9E-7682-D81114005082}"/>
              </a:ext>
            </a:extLst>
          </p:cNvPr>
          <p:cNvSpPr>
            <a:spLocks/>
          </p:cNvSpPr>
          <p:nvPr/>
        </p:nvSpPr>
        <p:spPr bwMode="auto">
          <a:xfrm>
            <a:off x="3960813" y="42926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15" name="Freeform 72">
            <a:extLst>
              <a:ext uri="{FF2B5EF4-FFF2-40B4-BE49-F238E27FC236}">
                <a16:creationId xmlns:a16="http://schemas.microsoft.com/office/drawing/2014/main" id="{F3D18452-E06F-E095-CDE5-27468016CAF7}"/>
              </a:ext>
            </a:extLst>
          </p:cNvPr>
          <p:cNvSpPr>
            <a:spLocks/>
          </p:cNvSpPr>
          <p:nvPr/>
        </p:nvSpPr>
        <p:spPr bwMode="auto">
          <a:xfrm>
            <a:off x="3960813" y="4165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16" name="Freeform 73">
            <a:extLst>
              <a:ext uri="{FF2B5EF4-FFF2-40B4-BE49-F238E27FC236}">
                <a16:creationId xmlns:a16="http://schemas.microsoft.com/office/drawing/2014/main" id="{934282CA-0539-C4CB-6236-B2AFD638C34E}"/>
              </a:ext>
            </a:extLst>
          </p:cNvPr>
          <p:cNvSpPr>
            <a:spLocks/>
          </p:cNvSpPr>
          <p:nvPr/>
        </p:nvSpPr>
        <p:spPr bwMode="auto">
          <a:xfrm>
            <a:off x="3960813" y="4127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17" name="Freeform 74">
            <a:extLst>
              <a:ext uri="{FF2B5EF4-FFF2-40B4-BE49-F238E27FC236}">
                <a16:creationId xmlns:a16="http://schemas.microsoft.com/office/drawing/2014/main" id="{73D4037C-4C61-7B16-1BCE-0ACEE2B15006}"/>
              </a:ext>
            </a:extLst>
          </p:cNvPr>
          <p:cNvSpPr>
            <a:spLocks/>
          </p:cNvSpPr>
          <p:nvPr/>
        </p:nvSpPr>
        <p:spPr bwMode="auto">
          <a:xfrm>
            <a:off x="3960813" y="4000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18" name="Freeform 75">
            <a:extLst>
              <a:ext uri="{FF2B5EF4-FFF2-40B4-BE49-F238E27FC236}">
                <a16:creationId xmlns:a16="http://schemas.microsoft.com/office/drawing/2014/main" id="{90D6D95C-DECC-A99D-FB3D-594B62F2CC06}"/>
              </a:ext>
            </a:extLst>
          </p:cNvPr>
          <p:cNvSpPr>
            <a:spLocks/>
          </p:cNvSpPr>
          <p:nvPr/>
        </p:nvSpPr>
        <p:spPr bwMode="auto">
          <a:xfrm>
            <a:off x="3960813" y="39497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19" name="Freeform 76">
            <a:extLst>
              <a:ext uri="{FF2B5EF4-FFF2-40B4-BE49-F238E27FC236}">
                <a16:creationId xmlns:a16="http://schemas.microsoft.com/office/drawing/2014/main" id="{CEB67C8A-990C-9317-32D1-2215D83C4229}"/>
              </a:ext>
            </a:extLst>
          </p:cNvPr>
          <p:cNvSpPr>
            <a:spLocks/>
          </p:cNvSpPr>
          <p:nvPr/>
        </p:nvSpPr>
        <p:spPr bwMode="auto">
          <a:xfrm>
            <a:off x="3960813" y="3822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20" name="Freeform 77">
            <a:extLst>
              <a:ext uri="{FF2B5EF4-FFF2-40B4-BE49-F238E27FC236}">
                <a16:creationId xmlns:a16="http://schemas.microsoft.com/office/drawing/2014/main" id="{7128D4D9-D9AC-6809-0160-A3F76187F175}"/>
              </a:ext>
            </a:extLst>
          </p:cNvPr>
          <p:cNvSpPr>
            <a:spLocks/>
          </p:cNvSpPr>
          <p:nvPr/>
        </p:nvSpPr>
        <p:spPr bwMode="auto">
          <a:xfrm>
            <a:off x="3960813" y="37846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21" name="Freeform 78">
            <a:extLst>
              <a:ext uri="{FF2B5EF4-FFF2-40B4-BE49-F238E27FC236}">
                <a16:creationId xmlns:a16="http://schemas.microsoft.com/office/drawing/2014/main" id="{24B65F6C-FFF7-481B-E205-580851C65C0B}"/>
              </a:ext>
            </a:extLst>
          </p:cNvPr>
          <p:cNvSpPr>
            <a:spLocks/>
          </p:cNvSpPr>
          <p:nvPr/>
        </p:nvSpPr>
        <p:spPr bwMode="auto">
          <a:xfrm>
            <a:off x="3960813" y="3657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22" name="Freeform 79">
            <a:extLst>
              <a:ext uri="{FF2B5EF4-FFF2-40B4-BE49-F238E27FC236}">
                <a16:creationId xmlns:a16="http://schemas.microsoft.com/office/drawing/2014/main" id="{D1CF3DAA-4E50-0E74-DB01-EEF2DBBC7AD6}"/>
              </a:ext>
            </a:extLst>
          </p:cNvPr>
          <p:cNvSpPr>
            <a:spLocks/>
          </p:cNvSpPr>
          <p:nvPr/>
        </p:nvSpPr>
        <p:spPr bwMode="auto">
          <a:xfrm>
            <a:off x="3960813" y="3619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23" name="Freeform 80">
            <a:extLst>
              <a:ext uri="{FF2B5EF4-FFF2-40B4-BE49-F238E27FC236}">
                <a16:creationId xmlns:a16="http://schemas.microsoft.com/office/drawing/2014/main" id="{56B86E1F-DE5E-146C-0DB7-9BC824143CE7}"/>
              </a:ext>
            </a:extLst>
          </p:cNvPr>
          <p:cNvSpPr>
            <a:spLocks/>
          </p:cNvSpPr>
          <p:nvPr/>
        </p:nvSpPr>
        <p:spPr bwMode="auto">
          <a:xfrm>
            <a:off x="3960813" y="3492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24" name="Freeform 81">
            <a:extLst>
              <a:ext uri="{FF2B5EF4-FFF2-40B4-BE49-F238E27FC236}">
                <a16:creationId xmlns:a16="http://schemas.microsoft.com/office/drawing/2014/main" id="{BBFBE6CF-0A87-DBE7-648A-8F2973A8C5DF}"/>
              </a:ext>
            </a:extLst>
          </p:cNvPr>
          <p:cNvSpPr>
            <a:spLocks/>
          </p:cNvSpPr>
          <p:nvPr/>
        </p:nvSpPr>
        <p:spPr bwMode="auto">
          <a:xfrm>
            <a:off x="3960813" y="34417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25" name="Freeform 82">
            <a:extLst>
              <a:ext uri="{FF2B5EF4-FFF2-40B4-BE49-F238E27FC236}">
                <a16:creationId xmlns:a16="http://schemas.microsoft.com/office/drawing/2014/main" id="{ABAC13F6-8E00-ACFE-9E20-FC224BCB9224}"/>
              </a:ext>
            </a:extLst>
          </p:cNvPr>
          <p:cNvSpPr>
            <a:spLocks/>
          </p:cNvSpPr>
          <p:nvPr/>
        </p:nvSpPr>
        <p:spPr bwMode="auto">
          <a:xfrm>
            <a:off x="3960813" y="3314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26" name="Freeform 83">
            <a:extLst>
              <a:ext uri="{FF2B5EF4-FFF2-40B4-BE49-F238E27FC236}">
                <a16:creationId xmlns:a16="http://schemas.microsoft.com/office/drawing/2014/main" id="{E2FFA003-B5DB-A1E2-7B00-5510F1BB4692}"/>
              </a:ext>
            </a:extLst>
          </p:cNvPr>
          <p:cNvSpPr>
            <a:spLocks/>
          </p:cNvSpPr>
          <p:nvPr/>
        </p:nvSpPr>
        <p:spPr bwMode="auto">
          <a:xfrm>
            <a:off x="3960813" y="32766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27" name="Freeform 84">
            <a:extLst>
              <a:ext uri="{FF2B5EF4-FFF2-40B4-BE49-F238E27FC236}">
                <a16:creationId xmlns:a16="http://schemas.microsoft.com/office/drawing/2014/main" id="{9FC3B0A6-E185-A5EC-44F6-D7287C6D7A3B}"/>
              </a:ext>
            </a:extLst>
          </p:cNvPr>
          <p:cNvSpPr>
            <a:spLocks/>
          </p:cNvSpPr>
          <p:nvPr/>
        </p:nvSpPr>
        <p:spPr bwMode="auto">
          <a:xfrm>
            <a:off x="3960813" y="3149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28" name="Freeform 85">
            <a:extLst>
              <a:ext uri="{FF2B5EF4-FFF2-40B4-BE49-F238E27FC236}">
                <a16:creationId xmlns:a16="http://schemas.microsoft.com/office/drawing/2014/main" id="{BA266C59-888A-812C-0FB5-ED0CD747B03C}"/>
              </a:ext>
            </a:extLst>
          </p:cNvPr>
          <p:cNvSpPr>
            <a:spLocks/>
          </p:cNvSpPr>
          <p:nvPr/>
        </p:nvSpPr>
        <p:spPr bwMode="auto">
          <a:xfrm>
            <a:off x="3960813" y="30988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29" name="Freeform 86">
            <a:extLst>
              <a:ext uri="{FF2B5EF4-FFF2-40B4-BE49-F238E27FC236}">
                <a16:creationId xmlns:a16="http://schemas.microsoft.com/office/drawing/2014/main" id="{C5357048-B6D4-771C-3928-FC5AC83DD81E}"/>
              </a:ext>
            </a:extLst>
          </p:cNvPr>
          <p:cNvSpPr>
            <a:spLocks/>
          </p:cNvSpPr>
          <p:nvPr/>
        </p:nvSpPr>
        <p:spPr bwMode="auto">
          <a:xfrm>
            <a:off x="3960813" y="29718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30" name="Freeform 87">
            <a:extLst>
              <a:ext uri="{FF2B5EF4-FFF2-40B4-BE49-F238E27FC236}">
                <a16:creationId xmlns:a16="http://schemas.microsoft.com/office/drawing/2014/main" id="{D6A60497-E7F3-178B-C8BE-A237D8D51920}"/>
              </a:ext>
            </a:extLst>
          </p:cNvPr>
          <p:cNvSpPr>
            <a:spLocks/>
          </p:cNvSpPr>
          <p:nvPr/>
        </p:nvSpPr>
        <p:spPr bwMode="auto">
          <a:xfrm>
            <a:off x="3960813" y="29337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31" name="Freeform 88">
            <a:extLst>
              <a:ext uri="{FF2B5EF4-FFF2-40B4-BE49-F238E27FC236}">
                <a16:creationId xmlns:a16="http://schemas.microsoft.com/office/drawing/2014/main" id="{45B0A846-AC8F-EF30-9DAD-EAC14857A3F5}"/>
              </a:ext>
            </a:extLst>
          </p:cNvPr>
          <p:cNvSpPr>
            <a:spLocks/>
          </p:cNvSpPr>
          <p:nvPr/>
        </p:nvSpPr>
        <p:spPr bwMode="auto">
          <a:xfrm>
            <a:off x="3960813" y="2806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32" name="Freeform 89">
            <a:extLst>
              <a:ext uri="{FF2B5EF4-FFF2-40B4-BE49-F238E27FC236}">
                <a16:creationId xmlns:a16="http://schemas.microsoft.com/office/drawing/2014/main" id="{4D1FB07B-122E-9901-39A9-80B46916947F}"/>
              </a:ext>
            </a:extLst>
          </p:cNvPr>
          <p:cNvSpPr>
            <a:spLocks/>
          </p:cNvSpPr>
          <p:nvPr/>
        </p:nvSpPr>
        <p:spPr bwMode="auto">
          <a:xfrm>
            <a:off x="3960813" y="27559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33" name="Freeform 90">
            <a:extLst>
              <a:ext uri="{FF2B5EF4-FFF2-40B4-BE49-F238E27FC236}">
                <a16:creationId xmlns:a16="http://schemas.microsoft.com/office/drawing/2014/main" id="{E46FA155-5994-6D27-8AB6-88B76853B378}"/>
              </a:ext>
            </a:extLst>
          </p:cNvPr>
          <p:cNvSpPr>
            <a:spLocks/>
          </p:cNvSpPr>
          <p:nvPr/>
        </p:nvSpPr>
        <p:spPr bwMode="auto">
          <a:xfrm>
            <a:off x="3960813" y="26289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34" name="Freeform 91">
            <a:extLst>
              <a:ext uri="{FF2B5EF4-FFF2-40B4-BE49-F238E27FC236}">
                <a16:creationId xmlns:a16="http://schemas.microsoft.com/office/drawing/2014/main" id="{AAE3A088-F14D-D01C-784A-DDBC62C03924}"/>
              </a:ext>
            </a:extLst>
          </p:cNvPr>
          <p:cNvSpPr>
            <a:spLocks/>
          </p:cNvSpPr>
          <p:nvPr/>
        </p:nvSpPr>
        <p:spPr bwMode="auto">
          <a:xfrm>
            <a:off x="3960813" y="25908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35" name="Freeform 92">
            <a:extLst>
              <a:ext uri="{FF2B5EF4-FFF2-40B4-BE49-F238E27FC236}">
                <a16:creationId xmlns:a16="http://schemas.microsoft.com/office/drawing/2014/main" id="{4AF80601-940C-BE6F-F797-7757A044DFB9}"/>
              </a:ext>
            </a:extLst>
          </p:cNvPr>
          <p:cNvSpPr>
            <a:spLocks/>
          </p:cNvSpPr>
          <p:nvPr/>
        </p:nvSpPr>
        <p:spPr bwMode="auto">
          <a:xfrm>
            <a:off x="3960813" y="24638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36" name="Freeform 93">
            <a:extLst>
              <a:ext uri="{FF2B5EF4-FFF2-40B4-BE49-F238E27FC236}">
                <a16:creationId xmlns:a16="http://schemas.microsoft.com/office/drawing/2014/main" id="{C3680DB9-A3EA-D9BB-0CB5-D165E7901C99}"/>
              </a:ext>
            </a:extLst>
          </p:cNvPr>
          <p:cNvSpPr>
            <a:spLocks/>
          </p:cNvSpPr>
          <p:nvPr/>
        </p:nvSpPr>
        <p:spPr bwMode="auto">
          <a:xfrm>
            <a:off x="3960813" y="24257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37" name="Freeform 94">
            <a:extLst>
              <a:ext uri="{FF2B5EF4-FFF2-40B4-BE49-F238E27FC236}">
                <a16:creationId xmlns:a16="http://schemas.microsoft.com/office/drawing/2014/main" id="{C46CC30A-BACD-D660-89FA-9EF820F8BED5}"/>
              </a:ext>
            </a:extLst>
          </p:cNvPr>
          <p:cNvSpPr>
            <a:spLocks/>
          </p:cNvSpPr>
          <p:nvPr/>
        </p:nvSpPr>
        <p:spPr bwMode="auto">
          <a:xfrm>
            <a:off x="3960813" y="2298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38" name="Freeform 95">
            <a:extLst>
              <a:ext uri="{FF2B5EF4-FFF2-40B4-BE49-F238E27FC236}">
                <a16:creationId xmlns:a16="http://schemas.microsoft.com/office/drawing/2014/main" id="{223852E0-DB97-24BE-BEE7-1550E86C354C}"/>
              </a:ext>
            </a:extLst>
          </p:cNvPr>
          <p:cNvSpPr>
            <a:spLocks/>
          </p:cNvSpPr>
          <p:nvPr/>
        </p:nvSpPr>
        <p:spPr bwMode="auto">
          <a:xfrm>
            <a:off x="3960813" y="22479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39" name="Freeform 96">
            <a:extLst>
              <a:ext uri="{FF2B5EF4-FFF2-40B4-BE49-F238E27FC236}">
                <a16:creationId xmlns:a16="http://schemas.microsoft.com/office/drawing/2014/main" id="{1560F150-A435-A5B4-E13D-EC611C1502B6}"/>
              </a:ext>
            </a:extLst>
          </p:cNvPr>
          <p:cNvSpPr>
            <a:spLocks/>
          </p:cNvSpPr>
          <p:nvPr/>
        </p:nvSpPr>
        <p:spPr bwMode="auto">
          <a:xfrm>
            <a:off x="3960813" y="21209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61540" name="Picture 97">
            <a:extLst>
              <a:ext uri="{FF2B5EF4-FFF2-40B4-BE49-F238E27FC236}">
                <a16:creationId xmlns:a16="http://schemas.microsoft.com/office/drawing/2014/main" id="{E6D7F678-FC37-4C8B-9499-CC91F19496D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541" name="Line 98">
            <a:extLst>
              <a:ext uri="{FF2B5EF4-FFF2-40B4-BE49-F238E27FC236}">
                <a16:creationId xmlns:a16="http://schemas.microsoft.com/office/drawing/2014/main" id="{4BEA20D4-8F5A-7689-E4C0-F3F2A6CD021C}"/>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542" name="Freeform 99">
            <a:extLst>
              <a:ext uri="{FF2B5EF4-FFF2-40B4-BE49-F238E27FC236}">
                <a16:creationId xmlns:a16="http://schemas.microsoft.com/office/drawing/2014/main" id="{28629ECD-C056-FA21-BB1F-64BF51A06F03}"/>
              </a:ext>
            </a:extLst>
          </p:cNvPr>
          <p:cNvSpPr>
            <a:spLocks/>
          </p:cNvSpPr>
          <p:nvPr/>
        </p:nvSpPr>
        <p:spPr bwMode="auto">
          <a:xfrm>
            <a:off x="7351713" y="13970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43" name="Rectangle 100">
            <a:extLst>
              <a:ext uri="{FF2B5EF4-FFF2-40B4-BE49-F238E27FC236}">
                <a16:creationId xmlns:a16="http://schemas.microsoft.com/office/drawing/2014/main" id="{E9FA8DD3-717D-3BD6-EBEE-AE9E6DEC3717}"/>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b="1">
                <a:solidFill>
                  <a:srgbClr val="000000"/>
                </a:solidFill>
                <a:latin typeface="Times" panose="02020603050405020304" pitchFamily="18" charset="0"/>
              </a:rPr>
              <a:t> </a:t>
            </a:r>
          </a:p>
        </p:txBody>
      </p:sp>
      <p:sp>
        <p:nvSpPr>
          <p:cNvPr id="61544" name="Rectangle 101">
            <a:extLst>
              <a:ext uri="{FF2B5EF4-FFF2-40B4-BE49-F238E27FC236}">
                <a16:creationId xmlns:a16="http://schemas.microsoft.com/office/drawing/2014/main" id="{5C631BEA-87A6-C20B-16CD-F537A7072BDD}"/>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45" name="Rectangle 102">
            <a:extLst>
              <a:ext uri="{FF2B5EF4-FFF2-40B4-BE49-F238E27FC236}">
                <a16:creationId xmlns:a16="http://schemas.microsoft.com/office/drawing/2014/main" id="{3E3345A9-1F29-E8D3-B0D9-2100757F138C}"/>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46" name="Rectangle 103">
            <a:extLst>
              <a:ext uri="{FF2B5EF4-FFF2-40B4-BE49-F238E27FC236}">
                <a16:creationId xmlns:a16="http://schemas.microsoft.com/office/drawing/2014/main" id="{7E6E0602-AAF7-CEAF-DE82-4DF66C735C02}"/>
              </a:ext>
            </a:extLst>
          </p:cNvPr>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47" name="Rectangle 104">
            <a:extLst>
              <a:ext uri="{FF2B5EF4-FFF2-40B4-BE49-F238E27FC236}">
                <a16:creationId xmlns:a16="http://schemas.microsoft.com/office/drawing/2014/main" id="{A0A2D6E1-E69F-D965-A2F6-E8333BED404A}"/>
              </a:ext>
            </a:extLst>
          </p:cNvPr>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48" name="Rectangle 105">
            <a:extLst>
              <a:ext uri="{FF2B5EF4-FFF2-40B4-BE49-F238E27FC236}">
                <a16:creationId xmlns:a16="http://schemas.microsoft.com/office/drawing/2014/main" id="{3D2DD7F1-42D7-4AC0-157E-C37D1E9EBAC8}"/>
              </a:ext>
            </a:extLst>
          </p:cNvPr>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rgbClr val="000000"/>
                </a:solidFill>
                <a:latin typeface="Times" panose="02020603050405020304" pitchFamily="18" charset="0"/>
              </a:rPr>
              <a:t>S</a:t>
            </a:r>
          </a:p>
        </p:txBody>
      </p:sp>
      <p:sp>
        <p:nvSpPr>
          <p:cNvPr id="620650" name="Rectangle 106">
            <a:extLst>
              <a:ext uri="{FF2B5EF4-FFF2-40B4-BE49-F238E27FC236}">
                <a16:creationId xmlns:a16="http://schemas.microsoft.com/office/drawing/2014/main" id="{F4A01837-43DE-B14D-EAE3-DD7F90C9C105}"/>
              </a:ext>
            </a:extLst>
          </p:cNvPr>
          <p:cNvSpPr>
            <a:spLocks noChangeArrowheads="1"/>
          </p:cNvSpPr>
          <p:nvPr/>
        </p:nvSpPr>
        <p:spPr bwMode="auto">
          <a:xfrm>
            <a:off x="4900613" y="19685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(2000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20651" name="Rectangle 107">
            <a:extLst>
              <a:ext uri="{FF2B5EF4-FFF2-40B4-BE49-F238E27FC236}">
                <a16:creationId xmlns:a16="http://schemas.microsoft.com/office/drawing/2014/main" id="{6BF7B876-5C90-662A-578E-D83DAE652D3F}"/>
              </a:ext>
            </a:extLst>
          </p:cNvPr>
          <p:cNvSpPr>
            <a:spLocks noChangeArrowheads="1"/>
          </p:cNvSpPr>
          <p:nvPr/>
        </p:nvSpPr>
        <p:spPr bwMode="auto">
          <a:xfrm>
            <a:off x="869950" y="2268538"/>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rPr>
              <a:t>C 7 S J </a:t>
            </a:r>
          </a:p>
        </p:txBody>
      </p:sp>
      <p:sp>
        <p:nvSpPr>
          <p:cNvPr id="620652" name="Rectangle 108">
            <a:extLst>
              <a:ext uri="{FF2B5EF4-FFF2-40B4-BE49-F238E27FC236}">
                <a16:creationId xmlns:a16="http://schemas.microsoft.com/office/drawing/2014/main" id="{B1E7A3B9-873E-285E-7B18-C3B40F6F30FB}"/>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620653" name="Rectangle 109">
            <a:extLst>
              <a:ext uri="{FF2B5EF4-FFF2-40B4-BE49-F238E27FC236}">
                <a16:creationId xmlns:a16="http://schemas.microsoft.com/office/drawing/2014/main" id="{69FBE9D8-333F-2A1B-6E0D-3E9BB4F8CDA4}"/>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rPr>
              <a:t>7 = 4 + 3 </a:t>
            </a:r>
          </a:p>
        </p:txBody>
      </p:sp>
      <p:sp>
        <p:nvSpPr>
          <p:cNvPr id="620654" name="Line 110">
            <a:extLst>
              <a:ext uri="{FF2B5EF4-FFF2-40B4-BE49-F238E27FC236}">
                <a16:creationId xmlns:a16="http://schemas.microsoft.com/office/drawing/2014/main" id="{B763C158-F8B2-A245-6E68-2640656DA52F}"/>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0655" name="Rectangle 111">
            <a:extLst>
              <a:ext uri="{FF2B5EF4-FFF2-40B4-BE49-F238E27FC236}">
                <a16:creationId xmlns:a16="http://schemas.microsoft.com/office/drawing/2014/main" id="{70E985A7-D61C-B75B-B948-5DA786C9F03E}"/>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555" name="Rectangle 112">
            <a:extLst>
              <a:ext uri="{FF2B5EF4-FFF2-40B4-BE49-F238E27FC236}">
                <a16:creationId xmlns:a16="http://schemas.microsoft.com/office/drawing/2014/main" id="{66C3F69E-B79F-6AFC-328C-857C38EE0D70}"/>
              </a:ext>
            </a:extLst>
          </p:cNvPr>
          <p:cNvSpPr>
            <a:spLocks noChangeArrowheads="1"/>
          </p:cNvSpPr>
          <p:nvPr/>
        </p:nvSpPr>
        <p:spPr bwMode="auto">
          <a:xfrm>
            <a:off x="5930900" y="438150"/>
            <a:ext cx="511175" cy="3860800"/>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0657" name="Text Box 113">
            <a:extLst>
              <a:ext uri="{FF2B5EF4-FFF2-40B4-BE49-F238E27FC236}">
                <a16:creationId xmlns:a16="http://schemas.microsoft.com/office/drawing/2014/main" id="{7F6E345A-6288-14D4-65CD-684A8A281BDC}"/>
              </a:ext>
            </a:extLst>
          </p:cNvPr>
          <p:cNvSpPr txBox="1">
            <a:spLocks noChangeArrowheads="1"/>
          </p:cNvSpPr>
          <p:nvPr/>
        </p:nvSpPr>
        <p:spPr bwMode="auto">
          <a:xfrm rot="16200000">
            <a:off x="4529137" y="2117726"/>
            <a:ext cx="33385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a:solidFill>
                  <a:srgbClr val="EEFF4B"/>
                </a:solidFill>
                <a:latin typeface="Kerala" panose="020B0604020202020204" pitchFamily="2" charset="0"/>
              </a:rPr>
              <a:t>3 ØÎâÙBZ</a:t>
            </a:r>
          </a:p>
        </p:txBody>
      </p:sp>
      <p:sp>
        <p:nvSpPr>
          <p:cNvPr id="61557" name="Rectangle 114">
            <a:extLst>
              <a:ext uri="{FF2B5EF4-FFF2-40B4-BE49-F238E27FC236}">
                <a16:creationId xmlns:a16="http://schemas.microsoft.com/office/drawing/2014/main" id="{8EFE0CB5-F7D6-B348-1528-EAC9BD2017D9}"/>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58" name="Rectangle 115">
            <a:extLst>
              <a:ext uri="{FF2B5EF4-FFF2-40B4-BE49-F238E27FC236}">
                <a16:creationId xmlns:a16="http://schemas.microsoft.com/office/drawing/2014/main" id="{8B4903E4-46AC-3AC7-1725-2BCD7F8E5B2E}"/>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0660" name="Text Box 116">
            <a:extLst>
              <a:ext uri="{FF2B5EF4-FFF2-40B4-BE49-F238E27FC236}">
                <a16:creationId xmlns:a16="http://schemas.microsoft.com/office/drawing/2014/main" id="{322BA79E-C085-C943-425E-FF6E131E3341}"/>
              </a:ext>
            </a:extLst>
          </p:cNvPr>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S</a:t>
            </a:r>
          </a:p>
        </p:txBody>
      </p:sp>
      <p:sp>
        <p:nvSpPr>
          <p:cNvPr id="620661" name="Text Box 117">
            <a:extLst>
              <a:ext uri="{FF2B5EF4-FFF2-40B4-BE49-F238E27FC236}">
                <a16:creationId xmlns:a16="http://schemas.microsoft.com/office/drawing/2014/main" id="{756D38FF-2FC3-D3A1-6419-22A9885DA2B1}"/>
              </a:ext>
            </a:extLst>
          </p:cNvPr>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J</a:t>
            </a:r>
          </a:p>
        </p:txBody>
      </p:sp>
      <p:sp>
        <p:nvSpPr>
          <p:cNvPr id="61561" name="Rectangle 118">
            <a:extLst>
              <a:ext uri="{FF2B5EF4-FFF2-40B4-BE49-F238E27FC236}">
                <a16:creationId xmlns:a16="http://schemas.microsoft.com/office/drawing/2014/main" id="{E33E0F9D-8A76-995C-9760-9C55AEC32366}"/>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0663" name="Text Box 119">
            <a:extLst>
              <a:ext uri="{FF2B5EF4-FFF2-40B4-BE49-F238E27FC236}">
                <a16:creationId xmlns:a16="http://schemas.microsoft.com/office/drawing/2014/main" id="{8F176BA6-714C-ADCA-E43E-862AE98DB9CE}"/>
              </a:ext>
            </a:extLst>
          </p:cNvPr>
          <p:cNvSpPr txBox="1">
            <a:spLocks noChangeArrowheads="1"/>
          </p:cNvSpPr>
          <p:nvPr/>
        </p:nvSpPr>
        <p:spPr bwMode="auto">
          <a:xfrm rot="-5388536">
            <a:off x="2653507" y="3821906"/>
            <a:ext cx="210185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EEFF4B"/>
                </a:solidFill>
                <a:latin typeface="Kerala" panose="020B0604020202020204" pitchFamily="2" charset="0"/>
              </a:rPr>
              <a:t>4 ÕcµíÄßµZ</a:t>
            </a:r>
          </a:p>
        </p:txBody>
      </p:sp>
      <p:sp>
        <p:nvSpPr>
          <p:cNvPr id="61563" name="Rectangle 120">
            <a:extLst>
              <a:ext uri="{FF2B5EF4-FFF2-40B4-BE49-F238E27FC236}">
                <a16:creationId xmlns:a16="http://schemas.microsoft.com/office/drawing/2014/main" id="{EE2C2B0B-0398-B609-E8FD-DF4E153FE5E1}"/>
              </a:ext>
            </a:extLst>
          </p:cNvPr>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64" name="Rectangle 121">
            <a:extLst>
              <a:ext uri="{FF2B5EF4-FFF2-40B4-BE49-F238E27FC236}">
                <a16:creationId xmlns:a16="http://schemas.microsoft.com/office/drawing/2014/main" id="{8E800FB9-C4A3-4DF6-F831-90EE57A8C3AB}"/>
              </a:ext>
            </a:extLst>
          </p:cNvPr>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65" name="Rectangle 122">
            <a:extLst>
              <a:ext uri="{FF2B5EF4-FFF2-40B4-BE49-F238E27FC236}">
                <a16:creationId xmlns:a16="http://schemas.microsoft.com/office/drawing/2014/main" id="{90175005-70F0-9934-B2B3-316612829402}"/>
              </a:ext>
            </a:extLst>
          </p:cNvPr>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66" name="Rectangle 123">
            <a:extLst>
              <a:ext uri="{FF2B5EF4-FFF2-40B4-BE49-F238E27FC236}">
                <a16:creationId xmlns:a16="http://schemas.microsoft.com/office/drawing/2014/main" id="{5F7024D5-D521-F089-FCB8-829DFFC41FD0}"/>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0668" name="Text Box 124">
            <a:extLst>
              <a:ext uri="{FF2B5EF4-FFF2-40B4-BE49-F238E27FC236}">
                <a16:creationId xmlns:a16="http://schemas.microsoft.com/office/drawing/2014/main" id="{01DC6740-2BB4-C2D4-97EA-FCB5823C904B}"/>
              </a:ext>
            </a:extLst>
          </p:cNvPr>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C</a:t>
            </a:r>
          </a:p>
        </p:txBody>
      </p:sp>
      <p:sp>
        <p:nvSpPr>
          <p:cNvPr id="61568" name="Freeform 125">
            <a:extLst>
              <a:ext uri="{FF2B5EF4-FFF2-40B4-BE49-F238E27FC236}">
                <a16:creationId xmlns:a16="http://schemas.microsoft.com/office/drawing/2014/main" id="{34F70F22-43FF-EB5D-A7A6-BA2A3896DECE}"/>
              </a:ext>
            </a:extLst>
          </p:cNvPr>
          <p:cNvSpPr>
            <a:spLocks/>
          </p:cNvSpPr>
          <p:nvPr/>
        </p:nvSpPr>
        <p:spPr bwMode="auto">
          <a:xfrm>
            <a:off x="7326313" y="34163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69" name="Freeform 126">
            <a:extLst>
              <a:ext uri="{FF2B5EF4-FFF2-40B4-BE49-F238E27FC236}">
                <a16:creationId xmlns:a16="http://schemas.microsoft.com/office/drawing/2014/main" id="{8D7B700D-DDE6-B311-B02E-5A1AB66C6915}"/>
              </a:ext>
            </a:extLst>
          </p:cNvPr>
          <p:cNvSpPr>
            <a:spLocks/>
          </p:cNvSpPr>
          <p:nvPr/>
        </p:nvSpPr>
        <p:spPr bwMode="auto">
          <a:xfrm>
            <a:off x="7656513" y="17018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70" name="AutoShape 128">
            <a:extLst>
              <a:ext uri="{FF2B5EF4-FFF2-40B4-BE49-F238E27FC236}">
                <a16:creationId xmlns:a16="http://schemas.microsoft.com/office/drawing/2014/main" id="{DB8EBBF7-64AD-7ECB-603D-73A2FACF9D15}"/>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71" name="Freeform 129">
            <a:extLst>
              <a:ext uri="{FF2B5EF4-FFF2-40B4-BE49-F238E27FC236}">
                <a16:creationId xmlns:a16="http://schemas.microsoft.com/office/drawing/2014/main" id="{891E70FC-748B-B566-7259-0CB9AC33D1E2}"/>
              </a:ext>
            </a:extLst>
          </p:cNvPr>
          <p:cNvSpPr>
            <a:spLocks/>
          </p:cNvSpPr>
          <p:nvPr/>
        </p:nvSpPr>
        <p:spPr bwMode="auto">
          <a:xfrm>
            <a:off x="7339013" y="520065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72" name="Rectangle 130">
            <a:extLst>
              <a:ext uri="{FF2B5EF4-FFF2-40B4-BE49-F238E27FC236}">
                <a16:creationId xmlns:a16="http://schemas.microsoft.com/office/drawing/2014/main" id="{A868F7FC-8C81-5376-3A60-6D32BEBAACA8}"/>
              </a:ext>
            </a:extLst>
          </p:cNvPr>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73" name="Freeform 131">
            <a:extLst>
              <a:ext uri="{FF2B5EF4-FFF2-40B4-BE49-F238E27FC236}">
                <a16:creationId xmlns:a16="http://schemas.microsoft.com/office/drawing/2014/main" id="{E3083D30-3CDE-ADCD-3EBA-06898E8C8E77}"/>
              </a:ext>
            </a:extLst>
          </p:cNvPr>
          <p:cNvSpPr>
            <a:spLocks/>
          </p:cNvSpPr>
          <p:nvPr/>
        </p:nvSpPr>
        <p:spPr bwMode="auto">
          <a:xfrm>
            <a:off x="4941888" y="2155825"/>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74" name="AutoShape 132">
            <a:extLst>
              <a:ext uri="{FF2B5EF4-FFF2-40B4-BE49-F238E27FC236}">
                <a16:creationId xmlns:a16="http://schemas.microsoft.com/office/drawing/2014/main" id="{EFAC5E6C-141C-7FD2-9D8B-67C04C3A9FD9}"/>
              </a:ext>
            </a:extLst>
          </p:cNvPr>
          <p:cNvSpPr>
            <a:spLocks noChangeArrowheads="1"/>
          </p:cNvSpPr>
          <p:nvPr/>
        </p:nvSpPr>
        <p:spPr bwMode="auto">
          <a:xfrm>
            <a:off x="4206875" y="2052638"/>
            <a:ext cx="730250" cy="871537"/>
          </a:xfrm>
          <a:prstGeom prst="roundRect">
            <a:avLst>
              <a:gd name="adj" fmla="val 16667"/>
            </a:avLst>
          </a:prstGeom>
          <a:solidFill>
            <a:srgbClr val="FFFF00"/>
          </a:solidFill>
          <a:ln w="38100">
            <a:solidFill>
              <a:srgbClr val="0000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75" name="Rectangle 133">
            <a:extLst>
              <a:ext uri="{FF2B5EF4-FFF2-40B4-BE49-F238E27FC236}">
                <a16:creationId xmlns:a16="http://schemas.microsoft.com/office/drawing/2014/main" id="{99375AD3-9219-BB5B-0075-9D727D2F9C74}"/>
              </a:ext>
            </a:extLst>
          </p:cNvPr>
          <p:cNvSpPr>
            <a:spLocks noChangeArrowheads="1"/>
          </p:cNvSpPr>
          <p:nvPr/>
        </p:nvSpPr>
        <p:spPr bwMode="auto">
          <a:xfrm>
            <a:off x="4203700" y="2243138"/>
            <a:ext cx="952500" cy="1049337"/>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76" name="AutoShape 134">
            <a:extLst>
              <a:ext uri="{FF2B5EF4-FFF2-40B4-BE49-F238E27FC236}">
                <a16:creationId xmlns:a16="http://schemas.microsoft.com/office/drawing/2014/main" id="{61058316-8FDC-0C3F-0ACE-6FF22437EDCA}"/>
              </a:ext>
            </a:extLst>
          </p:cNvPr>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77" name="Rectangle 135">
            <a:extLst>
              <a:ext uri="{FF2B5EF4-FFF2-40B4-BE49-F238E27FC236}">
                <a16:creationId xmlns:a16="http://schemas.microsoft.com/office/drawing/2014/main" id="{89BC9582-08EB-4534-3AF7-6A6E46B337F6}"/>
              </a:ext>
            </a:extLst>
          </p:cNvPr>
          <p:cNvSpPr>
            <a:spLocks noChangeArrowheads="1"/>
          </p:cNvSpPr>
          <p:nvPr/>
        </p:nvSpPr>
        <p:spPr bwMode="auto">
          <a:xfrm>
            <a:off x="6578600" y="1443038"/>
            <a:ext cx="971550" cy="1671637"/>
          </a:xfrm>
          <a:prstGeom prst="rect">
            <a:avLst/>
          </a:prstGeom>
          <a:solidFill>
            <a:srgbClr val="FFFF00"/>
          </a:solidFill>
          <a:ln w="3810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78" name="AutoShape 136">
            <a:extLst>
              <a:ext uri="{FF2B5EF4-FFF2-40B4-BE49-F238E27FC236}">
                <a16:creationId xmlns:a16="http://schemas.microsoft.com/office/drawing/2014/main" id="{E822F3A7-66B4-7AA0-17C6-BD1ABECD10E3}"/>
              </a:ext>
            </a:extLst>
          </p:cNvPr>
          <p:cNvSpPr>
            <a:spLocks noChangeArrowheads="1"/>
          </p:cNvSpPr>
          <p:nvPr/>
        </p:nvSpPr>
        <p:spPr bwMode="auto">
          <a:xfrm>
            <a:off x="6596063" y="1323975"/>
            <a:ext cx="719137" cy="106362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79" name="Rectangle 137">
            <a:extLst>
              <a:ext uri="{FF2B5EF4-FFF2-40B4-BE49-F238E27FC236}">
                <a16:creationId xmlns:a16="http://schemas.microsoft.com/office/drawing/2014/main" id="{1F84CCD8-6EC7-96F6-62DE-6E5576986346}"/>
              </a:ext>
            </a:extLst>
          </p:cNvPr>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80" name="AutoShape 138">
            <a:extLst>
              <a:ext uri="{FF2B5EF4-FFF2-40B4-BE49-F238E27FC236}">
                <a16:creationId xmlns:a16="http://schemas.microsoft.com/office/drawing/2014/main" id="{9B4B4EAD-BFBF-622C-2D7E-0031E9E8C2FF}"/>
              </a:ext>
            </a:extLst>
          </p:cNvPr>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61581" name="Group 139">
            <a:extLst>
              <a:ext uri="{FF2B5EF4-FFF2-40B4-BE49-F238E27FC236}">
                <a16:creationId xmlns:a16="http://schemas.microsoft.com/office/drawing/2014/main" id="{C648A401-B8CC-D7DF-8D35-10F42937155D}"/>
              </a:ext>
            </a:extLst>
          </p:cNvPr>
          <p:cNvGrpSpPr>
            <a:grpSpLocks/>
          </p:cNvGrpSpPr>
          <p:nvPr/>
        </p:nvGrpSpPr>
        <p:grpSpPr bwMode="auto">
          <a:xfrm>
            <a:off x="6591300" y="4418013"/>
            <a:ext cx="952500" cy="527050"/>
            <a:chOff x="4152" y="2783"/>
            <a:chExt cx="600" cy="332"/>
          </a:xfrm>
        </p:grpSpPr>
        <p:sp>
          <p:nvSpPr>
            <p:cNvPr id="61749" name="AutoShape 140">
              <a:extLst>
                <a:ext uri="{FF2B5EF4-FFF2-40B4-BE49-F238E27FC236}">
                  <a16:creationId xmlns:a16="http://schemas.microsoft.com/office/drawing/2014/main" id="{372E2809-2A99-92BB-92AF-3640742FC344}"/>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750" name="Rectangle 141">
              <a:extLst>
                <a:ext uri="{FF2B5EF4-FFF2-40B4-BE49-F238E27FC236}">
                  <a16:creationId xmlns:a16="http://schemas.microsoft.com/office/drawing/2014/main" id="{413B23D6-9B59-CEB3-CD1F-8C3B226020D9}"/>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751" name="AutoShape 142">
              <a:extLst>
                <a:ext uri="{FF2B5EF4-FFF2-40B4-BE49-F238E27FC236}">
                  <a16:creationId xmlns:a16="http://schemas.microsoft.com/office/drawing/2014/main" id="{20BC2647-3E19-053E-D875-9FE383AF3417}"/>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620687" name="Rectangle 143">
            <a:extLst>
              <a:ext uri="{FF2B5EF4-FFF2-40B4-BE49-F238E27FC236}">
                <a16:creationId xmlns:a16="http://schemas.microsoft.com/office/drawing/2014/main" id="{AE936B63-EA97-DC3C-7D1F-4201380F3497}"/>
              </a:ext>
            </a:extLst>
          </p:cNvPr>
          <p:cNvSpPr>
            <a:spLocks noChangeArrowheads="1"/>
          </p:cNvSpPr>
          <p:nvPr/>
        </p:nvSpPr>
        <p:spPr bwMode="auto">
          <a:xfrm>
            <a:off x="4913313" y="42037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(1500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20688" name="Rectangle 144">
            <a:extLst>
              <a:ext uri="{FF2B5EF4-FFF2-40B4-BE49-F238E27FC236}">
                <a16:creationId xmlns:a16="http://schemas.microsoft.com/office/drawing/2014/main" id="{A404DD3B-61C1-FC79-BD5F-583466AB1143}"/>
              </a:ext>
            </a:extLst>
          </p:cNvPr>
          <p:cNvSpPr>
            <a:spLocks noChangeArrowheads="1"/>
          </p:cNvSpPr>
          <p:nvPr/>
        </p:nvSpPr>
        <p:spPr bwMode="auto">
          <a:xfrm>
            <a:off x="7269163" y="4330700"/>
            <a:ext cx="8334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(500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20689" name="Rectangle 145">
            <a:extLst>
              <a:ext uri="{FF2B5EF4-FFF2-40B4-BE49-F238E27FC236}">
                <a16:creationId xmlns:a16="http://schemas.microsoft.com/office/drawing/2014/main" id="{A5208F18-4164-66E0-A6F5-B06CE71CED53}"/>
              </a:ext>
            </a:extLst>
          </p:cNvPr>
          <p:cNvSpPr>
            <a:spLocks noChangeArrowheads="1"/>
          </p:cNvSpPr>
          <p:nvPr/>
        </p:nvSpPr>
        <p:spPr bwMode="auto">
          <a:xfrm>
            <a:off x="7262813" y="12192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(1000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1585" name="Rectangle 146">
            <a:extLst>
              <a:ext uri="{FF2B5EF4-FFF2-40B4-BE49-F238E27FC236}">
                <a16:creationId xmlns:a16="http://schemas.microsoft.com/office/drawing/2014/main" id="{9CDF36BB-B6C4-E246-1A4C-DB70EC77CCCD}"/>
              </a:ext>
            </a:extLst>
          </p:cNvPr>
          <p:cNvSpPr>
            <a:spLocks noChangeArrowheads="1"/>
          </p:cNvSpPr>
          <p:nvPr/>
        </p:nvSpPr>
        <p:spPr bwMode="auto">
          <a:xfrm>
            <a:off x="4156075" y="2060575"/>
            <a:ext cx="6651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¥dÌÙÞ¢</a:t>
            </a:r>
          </a:p>
        </p:txBody>
      </p:sp>
      <p:sp>
        <p:nvSpPr>
          <p:cNvPr id="61586" name="Line 148">
            <a:extLst>
              <a:ext uri="{FF2B5EF4-FFF2-40B4-BE49-F238E27FC236}">
                <a16:creationId xmlns:a16="http://schemas.microsoft.com/office/drawing/2014/main" id="{25A982C1-ECC5-A758-814E-506BA62CD5EF}"/>
              </a:ext>
            </a:extLst>
          </p:cNvPr>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87" name="Line 149">
            <a:extLst>
              <a:ext uri="{FF2B5EF4-FFF2-40B4-BE49-F238E27FC236}">
                <a16:creationId xmlns:a16="http://schemas.microsoft.com/office/drawing/2014/main" id="{93C67D4F-6391-5CE6-B207-F559C452320E}"/>
              </a:ext>
            </a:extLst>
          </p:cNvPr>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88" name="Line 150">
            <a:extLst>
              <a:ext uri="{FF2B5EF4-FFF2-40B4-BE49-F238E27FC236}">
                <a16:creationId xmlns:a16="http://schemas.microsoft.com/office/drawing/2014/main" id="{FE32CB9B-C0D6-2A58-DC29-885D30E403BB}"/>
              </a:ext>
            </a:extLst>
          </p:cNvPr>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89" name="Line 151">
            <a:extLst>
              <a:ext uri="{FF2B5EF4-FFF2-40B4-BE49-F238E27FC236}">
                <a16:creationId xmlns:a16="http://schemas.microsoft.com/office/drawing/2014/main" id="{19B3188D-C48E-D43B-434C-FAC5E1A7F66E}"/>
              </a:ext>
            </a:extLst>
          </p:cNvPr>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90" name="Line 153">
            <a:extLst>
              <a:ext uri="{FF2B5EF4-FFF2-40B4-BE49-F238E27FC236}">
                <a16:creationId xmlns:a16="http://schemas.microsoft.com/office/drawing/2014/main" id="{91DB7CF7-6936-20BC-9E8E-A6DA6700E5DC}"/>
              </a:ext>
            </a:extLst>
          </p:cNvPr>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91" name="Line 154">
            <a:extLst>
              <a:ext uri="{FF2B5EF4-FFF2-40B4-BE49-F238E27FC236}">
                <a16:creationId xmlns:a16="http://schemas.microsoft.com/office/drawing/2014/main" id="{942DCA1B-988F-CBA7-B40D-9501E81DCFB6}"/>
              </a:ext>
            </a:extLst>
          </p:cNvPr>
          <p:cNvSpPr>
            <a:spLocks noChangeShapeType="1"/>
          </p:cNvSpPr>
          <p:nvPr/>
        </p:nvSpPr>
        <p:spPr bwMode="auto">
          <a:xfrm>
            <a:off x="6627813" y="2305050"/>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92" name="Line 157">
            <a:extLst>
              <a:ext uri="{FF2B5EF4-FFF2-40B4-BE49-F238E27FC236}">
                <a16:creationId xmlns:a16="http://schemas.microsoft.com/office/drawing/2014/main" id="{5B26C958-1534-1638-6C3A-AA4F0F7A2400}"/>
              </a:ext>
            </a:extLst>
          </p:cNvPr>
          <p:cNvSpPr>
            <a:spLocks noChangeShapeType="1"/>
          </p:cNvSpPr>
          <p:nvPr/>
        </p:nvSpPr>
        <p:spPr bwMode="auto">
          <a:xfrm>
            <a:off x="6659563" y="38703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93" name="Rectangle 158">
            <a:extLst>
              <a:ext uri="{FF2B5EF4-FFF2-40B4-BE49-F238E27FC236}">
                <a16:creationId xmlns:a16="http://schemas.microsoft.com/office/drawing/2014/main" id="{C027A3C6-3E61-6DC0-B987-9BEF0806F7D1}"/>
              </a:ext>
            </a:extLst>
          </p:cNvPr>
          <p:cNvSpPr>
            <a:spLocks noChangeArrowheads="1"/>
          </p:cNvSpPr>
          <p:nvPr/>
        </p:nvSpPr>
        <p:spPr bwMode="auto">
          <a:xfrm>
            <a:off x="6523038" y="3213100"/>
            <a:ext cx="8207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dÉÕÞØµÞÜ¢</a:t>
            </a:r>
          </a:p>
        </p:txBody>
      </p:sp>
      <p:sp>
        <p:nvSpPr>
          <p:cNvPr id="61594" name="Rectangle 159">
            <a:extLst>
              <a:ext uri="{FF2B5EF4-FFF2-40B4-BE49-F238E27FC236}">
                <a16:creationId xmlns:a16="http://schemas.microsoft.com/office/drawing/2014/main" id="{B9A8EA95-E4D8-BD03-95DC-905C9CC49CF1}"/>
              </a:ext>
            </a:extLst>
          </p:cNvPr>
          <p:cNvSpPr>
            <a:spLocks noChangeArrowheads="1"/>
          </p:cNvSpPr>
          <p:nvPr/>
        </p:nvSpPr>
        <p:spPr bwMode="auto">
          <a:xfrm>
            <a:off x="6523038" y="4394200"/>
            <a:ext cx="9128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ÈßÖÌíÆ µÞÜ¢</a:t>
            </a:r>
          </a:p>
        </p:txBody>
      </p:sp>
      <p:sp>
        <p:nvSpPr>
          <p:cNvPr id="61595" name="Line 160">
            <a:extLst>
              <a:ext uri="{FF2B5EF4-FFF2-40B4-BE49-F238E27FC236}">
                <a16:creationId xmlns:a16="http://schemas.microsoft.com/office/drawing/2014/main" id="{3DBBDC65-8F35-1414-98EA-C39A1C02FDC0}"/>
              </a:ext>
            </a:extLst>
          </p:cNvPr>
          <p:cNvSpPr>
            <a:spLocks noChangeShapeType="1"/>
          </p:cNvSpPr>
          <p:nvPr/>
        </p:nvSpPr>
        <p:spPr bwMode="auto">
          <a:xfrm>
            <a:off x="6630988" y="1593850"/>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96" name="Rectangle 161">
            <a:extLst>
              <a:ext uri="{FF2B5EF4-FFF2-40B4-BE49-F238E27FC236}">
                <a16:creationId xmlns:a16="http://schemas.microsoft.com/office/drawing/2014/main" id="{7B57340B-CAEF-EEB0-B7E7-74495BE1ABF8}"/>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97" name="AutoShape 162">
            <a:extLst>
              <a:ext uri="{FF2B5EF4-FFF2-40B4-BE49-F238E27FC236}">
                <a16:creationId xmlns:a16="http://schemas.microsoft.com/office/drawing/2014/main" id="{7FBFD5F5-A646-BDEF-2E8F-A3EACD5B1803}"/>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98" name="Rectangle 163">
            <a:extLst>
              <a:ext uri="{FF2B5EF4-FFF2-40B4-BE49-F238E27FC236}">
                <a16:creationId xmlns:a16="http://schemas.microsoft.com/office/drawing/2014/main" id="{569B07CD-BAA9-CEBE-E9C9-E226DBE845D2}"/>
              </a:ext>
            </a:extLst>
          </p:cNvPr>
          <p:cNvSpPr>
            <a:spLocks noChangeArrowheads="1"/>
          </p:cNvSpPr>
          <p:nvPr/>
        </p:nvSpPr>
        <p:spPr bwMode="auto">
          <a:xfrm>
            <a:off x="6610350" y="5102225"/>
            <a:ext cx="571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400">
                <a:solidFill>
                  <a:schemeClr val="bg2"/>
                </a:solidFill>
                <a:latin typeface="Kerala" pitchFamily="2" charset="0"/>
              </a:rPr>
              <a:t>çÏÖá</a:t>
            </a:r>
          </a:p>
        </p:txBody>
      </p:sp>
      <p:sp>
        <p:nvSpPr>
          <p:cNvPr id="61599" name="Line 164">
            <a:extLst>
              <a:ext uri="{FF2B5EF4-FFF2-40B4-BE49-F238E27FC236}">
                <a16:creationId xmlns:a16="http://schemas.microsoft.com/office/drawing/2014/main" id="{600BDECF-0975-ABBF-9CB9-05415F118D92}"/>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00" name="Line 165">
            <a:extLst>
              <a:ext uri="{FF2B5EF4-FFF2-40B4-BE49-F238E27FC236}">
                <a16:creationId xmlns:a16="http://schemas.microsoft.com/office/drawing/2014/main" id="{2404DD0D-E35F-D151-B8E9-741BFAD7F8BB}"/>
              </a:ext>
            </a:extLst>
          </p:cNvPr>
          <p:cNvSpPr>
            <a:spLocks noChangeShapeType="1"/>
          </p:cNvSpPr>
          <p:nvPr/>
        </p:nvSpPr>
        <p:spPr bwMode="auto">
          <a:xfrm>
            <a:off x="6669088" y="58801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01" name="Line 166">
            <a:extLst>
              <a:ext uri="{FF2B5EF4-FFF2-40B4-BE49-F238E27FC236}">
                <a16:creationId xmlns:a16="http://schemas.microsoft.com/office/drawing/2014/main" id="{9F045AFF-BCC3-6AA6-9B4E-1E8284324538}"/>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02" name="Line 167">
            <a:extLst>
              <a:ext uri="{FF2B5EF4-FFF2-40B4-BE49-F238E27FC236}">
                <a16:creationId xmlns:a16="http://schemas.microsoft.com/office/drawing/2014/main" id="{8CFB7892-326B-ED35-ABB3-CBD920EE0FE4}"/>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03" name="AutoShape 168">
            <a:extLst>
              <a:ext uri="{FF2B5EF4-FFF2-40B4-BE49-F238E27FC236}">
                <a16:creationId xmlns:a16="http://schemas.microsoft.com/office/drawing/2014/main" id="{1AF0B189-5186-5EDB-9BCE-9E9F60EDE4E7}"/>
              </a:ext>
            </a:extLst>
          </p:cNvPr>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04" name="Rectangle 169">
            <a:extLst>
              <a:ext uri="{FF2B5EF4-FFF2-40B4-BE49-F238E27FC236}">
                <a16:creationId xmlns:a16="http://schemas.microsoft.com/office/drawing/2014/main" id="{63C660DA-C736-CCE0-89C0-8E0F57CB1EE3}"/>
              </a:ext>
            </a:extLst>
          </p:cNvPr>
          <p:cNvSpPr>
            <a:spLocks noChangeArrowheads="1"/>
          </p:cNvSpPr>
          <p:nvPr/>
        </p:nvSpPr>
        <p:spPr bwMode="auto">
          <a:xfrm>
            <a:off x="6592888" y="741363"/>
            <a:ext cx="952500" cy="442912"/>
          </a:xfrm>
          <a:prstGeom prst="rect">
            <a:avLst/>
          </a:prstGeom>
          <a:solidFill>
            <a:srgbClr val="FFFF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05" name="AutoShape 170">
            <a:extLst>
              <a:ext uri="{FF2B5EF4-FFF2-40B4-BE49-F238E27FC236}">
                <a16:creationId xmlns:a16="http://schemas.microsoft.com/office/drawing/2014/main" id="{71D4B35F-FF43-5FFA-1FC8-2AA3C850475D}"/>
              </a:ext>
            </a:extLst>
          </p:cNvPr>
          <p:cNvSpPr>
            <a:spLocks noChangeArrowheads="1"/>
          </p:cNvSpPr>
          <p:nvPr/>
        </p:nvSpPr>
        <p:spPr bwMode="auto">
          <a:xfrm>
            <a:off x="6613525" y="647700"/>
            <a:ext cx="692150" cy="25082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06" name="Rectangle 171">
            <a:extLst>
              <a:ext uri="{FF2B5EF4-FFF2-40B4-BE49-F238E27FC236}">
                <a16:creationId xmlns:a16="http://schemas.microsoft.com/office/drawing/2014/main" id="{F4D4A357-8A49-2392-0033-CA0594EA48E2}"/>
              </a:ext>
            </a:extLst>
          </p:cNvPr>
          <p:cNvSpPr>
            <a:spLocks noChangeArrowheads="1"/>
          </p:cNvSpPr>
          <p:nvPr/>
        </p:nvSpPr>
        <p:spPr bwMode="auto">
          <a:xfrm>
            <a:off x="6599238" y="561975"/>
            <a:ext cx="815975" cy="271463"/>
          </a:xfrm>
          <a:prstGeom prst="rect">
            <a:avLst/>
          </a:prstGeom>
          <a:solidFill>
            <a:srgbClr val="FFFF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bg2"/>
                </a:solidFill>
                <a:latin typeface="Kerala" pitchFamily="2" charset="0"/>
              </a:rPr>
              <a:t>¥øÞ¼µÄb¢</a:t>
            </a:r>
          </a:p>
        </p:txBody>
      </p:sp>
      <p:sp>
        <p:nvSpPr>
          <p:cNvPr id="61607" name="Line 172">
            <a:extLst>
              <a:ext uri="{FF2B5EF4-FFF2-40B4-BE49-F238E27FC236}">
                <a16:creationId xmlns:a16="http://schemas.microsoft.com/office/drawing/2014/main" id="{DD756A13-1E95-67A4-CB5F-EE94128053BD}"/>
              </a:ext>
            </a:extLst>
          </p:cNvPr>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08" name="Line 173">
            <a:extLst>
              <a:ext uri="{FF2B5EF4-FFF2-40B4-BE49-F238E27FC236}">
                <a16:creationId xmlns:a16="http://schemas.microsoft.com/office/drawing/2014/main" id="{FCC6D928-8C7C-CCB5-E4A8-5F3207CC5FEB}"/>
              </a:ext>
            </a:extLst>
          </p:cNvPr>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09" name="Rectangle 174">
            <a:extLst>
              <a:ext uri="{FF2B5EF4-FFF2-40B4-BE49-F238E27FC236}">
                <a16:creationId xmlns:a16="http://schemas.microsoft.com/office/drawing/2014/main" id="{67BC33EA-23E2-C0B3-BCBF-5744094E21B9}"/>
              </a:ext>
            </a:extLst>
          </p:cNvPr>
          <p:cNvSpPr>
            <a:spLocks noChangeArrowheads="1"/>
          </p:cNvSpPr>
          <p:nvPr/>
        </p:nvSpPr>
        <p:spPr bwMode="auto">
          <a:xfrm>
            <a:off x="6580188" y="1266825"/>
            <a:ext cx="773112" cy="2714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bg2"/>
                </a:solidFill>
                <a:latin typeface="Kerala" pitchFamily="2" charset="0"/>
              </a:rPr>
              <a:t>øÞ¼ÍøÃ¢</a:t>
            </a:r>
            <a:endParaRPr lang="en-US" altLang="en-US" sz="900" b="1">
              <a:solidFill>
                <a:schemeClr val="bg2"/>
              </a:solidFill>
              <a:latin typeface="Chicago" charset="0"/>
            </a:endParaRPr>
          </a:p>
        </p:txBody>
      </p:sp>
      <p:sp>
        <p:nvSpPr>
          <p:cNvPr id="61610" name="Line 175">
            <a:extLst>
              <a:ext uri="{FF2B5EF4-FFF2-40B4-BE49-F238E27FC236}">
                <a16:creationId xmlns:a16="http://schemas.microsoft.com/office/drawing/2014/main" id="{29025884-B924-7CF1-F46B-AE90A781ED7A}"/>
              </a:ext>
            </a:extLst>
          </p:cNvPr>
          <p:cNvSpPr>
            <a:spLocks noChangeShapeType="1"/>
          </p:cNvSpPr>
          <p:nvPr/>
        </p:nvSpPr>
        <p:spPr bwMode="auto">
          <a:xfrm>
            <a:off x="4262438" y="2613025"/>
            <a:ext cx="83185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11" name="Line 176">
            <a:extLst>
              <a:ext uri="{FF2B5EF4-FFF2-40B4-BE49-F238E27FC236}">
                <a16:creationId xmlns:a16="http://schemas.microsoft.com/office/drawing/2014/main" id="{CC04341C-5072-E19A-56D0-0073E31201B9}"/>
              </a:ext>
            </a:extLst>
          </p:cNvPr>
          <p:cNvSpPr>
            <a:spLocks noChangeShapeType="1"/>
          </p:cNvSpPr>
          <p:nvPr/>
        </p:nvSpPr>
        <p:spPr bwMode="auto">
          <a:xfrm>
            <a:off x="4262438" y="280987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12" name="Line 177">
            <a:extLst>
              <a:ext uri="{FF2B5EF4-FFF2-40B4-BE49-F238E27FC236}">
                <a16:creationId xmlns:a16="http://schemas.microsoft.com/office/drawing/2014/main" id="{3C13DD23-E1DB-6D3B-3A57-48E214200262}"/>
              </a:ext>
            </a:extLst>
          </p:cNvPr>
          <p:cNvSpPr>
            <a:spLocks noChangeShapeType="1"/>
          </p:cNvSpPr>
          <p:nvPr/>
        </p:nvSpPr>
        <p:spPr bwMode="auto">
          <a:xfrm>
            <a:off x="4259263" y="24225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13" name="Line 178">
            <a:extLst>
              <a:ext uri="{FF2B5EF4-FFF2-40B4-BE49-F238E27FC236}">
                <a16:creationId xmlns:a16="http://schemas.microsoft.com/office/drawing/2014/main" id="{8312F4BB-79C4-2FCA-366B-4168E10195AC}"/>
              </a:ext>
            </a:extLst>
          </p:cNvPr>
          <p:cNvSpPr>
            <a:spLocks noChangeShapeType="1"/>
          </p:cNvSpPr>
          <p:nvPr/>
        </p:nvSpPr>
        <p:spPr bwMode="auto">
          <a:xfrm flipV="1">
            <a:off x="4256088" y="2997200"/>
            <a:ext cx="83820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14" name="Line 179">
            <a:extLst>
              <a:ext uri="{FF2B5EF4-FFF2-40B4-BE49-F238E27FC236}">
                <a16:creationId xmlns:a16="http://schemas.microsoft.com/office/drawing/2014/main" id="{90414198-3AC1-0775-13DC-1713E38067A9}"/>
              </a:ext>
            </a:extLst>
          </p:cNvPr>
          <p:cNvSpPr>
            <a:spLocks noChangeShapeType="1"/>
          </p:cNvSpPr>
          <p:nvPr/>
        </p:nvSpPr>
        <p:spPr bwMode="auto">
          <a:xfrm flipV="1">
            <a:off x="4252913" y="3182938"/>
            <a:ext cx="846137"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15" name="Line 180">
            <a:extLst>
              <a:ext uri="{FF2B5EF4-FFF2-40B4-BE49-F238E27FC236}">
                <a16:creationId xmlns:a16="http://schemas.microsoft.com/office/drawing/2014/main" id="{24884549-8519-E962-8F1E-38F179CDAAE3}"/>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616" name="Group 181">
            <a:extLst>
              <a:ext uri="{FF2B5EF4-FFF2-40B4-BE49-F238E27FC236}">
                <a16:creationId xmlns:a16="http://schemas.microsoft.com/office/drawing/2014/main" id="{0B0D9C7D-024C-5D02-FAF3-D8A588CDD9C8}"/>
              </a:ext>
            </a:extLst>
          </p:cNvPr>
          <p:cNvGrpSpPr>
            <a:grpSpLocks/>
          </p:cNvGrpSpPr>
          <p:nvPr/>
        </p:nvGrpSpPr>
        <p:grpSpPr bwMode="auto">
          <a:xfrm>
            <a:off x="4187825" y="563563"/>
            <a:ext cx="952500" cy="1316037"/>
            <a:chOff x="2663" y="408"/>
            <a:chExt cx="600" cy="716"/>
          </a:xfrm>
        </p:grpSpPr>
        <p:sp>
          <p:nvSpPr>
            <p:cNvPr id="61746" name="AutoShape 182">
              <a:extLst>
                <a:ext uri="{FF2B5EF4-FFF2-40B4-BE49-F238E27FC236}">
                  <a16:creationId xmlns:a16="http://schemas.microsoft.com/office/drawing/2014/main" id="{C5E52D81-35A3-59B0-2FB4-153C4E829227}"/>
                </a:ext>
              </a:extLst>
            </p:cNvPr>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747" name="Rectangle 183">
              <a:extLst>
                <a:ext uri="{FF2B5EF4-FFF2-40B4-BE49-F238E27FC236}">
                  <a16:creationId xmlns:a16="http://schemas.microsoft.com/office/drawing/2014/main" id="{78BC84C2-9613-BFCB-3E30-0302FF5FA7BB}"/>
                </a:ext>
              </a:extLst>
            </p:cNvPr>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748" name="AutoShape 184">
              <a:extLst>
                <a:ext uri="{FF2B5EF4-FFF2-40B4-BE49-F238E27FC236}">
                  <a16:creationId xmlns:a16="http://schemas.microsoft.com/office/drawing/2014/main" id="{93F6EF9D-D706-9A6C-10C6-B960DCA50650}"/>
                </a:ext>
              </a:extLst>
            </p:cNvPr>
            <p:cNvSpPr>
              <a:spLocks noChangeArrowheads="1"/>
            </p:cNvSpPr>
            <p:nvPr/>
          </p:nvSpPr>
          <p:spPr bwMode="auto">
            <a:xfrm>
              <a:off x="2676" y="420"/>
              <a:ext cx="436" cy="59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61617" name="Line 185">
            <a:extLst>
              <a:ext uri="{FF2B5EF4-FFF2-40B4-BE49-F238E27FC236}">
                <a16:creationId xmlns:a16="http://schemas.microsoft.com/office/drawing/2014/main" id="{24A74518-0552-D109-4F2F-E678684BBE98}"/>
              </a:ext>
            </a:extLst>
          </p:cNvPr>
          <p:cNvSpPr>
            <a:spLocks noChangeShapeType="1"/>
          </p:cNvSpPr>
          <p:nvPr/>
        </p:nvSpPr>
        <p:spPr bwMode="auto">
          <a:xfrm>
            <a:off x="4233863" y="10223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18" name="Line 186">
            <a:extLst>
              <a:ext uri="{FF2B5EF4-FFF2-40B4-BE49-F238E27FC236}">
                <a16:creationId xmlns:a16="http://schemas.microsoft.com/office/drawing/2014/main" id="{74767B8C-27EE-4464-F8B5-A0522FC84381}"/>
              </a:ext>
            </a:extLst>
          </p:cNvPr>
          <p:cNvSpPr>
            <a:spLocks noChangeShapeType="1"/>
          </p:cNvSpPr>
          <p:nvPr/>
        </p:nvSpPr>
        <p:spPr bwMode="auto">
          <a:xfrm>
            <a:off x="4233863" y="1187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19" name="Line 187">
            <a:extLst>
              <a:ext uri="{FF2B5EF4-FFF2-40B4-BE49-F238E27FC236}">
                <a16:creationId xmlns:a16="http://schemas.microsoft.com/office/drawing/2014/main" id="{D21CF975-5320-EC91-433C-775A7F0DCCA4}"/>
              </a:ext>
            </a:extLst>
          </p:cNvPr>
          <p:cNvSpPr>
            <a:spLocks noChangeShapeType="1"/>
          </p:cNvSpPr>
          <p:nvPr/>
        </p:nvSpPr>
        <p:spPr bwMode="auto">
          <a:xfrm>
            <a:off x="4233863" y="13398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20" name="Line 188">
            <a:extLst>
              <a:ext uri="{FF2B5EF4-FFF2-40B4-BE49-F238E27FC236}">
                <a16:creationId xmlns:a16="http://schemas.microsoft.com/office/drawing/2014/main" id="{E066C2F7-75A1-84C2-C333-39E9486CBC0E}"/>
              </a:ext>
            </a:extLst>
          </p:cNvPr>
          <p:cNvSpPr>
            <a:spLocks noChangeShapeType="1"/>
          </p:cNvSpPr>
          <p:nvPr/>
        </p:nvSpPr>
        <p:spPr bwMode="auto">
          <a:xfrm>
            <a:off x="4238625" y="15049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21" name="Line 189">
            <a:extLst>
              <a:ext uri="{FF2B5EF4-FFF2-40B4-BE49-F238E27FC236}">
                <a16:creationId xmlns:a16="http://schemas.microsoft.com/office/drawing/2014/main" id="{834204A4-D470-B1CC-DAE8-CC071FFA03B7}"/>
              </a:ext>
            </a:extLst>
          </p:cNvPr>
          <p:cNvSpPr>
            <a:spLocks noChangeShapeType="1"/>
          </p:cNvSpPr>
          <p:nvPr/>
        </p:nvSpPr>
        <p:spPr bwMode="auto">
          <a:xfrm>
            <a:off x="4233863" y="16700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22" name="Line 190">
            <a:extLst>
              <a:ext uri="{FF2B5EF4-FFF2-40B4-BE49-F238E27FC236}">
                <a16:creationId xmlns:a16="http://schemas.microsoft.com/office/drawing/2014/main" id="{783798F1-AF2C-F2ED-7493-F5BD49A9200C}"/>
              </a:ext>
            </a:extLst>
          </p:cNvPr>
          <p:cNvSpPr>
            <a:spLocks noChangeShapeType="1"/>
          </p:cNvSpPr>
          <p:nvPr/>
        </p:nvSpPr>
        <p:spPr bwMode="auto">
          <a:xfrm>
            <a:off x="4233863" y="1822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23" name="Rectangle 191">
            <a:extLst>
              <a:ext uri="{FF2B5EF4-FFF2-40B4-BE49-F238E27FC236}">
                <a16:creationId xmlns:a16="http://schemas.microsoft.com/office/drawing/2014/main" id="{988D1934-51C8-BAC1-ED0B-6C9B358886F2}"/>
              </a:ext>
            </a:extLst>
          </p:cNvPr>
          <p:cNvSpPr>
            <a:spLocks noChangeArrowheads="1"/>
          </p:cNvSpPr>
          <p:nvPr/>
        </p:nvSpPr>
        <p:spPr bwMode="auto">
          <a:xfrm>
            <a:off x="4237038" y="854075"/>
            <a:ext cx="8477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¥Æc ÉÞÉ¢</a:t>
            </a:r>
          </a:p>
        </p:txBody>
      </p:sp>
      <p:sp>
        <p:nvSpPr>
          <p:cNvPr id="61624" name="Rectangle 192">
            <a:extLst>
              <a:ext uri="{FF2B5EF4-FFF2-40B4-BE49-F238E27FC236}">
                <a16:creationId xmlns:a16="http://schemas.microsoft.com/office/drawing/2014/main" id="{506A9204-1A58-EA28-7D20-207576FB72F1}"/>
              </a:ext>
            </a:extLst>
          </p:cNvPr>
          <p:cNvSpPr>
            <a:spLocks noChangeArrowheads="1"/>
          </p:cNvSpPr>
          <p:nvPr/>
        </p:nvSpPr>
        <p:spPr bwMode="auto">
          <a:xfrm>
            <a:off x="4127500" y="996950"/>
            <a:ext cx="10572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ØáÕßçÖ×¢</a:t>
            </a:r>
          </a:p>
        </p:txBody>
      </p:sp>
      <p:sp>
        <p:nvSpPr>
          <p:cNvPr id="61625" name="Rectangle 193">
            <a:extLst>
              <a:ext uri="{FF2B5EF4-FFF2-40B4-BE49-F238E27FC236}">
                <a16:creationId xmlns:a16="http://schemas.microsoft.com/office/drawing/2014/main" id="{2324073E-B243-4C37-8BC9-6297BE0D4110}"/>
              </a:ext>
            </a:extLst>
          </p:cNvPr>
          <p:cNvSpPr>
            <a:spLocks noChangeArrowheads="1"/>
          </p:cNvSpPr>
          <p:nvPr/>
        </p:nvSpPr>
        <p:spPr bwMode="auto">
          <a:xfrm>
            <a:off x="4230688" y="1171575"/>
            <a:ext cx="9112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µá¿á¢Ì¢</a:t>
            </a:r>
          </a:p>
        </p:txBody>
      </p:sp>
      <p:sp>
        <p:nvSpPr>
          <p:cNvPr id="61626" name="Rectangle 194">
            <a:extLst>
              <a:ext uri="{FF2B5EF4-FFF2-40B4-BE49-F238E27FC236}">
                <a16:creationId xmlns:a16="http://schemas.microsoft.com/office/drawing/2014/main" id="{D38BD76A-768E-DD37-A1A6-06DD80C42926}"/>
              </a:ext>
            </a:extLst>
          </p:cNvPr>
          <p:cNvSpPr>
            <a:spLocks noChangeArrowheads="1"/>
          </p:cNvSpPr>
          <p:nvPr/>
        </p:nvSpPr>
        <p:spPr bwMode="auto">
          <a:xfrm>
            <a:off x="4098925" y="1346200"/>
            <a:ext cx="11207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µáÜÉÞÄµX</a:t>
            </a:r>
          </a:p>
        </p:txBody>
      </p:sp>
      <p:sp>
        <p:nvSpPr>
          <p:cNvPr id="61627" name="Rectangle 195">
            <a:extLst>
              <a:ext uri="{FF2B5EF4-FFF2-40B4-BE49-F238E27FC236}">
                <a16:creationId xmlns:a16="http://schemas.microsoft.com/office/drawing/2014/main" id="{A2FBE045-4C31-0232-D852-3E8A4B42CBDC}"/>
              </a:ext>
            </a:extLst>
          </p:cNvPr>
          <p:cNvSpPr>
            <a:spLocks noChangeArrowheads="1"/>
          </p:cNvSpPr>
          <p:nvPr/>
        </p:nvSpPr>
        <p:spPr bwMode="auto">
          <a:xfrm>
            <a:off x="4170363" y="1489075"/>
            <a:ext cx="1081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dÉ{ÏÕá¢ ÎÝÕßÜïá¢</a:t>
            </a:r>
          </a:p>
        </p:txBody>
      </p:sp>
      <p:sp>
        <p:nvSpPr>
          <p:cNvPr id="61628" name="Rectangle 196">
            <a:extLst>
              <a:ext uri="{FF2B5EF4-FFF2-40B4-BE49-F238E27FC236}">
                <a16:creationId xmlns:a16="http://schemas.microsoft.com/office/drawing/2014/main" id="{DB1AC18A-146F-14A3-1245-98E72C793D00}"/>
              </a:ext>
            </a:extLst>
          </p:cNvPr>
          <p:cNvSpPr>
            <a:spLocks noChangeArrowheads="1"/>
          </p:cNvSpPr>
          <p:nvPr/>
        </p:nvSpPr>
        <p:spPr bwMode="auto">
          <a:xfrm>
            <a:off x="4119563" y="1644650"/>
            <a:ext cx="11207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ÌÞçÌW ç·ÞÉáø¢</a:t>
            </a:r>
          </a:p>
        </p:txBody>
      </p:sp>
      <p:sp>
        <p:nvSpPr>
          <p:cNvPr id="61629" name="Rectangle 197">
            <a:extLst>
              <a:ext uri="{FF2B5EF4-FFF2-40B4-BE49-F238E27FC236}">
                <a16:creationId xmlns:a16="http://schemas.microsoft.com/office/drawing/2014/main" id="{A1398BA3-3654-D1A4-F6D5-94B048AB9C07}"/>
              </a:ext>
            </a:extLst>
          </p:cNvPr>
          <p:cNvSpPr>
            <a:spLocks noChangeArrowheads="1"/>
          </p:cNvSpPr>
          <p:nvPr/>
        </p:nvSpPr>
        <p:spPr bwMode="auto">
          <a:xfrm>
            <a:off x="4138613" y="546100"/>
            <a:ext cx="7143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Øã×í¿ßMí</a:t>
            </a:r>
          </a:p>
        </p:txBody>
      </p:sp>
      <p:sp>
        <p:nvSpPr>
          <p:cNvPr id="61630" name="Rectangle 198">
            <a:extLst>
              <a:ext uri="{FF2B5EF4-FFF2-40B4-BE49-F238E27FC236}">
                <a16:creationId xmlns:a16="http://schemas.microsoft.com/office/drawing/2014/main" id="{A4120BAC-E78E-354C-8B9C-719E99EE5703}"/>
              </a:ext>
            </a:extLst>
          </p:cNvPr>
          <p:cNvSpPr>
            <a:spLocks noChangeArrowheads="1"/>
          </p:cNvSpPr>
          <p:nvPr/>
        </p:nvSpPr>
        <p:spPr bwMode="auto">
          <a:xfrm>
            <a:off x="4130675" y="727075"/>
            <a:ext cx="9842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¦ÆÕá¢ ÙÕîÏá¢</a:t>
            </a:r>
          </a:p>
        </p:txBody>
      </p:sp>
      <p:sp>
        <p:nvSpPr>
          <p:cNvPr id="61631" name="Line 199">
            <a:extLst>
              <a:ext uri="{FF2B5EF4-FFF2-40B4-BE49-F238E27FC236}">
                <a16:creationId xmlns:a16="http://schemas.microsoft.com/office/drawing/2014/main" id="{1BE4CC95-2C01-FF74-1AE5-00D5B130A886}"/>
              </a:ext>
            </a:extLst>
          </p:cNvPr>
          <p:cNvSpPr>
            <a:spLocks noChangeShapeType="1"/>
          </p:cNvSpPr>
          <p:nvPr/>
        </p:nvSpPr>
        <p:spPr bwMode="auto">
          <a:xfrm>
            <a:off x="4233863" y="8890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32" name="Line 200">
            <a:extLst>
              <a:ext uri="{FF2B5EF4-FFF2-40B4-BE49-F238E27FC236}">
                <a16:creationId xmlns:a16="http://schemas.microsoft.com/office/drawing/2014/main" id="{B94AEC22-DBDC-B7A0-DE78-4EB23A7725D0}"/>
              </a:ext>
            </a:extLst>
          </p:cNvPr>
          <p:cNvSpPr>
            <a:spLocks noChangeShapeType="1"/>
          </p:cNvSpPr>
          <p:nvPr/>
        </p:nvSpPr>
        <p:spPr bwMode="auto">
          <a:xfrm>
            <a:off x="6659563" y="36671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33" name="Line 201">
            <a:extLst>
              <a:ext uri="{FF2B5EF4-FFF2-40B4-BE49-F238E27FC236}">
                <a16:creationId xmlns:a16="http://schemas.microsoft.com/office/drawing/2014/main" id="{7A8C3012-8E3C-E0D1-9B34-5CE170BBC4EC}"/>
              </a:ext>
            </a:extLst>
          </p:cNvPr>
          <p:cNvSpPr>
            <a:spLocks noChangeShapeType="1"/>
          </p:cNvSpPr>
          <p:nvPr/>
        </p:nvSpPr>
        <p:spPr bwMode="auto">
          <a:xfrm>
            <a:off x="6659563" y="40608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34" name="Line 202">
            <a:extLst>
              <a:ext uri="{FF2B5EF4-FFF2-40B4-BE49-F238E27FC236}">
                <a16:creationId xmlns:a16="http://schemas.microsoft.com/office/drawing/2014/main" id="{427DA773-035A-6FC0-D933-9430704FB548}"/>
              </a:ext>
            </a:extLst>
          </p:cNvPr>
          <p:cNvSpPr>
            <a:spLocks noChangeShapeType="1"/>
          </p:cNvSpPr>
          <p:nvPr/>
        </p:nvSpPr>
        <p:spPr bwMode="auto">
          <a:xfrm>
            <a:off x="6659563" y="42513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35" name="Line 203">
            <a:extLst>
              <a:ext uri="{FF2B5EF4-FFF2-40B4-BE49-F238E27FC236}">
                <a16:creationId xmlns:a16="http://schemas.microsoft.com/office/drawing/2014/main" id="{2FC707D0-E782-A27D-190D-48511C8E8713}"/>
              </a:ext>
            </a:extLst>
          </p:cNvPr>
          <p:cNvSpPr>
            <a:spLocks noChangeShapeType="1"/>
          </p:cNvSpPr>
          <p:nvPr/>
        </p:nvSpPr>
        <p:spPr bwMode="auto">
          <a:xfrm>
            <a:off x="6669088" y="5740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36" name="Line 204">
            <a:extLst>
              <a:ext uri="{FF2B5EF4-FFF2-40B4-BE49-F238E27FC236}">
                <a16:creationId xmlns:a16="http://schemas.microsoft.com/office/drawing/2014/main" id="{0ACD5B87-FC0C-3EA9-E3C6-3AA29E49EEF5}"/>
              </a:ext>
            </a:extLst>
          </p:cNvPr>
          <p:cNvSpPr>
            <a:spLocks noChangeShapeType="1"/>
          </p:cNvSpPr>
          <p:nvPr/>
        </p:nvSpPr>
        <p:spPr bwMode="auto">
          <a:xfrm>
            <a:off x="6643688" y="56007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37" name="Line 205">
            <a:extLst>
              <a:ext uri="{FF2B5EF4-FFF2-40B4-BE49-F238E27FC236}">
                <a16:creationId xmlns:a16="http://schemas.microsoft.com/office/drawing/2014/main" id="{DA1F7B03-4F73-1789-C403-94EFEAEA2370}"/>
              </a:ext>
            </a:extLst>
          </p:cNvPr>
          <p:cNvSpPr>
            <a:spLocks noChangeShapeType="1"/>
          </p:cNvSpPr>
          <p:nvPr/>
        </p:nvSpPr>
        <p:spPr bwMode="auto">
          <a:xfrm>
            <a:off x="6646863" y="4873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38" name="Line 206">
            <a:extLst>
              <a:ext uri="{FF2B5EF4-FFF2-40B4-BE49-F238E27FC236}">
                <a16:creationId xmlns:a16="http://schemas.microsoft.com/office/drawing/2014/main" id="{88770C45-F33B-8C37-E804-3F9ABFA50750}"/>
              </a:ext>
            </a:extLst>
          </p:cNvPr>
          <p:cNvSpPr>
            <a:spLocks noChangeShapeType="1"/>
          </p:cNvSpPr>
          <p:nvPr/>
        </p:nvSpPr>
        <p:spPr bwMode="auto">
          <a:xfrm>
            <a:off x="6646863" y="47212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751" name="Text Box 207">
            <a:extLst>
              <a:ext uri="{FF2B5EF4-FFF2-40B4-BE49-F238E27FC236}">
                <a16:creationId xmlns:a16="http://schemas.microsoft.com/office/drawing/2014/main" id="{83A4CE69-B389-39B3-A17F-AA0869270F48}"/>
              </a:ext>
            </a:extLst>
          </p:cNvPr>
          <p:cNvSpPr txBox="1">
            <a:spLocks noChangeArrowheads="1"/>
          </p:cNvSpPr>
          <p:nvPr/>
        </p:nvSpPr>
        <p:spPr bwMode="auto">
          <a:xfrm>
            <a:off x="7502525" y="6164263"/>
            <a:ext cx="1524000" cy="446087"/>
          </a:xfrm>
          <a:prstGeom prst="rect">
            <a:avLst/>
          </a:prstGeom>
          <a:noFill/>
          <a:ln w="12700">
            <a:noFill/>
            <a:miter lim="800000"/>
            <a:headEnd/>
            <a:tailEnd/>
          </a:ln>
          <a:effectLst/>
        </p:spPr>
        <p:txBody>
          <a:bodyPr>
            <a:spAutoFit/>
          </a:bodyPr>
          <a:lstStyle/>
          <a:p>
            <a:pPr algn="ctr">
              <a:spcBef>
                <a:spcPct val="50000"/>
              </a:spcBef>
              <a:defRPr/>
            </a:pPr>
            <a:endParaRPr lang="id-ID" b="1">
              <a:solidFill>
                <a:schemeClr val="hlink"/>
              </a:solidFill>
              <a:effectLst>
                <a:outerShdw blurRad="38100" dist="38100" dir="2700000" algn="tl">
                  <a:srgbClr val="000000"/>
                </a:outerShdw>
              </a:effectLst>
              <a:latin typeface="Comic Sans MS" charset="0"/>
              <a:ea typeface="+mn-ea"/>
            </a:endParaRPr>
          </a:p>
        </p:txBody>
      </p:sp>
      <p:sp>
        <p:nvSpPr>
          <p:cNvPr id="61640" name="Text Box 208">
            <a:extLst>
              <a:ext uri="{FF2B5EF4-FFF2-40B4-BE49-F238E27FC236}">
                <a16:creationId xmlns:a16="http://schemas.microsoft.com/office/drawing/2014/main" id="{1CDD33A9-D7DE-3B59-76E9-B26DD358F7AF}"/>
              </a:ext>
            </a:extLst>
          </p:cNvPr>
          <p:cNvSpPr txBox="1">
            <a:spLocks noChangeArrowheads="1"/>
          </p:cNvSpPr>
          <p:nvPr/>
        </p:nvSpPr>
        <p:spPr bwMode="auto">
          <a:xfrm>
            <a:off x="1789113" y="-28575"/>
            <a:ext cx="2908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600">
                <a:solidFill>
                  <a:schemeClr val="tx1"/>
                </a:solidFill>
                <a:latin typeface="Kerala" pitchFamily="2" charset="0"/>
              </a:rPr>
              <a:t>©ÜíÉJß</a:t>
            </a:r>
            <a:r>
              <a:rPr lang="en-US" altLang="en-US" sz="1600" b="1">
                <a:solidFill>
                  <a:schemeClr val="tx1"/>
                </a:solidFill>
              </a:rPr>
              <a:t>. - </a:t>
            </a:r>
            <a:r>
              <a:rPr lang="en-US" altLang="en-US" sz="1600">
                <a:solidFill>
                  <a:schemeClr val="tx1"/>
                </a:solidFill>
                <a:latin typeface="Kerala" pitchFamily="2" charset="0"/>
              </a:rPr>
              <a:t>æÈæÙÎcÞÕí</a:t>
            </a:r>
            <a:endParaRPr lang="en-US" altLang="en-US" sz="1600" b="1">
              <a:solidFill>
                <a:schemeClr val="tx1"/>
              </a:solidFill>
            </a:endParaRPr>
          </a:p>
        </p:txBody>
      </p:sp>
      <p:sp>
        <p:nvSpPr>
          <p:cNvPr id="61641" name="Text Box 209">
            <a:extLst>
              <a:ext uri="{FF2B5EF4-FFF2-40B4-BE49-F238E27FC236}">
                <a16:creationId xmlns:a16="http://schemas.microsoft.com/office/drawing/2014/main" id="{FB10109C-810E-8C73-CCC1-F07521F51F8F}"/>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id-ID" altLang="en-US">
              <a:solidFill>
                <a:srgbClr val="FFA27C"/>
              </a:solidFill>
              <a:latin typeface="B VAG Rounded Bold" charset="0"/>
            </a:endParaRPr>
          </a:p>
        </p:txBody>
      </p:sp>
      <p:sp>
        <p:nvSpPr>
          <p:cNvPr id="61642" name="Text Box 210">
            <a:extLst>
              <a:ext uri="{FF2B5EF4-FFF2-40B4-BE49-F238E27FC236}">
                <a16:creationId xmlns:a16="http://schemas.microsoft.com/office/drawing/2014/main" id="{16449254-0836-CC65-B48E-DD8862F351A4}"/>
              </a:ext>
            </a:extLst>
          </p:cNvPr>
          <p:cNvSpPr txBox="1">
            <a:spLocks noChangeArrowheads="1"/>
          </p:cNvSpPr>
          <p:nvPr/>
        </p:nvSpPr>
        <p:spPr bwMode="auto">
          <a:xfrm>
            <a:off x="8885238" y="61944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id-ID" altLang="en-US">
              <a:solidFill>
                <a:srgbClr val="FFA27C"/>
              </a:solidFill>
              <a:latin typeface="B VAG Rounded Bold" charset="0"/>
            </a:endParaRPr>
          </a:p>
        </p:txBody>
      </p:sp>
      <p:sp>
        <p:nvSpPr>
          <p:cNvPr id="620755" name="Rectangle 211">
            <a:extLst>
              <a:ext uri="{FF2B5EF4-FFF2-40B4-BE49-F238E27FC236}">
                <a16:creationId xmlns:a16="http://schemas.microsoft.com/office/drawing/2014/main" id="{FDA037B3-BFB1-64F5-53B7-396206A85200}"/>
              </a:ext>
            </a:extLst>
          </p:cNvPr>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53</a:t>
            </a:r>
          </a:p>
        </p:txBody>
      </p:sp>
      <p:sp>
        <p:nvSpPr>
          <p:cNvPr id="61644" name="Text Box 212">
            <a:extLst>
              <a:ext uri="{FF2B5EF4-FFF2-40B4-BE49-F238E27FC236}">
                <a16:creationId xmlns:a16="http://schemas.microsoft.com/office/drawing/2014/main" id="{BB2B2F17-552E-7182-9C8C-1799421722B6}"/>
              </a:ext>
            </a:extLst>
          </p:cNvPr>
          <p:cNvSpPr txBox="1">
            <a:spLocks noChangeArrowheads="1"/>
          </p:cNvSpPr>
          <p:nvPr/>
        </p:nvSpPr>
        <p:spPr bwMode="auto">
          <a:xfrm>
            <a:off x="6865938" y="6242050"/>
            <a:ext cx="18907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Kerala" pitchFamily="2" charset="0"/>
              </a:rPr>
              <a:t>ÙÞXÁí ÌáAí çÉ¼í</a:t>
            </a:r>
            <a:r>
              <a:rPr lang="en-US" altLang="en-US" sz="1200" b="1">
                <a:solidFill>
                  <a:schemeClr val="tx1"/>
                </a:solidFill>
                <a:latin typeface="Arial" panose="020B0604020202020204" pitchFamily="34" charset="0"/>
              </a:rPr>
              <a:t>. 32-37</a:t>
            </a:r>
          </a:p>
        </p:txBody>
      </p:sp>
      <p:sp>
        <p:nvSpPr>
          <p:cNvPr id="61645" name="Freeform 267">
            <a:extLst>
              <a:ext uri="{FF2B5EF4-FFF2-40B4-BE49-F238E27FC236}">
                <a16:creationId xmlns:a16="http://schemas.microsoft.com/office/drawing/2014/main" id="{73090AB4-8A06-52AD-7159-493B339A156B}"/>
              </a:ext>
            </a:extLst>
          </p:cNvPr>
          <p:cNvSpPr>
            <a:spLocks/>
          </p:cNvSpPr>
          <p:nvPr/>
        </p:nvSpPr>
        <p:spPr bwMode="auto">
          <a:xfrm>
            <a:off x="2638425" y="2260600"/>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46" name="Freeform 268">
            <a:extLst>
              <a:ext uri="{FF2B5EF4-FFF2-40B4-BE49-F238E27FC236}">
                <a16:creationId xmlns:a16="http://schemas.microsoft.com/office/drawing/2014/main" id="{14177D18-A997-6EF1-01E6-524B3E43A0E1}"/>
              </a:ext>
            </a:extLst>
          </p:cNvPr>
          <p:cNvSpPr>
            <a:spLocks/>
          </p:cNvSpPr>
          <p:nvPr/>
        </p:nvSpPr>
        <p:spPr bwMode="auto">
          <a:xfrm>
            <a:off x="2520950" y="3673475"/>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47" name="Rectangle 269">
            <a:extLst>
              <a:ext uri="{FF2B5EF4-FFF2-40B4-BE49-F238E27FC236}">
                <a16:creationId xmlns:a16="http://schemas.microsoft.com/office/drawing/2014/main" id="{C432481B-7980-4E3A-2989-ABC39C4E6D06}"/>
              </a:ext>
            </a:extLst>
          </p:cNvPr>
          <p:cNvSpPr>
            <a:spLocks noChangeArrowheads="1"/>
          </p:cNvSpPr>
          <p:nvPr/>
        </p:nvSpPr>
        <p:spPr bwMode="auto">
          <a:xfrm>
            <a:off x="4440238" y="38100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48" name="Freeform 270">
            <a:extLst>
              <a:ext uri="{FF2B5EF4-FFF2-40B4-BE49-F238E27FC236}">
                <a16:creationId xmlns:a16="http://schemas.microsoft.com/office/drawing/2014/main" id="{645D8B2E-148C-3642-67AC-B767A0D97D9D}"/>
              </a:ext>
            </a:extLst>
          </p:cNvPr>
          <p:cNvSpPr>
            <a:spLocks/>
          </p:cNvSpPr>
          <p:nvPr/>
        </p:nvSpPr>
        <p:spPr bwMode="auto">
          <a:xfrm>
            <a:off x="2516188" y="3633788"/>
            <a:ext cx="234950" cy="120650"/>
          </a:xfrm>
          <a:custGeom>
            <a:avLst/>
            <a:gdLst>
              <a:gd name="T0" fmla="*/ 424602004 w 129"/>
              <a:gd name="T1" fmla="*/ 291007800 h 49"/>
              <a:gd name="T2" fmla="*/ 0 w 129"/>
              <a:gd name="T3" fmla="*/ 291007800 h 49"/>
              <a:gd name="T4" fmla="*/ 0 w 129"/>
              <a:gd name="T5" fmla="*/ 0 h 49"/>
              <a:gd name="T6" fmla="*/ 424602004 w 129"/>
              <a:gd name="T7" fmla="*/ 2910078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49" name="AutoShape 271">
            <a:extLst>
              <a:ext uri="{FF2B5EF4-FFF2-40B4-BE49-F238E27FC236}">
                <a16:creationId xmlns:a16="http://schemas.microsoft.com/office/drawing/2014/main" id="{6BDCE12E-A132-AFDD-04D6-5E282CE3516B}"/>
              </a:ext>
            </a:extLst>
          </p:cNvPr>
          <p:cNvSpPr>
            <a:spLocks noChangeArrowheads="1"/>
          </p:cNvSpPr>
          <p:nvPr/>
        </p:nvSpPr>
        <p:spPr bwMode="auto">
          <a:xfrm>
            <a:off x="4276725" y="3495675"/>
            <a:ext cx="730250" cy="290513"/>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50" name="Rectangle 272">
            <a:extLst>
              <a:ext uri="{FF2B5EF4-FFF2-40B4-BE49-F238E27FC236}">
                <a16:creationId xmlns:a16="http://schemas.microsoft.com/office/drawing/2014/main" id="{956BBE2A-2AC2-EFE4-8E90-9BACADA190FA}"/>
              </a:ext>
            </a:extLst>
          </p:cNvPr>
          <p:cNvSpPr>
            <a:spLocks noChangeArrowheads="1"/>
          </p:cNvSpPr>
          <p:nvPr/>
        </p:nvSpPr>
        <p:spPr bwMode="auto">
          <a:xfrm>
            <a:off x="4278313" y="3554413"/>
            <a:ext cx="952500" cy="498475"/>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51" name="Rectangle 273">
            <a:extLst>
              <a:ext uri="{FF2B5EF4-FFF2-40B4-BE49-F238E27FC236}">
                <a16:creationId xmlns:a16="http://schemas.microsoft.com/office/drawing/2014/main" id="{9C6D9730-78C8-CC94-ABE6-7D7F95763603}"/>
              </a:ext>
            </a:extLst>
          </p:cNvPr>
          <p:cNvSpPr>
            <a:spLocks noChangeArrowheads="1"/>
          </p:cNvSpPr>
          <p:nvPr/>
        </p:nvSpPr>
        <p:spPr bwMode="auto">
          <a:xfrm>
            <a:off x="4424363" y="383063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52" name="AutoShape 274">
            <a:extLst>
              <a:ext uri="{FF2B5EF4-FFF2-40B4-BE49-F238E27FC236}">
                <a16:creationId xmlns:a16="http://schemas.microsoft.com/office/drawing/2014/main" id="{05439CCE-CFA0-1121-52A6-5A053419B027}"/>
              </a:ext>
            </a:extLst>
          </p:cNvPr>
          <p:cNvSpPr>
            <a:spLocks noChangeArrowheads="1"/>
          </p:cNvSpPr>
          <p:nvPr/>
        </p:nvSpPr>
        <p:spPr bwMode="auto">
          <a:xfrm>
            <a:off x="4298950" y="3438525"/>
            <a:ext cx="688975" cy="29051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53" name="Rectangle 275">
            <a:extLst>
              <a:ext uri="{FF2B5EF4-FFF2-40B4-BE49-F238E27FC236}">
                <a16:creationId xmlns:a16="http://schemas.microsoft.com/office/drawing/2014/main" id="{8003A797-D552-A481-20C3-612C5DC372AD}"/>
              </a:ext>
            </a:extLst>
          </p:cNvPr>
          <p:cNvSpPr>
            <a:spLocks noChangeArrowheads="1"/>
          </p:cNvSpPr>
          <p:nvPr/>
        </p:nvSpPr>
        <p:spPr bwMode="auto">
          <a:xfrm>
            <a:off x="4360863" y="5100638"/>
            <a:ext cx="2952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40</a:t>
            </a:r>
          </a:p>
        </p:txBody>
      </p:sp>
      <p:sp>
        <p:nvSpPr>
          <p:cNvPr id="61654" name="AutoShape 276">
            <a:extLst>
              <a:ext uri="{FF2B5EF4-FFF2-40B4-BE49-F238E27FC236}">
                <a16:creationId xmlns:a16="http://schemas.microsoft.com/office/drawing/2014/main" id="{99E91FEA-1AB9-18CD-9685-A1FE6ADE6573}"/>
              </a:ext>
            </a:extLst>
          </p:cNvPr>
          <p:cNvSpPr>
            <a:spLocks noChangeArrowheads="1"/>
          </p:cNvSpPr>
          <p:nvPr/>
        </p:nvSpPr>
        <p:spPr bwMode="auto">
          <a:xfrm>
            <a:off x="4241800" y="4432300"/>
            <a:ext cx="730250" cy="336550"/>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55" name="Rectangle 277">
            <a:extLst>
              <a:ext uri="{FF2B5EF4-FFF2-40B4-BE49-F238E27FC236}">
                <a16:creationId xmlns:a16="http://schemas.microsoft.com/office/drawing/2014/main" id="{E8791487-4F0D-3DDC-CC17-0E9CE0FB4B37}"/>
              </a:ext>
            </a:extLst>
          </p:cNvPr>
          <p:cNvSpPr>
            <a:spLocks noChangeArrowheads="1"/>
          </p:cNvSpPr>
          <p:nvPr/>
        </p:nvSpPr>
        <p:spPr bwMode="auto">
          <a:xfrm>
            <a:off x="4222750" y="4432300"/>
            <a:ext cx="952500" cy="1143000"/>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56" name="AutoShape 278">
            <a:extLst>
              <a:ext uri="{FF2B5EF4-FFF2-40B4-BE49-F238E27FC236}">
                <a16:creationId xmlns:a16="http://schemas.microsoft.com/office/drawing/2014/main" id="{56CCE41B-88D3-BB76-EA5E-E9523F295506}"/>
              </a:ext>
            </a:extLst>
          </p:cNvPr>
          <p:cNvSpPr>
            <a:spLocks noChangeArrowheads="1"/>
          </p:cNvSpPr>
          <p:nvPr/>
        </p:nvSpPr>
        <p:spPr bwMode="auto">
          <a:xfrm>
            <a:off x="4243388" y="4302125"/>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57" name="Freeform 279">
            <a:extLst>
              <a:ext uri="{FF2B5EF4-FFF2-40B4-BE49-F238E27FC236}">
                <a16:creationId xmlns:a16="http://schemas.microsoft.com/office/drawing/2014/main" id="{A70210A9-25F8-8340-3190-2F4168B5AD5D}"/>
              </a:ext>
            </a:extLst>
          </p:cNvPr>
          <p:cNvSpPr>
            <a:spLocks/>
          </p:cNvSpPr>
          <p:nvPr/>
        </p:nvSpPr>
        <p:spPr bwMode="auto">
          <a:xfrm>
            <a:off x="2524125" y="5892800"/>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58" name="Freeform 280">
            <a:extLst>
              <a:ext uri="{FF2B5EF4-FFF2-40B4-BE49-F238E27FC236}">
                <a16:creationId xmlns:a16="http://schemas.microsoft.com/office/drawing/2014/main" id="{D9C1C240-45B0-DDE5-709A-39441138CB5A}"/>
              </a:ext>
            </a:extLst>
          </p:cNvPr>
          <p:cNvSpPr>
            <a:spLocks/>
          </p:cNvSpPr>
          <p:nvPr/>
        </p:nvSpPr>
        <p:spPr bwMode="auto">
          <a:xfrm>
            <a:off x="2519363" y="5853113"/>
            <a:ext cx="234950" cy="120650"/>
          </a:xfrm>
          <a:custGeom>
            <a:avLst/>
            <a:gdLst>
              <a:gd name="T0" fmla="*/ 424602004 w 129"/>
              <a:gd name="T1" fmla="*/ 291007800 h 49"/>
              <a:gd name="T2" fmla="*/ 0 w 129"/>
              <a:gd name="T3" fmla="*/ 291007800 h 49"/>
              <a:gd name="T4" fmla="*/ 0 w 129"/>
              <a:gd name="T5" fmla="*/ 0 h 49"/>
              <a:gd name="T6" fmla="*/ 424602004 w 129"/>
              <a:gd name="T7" fmla="*/ 2910078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659" name="AutoShape 281">
            <a:extLst>
              <a:ext uri="{FF2B5EF4-FFF2-40B4-BE49-F238E27FC236}">
                <a16:creationId xmlns:a16="http://schemas.microsoft.com/office/drawing/2014/main" id="{C8C4AC77-F186-9DF3-12F6-389AD944C45D}"/>
              </a:ext>
            </a:extLst>
          </p:cNvPr>
          <p:cNvSpPr>
            <a:spLocks noChangeArrowheads="1"/>
          </p:cNvSpPr>
          <p:nvPr/>
        </p:nvSpPr>
        <p:spPr bwMode="auto">
          <a:xfrm>
            <a:off x="4357688" y="5837238"/>
            <a:ext cx="736600" cy="290512"/>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60" name="Rectangle 282">
            <a:extLst>
              <a:ext uri="{FF2B5EF4-FFF2-40B4-BE49-F238E27FC236}">
                <a16:creationId xmlns:a16="http://schemas.microsoft.com/office/drawing/2014/main" id="{3B229D9E-A611-7C5E-541B-2352094F9870}"/>
              </a:ext>
            </a:extLst>
          </p:cNvPr>
          <p:cNvSpPr>
            <a:spLocks noChangeArrowheads="1"/>
          </p:cNvSpPr>
          <p:nvPr/>
        </p:nvSpPr>
        <p:spPr bwMode="auto">
          <a:xfrm>
            <a:off x="4229100" y="5826125"/>
            <a:ext cx="952500" cy="498475"/>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61" name="Rectangle 283">
            <a:extLst>
              <a:ext uri="{FF2B5EF4-FFF2-40B4-BE49-F238E27FC236}">
                <a16:creationId xmlns:a16="http://schemas.microsoft.com/office/drawing/2014/main" id="{77ADAE0E-D0F2-5B0C-9E79-48F5CEBD2EBA}"/>
              </a:ext>
            </a:extLst>
          </p:cNvPr>
          <p:cNvSpPr>
            <a:spLocks noChangeArrowheads="1"/>
          </p:cNvSpPr>
          <p:nvPr/>
        </p:nvSpPr>
        <p:spPr bwMode="auto">
          <a:xfrm>
            <a:off x="4497388" y="6069013"/>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62" name="AutoShape 284">
            <a:extLst>
              <a:ext uri="{FF2B5EF4-FFF2-40B4-BE49-F238E27FC236}">
                <a16:creationId xmlns:a16="http://schemas.microsoft.com/office/drawing/2014/main" id="{DEF3E780-3A73-111E-A92D-2E5B466D12EB}"/>
              </a:ext>
            </a:extLst>
          </p:cNvPr>
          <p:cNvSpPr>
            <a:spLocks noChangeArrowheads="1"/>
          </p:cNvSpPr>
          <p:nvPr/>
        </p:nvSpPr>
        <p:spPr bwMode="auto">
          <a:xfrm>
            <a:off x="4249738" y="57038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63" name="Rectangle 285">
            <a:extLst>
              <a:ext uri="{FF2B5EF4-FFF2-40B4-BE49-F238E27FC236}">
                <a16:creationId xmlns:a16="http://schemas.microsoft.com/office/drawing/2014/main" id="{FADB5A7E-77B9-86F8-05BD-E69236335556}"/>
              </a:ext>
            </a:extLst>
          </p:cNvPr>
          <p:cNvSpPr>
            <a:spLocks noChangeArrowheads="1"/>
          </p:cNvSpPr>
          <p:nvPr/>
        </p:nvSpPr>
        <p:spPr bwMode="auto">
          <a:xfrm>
            <a:off x="4508500" y="2633663"/>
            <a:ext cx="3302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664" name="Rectangle 286">
            <a:extLst>
              <a:ext uri="{FF2B5EF4-FFF2-40B4-BE49-F238E27FC236}">
                <a16:creationId xmlns:a16="http://schemas.microsoft.com/office/drawing/2014/main" id="{16F3DEB7-A0BB-B244-03BE-0923DADB797E}"/>
              </a:ext>
            </a:extLst>
          </p:cNvPr>
          <p:cNvSpPr>
            <a:spLocks noChangeArrowheads="1"/>
          </p:cNvSpPr>
          <p:nvPr/>
        </p:nvSpPr>
        <p:spPr bwMode="auto">
          <a:xfrm>
            <a:off x="4364038" y="2411413"/>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L - S - B</a:t>
            </a:r>
          </a:p>
        </p:txBody>
      </p:sp>
      <p:sp>
        <p:nvSpPr>
          <p:cNvPr id="61665" name="Rectangle 287">
            <a:extLst>
              <a:ext uri="{FF2B5EF4-FFF2-40B4-BE49-F238E27FC236}">
                <a16:creationId xmlns:a16="http://schemas.microsoft.com/office/drawing/2014/main" id="{E5823D96-F1F6-78D4-9959-3B0F20C81D1B}"/>
              </a:ext>
            </a:extLst>
          </p:cNvPr>
          <p:cNvSpPr>
            <a:spLocks noChangeArrowheads="1"/>
          </p:cNvSpPr>
          <p:nvPr/>
        </p:nvSpPr>
        <p:spPr bwMode="auto">
          <a:xfrm>
            <a:off x="4357688" y="2792413"/>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J - E</a:t>
            </a:r>
          </a:p>
        </p:txBody>
      </p:sp>
      <p:sp>
        <p:nvSpPr>
          <p:cNvPr id="61666" name="Rectangle 288">
            <a:extLst>
              <a:ext uri="{FF2B5EF4-FFF2-40B4-BE49-F238E27FC236}">
                <a16:creationId xmlns:a16="http://schemas.microsoft.com/office/drawing/2014/main" id="{30EC3108-A0E1-9C67-C8BD-937DD1C00A53}"/>
              </a:ext>
            </a:extLst>
          </p:cNvPr>
          <p:cNvSpPr>
            <a:spLocks noChangeArrowheads="1"/>
          </p:cNvSpPr>
          <p:nvPr/>
        </p:nvSpPr>
        <p:spPr bwMode="auto">
          <a:xfrm>
            <a:off x="4411663" y="2984500"/>
            <a:ext cx="320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12</a:t>
            </a:r>
          </a:p>
        </p:txBody>
      </p:sp>
      <p:sp>
        <p:nvSpPr>
          <p:cNvPr id="61667" name="Rectangle 289">
            <a:extLst>
              <a:ext uri="{FF2B5EF4-FFF2-40B4-BE49-F238E27FC236}">
                <a16:creationId xmlns:a16="http://schemas.microsoft.com/office/drawing/2014/main" id="{60E847CA-7EA5-9892-9588-CAF626D2F751}"/>
              </a:ext>
            </a:extLst>
          </p:cNvPr>
          <p:cNvSpPr>
            <a:spLocks noChangeArrowheads="1"/>
          </p:cNvSpPr>
          <p:nvPr/>
        </p:nvSpPr>
        <p:spPr bwMode="auto">
          <a:xfrm>
            <a:off x="4237038" y="2198688"/>
            <a:ext cx="4333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Õß{ß</a:t>
            </a:r>
          </a:p>
        </p:txBody>
      </p:sp>
      <p:sp>
        <p:nvSpPr>
          <p:cNvPr id="61668" name="Rectangle 290">
            <a:extLst>
              <a:ext uri="{FF2B5EF4-FFF2-40B4-BE49-F238E27FC236}">
                <a16:creationId xmlns:a16="http://schemas.microsoft.com/office/drawing/2014/main" id="{B8338499-7B15-85CF-0CA4-0093C69CEDD2}"/>
              </a:ext>
            </a:extLst>
          </p:cNvPr>
          <p:cNvSpPr>
            <a:spLocks noChangeArrowheads="1"/>
          </p:cNvSpPr>
          <p:nvPr/>
        </p:nvSpPr>
        <p:spPr bwMode="auto">
          <a:xfrm>
            <a:off x="4410075" y="2605088"/>
            <a:ext cx="3635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I - I</a:t>
            </a:r>
          </a:p>
        </p:txBody>
      </p:sp>
      <p:sp>
        <p:nvSpPr>
          <p:cNvPr id="61669" name="Line 291">
            <a:extLst>
              <a:ext uri="{FF2B5EF4-FFF2-40B4-BE49-F238E27FC236}">
                <a16:creationId xmlns:a16="http://schemas.microsoft.com/office/drawing/2014/main" id="{72ABE326-D443-B3E2-3570-D09FC20954E3}"/>
              </a:ext>
            </a:extLst>
          </p:cNvPr>
          <p:cNvSpPr>
            <a:spLocks noChangeShapeType="1"/>
          </p:cNvSpPr>
          <p:nvPr/>
        </p:nvSpPr>
        <p:spPr bwMode="auto">
          <a:xfrm>
            <a:off x="4322763" y="37909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70" name="Line 292">
            <a:extLst>
              <a:ext uri="{FF2B5EF4-FFF2-40B4-BE49-F238E27FC236}">
                <a16:creationId xmlns:a16="http://schemas.microsoft.com/office/drawing/2014/main" id="{0A13837A-8059-6C7B-6A4B-E1ABB4F4B464}"/>
              </a:ext>
            </a:extLst>
          </p:cNvPr>
          <p:cNvSpPr>
            <a:spLocks noChangeShapeType="1"/>
          </p:cNvSpPr>
          <p:nvPr/>
        </p:nvSpPr>
        <p:spPr bwMode="auto">
          <a:xfrm>
            <a:off x="4319588" y="3976688"/>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71" name="Rectangle 293">
            <a:extLst>
              <a:ext uri="{FF2B5EF4-FFF2-40B4-BE49-F238E27FC236}">
                <a16:creationId xmlns:a16="http://schemas.microsoft.com/office/drawing/2014/main" id="{79EA75EA-4759-5A07-047E-CBA45E2E2843}"/>
              </a:ext>
            </a:extLst>
          </p:cNvPr>
          <p:cNvSpPr>
            <a:spLocks noChangeArrowheads="1"/>
          </p:cNvSpPr>
          <p:nvPr/>
        </p:nvSpPr>
        <p:spPr bwMode="auto">
          <a:xfrm>
            <a:off x="4348163" y="3486150"/>
            <a:ext cx="7842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çÏÞæØËí</a:t>
            </a:r>
            <a:endParaRPr lang="en-US" altLang="en-US" sz="1200" b="1">
              <a:solidFill>
                <a:srgbClr val="000000"/>
              </a:solidFill>
              <a:latin typeface="Chicago" charset="0"/>
            </a:endParaRPr>
          </a:p>
        </p:txBody>
      </p:sp>
      <p:sp>
        <p:nvSpPr>
          <p:cNvPr id="61672" name="Rectangle 294">
            <a:extLst>
              <a:ext uri="{FF2B5EF4-FFF2-40B4-BE49-F238E27FC236}">
                <a16:creationId xmlns:a16="http://schemas.microsoft.com/office/drawing/2014/main" id="{3B1103F6-7193-C8C8-6500-6794C12CA946}"/>
              </a:ext>
            </a:extLst>
          </p:cNvPr>
          <p:cNvSpPr>
            <a:spLocks noChangeArrowheads="1"/>
          </p:cNvSpPr>
          <p:nvPr/>
        </p:nvSpPr>
        <p:spPr bwMode="auto">
          <a:xfrm>
            <a:off x="4254500" y="3636963"/>
            <a:ext cx="7556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   </a:t>
            </a:r>
            <a:r>
              <a:rPr lang="en-US" altLang="en-US" sz="1000">
                <a:solidFill>
                  <a:srgbClr val="000000"/>
                </a:solidFill>
                <a:latin typeface="Kerala" pitchFamily="2" charset="0"/>
              </a:rPr>
              <a:t>¥¿ßÎJ¢</a:t>
            </a:r>
            <a:endParaRPr lang="en-US" altLang="en-US" sz="1000" b="1">
              <a:solidFill>
                <a:srgbClr val="000000"/>
              </a:solidFill>
              <a:latin typeface="Helvetica" pitchFamily="2" charset="0"/>
            </a:endParaRPr>
          </a:p>
        </p:txBody>
      </p:sp>
      <p:sp>
        <p:nvSpPr>
          <p:cNvPr id="61673" name="Rectangle 295">
            <a:extLst>
              <a:ext uri="{FF2B5EF4-FFF2-40B4-BE49-F238E27FC236}">
                <a16:creationId xmlns:a16="http://schemas.microsoft.com/office/drawing/2014/main" id="{E36FB11A-8BC2-BFD6-C38F-5C5A0A68B554}"/>
              </a:ext>
            </a:extLst>
          </p:cNvPr>
          <p:cNvSpPr>
            <a:spLocks noChangeArrowheads="1"/>
          </p:cNvSpPr>
          <p:nvPr/>
        </p:nvSpPr>
        <p:spPr bwMode="auto">
          <a:xfrm>
            <a:off x="4446588" y="380523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430</a:t>
            </a:r>
          </a:p>
        </p:txBody>
      </p:sp>
      <p:sp>
        <p:nvSpPr>
          <p:cNvPr id="61674" name="Line 296">
            <a:extLst>
              <a:ext uri="{FF2B5EF4-FFF2-40B4-BE49-F238E27FC236}">
                <a16:creationId xmlns:a16="http://schemas.microsoft.com/office/drawing/2014/main" id="{1A29960E-8621-FB7D-4538-C50CE6DB82E4}"/>
              </a:ext>
            </a:extLst>
          </p:cNvPr>
          <p:cNvSpPr>
            <a:spLocks noChangeShapeType="1"/>
          </p:cNvSpPr>
          <p:nvPr/>
        </p:nvSpPr>
        <p:spPr bwMode="auto">
          <a:xfrm>
            <a:off x="4232275" y="45831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75" name="Line 297">
            <a:extLst>
              <a:ext uri="{FF2B5EF4-FFF2-40B4-BE49-F238E27FC236}">
                <a16:creationId xmlns:a16="http://schemas.microsoft.com/office/drawing/2014/main" id="{77D0357F-59B8-5C56-9324-2025B7D13F62}"/>
              </a:ext>
            </a:extLst>
          </p:cNvPr>
          <p:cNvSpPr>
            <a:spLocks noChangeShapeType="1"/>
          </p:cNvSpPr>
          <p:nvPr/>
        </p:nvSpPr>
        <p:spPr bwMode="auto">
          <a:xfrm>
            <a:off x="4232275" y="47609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76" name="Line 298">
            <a:extLst>
              <a:ext uri="{FF2B5EF4-FFF2-40B4-BE49-F238E27FC236}">
                <a16:creationId xmlns:a16="http://schemas.microsoft.com/office/drawing/2014/main" id="{0259BF4F-3ECA-79C6-FB9B-53F72EBE3B2A}"/>
              </a:ext>
            </a:extLst>
          </p:cNvPr>
          <p:cNvSpPr>
            <a:spLocks noChangeShapeType="1"/>
          </p:cNvSpPr>
          <p:nvPr/>
        </p:nvSpPr>
        <p:spPr bwMode="auto">
          <a:xfrm>
            <a:off x="4232275" y="49387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77" name="Line 299">
            <a:extLst>
              <a:ext uri="{FF2B5EF4-FFF2-40B4-BE49-F238E27FC236}">
                <a16:creationId xmlns:a16="http://schemas.microsoft.com/office/drawing/2014/main" id="{BC5413C3-A6DC-DE93-E647-DF7E3248944C}"/>
              </a:ext>
            </a:extLst>
          </p:cNvPr>
          <p:cNvSpPr>
            <a:spLocks noChangeShapeType="1"/>
          </p:cNvSpPr>
          <p:nvPr/>
        </p:nvSpPr>
        <p:spPr bwMode="auto">
          <a:xfrm>
            <a:off x="4232275" y="51165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78" name="Line 300">
            <a:extLst>
              <a:ext uri="{FF2B5EF4-FFF2-40B4-BE49-F238E27FC236}">
                <a16:creationId xmlns:a16="http://schemas.microsoft.com/office/drawing/2014/main" id="{B55BA246-FE65-E872-92F7-30C7D92CD104}"/>
              </a:ext>
            </a:extLst>
          </p:cNvPr>
          <p:cNvSpPr>
            <a:spLocks noChangeShapeType="1"/>
          </p:cNvSpPr>
          <p:nvPr/>
        </p:nvSpPr>
        <p:spPr bwMode="auto">
          <a:xfrm>
            <a:off x="4244975" y="52943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79" name="Rectangle 301">
            <a:extLst>
              <a:ext uri="{FF2B5EF4-FFF2-40B4-BE49-F238E27FC236}">
                <a16:creationId xmlns:a16="http://schemas.microsoft.com/office/drawing/2014/main" id="{93E0B476-FCF8-0796-484A-4F0610010407}"/>
              </a:ext>
            </a:extLst>
          </p:cNvPr>
          <p:cNvSpPr>
            <a:spLocks noChangeArrowheads="1"/>
          </p:cNvSpPr>
          <p:nvPr/>
        </p:nvSpPr>
        <p:spPr bwMode="auto">
          <a:xfrm>
            <a:off x="4281488" y="4244975"/>
            <a:ext cx="5746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çÎÞæÖ</a:t>
            </a:r>
          </a:p>
        </p:txBody>
      </p:sp>
      <p:sp>
        <p:nvSpPr>
          <p:cNvPr id="61680" name="Rectangle 302">
            <a:extLst>
              <a:ext uri="{FF2B5EF4-FFF2-40B4-BE49-F238E27FC236}">
                <a16:creationId xmlns:a16="http://schemas.microsoft.com/office/drawing/2014/main" id="{A53A68A2-E04C-F1E9-9111-E14C2530305F}"/>
              </a:ext>
            </a:extLst>
          </p:cNvPr>
          <p:cNvSpPr>
            <a:spLocks noChangeArrowheads="1"/>
          </p:cNvSpPr>
          <p:nvPr/>
        </p:nvSpPr>
        <p:spPr bwMode="auto">
          <a:xfrm>
            <a:off x="4392613" y="4572000"/>
            <a:ext cx="56356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ØßÈÞÏí</a:t>
            </a:r>
            <a:endParaRPr lang="en-US" altLang="en-US" sz="1000" b="1">
              <a:solidFill>
                <a:srgbClr val="000000"/>
              </a:solidFill>
              <a:latin typeface="Helvetica" pitchFamily="2" charset="0"/>
            </a:endParaRPr>
          </a:p>
        </p:txBody>
      </p:sp>
      <p:sp>
        <p:nvSpPr>
          <p:cNvPr id="61681" name="Rectangle 303">
            <a:extLst>
              <a:ext uri="{FF2B5EF4-FFF2-40B4-BE49-F238E27FC236}">
                <a16:creationId xmlns:a16="http://schemas.microsoft.com/office/drawing/2014/main" id="{1A152A79-8196-C7CB-8745-CBACDBBD162B}"/>
              </a:ext>
            </a:extLst>
          </p:cNvPr>
          <p:cNvSpPr>
            <a:spLocks noChangeArrowheads="1"/>
          </p:cNvSpPr>
          <p:nvPr/>
        </p:nvSpPr>
        <p:spPr bwMode="auto">
          <a:xfrm>
            <a:off x="4359275" y="4778375"/>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M - C - C</a:t>
            </a:r>
          </a:p>
        </p:txBody>
      </p:sp>
      <p:sp>
        <p:nvSpPr>
          <p:cNvPr id="61682" name="Rectangle 304">
            <a:extLst>
              <a:ext uri="{FF2B5EF4-FFF2-40B4-BE49-F238E27FC236}">
                <a16:creationId xmlns:a16="http://schemas.microsoft.com/office/drawing/2014/main" id="{04127B35-01AA-8A29-67B5-24E26DE8529A}"/>
              </a:ext>
            </a:extLst>
          </p:cNvPr>
          <p:cNvSpPr>
            <a:spLocks noChangeArrowheads="1"/>
          </p:cNvSpPr>
          <p:nvPr/>
        </p:nvSpPr>
        <p:spPr bwMode="auto">
          <a:xfrm>
            <a:off x="4222750" y="4976813"/>
            <a:ext cx="914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µÞçÆÖí ÌVK</a:t>
            </a:r>
          </a:p>
        </p:txBody>
      </p:sp>
      <p:sp>
        <p:nvSpPr>
          <p:cNvPr id="61683" name="Rectangle 305">
            <a:extLst>
              <a:ext uri="{FF2B5EF4-FFF2-40B4-BE49-F238E27FC236}">
                <a16:creationId xmlns:a16="http://schemas.microsoft.com/office/drawing/2014/main" id="{96E4CD46-5B10-68A2-B216-B9DD462B09F6}"/>
              </a:ext>
            </a:extLst>
          </p:cNvPr>
          <p:cNvSpPr>
            <a:spLocks noChangeArrowheads="1"/>
          </p:cNvSpPr>
          <p:nvPr/>
        </p:nvSpPr>
        <p:spPr bwMode="auto">
          <a:xfrm>
            <a:off x="4506913" y="5126038"/>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40</a:t>
            </a:r>
          </a:p>
        </p:txBody>
      </p:sp>
      <p:sp>
        <p:nvSpPr>
          <p:cNvPr id="61684" name="Rectangle 306">
            <a:extLst>
              <a:ext uri="{FF2B5EF4-FFF2-40B4-BE49-F238E27FC236}">
                <a16:creationId xmlns:a16="http://schemas.microsoft.com/office/drawing/2014/main" id="{B13ED6B0-58F7-4AC4-ACEC-3B17C6C20E66}"/>
              </a:ext>
            </a:extLst>
          </p:cNvPr>
          <p:cNvSpPr>
            <a:spLocks noChangeArrowheads="1"/>
          </p:cNvSpPr>
          <p:nvPr/>
        </p:nvSpPr>
        <p:spPr bwMode="auto">
          <a:xfrm>
            <a:off x="4306888" y="5246688"/>
            <a:ext cx="8588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5 </a:t>
            </a:r>
            <a:r>
              <a:rPr lang="en-US" altLang="en-US" sz="1000">
                <a:solidFill>
                  <a:srgbClr val="000000"/>
                </a:solidFill>
                <a:latin typeface="Kerala" pitchFamily="2" charset="0"/>
              </a:rPr>
              <a:t>dÉØ¢·BZ</a:t>
            </a:r>
          </a:p>
        </p:txBody>
      </p:sp>
      <p:sp>
        <p:nvSpPr>
          <p:cNvPr id="61685" name="Line 307">
            <a:extLst>
              <a:ext uri="{FF2B5EF4-FFF2-40B4-BE49-F238E27FC236}">
                <a16:creationId xmlns:a16="http://schemas.microsoft.com/office/drawing/2014/main" id="{54434B3E-9423-B49D-FEFA-262830D5E4F3}"/>
              </a:ext>
            </a:extLst>
          </p:cNvPr>
          <p:cNvSpPr>
            <a:spLocks noChangeShapeType="1"/>
          </p:cNvSpPr>
          <p:nvPr/>
        </p:nvSpPr>
        <p:spPr bwMode="auto">
          <a:xfrm>
            <a:off x="4225925" y="547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86" name="Rectangle 308">
            <a:extLst>
              <a:ext uri="{FF2B5EF4-FFF2-40B4-BE49-F238E27FC236}">
                <a16:creationId xmlns:a16="http://schemas.microsoft.com/office/drawing/2014/main" id="{65CA6FA7-CA8D-5B18-79ED-35976B7CB06B}"/>
              </a:ext>
            </a:extLst>
          </p:cNvPr>
          <p:cNvSpPr>
            <a:spLocks noChangeArrowheads="1"/>
          </p:cNvSpPr>
          <p:nvPr/>
        </p:nvSpPr>
        <p:spPr bwMode="auto">
          <a:xfrm>
            <a:off x="4359275" y="4414838"/>
            <a:ext cx="6381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ÉáùMÞ¿í</a:t>
            </a:r>
            <a:endParaRPr lang="en-US" altLang="en-US" sz="1200" b="1">
              <a:solidFill>
                <a:srgbClr val="000000"/>
              </a:solidFill>
              <a:latin typeface="Helvetica" pitchFamily="2" charset="0"/>
            </a:endParaRPr>
          </a:p>
        </p:txBody>
      </p:sp>
      <p:sp>
        <p:nvSpPr>
          <p:cNvPr id="61687" name="Line 309">
            <a:extLst>
              <a:ext uri="{FF2B5EF4-FFF2-40B4-BE49-F238E27FC236}">
                <a16:creationId xmlns:a16="http://schemas.microsoft.com/office/drawing/2014/main" id="{D1EE6125-013D-58A9-0834-6040C4AA07CE}"/>
              </a:ext>
            </a:extLst>
          </p:cNvPr>
          <p:cNvSpPr>
            <a:spLocks noChangeShapeType="1"/>
          </p:cNvSpPr>
          <p:nvPr/>
        </p:nvSpPr>
        <p:spPr bwMode="auto">
          <a:xfrm>
            <a:off x="4276725" y="601503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88" name="Line 310">
            <a:extLst>
              <a:ext uri="{FF2B5EF4-FFF2-40B4-BE49-F238E27FC236}">
                <a16:creationId xmlns:a16="http://schemas.microsoft.com/office/drawing/2014/main" id="{F042C620-B3F0-19A8-6CB9-A8536C9E4334}"/>
              </a:ext>
            </a:extLst>
          </p:cNvPr>
          <p:cNvSpPr>
            <a:spLocks noChangeShapeType="1"/>
          </p:cNvSpPr>
          <p:nvPr/>
        </p:nvSpPr>
        <p:spPr bwMode="auto">
          <a:xfrm>
            <a:off x="4241800" y="62404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89" name="Rectangle 311">
            <a:extLst>
              <a:ext uri="{FF2B5EF4-FFF2-40B4-BE49-F238E27FC236}">
                <a16:creationId xmlns:a16="http://schemas.microsoft.com/office/drawing/2014/main" id="{BD82DB77-BC03-451C-A698-29931825377E}"/>
              </a:ext>
            </a:extLst>
          </p:cNvPr>
          <p:cNvSpPr>
            <a:spLocks noChangeArrowheads="1"/>
          </p:cNvSpPr>
          <p:nvPr/>
        </p:nvSpPr>
        <p:spPr bwMode="auto">
          <a:xfrm>
            <a:off x="4264025" y="5651500"/>
            <a:ext cx="684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accent2"/>
                </a:solidFill>
                <a:latin typeface="Kerala" pitchFamily="2" charset="0"/>
              </a:rPr>
              <a:t>çÏÞÖáÕ</a:t>
            </a:r>
          </a:p>
        </p:txBody>
      </p:sp>
      <p:sp>
        <p:nvSpPr>
          <p:cNvPr id="61690" name="Rectangle 312">
            <a:extLst>
              <a:ext uri="{FF2B5EF4-FFF2-40B4-BE49-F238E27FC236}">
                <a16:creationId xmlns:a16="http://schemas.microsoft.com/office/drawing/2014/main" id="{7247E755-D6D8-6CD2-368A-E60D742B459B}"/>
              </a:ext>
            </a:extLst>
          </p:cNvPr>
          <p:cNvSpPr>
            <a:spLocks noChangeArrowheads="1"/>
          </p:cNvSpPr>
          <p:nvPr/>
        </p:nvSpPr>
        <p:spPr bwMode="auto">
          <a:xfrm>
            <a:off x="4330700" y="5832475"/>
            <a:ext cx="9128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æÏøßçÙÞ/ÙÞÏß</a:t>
            </a:r>
          </a:p>
        </p:txBody>
      </p:sp>
      <p:sp>
        <p:nvSpPr>
          <p:cNvPr id="61691" name="Rectangle 313">
            <a:extLst>
              <a:ext uri="{FF2B5EF4-FFF2-40B4-BE49-F238E27FC236}">
                <a16:creationId xmlns:a16="http://schemas.microsoft.com/office/drawing/2014/main" id="{206EA08F-7209-2DC7-761F-A9D964CBFD72}"/>
              </a:ext>
            </a:extLst>
          </p:cNvPr>
          <p:cNvSpPr>
            <a:spLocks noChangeArrowheads="1"/>
          </p:cNvSpPr>
          <p:nvPr/>
        </p:nvSpPr>
        <p:spPr bwMode="auto">
          <a:xfrm>
            <a:off x="4246563" y="6057900"/>
            <a:ext cx="10556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çÆÖ¢ ÕßÍ¼ßAæMGá</a:t>
            </a:r>
          </a:p>
        </p:txBody>
      </p:sp>
      <p:sp>
        <p:nvSpPr>
          <p:cNvPr id="620858" name="Rectangle 314">
            <a:extLst>
              <a:ext uri="{FF2B5EF4-FFF2-40B4-BE49-F238E27FC236}">
                <a16:creationId xmlns:a16="http://schemas.microsoft.com/office/drawing/2014/main" id="{81E9EC67-382B-4292-8D3A-8FB56E63DA21}"/>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0859" name="Rectangle 315">
            <a:extLst>
              <a:ext uri="{FF2B5EF4-FFF2-40B4-BE49-F238E27FC236}">
                <a16:creationId xmlns:a16="http://schemas.microsoft.com/office/drawing/2014/main" id="{D3F66E80-E5B0-9B42-6EC2-B8649AF7EC22}"/>
              </a:ext>
            </a:extLst>
          </p:cNvPr>
          <p:cNvSpPr>
            <a:spLocks noChangeArrowheads="1"/>
          </p:cNvSpPr>
          <p:nvPr/>
        </p:nvSpPr>
        <p:spPr bwMode="auto">
          <a:xfrm>
            <a:off x="6486525" y="449263"/>
            <a:ext cx="1625600" cy="2711450"/>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694" name="Rectangle 317">
            <a:extLst>
              <a:ext uri="{FF2B5EF4-FFF2-40B4-BE49-F238E27FC236}">
                <a16:creationId xmlns:a16="http://schemas.microsoft.com/office/drawing/2014/main" id="{92876620-91DE-DCD3-1A99-E2C20F52FCD2}"/>
              </a:ext>
            </a:extLst>
          </p:cNvPr>
          <p:cNvSpPr>
            <a:spLocks noChangeArrowheads="1"/>
          </p:cNvSpPr>
          <p:nvPr/>
        </p:nvSpPr>
        <p:spPr bwMode="auto">
          <a:xfrm>
            <a:off x="6610350" y="731838"/>
            <a:ext cx="846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chemeClr val="bg2"/>
                </a:solidFill>
                <a:latin typeface="Kerala" pitchFamily="2" charset="0"/>
              </a:rPr>
              <a:t>ÈcÞÏÞÇßÉzÞV</a:t>
            </a:r>
          </a:p>
        </p:txBody>
      </p:sp>
      <p:sp>
        <p:nvSpPr>
          <p:cNvPr id="61695" name="Rectangle 318">
            <a:extLst>
              <a:ext uri="{FF2B5EF4-FFF2-40B4-BE49-F238E27FC236}">
                <a16:creationId xmlns:a16="http://schemas.microsoft.com/office/drawing/2014/main" id="{FB1BC7D8-92A1-78FF-86D1-67E5C5DA7B6C}"/>
              </a:ext>
            </a:extLst>
          </p:cNvPr>
          <p:cNvSpPr>
            <a:spLocks noChangeArrowheads="1"/>
          </p:cNvSpPr>
          <p:nvPr/>
        </p:nvSpPr>
        <p:spPr bwMode="auto">
          <a:xfrm>
            <a:off x="6818313" y="938213"/>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350</a:t>
            </a:r>
          </a:p>
        </p:txBody>
      </p:sp>
      <p:sp>
        <p:nvSpPr>
          <p:cNvPr id="620810" name="Rectangle 266">
            <a:extLst>
              <a:ext uri="{FF2B5EF4-FFF2-40B4-BE49-F238E27FC236}">
                <a16:creationId xmlns:a16="http://schemas.microsoft.com/office/drawing/2014/main" id="{02103AA6-4B18-1EAE-E181-18DD31266C21}"/>
              </a:ext>
            </a:extLst>
          </p:cNvPr>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61697" name="Group 319">
            <a:extLst>
              <a:ext uri="{FF2B5EF4-FFF2-40B4-BE49-F238E27FC236}">
                <a16:creationId xmlns:a16="http://schemas.microsoft.com/office/drawing/2014/main" id="{B3CDF2F6-B923-2CAF-DE4E-F59014708A86}"/>
              </a:ext>
            </a:extLst>
          </p:cNvPr>
          <p:cNvGrpSpPr>
            <a:grpSpLocks/>
          </p:cNvGrpSpPr>
          <p:nvPr/>
        </p:nvGrpSpPr>
        <p:grpSpPr bwMode="auto">
          <a:xfrm>
            <a:off x="8018463" y="3436938"/>
            <a:ext cx="981075" cy="1843087"/>
            <a:chOff x="5051" y="2165"/>
            <a:chExt cx="618" cy="1161"/>
          </a:xfrm>
        </p:grpSpPr>
        <p:grpSp>
          <p:nvGrpSpPr>
            <p:cNvPr id="61727" name="Group 320">
              <a:extLst>
                <a:ext uri="{FF2B5EF4-FFF2-40B4-BE49-F238E27FC236}">
                  <a16:creationId xmlns:a16="http://schemas.microsoft.com/office/drawing/2014/main" id="{980E4FD4-761A-CD7A-0701-F901E9A353B0}"/>
                </a:ext>
              </a:extLst>
            </p:cNvPr>
            <p:cNvGrpSpPr>
              <a:grpSpLocks/>
            </p:cNvGrpSpPr>
            <p:nvPr/>
          </p:nvGrpSpPr>
          <p:grpSpPr bwMode="auto">
            <a:xfrm>
              <a:off x="5051" y="2165"/>
              <a:ext cx="618" cy="1161"/>
              <a:chOff x="5051" y="2165"/>
              <a:chExt cx="618" cy="1161"/>
            </a:xfrm>
          </p:grpSpPr>
          <p:sp>
            <p:nvSpPr>
              <p:cNvPr id="61729" name="Freeform 321">
                <a:extLst>
                  <a:ext uri="{FF2B5EF4-FFF2-40B4-BE49-F238E27FC236}">
                    <a16:creationId xmlns:a16="http://schemas.microsoft.com/office/drawing/2014/main" id="{EDEE0B8C-FD1C-D210-27BA-19CE266FB189}"/>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730" name="AutoShape 322">
                <a:extLst>
                  <a:ext uri="{FF2B5EF4-FFF2-40B4-BE49-F238E27FC236}">
                    <a16:creationId xmlns:a16="http://schemas.microsoft.com/office/drawing/2014/main" id="{F0A920F5-8CFE-3D09-1D20-8DCDF33285DF}"/>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731" name="Rectangle 323">
                <a:extLst>
                  <a:ext uri="{FF2B5EF4-FFF2-40B4-BE49-F238E27FC236}">
                    <a16:creationId xmlns:a16="http://schemas.microsoft.com/office/drawing/2014/main" id="{3D45DEEA-8DEE-FD6A-9B48-5575B92879DA}"/>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732" name="Line 324">
                <a:extLst>
                  <a:ext uri="{FF2B5EF4-FFF2-40B4-BE49-F238E27FC236}">
                    <a16:creationId xmlns:a16="http://schemas.microsoft.com/office/drawing/2014/main" id="{0A701DCC-3B5D-76F1-4B98-72C538CB6394}"/>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33" name="Rectangle 325">
                <a:extLst>
                  <a:ext uri="{FF2B5EF4-FFF2-40B4-BE49-F238E27FC236}">
                    <a16:creationId xmlns:a16="http://schemas.microsoft.com/office/drawing/2014/main" id="{AE4B894A-C62F-9590-653C-5F3D4BA3790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734" name="Rectangle 326">
                <a:extLst>
                  <a:ext uri="{FF2B5EF4-FFF2-40B4-BE49-F238E27FC236}">
                    <a16:creationId xmlns:a16="http://schemas.microsoft.com/office/drawing/2014/main" id="{AB8338BB-C2A6-3718-5F19-4A4497E6EAE2}"/>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735" name="Line 327">
                <a:extLst>
                  <a:ext uri="{FF2B5EF4-FFF2-40B4-BE49-F238E27FC236}">
                    <a16:creationId xmlns:a16="http://schemas.microsoft.com/office/drawing/2014/main" id="{E336EA0F-815B-986E-33EF-30A49E81A3F1}"/>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36" name="Line 328">
                <a:extLst>
                  <a:ext uri="{FF2B5EF4-FFF2-40B4-BE49-F238E27FC236}">
                    <a16:creationId xmlns:a16="http://schemas.microsoft.com/office/drawing/2014/main" id="{A21559C5-C325-7A30-DC39-E2DDD7C12B8D}"/>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37" name="Line 329">
                <a:extLst>
                  <a:ext uri="{FF2B5EF4-FFF2-40B4-BE49-F238E27FC236}">
                    <a16:creationId xmlns:a16="http://schemas.microsoft.com/office/drawing/2014/main" id="{8C6125FB-B692-E05A-BA07-D44AD7FBCA9F}"/>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38" name="Line 330">
                <a:extLst>
                  <a:ext uri="{FF2B5EF4-FFF2-40B4-BE49-F238E27FC236}">
                    <a16:creationId xmlns:a16="http://schemas.microsoft.com/office/drawing/2014/main" id="{894369DC-DDB6-519C-6F56-ECF40B1DD172}"/>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39" name="Line 331">
                <a:extLst>
                  <a:ext uri="{FF2B5EF4-FFF2-40B4-BE49-F238E27FC236}">
                    <a16:creationId xmlns:a16="http://schemas.microsoft.com/office/drawing/2014/main" id="{2351B23B-044F-B5F2-6A15-65B5C36FB400}"/>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40" name="Line 332">
                <a:extLst>
                  <a:ext uri="{FF2B5EF4-FFF2-40B4-BE49-F238E27FC236}">
                    <a16:creationId xmlns:a16="http://schemas.microsoft.com/office/drawing/2014/main" id="{850BAF57-954A-CFB5-1F4F-71EB36DB5EF9}"/>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41" name="Line 333">
                <a:extLst>
                  <a:ext uri="{FF2B5EF4-FFF2-40B4-BE49-F238E27FC236}">
                    <a16:creationId xmlns:a16="http://schemas.microsoft.com/office/drawing/2014/main" id="{3153B12B-600D-9C94-95CE-D849711E3730}"/>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42" name="Line 334">
                <a:extLst>
                  <a:ext uri="{FF2B5EF4-FFF2-40B4-BE49-F238E27FC236}">
                    <a16:creationId xmlns:a16="http://schemas.microsoft.com/office/drawing/2014/main" id="{4FA42B39-7D33-4B29-1CEC-AD5586C5E633}"/>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43" name="Line 335">
                <a:extLst>
                  <a:ext uri="{FF2B5EF4-FFF2-40B4-BE49-F238E27FC236}">
                    <a16:creationId xmlns:a16="http://schemas.microsoft.com/office/drawing/2014/main" id="{51CBA591-2213-0BAA-3B59-D85567DCBAA2}"/>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44" name="Line 336">
                <a:extLst>
                  <a:ext uri="{FF2B5EF4-FFF2-40B4-BE49-F238E27FC236}">
                    <a16:creationId xmlns:a16="http://schemas.microsoft.com/office/drawing/2014/main" id="{4B240862-E998-8AF8-1D59-A5F59FFD946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45" name="Rectangle 337">
                <a:extLst>
                  <a:ext uri="{FF2B5EF4-FFF2-40B4-BE49-F238E27FC236}">
                    <a16:creationId xmlns:a16="http://schemas.microsoft.com/office/drawing/2014/main" id="{0187473D-0E4F-9488-4C0B-80F50AC037D4}"/>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øÞ¼ÍøÃ¢</a:t>
                </a:r>
                <a:endParaRPr lang="en-US" altLang="en-US" sz="900" b="1">
                  <a:solidFill>
                    <a:srgbClr val="000000"/>
                  </a:solidFill>
                  <a:latin typeface="Chicago" charset="0"/>
                </a:endParaRPr>
              </a:p>
            </p:txBody>
          </p:sp>
        </p:grpSp>
        <p:sp>
          <p:nvSpPr>
            <p:cNvPr id="61728" name="Rectangle 338">
              <a:extLst>
                <a:ext uri="{FF2B5EF4-FFF2-40B4-BE49-F238E27FC236}">
                  <a16:creationId xmlns:a16="http://schemas.microsoft.com/office/drawing/2014/main" id="{9A539D08-36E9-3009-5FF0-20F1FE39DF2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620884" name="Rectangle 340">
            <a:extLst>
              <a:ext uri="{FF2B5EF4-FFF2-40B4-BE49-F238E27FC236}">
                <a16:creationId xmlns:a16="http://schemas.microsoft.com/office/drawing/2014/main" id="{E28A7CE9-A4BE-B01A-3904-EFB0BBF87B39}"/>
              </a:ext>
            </a:extLst>
          </p:cNvPr>
          <p:cNvSpPr>
            <a:spLocks noChangeArrowheads="1"/>
          </p:cNvSpPr>
          <p:nvPr/>
        </p:nvSpPr>
        <p:spPr bwMode="auto">
          <a:xfrm>
            <a:off x="8051800" y="3789363"/>
            <a:ext cx="890588" cy="225425"/>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900">
                <a:solidFill>
                  <a:schemeClr val="accent1"/>
                </a:solidFill>
                <a:latin typeface="Kerala" panose="020B0604020202020204" pitchFamily="2" charset="0"/>
              </a:rPr>
              <a:t>ÕßÍ¼È¢</a:t>
            </a:r>
            <a:r>
              <a:rPr lang="en-US" altLang="en-US" sz="900" b="1">
                <a:solidFill>
                  <a:schemeClr val="accent1"/>
                </a:solidFill>
                <a:effectLst>
                  <a:outerShdw blurRad="38100" dist="38100" dir="2700000" algn="tl">
                    <a:srgbClr val="000000"/>
                  </a:outerShdw>
                </a:effectLst>
                <a:latin typeface="Times" panose="02020603050405020304" pitchFamily="18" charset="0"/>
              </a:rPr>
              <a:t> </a:t>
            </a:r>
            <a:r>
              <a:rPr lang="en-US" altLang="en-US" sz="900" b="1">
                <a:solidFill>
                  <a:srgbClr val="000000"/>
                </a:solidFill>
                <a:effectLst>
                  <a:outerShdw blurRad="38100" dist="38100" dir="2700000" algn="tl">
                    <a:srgbClr val="FFFFFF"/>
                  </a:outerShdw>
                </a:effectLst>
                <a:latin typeface="Helvetica" panose="020B0604020202020204" pitchFamily="34" charset="0"/>
              </a:rPr>
              <a:t>••• </a:t>
            </a:r>
          </a:p>
        </p:txBody>
      </p:sp>
      <p:sp>
        <p:nvSpPr>
          <p:cNvPr id="61699" name="Rectangle 341">
            <a:extLst>
              <a:ext uri="{FF2B5EF4-FFF2-40B4-BE49-F238E27FC236}">
                <a16:creationId xmlns:a16="http://schemas.microsoft.com/office/drawing/2014/main" id="{D1989ECD-183C-51A6-5CC5-500C6463F89F}"/>
              </a:ext>
            </a:extLst>
          </p:cNvPr>
          <p:cNvSpPr>
            <a:spLocks noChangeArrowheads="1"/>
          </p:cNvSpPr>
          <p:nvPr/>
        </p:nvSpPr>
        <p:spPr bwMode="auto">
          <a:xfrm>
            <a:off x="8031163" y="5003800"/>
            <a:ext cx="5111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¥ÖíÖâV</a:t>
            </a:r>
            <a:endParaRPr lang="en-US" altLang="en-US" sz="800" b="1">
              <a:solidFill>
                <a:srgbClr val="000000"/>
              </a:solidFill>
              <a:latin typeface="Helvetica" pitchFamily="2" charset="0"/>
            </a:endParaRPr>
          </a:p>
        </p:txBody>
      </p:sp>
      <p:sp>
        <p:nvSpPr>
          <p:cNvPr id="61700" name="Rectangle 342">
            <a:extLst>
              <a:ext uri="{FF2B5EF4-FFF2-40B4-BE49-F238E27FC236}">
                <a16:creationId xmlns:a16="http://schemas.microsoft.com/office/drawing/2014/main" id="{0DE63585-C42A-0959-B90F-E7D8C766B942}"/>
              </a:ext>
            </a:extLst>
          </p:cNvPr>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20-J         20-R</a:t>
            </a:r>
          </a:p>
        </p:txBody>
      </p:sp>
      <p:grpSp>
        <p:nvGrpSpPr>
          <p:cNvPr id="61701" name="Group 343">
            <a:extLst>
              <a:ext uri="{FF2B5EF4-FFF2-40B4-BE49-F238E27FC236}">
                <a16:creationId xmlns:a16="http://schemas.microsoft.com/office/drawing/2014/main" id="{D285CE64-5076-FB4A-6A0E-E5AF035858E1}"/>
              </a:ext>
            </a:extLst>
          </p:cNvPr>
          <p:cNvGrpSpPr>
            <a:grpSpLocks/>
          </p:cNvGrpSpPr>
          <p:nvPr/>
        </p:nvGrpSpPr>
        <p:grpSpPr bwMode="auto">
          <a:xfrm>
            <a:off x="8061325" y="4151313"/>
            <a:ext cx="931863" cy="377825"/>
            <a:chOff x="5078" y="2615"/>
            <a:chExt cx="587" cy="238"/>
          </a:xfrm>
        </p:grpSpPr>
        <p:sp>
          <p:nvSpPr>
            <p:cNvPr id="61724" name="Rectangle 344">
              <a:extLst>
                <a:ext uri="{FF2B5EF4-FFF2-40B4-BE49-F238E27FC236}">
                  <a16:creationId xmlns:a16="http://schemas.microsoft.com/office/drawing/2014/main" id="{29B452DA-52A0-7ACF-E718-171CCD6A9075}"/>
                </a:ext>
              </a:extLst>
            </p:cNvPr>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a:solidFill>
                    <a:schemeClr val="bg2"/>
                  </a:solidFill>
                  <a:latin typeface="Kerala" pitchFamily="2" charset="0"/>
                </a:rPr>
                <a:t>ÏßdØÞçÏW</a:t>
              </a:r>
              <a:endParaRPr lang="en-US" altLang="en-US" sz="700" b="1">
                <a:solidFill>
                  <a:srgbClr val="000000"/>
                </a:solidFill>
                <a:latin typeface="Helvetica" pitchFamily="2" charset="0"/>
              </a:endParaRPr>
            </a:p>
          </p:txBody>
        </p:sp>
        <p:sp>
          <p:nvSpPr>
            <p:cNvPr id="61725" name="Rectangle 345">
              <a:extLst>
                <a:ext uri="{FF2B5EF4-FFF2-40B4-BE49-F238E27FC236}">
                  <a16:creationId xmlns:a16="http://schemas.microsoft.com/office/drawing/2014/main" id="{EC005B49-294D-6D4E-E8FA-3C112AACFFC1}"/>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 æÏÙâÆÞ</a:t>
              </a:r>
            </a:p>
          </p:txBody>
        </p:sp>
        <p:sp>
          <p:nvSpPr>
            <p:cNvPr id="61726" name="Rectangle 346">
              <a:extLst>
                <a:ext uri="{FF2B5EF4-FFF2-40B4-BE49-F238E27FC236}">
                  <a16:creationId xmlns:a16="http://schemas.microsoft.com/office/drawing/2014/main" id="{662337D8-BE08-5438-F086-A1DC6DD77BB4}"/>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61702" name="Rectangle 347">
            <a:extLst>
              <a:ext uri="{FF2B5EF4-FFF2-40B4-BE49-F238E27FC236}">
                <a16:creationId xmlns:a16="http://schemas.microsoft.com/office/drawing/2014/main" id="{D240F62E-D1E8-1290-E250-C5E606D6DCA9}"/>
              </a:ext>
            </a:extLst>
          </p:cNvPr>
          <p:cNvSpPr>
            <a:spLocks noChangeArrowheads="1"/>
          </p:cNvSpPr>
          <p:nvPr/>
        </p:nvSpPr>
        <p:spPr bwMode="auto">
          <a:xfrm>
            <a:off x="8420100" y="4994275"/>
            <a:ext cx="7064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ÌÞÌßçÜÞY</a:t>
            </a:r>
          </a:p>
        </p:txBody>
      </p:sp>
      <p:sp>
        <p:nvSpPr>
          <p:cNvPr id="61703" name="Rectangle 348">
            <a:extLst>
              <a:ext uri="{FF2B5EF4-FFF2-40B4-BE49-F238E27FC236}">
                <a16:creationId xmlns:a16="http://schemas.microsoft.com/office/drawing/2014/main" id="{DC0304C8-868D-DB87-F802-D8D81779CA55}"/>
              </a:ext>
            </a:extLst>
          </p:cNvPr>
          <p:cNvSpPr>
            <a:spLocks noChangeArrowheads="1"/>
          </p:cNvSpPr>
          <p:nvPr/>
        </p:nvSpPr>
        <p:spPr bwMode="auto">
          <a:xfrm>
            <a:off x="8032750" y="3973513"/>
            <a:ext cx="9636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chemeClr val="bg2"/>
                </a:solidFill>
                <a:latin typeface="Times" panose="02020603050405020304" pitchFamily="18" charset="0"/>
              </a:rPr>
              <a:t> </a:t>
            </a:r>
            <a:r>
              <a:rPr lang="en-US" altLang="en-US" sz="1000" b="1">
                <a:solidFill>
                  <a:schemeClr val="bg2"/>
                </a:solidFill>
                <a:latin typeface="Kerala" pitchFamily="2" charset="0"/>
              </a:rPr>
              <a:t>Õ¿Aíå æÄAí</a:t>
            </a:r>
          </a:p>
        </p:txBody>
      </p:sp>
      <p:sp>
        <p:nvSpPr>
          <p:cNvPr id="61704" name="Rectangle 349">
            <a:extLst>
              <a:ext uri="{FF2B5EF4-FFF2-40B4-BE49-F238E27FC236}">
                <a16:creationId xmlns:a16="http://schemas.microsoft.com/office/drawing/2014/main" id="{E57F6AAC-D7F4-2072-0CFC-73E275AF82F5}"/>
              </a:ext>
            </a:extLst>
          </p:cNvPr>
          <p:cNvSpPr>
            <a:spLocks noChangeArrowheads="1"/>
          </p:cNvSpPr>
          <p:nvPr/>
        </p:nvSpPr>
        <p:spPr bwMode="auto">
          <a:xfrm>
            <a:off x="8002588" y="4483100"/>
            <a:ext cx="827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accent1"/>
                </a:solidFill>
                <a:latin typeface="Kerala" pitchFamily="2" charset="0"/>
              </a:rPr>
              <a:t>dÉÕÞºµzÞV</a:t>
            </a:r>
          </a:p>
        </p:txBody>
      </p:sp>
      <p:sp>
        <p:nvSpPr>
          <p:cNvPr id="61705" name="Rectangle 350">
            <a:extLst>
              <a:ext uri="{FF2B5EF4-FFF2-40B4-BE49-F238E27FC236}">
                <a16:creationId xmlns:a16="http://schemas.microsoft.com/office/drawing/2014/main" id="{EC401F18-33CA-8865-0A28-74656751A1FB}"/>
              </a:ext>
            </a:extLst>
          </p:cNvPr>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200        </a:t>
            </a:r>
          </a:p>
        </p:txBody>
      </p:sp>
      <p:sp>
        <p:nvSpPr>
          <p:cNvPr id="620896" name="Rectangle 352">
            <a:extLst>
              <a:ext uri="{FF2B5EF4-FFF2-40B4-BE49-F238E27FC236}">
                <a16:creationId xmlns:a16="http://schemas.microsoft.com/office/drawing/2014/main" id="{DC584E82-55D8-4185-A929-46851BDB9B62}"/>
              </a:ext>
            </a:extLst>
          </p:cNvPr>
          <p:cNvSpPr>
            <a:spLocks noChangeArrowheads="1"/>
          </p:cNvSpPr>
          <p:nvPr/>
        </p:nvSpPr>
        <p:spPr bwMode="auto">
          <a:xfrm>
            <a:off x="6665913" y="1752600"/>
            <a:ext cx="603250" cy="241300"/>
          </a:xfrm>
          <a:prstGeom prst="rect">
            <a:avLst/>
          </a:prstGeom>
          <a:solidFill>
            <a:srgbClr val="FFFF00"/>
          </a:solid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a:solidFill>
                  <a:schemeClr val="bg2"/>
                </a:solidFill>
                <a:latin typeface="Kerala" panose="020B0604020202020204" pitchFamily="2" charset="0"/>
              </a:rPr>
              <a:t>ÕßÍ¼È¢</a:t>
            </a:r>
            <a:r>
              <a:rPr lang="en-US" altLang="en-US" sz="1000" b="1">
                <a:solidFill>
                  <a:schemeClr val="bg2"/>
                </a:solidFill>
                <a:effectLst>
                  <a:outerShdw blurRad="38100" dist="38100" dir="2700000" algn="tl">
                    <a:srgbClr val="000000"/>
                  </a:outerShdw>
                </a:effectLst>
                <a:latin typeface="Times" panose="02020603050405020304" pitchFamily="18" charset="0"/>
              </a:rPr>
              <a:t> </a:t>
            </a:r>
          </a:p>
        </p:txBody>
      </p:sp>
      <p:sp>
        <p:nvSpPr>
          <p:cNvPr id="61707" name="Line 147">
            <a:extLst>
              <a:ext uri="{FF2B5EF4-FFF2-40B4-BE49-F238E27FC236}">
                <a16:creationId xmlns:a16="http://schemas.microsoft.com/office/drawing/2014/main" id="{053EEBC4-5284-84A6-5531-64D1BCFC949C}"/>
              </a:ext>
            </a:extLst>
          </p:cNvPr>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08" name="Line 155">
            <a:extLst>
              <a:ext uri="{FF2B5EF4-FFF2-40B4-BE49-F238E27FC236}">
                <a16:creationId xmlns:a16="http://schemas.microsoft.com/office/drawing/2014/main" id="{D8E5B27F-EE3F-AC26-0FF8-EE61BC6FFB4A}"/>
              </a:ext>
            </a:extLst>
          </p:cNvPr>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09" name="Rectangle 355">
            <a:extLst>
              <a:ext uri="{FF2B5EF4-FFF2-40B4-BE49-F238E27FC236}">
                <a16:creationId xmlns:a16="http://schemas.microsoft.com/office/drawing/2014/main" id="{464CCA03-C927-BDE6-8C40-45ED194066CC}"/>
              </a:ext>
            </a:extLst>
          </p:cNvPr>
          <p:cNvSpPr>
            <a:spLocks noChangeArrowheads="1"/>
          </p:cNvSpPr>
          <p:nvPr/>
        </p:nvSpPr>
        <p:spPr bwMode="auto">
          <a:xfrm>
            <a:off x="6627813" y="1935163"/>
            <a:ext cx="9636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chemeClr val="bg2"/>
                </a:solidFill>
                <a:latin typeface="Times" panose="02020603050405020304" pitchFamily="18" charset="0"/>
              </a:rPr>
              <a:t> </a:t>
            </a:r>
            <a:r>
              <a:rPr lang="en-US" altLang="en-US" sz="1000" b="1">
                <a:solidFill>
                  <a:schemeClr val="bg2"/>
                </a:solidFill>
                <a:latin typeface="Kerala" pitchFamily="2" charset="0"/>
              </a:rPr>
              <a:t>Õ¿Aíå æÄAí</a:t>
            </a:r>
          </a:p>
        </p:txBody>
      </p:sp>
      <p:grpSp>
        <p:nvGrpSpPr>
          <p:cNvPr id="61710" name="Group 356">
            <a:extLst>
              <a:ext uri="{FF2B5EF4-FFF2-40B4-BE49-F238E27FC236}">
                <a16:creationId xmlns:a16="http://schemas.microsoft.com/office/drawing/2014/main" id="{B8021906-89E8-8182-7511-FF5538245340}"/>
              </a:ext>
            </a:extLst>
          </p:cNvPr>
          <p:cNvGrpSpPr>
            <a:grpSpLocks/>
          </p:cNvGrpSpPr>
          <p:nvPr/>
        </p:nvGrpSpPr>
        <p:grpSpPr bwMode="auto">
          <a:xfrm>
            <a:off x="6573838" y="2151063"/>
            <a:ext cx="941387" cy="360362"/>
            <a:chOff x="5078" y="2615"/>
            <a:chExt cx="587" cy="252"/>
          </a:xfrm>
        </p:grpSpPr>
        <p:sp>
          <p:nvSpPr>
            <p:cNvPr id="61721" name="Rectangle 357">
              <a:extLst>
                <a:ext uri="{FF2B5EF4-FFF2-40B4-BE49-F238E27FC236}">
                  <a16:creationId xmlns:a16="http://schemas.microsoft.com/office/drawing/2014/main" id="{684E480D-26AE-E74B-FB5E-B6924700552E}"/>
                </a:ext>
              </a:extLst>
            </p:cNvPr>
            <p:cNvSpPr>
              <a:spLocks noChangeArrowheads="1"/>
            </p:cNvSpPr>
            <p:nvPr/>
          </p:nvSpPr>
          <p:spPr bwMode="auto">
            <a:xfrm>
              <a:off x="5078" y="2615"/>
              <a:ext cx="383"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a:solidFill>
                    <a:schemeClr val="bg2"/>
                  </a:solidFill>
                  <a:latin typeface="Kerala" pitchFamily="2" charset="0"/>
                </a:rPr>
                <a:t>ÏßdØÞçÏW</a:t>
              </a:r>
              <a:endParaRPr lang="en-US" altLang="en-US" sz="700" b="1">
                <a:solidFill>
                  <a:schemeClr val="bg2"/>
                </a:solidFill>
                <a:latin typeface="Helvetica" pitchFamily="2" charset="0"/>
              </a:endParaRPr>
            </a:p>
          </p:txBody>
        </p:sp>
        <p:sp>
          <p:nvSpPr>
            <p:cNvPr id="61722" name="Rectangle 358">
              <a:extLst>
                <a:ext uri="{FF2B5EF4-FFF2-40B4-BE49-F238E27FC236}">
                  <a16:creationId xmlns:a16="http://schemas.microsoft.com/office/drawing/2014/main" id="{F3D5FE08-7F62-D917-FFC5-5978DE83ADA5}"/>
                </a:ext>
              </a:extLst>
            </p:cNvPr>
            <p:cNvSpPr>
              <a:spLocks noChangeArrowheads="1"/>
            </p:cNvSpPr>
            <p:nvPr/>
          </p:nvSpPr>
          <p:spPr bwMode="auto">
            <a:xfrm>
              <a:off x="5306" y="2615"/>
              <a:ext cx="35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 æÏÙâÆÞ</a:t>
              </a:r>
            </a:p>
          </p:txBody>
        </p:sp>
        <p:sp>
          <p:nvSpPr>
            <p:cNvPr id="61723" name="Rectangle 359">
              <a:extLst>
                <a:ext uri="{FF2B5EF4-FFF2-40B4-BE49-F238E27FC236}">
                  <a16:creationId xmlns:a16="http://schemas.microsoft.com/office/drawing/2014/main" id="{4934D05A-17AE-69AE-F253-C4E55F7B65CC}"/>
                </a:ext>
              </a:extLst>
            </p:cNvPr>
            <p:cNvSpPr>
              <a:spLocks noChangeArrowheads="1"/>
            </p:cNvSpPr>
            <p:nvPr/>
          </p:nvSpPr>
          <p:spPr bwMode="auto">
            <a:xfrm>
              <a:off x="5105" y="2720"/>
              <a:ext cx="469"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grpSp>
      <p:sp>
        <p:nvSpPr>
          <p:cNvPr id="61711" name="Rectangle 360">
            <a:extLst>
              <a:ext uri="{FF2B5EF4-FFF2-40B4-BE49-F238E27FC236}">
                <a16:creationId xmlns:a16="http://schemas.microsoft.com/office/drawing/2014/main" id="{DC6B5C3D-FE68-E699-1A28-20DE699AF554}"/>
              </a:ext>
            </a:extLst>
          </p:cNvPr>
          <p:cNvSpPr>
            <a:spLocks noChangeArrowheads="1"/>
          </p:cNvSpPr>
          <p:nvPr/>
        </p:nvSpPr>
        <p:spPr bwMode="auto">
          <a:xfrm>
            <a:off x="6640513" y="2444750"/>
            <a:ext cx="827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dÉÕÞºµzÞV</a:t>
            </a:r>
          </a:p>
        </p:txBody>
      </p:sp>
      <p:sp>
        <p:nvSpPr>
          <p:cNvPr id="61712" name="Rectangle 361">
            <a:extLst>
              <a:ext uri="{FF2B5EF4-FFF2-40B4-BE49-F238E27FC236}">
                <a16:creationId xmlns:a16="http://schemas.microsoft.com/office/drawing/2014/main" id="{EB571D6E-360B-3B89-E7FE-6C938E82C864}"/>
              </a:ext>
            </a:extLst>
          </p:cNvPr>
          <p:cNvSpPr>
            <a:spLocks noChangeArrowheads="1"/>
          </p:cNvSpPr>
          <p:nvPr/>
        </p:nvSpPr>
        <p:spPr bwMode="auto">
          <a:xfrm>
            <a:off x="6611938" y="2936875"/>
            <a:ext cx="5111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¥ÖíÖâV</a:t>
            </a:r>
            <a:endParaRPr lang="en-US" altLang="en-US" sz="800" b="1">
              <a:solidFill>
                <a:srgbClr val="000000"/>
              </a:solidFill>
              <a:latin typeface="Helvetica" pitchFamily="2" charset="0"/>
            </a:endParaRPr>
          </a:p>
        </p:txBody>
      </p:sp>
      <p:sp>
        <p:nvSpPr>
          <p:cNvPr id="61713" name="Rectangle 362">
            <a:extLst>
              <a:ext uri="{FF2B5EF4-FFF2-40B4-BE49-F238E27FC236}">
                <a16:creationId xmlns:a16="http://schemas.microsoft.com/office/drawing/2014/main" id="{89BC2D98-B2F1-3A24-140A-B73F4221ADA7}"/>
              </a:ext>
            </a:extLst>
          </p:cNvPr>
          <p:cNvSpPr>
            <a:spLocks noChangeArrowheads="1"/>
          </p:cNvSpPr>
          <p:nvPr/>
        </p:nvSpPr>
        <p:spPr bwMode="auto">
          <a:xfrm>
            <a:off x="6569075" y="26908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20-J         20-R</a:t>
            </a:r>
          </a:p>
        </p:txBody>
      </p:sp>
      <p:sp>
        <p:nvSpPr>
          <p:cNvPr id="61714" name="Rectangle 363">
            <a:extLst>
              <a:ext uri="{FF2B5EF4-FFF2-40B4-BE49-F238E27FC236}">
                <a16:creationId xmlns:a16="http://schemas.microsoft.com/office/drawing/2014/main" id="{BE3DA958-4DA0-F287-8265-8CC9496C3FB9}"/>
              </a:ext>
            </a:extLst>
          </p:cNvPr>
          <p:cNvSpPr>
            <a:spLocks noChangeArrowheads="1"/>
          </p:cNvSpPr>
          <p:nvPr/>
        </p:nvSpPr>
        <p:spPr bwMode="auto">
          <a:xfrm>
            <a:off x="6650038" y="28575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200        </a:t>
            </a:r>
          </a:p>
        </p:txBody>
      </p:sp>
      <p:sp>
        <p:nvSpPr>
          <p:cNvPr id="61715" name="Rectangle 364">
            <a:extLst>
              <a:ext uri="{FF2B5EF4-FFF2-40B4-BE49-F238E27FC236}">
                <a16:creationId xmlns:a16="http://schemas.microsoft.com/office/drawing/2014/main" id="{95D27061-58DA-097D-E778-A054AB3E7DBD}"/>
              </a:ext>
            </a:extLst>
          </p:cNvPr>
          <p:cNvSpPr>
            <a:spLocks noChangeArrowheads="1"/>
          </p:cNvSpPr>
          <p:nvPr/>
        </p:nvSpPr>
        <p:spPr bwMode="auto">
          <a:xfrm>
            <a:off x="6951663" y="2946400"/>
            <a:ext cx="7064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Kerala" pitchFamily="2" charset="0"/>
              </a:rPr>
              <a:t>ÌÞÌßçÜÞY</a:t>
            </a:r>
          </a:p>
        </p:txBody>
      </p:sp>
      <p:sp>
        <p:nvSpPr>
          <p:cNvPr id="620883" name="AutoShape 339">
            <a:extLst>
              <a:ext uri="{FF2B5EF4-FFF2-40B4-BE49-F238E27FC236}">
                <a16:creationId xmlns:a16="http://schemas.microsoft.com/office/drawing/2014/main" id="{CD609324-2383-09BC-FC08-7D2FBD3756D1}"/>
              </a:ext>
            </a:extLst>
          </p:cNvPr>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717" name="Rectangle 239">
            <a:extLst>
              <a:ext uri="{FF2B5EF4-FFF2-40B4-BE49-F238E27FC236}">
                <a16:creationId xmlns:a16="http://schemas.microsoft.com/office/drawing/2014/main" id="{92ECCC17-EE8A-5693-4143-2DC0ACCA5978}"/>
              </a:ext>
            </a:extLst>
          </p:cNvPr>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AC</a:t>
            </a:r>
            <a:endParaRPr lang="en-US" altLang="en-US" sz="1800" i="1">
              <a:solidFill>
                <a:schemeClr val="tx1"/>
              </a:solidFill>
              <a:latin typeface="Helvetica" pitchFamily="2" charset="0"/>
            </a:endParaRPr>
          </a:p>
        </p:txBody>
      </p:sp>
      <p:sp>
        <p:nvSpPr>
          <p:cNvPr id="61718" name="Rectangle 252">
            <a:extLst>
              <a:ext uri="{FF2B5EF4-FFF2-40B4-BE49-F238E27FC236}">
                <a16:creationId xmlns:a16="http://schemas.microsoft.com/office/drawing/2014/main" id="{174D15D9-58F8-5556-EEB9-9229F55F80CE}"/>
              </a:ext>
            </a:extLst>
          </p:cNvPr>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LC</a:t>
            </a:r>
            <a:endParaRPr lang="en-US" altLang="en-US" sz="1800" i="1">
              <a:solidFill>
                <a:schemeClr val="tx1"/>
              </a:solidFill>
              <a:latin typeface="Helvetica" pitchFamily="2" charset="0"/>
            </a:endParaRPr>
          </a:p>
        </p:txBody>
      </p:sp>
      <p:sp>
        <p:nvSpPr>
          <p:cNvPr id="61719" name="Rectangle 252">
            <a:extLst>
              <a:ext uri="{FF2B5EF4-FFF2-40B4-BE49-F238E27FC236}">
                <a16:creationId xmlns:a16="http://schemas.microsoft.com/office/drawing/2014/main" id="{2D4570A6-E34B-F50E-213B-79B3FC9D78EA}"/>
              </a:ext>
            </a:extLst>
          </p:cNvPr>
          <p:cNvSpPr>
            <a:spLocks noChangeArrowheads="1"/>
          </p:cNvSpPr>
          <p:nvPr/>
        </p:nvSpPr>
        <p:spPr bwMode="auto">
          <a:xfrm>
            <a:off x="7631113" y="2638425"/>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NC</a:t>
            </a:r>
            <a:endParaRPr lang="en-US" altLang="en-US" sz="1800" i="1">
              <a:solidFill>
                <a:schemeClr val="tx1"/>
              </a:solidFill>
              <a:latin typeface="Helvetica" pitchFamily="2" charset="0"/>
            </a:endParaRPr>
          </a:p>
        </p:txBody>
      </p:sp>
      <p:sp>
        <p:nvSpPr>
          <p:cNvPr id="61720" name="Rectangle 252">
            <a:extLst>
              <a:ext uri="{FF2B5EF4-FFF2-40B4-BE49-F238E27FC236}">
                <a16:creationId xmlns:a16="http://schemas.microsoft.com/office/drawing/2014/main" id="{6CF2DA50-BE8E-8F18-6FF2-DA01B80A6CDE}"/>
              </a:ext>
            </a:extLst>
          </p:cNvPr>
          <p:cNvSpPr>
            <a:spLocks noChangeArrowheads="1"/>
          </p:cNvSpPr>
          <p:nvPr/>
        </p:nvSpPr>
        <p:spPr bwMode="auto">
          <a:xfrm>
            <a:off x="7620000" y="1470025"/>
            <a:ext cx="439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DC</a:t>
            </a:r>
            <a:endParaRPr lang="en-US" altLang="en-US" sz="1800" i="1">
              <a:solidFill>
                <a:schemeClr val="tx1"/>
              </a:solidFill>
              <a:latin typeface="Helvetica" pitchFamily="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20858"/>
                                        </p:tgtEl>
                                        <p:attrNameLst>
                                          <p:attrName>style.visibility</p:attrName>
                                        </p:attrNameLst>
                                      </p:cBhvr>
                                      <p:to>
                                        <p:strVal val="visible"/>
                                      </p:to>
                                    </p:set>
                                    <p:anim calcmode="lin" valueType="num">
                                      <p:cBhvr>
                                        <p:cTn id="7" dur="500" fill="hold"/>
                                        <p:tgtEl>
                                          <p:spTgt spid="620858"/>
                                        </p:tgtEl>
                                        <p:attrNameLst>
                                          <p:attrName>ppt_w</p:attrName>
                                        </p:attrNameLst>
                                      </p:cBhvr>
                                      <p:tavLst>
                                        <p:tav tm="0">
                                          <p:val>
                                            <p:fltVal val="0"/>
                                          </p:val>
                                        </p:tav>
                                        <p:tav tm="100000">
                                          <p:val>
                                            <p:strVal val="#ppt_w"/>
                                          </p:val>
                                        </p:tav>
                                      </p:tavLst>
                                    </p:anim>
                                    <p:anim calcmode="lin" valueType="num">
                                      <p:cBhvr>
                                        <p:cTn id="8" dur="500" fill="hold"/>
                                        <p:tgtEl>
                                          <p:spTgt spid="620858"/>
                                        </p:tgtEl>
                                        <p:attrNameLst>
                                          <p:attrName>ppt_h</p:attrName>
                                        </p:attrNameLst>
                                      </p:cBhvr>
                                      <p:tavLst>
                                        <p:tav tm="0">
                                          <p:val>
                                            <p:fltVal val="0"/>
                                          </p:val>
                                        </p:tav>
                                        <p:tav tm="100000">
                                          <p:val>
                                            <p:strVal val="#ppt_h"/>
                                          </p:val>
                                        </p:tav>
                                      </p:tavLst>
                                    </p:anim>
                                    <p:anim calcmode="lin" valueType="num">
                                      <p:cBhvr>
                                        <p:cTn id="9" dur="500" fill="hold"/>
                                        <p:tgtEl>
                                          <p:spTgt spid="620858"/>
                                        </p:tgtEl>
                                        <p:attrNameLst>
                                          <p:attrName>ppt_x</p:attrName>
                                        </p:attrNameLst>
                                      </p:cBhvr>
                                      <p:tavLst>
                                        <p:tav tm="0">
                                          <p:val>
                                            <p:fltVal val="0.5"/>
                                          </p:val>
                                        </p:tav>
                                        <p:tav tm="100000">
                                          <p:val>
                                            <p:strVal val="#ppt_x"/>
                                          </p:val>
                                        </p:tav>
                                      </p:tavLst>
                                    </p:anim>
                                    <p:anim calcmode="lin" valueType="num">
                                      <p:cBhvr>
                                        <p:cTn id="10" dur="500" fill="hold"/>
                                        <p:tgtEl>
                                          <p:spTgt spid="6208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20810"/>
                                        </p:tgtEl>
                                        <p:attrNameLst>
                                          <p:attrName>style.visibility</p:attrName>
                                        </p:attrNameLst>
                                      </p:cBhvr>
                                      <p:to>
                                        <p:strVal val="visible"/>
                                      </p:to>
                                    </p:set>
                                    <p:anim calcmode="lin" valueType="num">
                                      <p:cBhvr>
                                        <p:cTn id="15" dur="500" fill="hold"/>
                                        <p:tgtEl>
                                          <p:spTgt spid="620810"/>
                                        </p:tgtEl>
                                        <p:attrNameLst>
                                          <p:attrName>ppt_w</p:attrName>
                                        </p:attrNameLst>
                                      </p:cBhvr>
                                      <p:tavLst>
                                        <p:tav tm="0">
                                          <p:val>
                                            <p:fltVal val="0"/>
                                          </p:val>
                                        </p:tav>
                                        <p:tav tm="100000">
                                          <p:val>
                                            <p:strVal val="#ppt_w"/>
                                          </p:val>
                                        </p:tav>
                                      </p:tavLst>
                                    </p:anim>
                                    <p:anim calcmode="lin" valueType="num">
                                      <p:cBhvr>
                                        <p:cTn id="16" dur="500" fill="hold"/>
                                        <p:tgtEl>
                                          <p:spTgt spid="620810"/>
                                        </p:tgtEl>
                                        <p:attrNameLst>
                                          <p:attrName>ppt_h</p:attrName>
                                        </p:attrNameLst>
                                      </p:cBhvr>
                                      <p:tavLst>
                                        <p:tav tm="0">
                                          <p:val>
                                            <p:fltVal val="0"/>
                                          </p:val>
                                        </p:tav>
                                        <p:tav tm="100000">
                                          <p:val>
                                            <p:strVal val="#ppt_h"/>
                                          </p:val>
                                        </p:tav>
                                      </p:tavLst>
                                    </p:anim>
                                    <p:anim calcmode="lin" valueType="num">
                                      <p:cBhvr>
                                        <p:cTn id="17" dur="500" fill="hold"/>
                                        <p:tgtEl>
                                          <p:spTgt spid="620810"/>
                                        </p:tgtEl>
                                        <p:attrNameLst>
                                          <p:attrName>ppt_x</p:attrName>
                                        </p:attrNameLst>
                                      </p:cBhvr>
                                      <p:tavLst>
                                        <p:tav tm="0">
                                          <p:val>
                                            <p:fltVal val="0.5"/>
                                          </p:val>
                                        </p:tav>
                                        <p:tav tm="100000">
                                          <p:val>
                                            <p:strVal val="#ppt_x"/>
                                          </p:val>
                                        </p:tav>
                                      </p:tavLst>
                                    </p:anim>
                                    <p:anim calcmode="lin" valueType="num">
                                      <p:cBhvr>
                                        <p:cTn id="18" dur="500" fill="hold"/>
                                        <p:tgtEl>
                                          <p:spTgt spid="620810"/>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20859"/>
                                        </p:tgtEl>
                                        <p:attrNameLst>
                                          <p:attrName>style.visibility</p:attrName>
                                        </p:attrNameLst>
                                      </p:cBhvr>
                                      <p:to>
                                        <p:strVal val="visible"/>
                                      </p:to>
                                    </p:set>
                                    <p:anim calcmode="lin" valueType="num">
                                      <p:cBhvr>
                                        <p:cTn id="23" dur="500" fill="hold"/>
                                        <p:tgtEl>
                                          <p:spTgt spid="620859"/>
                                        </p:tgtEl>
                                        <p:attrNameLst>
                                          <p:attrName>ppt_w</p:attrName>
                                        </p:attrNameLst>
                                      </p:cBhvr>
                                      <p:tavLst>
                                        <p:tav tm="0">
                                          <p:val>
                                            <p:fltVal val="0"/>
                                          </p:val>
                                        </p:tav>
                                        <p:tav tm="100000">
                                          <p:val>
                                            <p:strVal val="#ppt_w"/>
                                          </p:val>
                                        </p:tav>
                                      </p:tavLst>
                                    </p:anim>
                                    <p:anim calcmode="lin" valueType="num">
                                      <p:cBhvr>
                                        <p:cTn id="24" dur="500" fill="hold"/>
                                        <p:tgtEl>
                                          <p:spTgt spid="620859"/>
                                        </p:tgtEl>
                                        <p:attrNameLst>
                                          <p:attrName>ppt_h</p:attrName>
                                        </p:attrNameLst>
                                      </p:cBhvr>
                                      <p:tavLst>
                                        <p:tav tm="0">
                                          <p:val>
                                            <p:fltVal val="0"/>
                                          </p:val>
                                        </p:tav>
                                        <p:tav tm="100000">
                                          <p:val>
                                            <p:strVal val="#ppt_h"/>
                                          </p:val>
                                        </p:tav>
                                      </p:tavLst>
                                    </p:anim>
                                    <p:anim calcmode="lin" valueType="num">
                                      <p:cBhvr>
                                        <p:cTn id="25" dur="500" fill="hold"/>
                                        <p:tgtEl>
                                          <p:spTgt spid="620859"/>
                                        </p:tgtEl>
                                        <p:attrNameLst>
                                          <p:attrName>ppt_x</p:attrName>
                                        </p:attrNameLst>
                                      </p:cBhvr>
                                      <p:tavLst>
                                        <p:tav tm="0">
                                          <p:val>
                                            <p:fltVal val="0.5"/>
                                          </p:val>
                                        </p:tav>
                                        <p:tav tm="100000">
                                          <p:val>
                                            <p:strVal val="#ppt_x"/>
                                          </p:val>
                                        </p:tav>
                                      </p:tavLst>
                                    </p:anim>
                                    <p:anim calcmode="lin" valueType="num">
                                      <p:cBhvr>
                                        <p:cTn id="26" dur="500" fill="hold"/>
                                        <p:tgtEl>
                                          <p:spTgt spid="620859"/>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620883"/>
                                        </p:tgtEl>
                                        <p:attrNameLst>
                                          <p:attrName>style.visibility</p:attrName>
                                        </p:attrNameLst>
                                      </p:cBhvr>
                                      <p:to>
                                        <p:strVal val="visible"/>
                                      </p:to>
                                    </p:set>
                                    <p:animEffect transition="in" filter="wipe(right)">
                                      <p:cBhvr>
                                        <p:cTn id="30" dur="500"/>
                                        <p:tgtEl>
                                          <p:spTgt spid="620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858" grpId="0" animBg="1"/>
      <p:bldP spid="620859" grpId="0" animBg="1"/>
      <p:bldP spid="620810" grpId="0" animBg="1"/>
      <p:bldP spid="62088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a:extLst>
              <a:ext uri="{FF2B5EF4-FFF2-40B4-BE49-F238E27FC236}">
                <a16:creationId xmlns:a16="http://schemas.microsoft.com/office/drawing/2014/main" id="{90DB5791-955A-BC80-6A90-AC20EE89013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614403" name="Line 3">
            <a:extLst>
              <a:ext uri="{FF2B5EF4-FFF2-40B4-BE49-F238E27FC236}">
                <a16:creationId xmlns:a16="http://schemas.microsoft.com/office/drawing/2014/main" id="{45521CE2-5AA5-31FD-557F-8FA6CAECF01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468" name="Oval 4">
            <a:extLst>
              <a:ext uri="{FF2B5EF4-FFF2-40B4-BE49-F238E27FC236}">
                <a16:creationId xmlns:a16="http://schemas.microsoft.com/office/drawing/2014/main" id="{955A3895-0236-6D64-21AF-C0BCB333ADD8}"/>
              </a:ext>
            </a:extLst>
          </p:cNvPr>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469" name="Freeform 5">
            <a:extLst>
              <a:ext uri="{FF2B5EF4-FFF2-40B4-BE49-F238E27FC236}">
                <a16:creationId xmlns:a16="http://schemas.microsoft.com/office/drawing/2014/main" id="{E41CB3FA-AA47-3E34-0EDA-851E08422182}"/>
              </a:ext>
            </a:extLst>
          </p:cNvPr>
          <p:cNvSpPr>
            <a:spLocks/>
          </p:cNvSpPr>
          <p:nvPr/>
        </p:nvSpPr>
        <p:spPr bwMode="auto">
          <a:xfrm>
            <a:off x="4595813" y="942975"/>
            <a:ext cx="1262062" cy="517525"/>
          </a:xfrm>
          <a:custGeom>
            <a:avLst/>
            <a:gdLst>
              <a:gd name="T0" fmla="*/ 80644968 w 795"/>
              <a:gd name="T1" fmla="*/ 32762825 h 326"/>
              <a:gd name="T2" fmla="*/ 12599983 w 795"/>
              <a:gd name="T3" fmla="*/ 103327200 h 326"/>
              <a:gd name="T4" fmla="*/ 35282174 w 795"/>
              <a:gd name="T5" fmla="*/ 403225000 h 326"/>
              <a:gd name="T6" fmla="*/ 196572110 w 795"/>
              <a:gd name="T7" fmla="*/ 448587813 h 326"/>
              <a:gd name="T8" fmla="*/ 567034138 w 795"/>
              <a:gd name="T9" fmla="*/ 473789375 h 326"/>
              <a:gd name="T10" fmla="*/ 821570612 w 795"/>
              <a:gd name="T11" fmla="*/ 541834388 h 326"/>
              <a:gd name="T12" fmla="*/ 1030742704 w 795"/>
              <a:gd name="T13" fmla="*/ 612398763 h 326"/>
              <a:gd name="T14" fmla="*/ 1285279178 w 795"/>
              <a:gd name="T15" fmla="*/ 705643750 h 326"/>
              <a:gd name="T16" fmla="*/ 1658262156 w 795"/>
              <a:gd name="T17" fmla="*/ 821570938 h 326"/>
              <a:gd name="T18" fmla="*/ 2003522631 w 795"/>
              <a:gd name="T19" fmla="*/ 635079375 h 326"/>
              <a:gd name="T20" fmla="*/ 1980842028 w 795"/>
              <a:gd name="T21" fmla="*/ 564515000 h 326"/>
              <a:gd name="T22" fmla="*/ 1726305554 w 795"/>
              <a:gd name="T23" fmla="*/ 473789375 h 326"/>
              <a:gd name="T24" fmla="*/ 1494451270 w 795"/>
              <a:gd name="T25" fmla="*/ 357862188 h 326"/>
              <a:gd name="T26" fmla="*/ 753525626 w 795"/>
              <a:gd name="T27" fmla="*/ 171370625 h 326"/>
              <a:gd name="T28" fmla="*/ 289817060 w 795"/>
              <a:gd name="T29" fmla="*/ 78125638 h 326"/>
              <a:gd name="T30" fmla="*/ 196572110 w 795"/>
              <a:gd name="T31" fmla="*/ 10080625 h 326"/>
              <a:gd name="T32" fmla="*/ 57962777 w 795"/>
              <a:gd name="T33" fmla="*/ 32762825 h 326"/>
              <a:gd name="T34" fmla="*/ 80644968 w 795"/>
              <a:gd name="T35" fmla="*/ 32762825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470" name="Freeform 6">
            <a:extLst>
              <a:ext uri="{FF2B5EF4-FFF2-40B4-BE49-F238E27FC236}">
                <a16:creationId xmlns:a16="http://schemas.microsoft.com/office/drawing/2014/main" id="{7A416347-BE11-8A9A-7B8B-69C2AA328F03}"/>
              </a:ext>
            </a:extLst>
          </p:cNvPr>
          <p:cNvSpPr>
            <a:spLocks/>
          </p:cNvSpPr>
          <p:nvPr/>
        </p:nvSpPr>
        <p:spPr bwMode="auto">
          <a:xfrm>
            <a:off x="5724525" y="1333500"/>
            <a:ext cx="898525" cy="617538"/>
          </a:xfrm>
          <a:custGeom>
            <a:avLst/>
            <a:gdLst>
              <a:gd name="T0" fmla="*/ 50403125 w 566"/>
              <a:gd name="T1" fmla="*/ 73085384 h 389"/>
              <a:gd name="T2" fmla="*/ 189012513 w 566"/>
              <a:gd name="T3" fmla="*/ 259577098 h 389"/>
              <a:gd name="T4" fmla="*/ 282257500 w 566"/>
              <a:gd name="T5" fmla="*/ 304939947 h 389"/>
              <a:gd name="T6" fmla="*/ 352821875 w 566"/>
              <a:gd name="T7" fmla="*/ 327620578 h 389"/>
              <a:gd name="T8" fmla="*/ 514111875 w 566"/>
              <a:gd name="T9" fmla="*/ 468749442 h 389"/>
              <a:gd name="T10" fmla="*/ 652721263 w 566"/>
              <a:gd name="T11" fmla="*/ 514112291 h 389"/>
              <a:gd name="T12" fmla="*/ 768648450 w 566"/>
              <a:gd name="T13" fmla="*/ 584676723 h 389"/>
              <a:gd name="T14" fmla="*/ 932457813 w 566"/>
              <a:gd name="T15" fmla="*/ 723286223 h 389"/>
              <a:gd name="T16" fmla="*/ 1071067200 w 566"/>
              <a:gd name="T17" fmla="*/ 768649072 h 389"/>
              <a:gd name="T18" fmla="*/ 1116430013 w 566"/>
              <a:gd name="T19" fmla="*/ 955140786 h 389"/>
              <a:gd name="T20" fmla="*/ 1209675000 w 566"/>
              <a:gd name="T21" fmla="*/ 977821417 h 389"/>
              <a:gd name="T22" fmla="*/ 1370965000 w 566"/>
              <a:gd name="T23" fmla="*/ 955140786 h 389"/>
              <a:gd name="T24" fmla="*/ 1418848763 w 566"/>
              <a:gd name="T25" fmla="*/ 861894135 h 389"/>
              <a:gd name="T26" fmla="*/ 1302921575 w 566"/>
              <a:gd name="T27" fmla="*/ 675402422 h 389"/>
              <a:gd name="T28" fmla="*/ 1209675000 w 566"/>
              <a:gd name="T29" fmla="*/ 491431660 h 389"/>
              <a:gd name="T30" fmla="*/ 1071067200 w 566"/>
              <a:gd name="T31" fmla="*/ 468749442 h 389"/>
              <a:gd name="T32" fmla="*/ 884575638 w 566"/>
              <a:gd name="T33" fmla="*/ 352822161 h 389"/>
              <a:gd name="T34" fmla="*/ 420866888 w 566"/>
              <a:gd name="T35" fmla="*/ 50403166 h 389"/>
              <a:gd name="T36" fmla="*/ 236894688 w 566"/>
              <a:gd name="T37" fmla="*/ 5040317 h 389"/>
              <a:gd name="T38" fmla="*/ 50403125 w 566"/>
              <a:gd name="T39" fmla="*/ 73085384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471" name="Freeform 7">
            <a:extLst>
              <a:ext uri="{FF2B5EF4-FFF2-40B4-BE49-F238E27FC236}">
                <a16:creationId xmlns:a16="http://schemas.microsoft.com/office/drawing/2014/main" id="{D2272F5D-AF5C-3B1E-1765-2D45956324D4}"/>
              </a:ext>
            </a:extLst>
          </p:cNvPr>
          <p:cNvSpPr>
            <a:spLocks/>
          </p:cNvSpPr>
          <p:nvPr/>
        </p:nvSpPr>
        <p:spPr bwMode="auto">
          <a:xfrm>
            <a:off x="7208838" y="2913063"/>
            <a:ext cx="352425" cy="855662"/>
          </a:xfrm>
          <a:custGeom>
            <a:avLst/>
            <a:gdLst>
              <a:gd name="T0" fmla="*/ 143649700 w 222"/>
              <a:gd name="T1" fmla="*/ 37801528 h 539"/>
              <a:gd name="T2" fmla="*/ 211693125 w 222"/>
              <a:gd name="T3" fmla="*/ 1058465006 h 539"/>
              <a:gd name="T4" fmla="*/ 375504075 w 222"/>
              <a:gd name="T5" fmla="*/ 1358362631 h 539"/>
              <a:gd name="T6" fmla="*/ 559474688 w 222"/>
              <a:gd name="T7" fmla="*/ 1197072725 h 539"/>
              <a:gd name="T8" fmla="*/ 468749063 w 222"/>
              <a:gd name="T9" fmla="*/ 803928580 h 539"/>
              <a:gd name="T10" fmla="*/ 352821875 w 222"/>
              <a:gd name="T11" fmla="*/ 176410834 h 539"/>
              <a:gd name="T12" fmla="*/ 282257500 w 222"/>
              <a:gd name="T13" fmla="*/ 15120929 h 539"/>
              <a:gd name="T14" fmla="*/ 143649700 w 222"/>
              <a:gd name="T15" fmla="*/ 37801528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472" name="Freeform 8">
            <a:extLst>
              <a:ext uri="{FF2B5EF4-FFF2-40B4-BE49-F238E27FC236}">
                <a16:creationId xmlns:a16="http://schemas.microsoft.com/office/drawing/2014/main" id="{283E5755-11AE-32EF-402B-7872860A043F}"/>
              </a:ext>
            </a:extLst>
          </p:cNvPr>
          <p:cNvSpPr>
            <a:spLocks/>
          </p:cNvSpPr>
          <p:nvPr/>
        </p:nvSpPr>
        <p:spPr bwMode="auto">
          <a:xfrm>
            <a:off x="5959475" y="1300163"/>
            <a:ext cx="250825" cy="192087"/>
          </a:xfrm>
          <a:custGeom>
            <a:avLst/>
            <a:gdLst>
              <a:gd name="T0" fmla="*/ 126007813 w 158"/>
              <a:gd name="T1" fmla="*/ 12599955 h 121"/>
              <a:gd name="T2" fmla="*/ 55443438 w 158"/>
              <a:gd name="T3" fmla="*/ 254534325 h 121"/>
              <a:gd name="T4" fmla="*/ 176410938 w 158"/>
              <a:gd name="T5" fmla="*/ 304937319 h 121"/>
              <a:gd name="T6" fmla="*/ 378023438 w 158"/>
              <a:gd name="T7" fmla="*/ 153728337 h 121"/>
              <a:gd name="T8" fmla="*/ 378023438 w 158"/>
              <a:gd name="T9" fmla="*/ 63002949 h 121"/>
              <a:gd name="T10" fmla="*/ 126007813 w 158"/>
              <a:gd name="T11" fmla="*/ 12599955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473" name="Freeform 9">
            <a:extLst>
              <a:ext uri="{FF2B5EF4-FFF2-40B4-BE49-F238E27FC236}">
                <a16:creationId xmlns:a16="http://schemas.microsoft.com/office/drawing/2014/main" id="{756030EE-BA64-82A8-ACE3-E813F04293D3}"/>
              </a:ext>
            </a:extLst>
          </p:cNvPr>
          <p:cNvSpPr>
            <a:spLocks/>
          </p:cNvSpPr>
          <p:nvPr/>
        </p:nvSpPr>
        <p:spPr bwMode="auto">
          <a:xfrm>
            <a:off x="6786563" y="1905000"/>
            <a:ext cx="84137" cy="139700"/>
          </a:xfrm>
          <a:custGeom>
            <a:avLst/>
            <a:gdLst>
              <a:gd name="T0" fmla="*/ 32761043 w 53"/>
              <a:gd name="T1" fmla="*/ 60483750 h 88"/>
              <a:gd name="T2" fmla="*/ 12599913 w 53"/>
              <a:gd name="T3" fmla="*/ 221773750 h 88"/>
              <a:gd name="T4" fmla="*/ 133566694 w 53"/>
              <a:gd name="T5" fmla="*/ 120967500 h 88"/>
              <a:gd name="T6" fmla="*/ 32761043 w 53"/>
              <a:gd name="T7" fmla="*/ 60483750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474" name="Freeform 10">
            <a:extLst>
              <a:ext uri="{FF2B5EF4-FFF2-40B4-BE49-F238E27FC236}">
                <a16:creationId xmlns:a16="http://schemas.microsoft.com/office/drawing/2014/main" id="{4B884539-6C39-58AE-53F5-369A69BC96FF}"/>
              </a:ext>
            </a:extLst>
          </p:cNvPr>
          <p:cNvSpPr>
            <a:spLocks/>
          </p:cNvSpPr>
          <p:nvPr/>
        </p:nvSpPr>
        <p:spPr bwMode="auto">
          <a:xfrm>
            <a:off x="4787900" y="1201738"/>
            <a:ext cx="1109663" cy="639762"/>
          </a:xfrm>
          <a:custGeom>
            <a:avLst/>
            <a:gdLst>
              <a:gd name="T0" fmla="*/ 0 w 699"/>
              <a:gd name="T1" fmla="*/ 105846480 h 403"/>
              <a:gd name="T2" fmla="*/ 47883784 w 699"/>
              <a:gd name="T3" fmla="*/ 267136354 h 403"/>
              <a:gd name="T4" fmla="*/ 672882816 w 699"/>
              <a:gd name="T5" fmla="*/ 546872685 h 403"/>
              <a:gd name="T6" fmla="*/ 1391126877 w 699"/>
              <a:gd name="T7" fmla="*/ 940016753 h 403"/>
              <a:gd name="T8" fmla="*/ 1577618523 w 699"/>
              <a:gd name="T9" fmla="*/ 987900478 h 403"/>
              <a:gd name="T10" fmla="*/ 1738908596 w 699"/>
              <a:gd name="T11" fmla="*/ 756046284 h 403"/>
              <a:gd name="T12" fmla="*/ 1761590806 w 699"/>
              <a:gd name="T13" fmla="*/ 685481964 h 403"/>
              <a:gd name="T14" fmla="*/ 1716227973 w 699"/>
              <a:gd name="T15" fmla="*/ 524192090 h 403"/>
              <a:gd name="T16" fmla="*/ 1577618523 w 699"/>
              <a:gd name="T17" fmla="*/ 430945588 h 403"/>
              <a:gd name="T18" fmla="*/ 1043345158 w 699"/>
              <a:gd name="T19" fmla="*/ 199091394 h 403"/>
              <a:gd name="T20" fmla="*/ 624999032 w 699"/>
              <a:gd name="T21" fmla="*/ 60483703 h 403"/>
              <a:gd name="T22" fmla="*/ 0 w 699"/>
              <a:gd name="T23" fmla="*/ 105846480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475" name="Freeform 11">
            <a:extLst>
              <a:ext uri="{FF2B5EF4-FFF2-40B4-BE49-F238E27FC236}">
                <a16:creationId xmlns:a16="http://schemas.microsoft.com/office/drawing/2014/main" id="{89A2D750-C4C0-1148-0324-0D8E3B50971F}"/>
              </a:ext>
            </a:extLst>
          </p:cNvPr>
          <p:cNvSpPr>
            <a:spLocks/>
          </p:cNvSpPr>
          <p:nvPr/>
        </p:nvSpPr>
        <p:spPr bwMode="auto">
          <a:xfrm>
            <a:off x="6473825" y="1890713"/>
            <a:ext cx="773113" cy="1247775"/>
          </a:xfrm>
          <a:custGeom>
            <a:avLst/>
            <a:gdLst>
              <a:gd name="T0" fmla="*/ 35282210 w 487"/>
              <a:gd name="T1" fmla="*/ 241935000 h 786"/>
              <a:gd name="T2" fmla="*/ 196572315 w 487"/>
              <a:gd name="T3" fmla="*/ 12601575 h 786"/>
              <a:gd name="T4" fmla="*/ 337701156 w 487"/>
              <a:gd name="T5" fmla="*/ 35282188 h 786"/>
              <a:gd name="T6" fmla="*/ 405746212 w 487"/>
              <a:gd name="T7" fmla="*/ 80645000 h 786"/>
              <a:gd name="T8" fmla="*/ 592237896 w 487"/>
              <a:gd name="T9" fmla="*/ 335181575 h 786"/>
              <a:gd name="T10" fmla="*/ 776208627 w 487"/>
              <a:gd name="T11" fmla="*/ 544353750 h 786"/>
              <a:gd name="T12" fmla="*/ 1149191993 w 487"/>
              <a:gd name="T13" fmla="*/ 1262599075 h 786"/>
              <a:gd name="T14" fmla="*/ 1171874208 w 487"/>
              <a:gd name="T15" fmla="*/ 1887597825 h 786"/>
              <a:gd name="T16" fmla="*/ 940019683 w 487"/>
              <a:gd name="T17" fmla="*/ 1980842813 h 786"/>
              <a:gd name="T18" fmla="*/ 776208627 w 487"/>
              <a:gd name="T19" fmla="*/ 1680945013 h 786"/>
              <a:gd name="T20" fmla="*/ 592237896 w 487"/>
              <a:gd name="T21" fmla="*/ 1333163450 h 786"/>
              <a:gd name="T22" fmla="*/ 312499577 w 487"/>
              <a:gd name="T23" fmla="*/ 937498125 h 786"/>
              <a:gd name="T24" fmla="*/ 83166004 w 487"/>
              <a:gd name="T25" fmla="*/ 383063750 h 786"/>
              <a:gd name="T26" fmla="*/ 57964425 w 487"/>
              <a:gd name="T27" fmla="*/ 267136563 h 786"/>
              <a:gd name="T28" fmla="*/ 12601583 w 487"/>
              <a:gd name="T29" fmla="*/ 196572188 h 786"/>
              <a:gd name="T30" fmla="*/ 35282210 w 487"/>
              <a:gd name="T31" fmla="*/ 241935000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2476" name="Freeform 12">
            <a:extLst>
              <a:ext uri="{FF2B5EF4-FFF2-40B4-BE49-F238E27FC236}">
                <a16:creationId xmlns:a16="http://schemas.microsoft.com/office/drawing/2014/main" id="{F9FC393F-EA2C-3A00-68BB-9C6A23DC2B23}"/>
              </a:ext>
            </a:extLst>
          </p:cNvPr>
          <p:cNvSpPr>
            <a:spLocks/>
          </p:cNvSpPr>
          <p:nvPr/>
        </p:nvSpPr>
        <p:spPr bwMode="auto">
          <a:xfrm>
            <a:off x="7065963" y="3036888"/>
            <a:ext cx="1587" cy="131762"/>
          </a:xfrm>
          <a:custGeom>
            <a:avLst/>
            <a:gdLst>
              <a:gd name="T0" fmla="*/ 0 w 1"/>
              <a:gd name="T1" fmla="*/ 0 h 83"/>
              <a:gd name="T2" fmla="*/ 0 w 1"/>
              <a:gd name="T3" fmla="*/ 209171381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7" name="Freeform 13">
            <a:extLst>
              <a:ext uri="{FF2B5EF4-FFF2-40B4-BE49-F238E27FC236}">
                <a16:creationId xmlns:a16="http://schemas.microsoft.com/office/drawing/2014/main" id="{0351DE68-5823-449E-C076-EBE89455FBAB}"/>
              </a:ext>
            </a:extLst>
          </p:cNvPr>
          <p:cNvSpPr>
            <a:spLocks/>
          </p:cNvSpPr>
          <p:nvPr/>
        </p:nvSpPr>
        <p:spPr bwMode="auto">
          <a:xfrm>
            <a:off x="6740525" y="2822575"/>
            <a:ext cx="852488" cy="647700"/>
          </a:xfrm>
          <a:custGeom>
            <a:avLst/>
            <a:gdLst>
              <a:gd name="T0" fmla="*/ 10080631 w 537"/>
              <a:gd name="T1" fmla="*/ 201612500 h 408"/>
              <a:gd name="T2" fmla="*/ 103327261 w 537"/>
              <a:gd name="T3" fmla="*/ 340221888 h 408"/>
              <a:gd name="T4" fmla="*/ 196572303 w 537"/>
              <a:gd name="T5" fmla="*/ 478829688 h 408"/>
              <a:gd name="T6" fmla="*/ 473789653 w 537"/>
              <a:gd name="T7" fmla="*/ 965220638 h 408"/>
              <a:gd name="T8" fmla="*/ 657761961 w 537"/>
              <a:gd name="T9" fmla="*/ 1013102813 h 408"/>
              <a:gd name="T10" fmla="*/ 1098788769 w 537"/>
              <a:gd name="T11" fmla="*/ 897175625 h 408"/>
              <a:gd name="T12" fmla="*/ 1121470983 w 537"/>
              <a:gd name="T13" fmla="*/ 710684063 h 408"/>
              <a:gd name="T14" fmla="*/ 1353325494 w 537"/>
              <a:gd name="T15" fmla="*/ 433466875 h 408"/>
              <a:gd name="T16" fmla="*/ 1307962655 w 537"/>
              <a:gd name="T17" fmla="*/ 246975313 h 408"/>
              <a:gd name="T18" fmla="*/ 473789653 w 537"/>
              <a:gd name="T19" fmla="*/ 15120938 h 408"/>
              <a:gd name="T20" fmla="*/ 55443470 w 537"/>
              <a:gd name="T21" fmla="*/ 108367513 h 408"/>
              <a:gd name="T22" fmla="*/ 10080631 w 537"/>
              <a:gd name="T23" fmla="*/ 201612500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a:extLst>
              <a:ext uri="{FF2B5EF4-FFF2-40B4-BE49-F238E27FC236}">
                <a16:creationId xmlns:a16="http://schemas.microsoft.com/office/drawing/2014/main" id="{6536711B-F96F-3785-F0D3-F45FE6A94ED7}"/>
              </a:ext>
            </a:extLst>
          </p:cNvPr>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4415" name="Text Box 15">
            <a:extLst>
              <a:ext uri="{FF2B5EF4-FFF2-40B4-BE49-F238E27FC236}">
                <a16:creationId xmlns:a16="http://schemas.microsoft.com/office/drawing/2014/main" id="{E11A5CAE-A1E6-D191-26E6-F486D858D1C0}"/>
              </a:ext>
            </a:extLst>
          </p:cNvPr>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900">
                <a:solidFill>
                  <a:srgbClr val="51DC00"/>
                </a:solidFill>
                <a:latin typeface="Times" charset="0"/>
                <a:ea typeface="+mn-ea"/>
              </a:rPr>
              <a:t>C</a:t>
            </a:r>
          </a:p>
        </p:txBody>
      </p:sp>
      <p:sp>
        <p:nvSpPr>
          <p:cNvPr id="614416" name="Rectangle 16">
            <a:extLst>
              <a:ext uri="{FF2B5EF4-FFF2-40B4-BE49-F238E27FC236}">
                <a16:creationId xmlns:a16="http://schemas.microsoft.com/office/drawing/2014/main" id="{BE44FC71-9D48-4BA9-75CE-B5B4BD069481}"/>
              </a:ext>
            </a:extLst>
          </p:cNvPr>
          <p:cNvSpPr>
            <a:spLocks noChangeArrowheads="1"/>
          </p:cNvSpPr>
          <p:nvPr/>
        </p:nvSpPr>
        <p:spPr bwMode="auto">
          <a:xfrm>
            <a:off x="2112963" y="2163763"/>
            <a:ext cx="30194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latin typeface="Times" charset="0"/>
                <a:ea typeface="ＭＳ Ｐゴシック" charset="0"/>
                <a:cs typeface="ＭＳ Ｐゴシック" charset="0"/>
              </a:rPr>
              <a:t>A</a:t>
            </a:r>
            <a:r>
              <a:rPr lang="en-US" sz="10600">
                <a:solidFill>
                  <a:srgbClr val="51DC00"/>
                </a:solidFill>
                <a:latin typeface="Times" charset="0"/>
                <a:ea typeface="ＭＳ Ｐゴシック" charset="0"/>
                <a:cs typeface="ＭＳ Ｐゴシック" charset="0"/>
              </a:rPr>
              <a:t>  </a:t>
            </a:r>
            <a:r>
              <a:rPr lang="en-US" sz="12900">
                <a:solidFill>
                  <a:srgbClr val="FAFD00"/>
                </a:solidFill>
                <a:latin typeface="Times" charset="0"/>
                <a:ea typeface="ＭＳ Ｐゴシック" charset="0"/>
                <a:cs typeface="ＭＳ Ｐゴシック" charset="0"/>
              </a:rPr>
              <a:t>R</a:t>
            </a:r>
            <a:endParaRPr lang="en-US" sz="22900">
              <a:solidFill>
                <a:srgbClr val="51DC00"/>
              </a:solidFill>
              <a:latin typeface="Times" charset="0"/>
              <a:ea typeface="ＭＳ Ｐゴシック" charset="0"/>
              <a:cs typeface="ＭＳ Ｐゴシック" charset="0"/>
            </a:endParaRPr>
          </a:p>
        </p:txBody>
      </p:sp>
      <p:sp>
        <p:nvSpPr>
          <p:cNvPr id="614417" name="Rectangle 17">
            <a:extLst>
              <a:ext uri="{FF2B5EF4-FFF2-40B4-BE49-F238E27FC236}">
                <a16:creationId xmlns:a16="http://schemas.microsoft.com/office/drawing/2014/main" id="{ECE474F3-2900-2BEE-843C-CD5E0E7C61D2}"/>
              </a:ext>
            </a:extLst>
          </p:cNvPr>
          <p:cNvSpPr>
            <a:spLocks noChangeArrowheads="1"/>
          </p:cNvSpPr>
          <p:nvPr/>
        </p:nvSpPr>
        <p:spPr bwMode="auto">
          <a:xfrm>
            <a:off x="1971675" y="4398963"/>
            <a:ext cx="5138738" cy="11858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ja-JP" altLang="en-US" sz="7200" i="1">
                <a:solidFill>
                  <a:srgbClr val="00FF00"/>
                </a:solidFill>
                <a:latin typeface="Times" panose="02020603050405020304" pitchFamily="18" charset="0"/>
              </a:rPr>
              <a:t>“</a:t>
            </a:r>
            <a:r>
              <a:rPr lang="en-US" altLang="ja-JP" sz="6000">
                <a:solidFill>
                  <a:srgbClr val="1CFF23"/>
                </a:solidFill>
                <a:latin typeface="Kerala" panose="020B0604020202020204" pitchFamily="2" charset="0"/>
              </a:rPr>
              <a:t>dÉÕÞØµÞÜ¢</a:t>
            </a:r>
            <a:r>
              <a:rPr lang="en-US" altLang="ja-JP" sz="1800">
                <a:solidFill>
                  <a:srgbClr val="1CFF23"/>
                </a:solidFill>
                <a:latin typeface="Kerala" panose="020B0604020202020204" pitchFamily="2" charset="0"/>
              </a:rPr>
              <a:t> </a:t>
            </a:r>
            <a:r>
              <a:rPr lang="ja-JP" altLang="en-US" sz="7200" i="1">
                <a:solidFill>
                  <a:srgbClr val="1CFF23"/>
                </a:solidFill>
                <a:latin typeface="Times" panose="02020603050405020304" pitchFamily="18" charset="0"/>
              </a:rPr>
              <a:t>”</a:t>
            </a:r>
            <a:endParaRPr lang="en-US" altLang="en-US" sz="7200" i="1">
              <a:solidFill>
                <a:srgbClr val="1CFF23"/>
              </a:solidFill>
              <a:latin typeface="Times" panose="02020603050405020304" pitchFamily="18" charset="0"/>
            </a:endParaRPr>
          </a:p>
        </p:txBody>
      </p:sp>
      <p:sp>
        <p:nvSpPr>
          <p:cNvPr id="62482" name="Text Box 18">
            <a:extLst>
              <a:ext uri="{FF2B5EF4-FFF2-40B4-BE49-F238E27FC236}">
                <a16:creationId xmlns:a16="http://schemas.microsoft.com/office/drawing/2014/main" id="{876DE1B8-B887-174C-601E-F209FF9F85DA}"/>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62483" name="Text Box 19">
            <a:extLst>
              <a:ext uri="{FF2B5EF4-FFF2-40B4-BE49-F238E27FC236}">
                <a16:creationId xmlns:a16="http://schemas.microsoft.com/office/drawing/2014/main" id="{44A50454-E27C-7B2D-628C-9371436B614B}"/>
              </a:ext>
            </a:extLst>
          </p:cNvPr>
          <p:cNvSpPr txBox="1">
            <a:spLocks noChangeArrowheads="1"/>
          </p:cNvSpPr>
          <p:nvPr/>
        </p:nvSpPr>
        <p:spPr bwMode="auto">
          <a:xfrm>
            <a:off x="8596313" y="640873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1</a:t>
            </a:r>
            <a:endParaRPr lang="en-US" altLang="en-US">
              <a:solidFill>
                <a:srgbClr val="FFA27C"/>
              </a:solidFill>
              <a:latin typeface="B VAG Rounded Bold" charset="0"/>
            </a:endParaRPr>
          </a:p>
        </p:txBody>
      </p:sp>
      <p:sp>
        <p:nvSpPr>
          <p:cNvPr id="614420" name="Rectangle 20">
            <a:extLst>
              <a:ext uri="{FF2B5EF4-FFF2-40B4-BE49-F238E27FC236}">
                <a16:creationId xmlns:a16="http://schemas.microsoft.com/office/drawing/2014/main" id="{9A7D76EA-1551-49A9-0771-219215499EDD}"/>
              </a:ext>
            </a:extLst>
          </p:cNvPr>
          <p:cNvSpPr>
            <a:spLocks noChangeArrowheads="1"/>
          </p:cNvSpPr>
          <p:nvPr/>
        </p:nvSpPr>
        <p:spPr bwMode="auto">
          <a:xfrm>
            <a:off x="8085138" y="652621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54</a:t>
            </a:r>
          </a:p>
        </p:txBody>
      </p:sp>
      <p:sp>
        <p:nvSpPr>
          <p:cNvPr id="62485" name="Text Box 21">
            <a:extLst>
              <a:ext uri="{FF2B5EF4-FFF2-40B4-BE49-F238E27FC236}">
                <a16:creationId xmlns:a16="http://schemas.microsoft.com/office/drawing/2014/main" id="{50B1D8C9-7BB7-5D11-0473-6C4C1B01A236}"/>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reeform 20">
            <a:extLst>
              <a:ext uri="{FF2B5EF4-FFF2-40B4-BE49-F238E27FC236}">
                <a16:creationId xmlns:a16="http://schemas.microsoft.com/office/drawing/2014/main" id="{6224CC87-3759-CBFE-1A56-682762FA1ECD}"/>
              </a:ext>
            </a:extLst>
          </p:cNvPr>
          <p:cNvSpPr>
            <a:spLocks/>
          </p:cNvSpPr>
          <p:nvPr/>
        </p:nvSpPr>
        <p:spPr bwMode="auto">
          <a:xfrm>
            <a:off x="7397750" y="779463"/>
            <a:ext cx="1125538" cy="1358900"/>
          </a:xfrm>
          <a:custGeom>
            <a:avLst/>
            <a:gdLst>
              <a:gd name="T0" fmla="*/ 546874943 w 709"/>
              <a:gd name="T1" fmla="*/ 88206263 h 856"/>
              <a:gd name="T2" fmla="*/ 282257625 w 709"/>
              <a:gd name="T3" fmla="*/ 194052825 h 856"/>
              <a:gd name="T4" fmla="*/ 158770708 w 709"/>
              <a:gd name="T5" fmla="*/ 372983125 h 856"/>
              <a:gd name="T6" fmla="*/ 70564406 w 709"/>
              <a:gd name="T7" fmla="*/ 496471575 h 856"/>
              <a:gd name="T8" fmla="*/ 52924099 w 709"/>
              <a:gd name="T9" fmla="*/ 567035950 h 856"/>
              <a:gd name="T10" fmla="*/ 17641895 w 709"/>
              <a:gd name="T11" fmla="*/ 619958438 h 856"/>
              <a:gd name="T12" fmla="*/ 194052911 w 709"/>
              <a:gd name="T13" fmla="*/ 972780313 h 856"/>
              <a:gd name="T14" fmla="*/ 282257625 w 709"/>
              <a:gd name="T15" fmla="*/ 1096268763 h 856"/>
              <a:gd name="T16" fmla="*/ 405746130 w 709"/>
              <a:gd name="T17" fmla="*/ 1237397513 h 856"/>
              <a:gd name="T18" fmla="*/ 476310537 w 709"/>
              <a:gd name="T19" fmla="*/ 1381045625 h 856"/>
              <a:gd name="T20" fmla="*/ 690523119 w 709"/>
              <a:gd name="T21" fmla="*/ 1892638138 h 856"/>
              <a:gd name="T22" fmla="*/ 1025704843 w 709"/>
              <a:gd name="T23" fmla="*/ 1980842813 h 856"/>
              <a:gd name="T24" fmla="*/ 1325602776 w 709"/>
              <a:gd name="T25" fmla="*/ 2121971563 h 856"/>
              <a:gd name="T26" fmla="*/ 1431449386 w 709"/>
              <a:gd name="T27" fmla="*/ 2147483646 h 856"/>
              <a:gd name="T28" fmla="*/ 1628021661 w 709"/>
              <a:gd name="T29" fmla="*/ 2104331263 h 856"/>
              <a:gd name="T30" fmla="*/ 1680945759 w 709"/>
              <a:gd name="T31" fmla="*/ 1945560625 h 856"/>
              <a:gd name="T32" fmla="*/ 1537295995 w 709"/>
              <a:gd name="T33" fmla="*/ 1628020938 h 856"/>
              <a:gd name="T34" fmla="*/ 1628021661 w 709"/>
              <a:gd name="T35" fmla="*/ 1363405325 h 856"/>
              <a:gd name="T36" fmla="*/ 1698586067 w 709"/>
              <a:gd name="T37" fmla="*/ 1202115325 h 856"/>
              <a:gd name="T38" fmla="*/ 1786792369 w 709"/>
              <a:gd name="T39" fmla="*/ 796369375 h 856"/>
              <a:gd name="T40" fmla="*/ 1645663556 w 709"/>
              <a:gd name="T41" fmla="*/ 655240625 h 856"/>
              <a:gd name="T42" fmla="*/ 1466731589 w 709"/>
              <a:gd name="T43" fmla="*/ 443547500 h 856"/>
              <a:gd name="T44" fmla="*/ 1202115859 w 709"/>
              <a:gd name="T45" fmla="*/ 282257500 h 856"/>
              <a:gd name="T46" fmla="*/ 1008062948 w 709"/>
              <a:gd name="T47" fmla="*/ 0 h 856"/>
              <a:gd name="T48" fmla="*/ 690523119 w 709"/>
              <a:gd name="T49" fmla="*/ 141128750 h 856"/>
              <a:gd name="T50" fmla="*/ 546874943 w 709"/>
              <a:gd name="T51" fmla="*/ 882062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0020" name="Rectangle 4">
            <a:extLst>
              <a:ext uri="{FF2B5EF4-FFF2-40B4-BE49-F238E27FC236}">
                <a16:creationId xmlns:a16="http://schemas.microsoft.com/office/drawing/2014/main" id="{C34F86BB-97B5-ADAA-03CD-04D1AA9C6524}"/>
              </a:ext>
            </a:extLst>
          </p:cNvPr>
          <p:cNvSpPr>
            <a:spLocks noChangeArrowheads="1"/>
          </p:cNvSpPr>
          <p:nvPr/>
        </p:nvSpPr>
        <p:spPr bwMode="auto">
          <a:xfrm>
            <a:off x="77851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63492" name="Text Box 5">
            <a:extLst>
              <a:ext uri="{FF2B5EF4-FFF2-40B4-BE49-F238E27FC236}">
                <a16:creationId xmlns:a16="http://schemas.microsoft.com/office/drawing/2014/main" id="{99F69928-7A52-D98A-1E41-110CBDB9FA5D}"/>
              </a:ext>
            </a:extLst>
          </p:cNvPr>
          <p:cNvSpPr txBox="1">
            <a:spLocks noChangeArrowheads="1"/>
          </p:cNvSpPr>
          <p:nvPr/>
        </p:nvSpPr>
        <p:spPr bwMode="auto">
          <a:xfrm>
            <a:off x="1778000" y="-22225"/>
            <a:ext cx="4510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600" b="1">
                <a:solidFill>
                  <a:schemeClr val="tx1"/>
                </a:solidFill>
              </a:rPr>
              <a:t>2 </a:t>
            </a:r>
            <a:r>
              <a:rPr lang="en-US" altLang="en-US">
                <a:solidFill>
                  <a:schemeClr val="tx1"/>
                </a:solidFill>
                <a:latin typeface="Kerala" pitchFamily="2" charset="0"/>
              </a:rPr>
              <a:t>øÞ¼Þ</a:t>
            </a:r>
            <a:r>
              <a:rPr lang="en-US" altLang="en-US" sz="1600" b="1">
                <a:solidFill>
                  <a:schemeClr val="tx1"/>
                </a:solidFill>
              </a:rPr>
              <a:t> 25:21 </a:t>
            </a:r>
            <a:r>
              <a:rPr lang="en-US" altLang="en-US">
                <a:solidFill>
                  <a:schemeClr val="tx1"/>
                </a:solidFill>
                <a:latin typeface="Kerala" pitchFamily="2" charset="0"/>
              </a:rPr>
              <a:t>ÎáÄW ®dØÞ</a:t>
            </a:r>
            <a:r>
              <a:rPr lang="en-US" altLang="en-US" sz="1600">
                <a:solidFill>
                  <a:schemeClr val="tx1"/>
                </a:solidFill>
                <a:latin typeface="Kerala" pitchFamily="2" charset="0"/>
              </a:rPr>
              <a:t> </a:t>
            </a:r>
            <a:r>
              <a:rPr lang="en-US" altLang="en-US" sz="1600" b="1">
                <a:solidFill>
                  <a:schemeClr val="tx1"/>
                </a:solidFill>
              </a:rPr>
              <a:t>1:3 </a:t>
            </a:r>
            <a:r>
              <a:rPr lang="en-US" altLang="en-US">
                <a:solidFill>
                  <a:schemeClr val="tx1"/>
                </a:solidFill>
                <a:latin typeface="Kerala" pitchFamily="2" charset="0"/>
              </a:rPr>
              <a:t>Õæø</a:t>
            </a:r>
          </a:p>
        </p:txBody>
      </p:sp>
      <p:sp>
        <p:nvSpPr>
          <p:cNvPr id="63493" name="Text Box 8">
            <a:extLst>
              <a:ext uri="{FF2B5EF4-FFF2-40B4-BE49-F238E27FC236}">
                <a16:creationId xmlns:a16="http://schemas.microsoft.com/office/drawing/2014/main" id="{77356896-12DC-19DB-C0B9-9356C6BA9C1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70026" name="Rectangle 10">
            <a:extLst>
              <a:ext uri="{FF2B5EF4-FFF2-40B4-BE49-F238E27FC236}">
                <a16:creationId xmlns:a16="http://schemas.microsoft.com/office/drawing/2014/main" id="{3D986FAF-D635-9697-D5C1-02DCCB881304}"/>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55</a:t>
            </a:r>
          </a:p>
        </p:txBody>
      </p:sp>
      <p:sp>
        <p:nvSpPr>
          <p:cNvPr id="63495" name="Text Box 11">
            <a:extLst>
              <a:ext uri="{FF2B5EF4-FFF2-40B4-BE49-F238E27FC236}">
                <a16:creationId xmlns:a16="http://schemas.microsoft.com/office/drawing/2014/main" id="{03CA439B-12D6-2C62-FD56-AAE186C8B41B}"/>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sp>
        <p:nvSpPr>
          <p:cNvPr id="63496" name="Text Box 12">
            <a:extLst>
              <a:ext uri="{FF2B5EF4-FFF2-40B4-BE49-F238E27FC236}">
                <a16:creationId xmlns:a16="http://schemas.microsoft.com/office/drawing/2014/main" id="{EF263B37-C726-06CD-0FCB-2A454692B2CF}"/>
              </a:ext>
            </a:extLst>
          </p:cNvPr>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b="1">
                <a:solidFill>
                  <a:srgbClr val="FFFFFF"/>
                </a:solidFill>
                <a:latin typeface="Arial" panose="020B0604020202020204" pitchFamily="34" charset="0"/>
              </a:rPr>
              <a:t>©2003 TBBMI</a:t>
            </a:r>
          </a:p>
        </p:txBody>
      </p:sp>
      <p:sp>
        <p:nvSpPr>
          <p:cNvPr id="470029" name="Rectangle 13">
            <a:extLst>
              <a:ext uri="{FF2B5EF4-FFF2-40B4-BE49-F238E27FC236}">
                <a16:creationId xmlns:a16="http://schemas.microsoft.com/office/drawing/2014/main" id="{4E652E47-CFDB-709A-0D8E-E7F1F48F82DB}"/>
              </a:ext>
            </a:extLst>
          </p:cNvPr>
          <p:cNvSpPr>
            <a:spLocks noChangeArrowheads="1"/>
          </p:cNvSpPr>
          <p:nvPr/>
        </p:nvSpPr>
        <p:spPr bwMode="auto">
          <a:xfrm>
            <a:off x="7539038" y="6519863"/>
            <a:ext cx="736600"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7.2.03d.</a:t>
            </a:r>
          </a:p>
        </p:txBody>
      </p:sp>
      <p:sp>
        <p:nvSpPr>
          <p:cNvPr id="470032" name="Oval 16">
            <a:extLst>
              <a:ext uri="{FF2B5EF4-FFF2-40B4-BE49-F238E27FC236}">
                <a16:creationId xmlns:a16="http://schemas.microsoft.com/office/drawing/2014/main" id="{187BF9E1-D037-BAE8-4AE5-6D6CB9EE2C24}"/>
              </a:ext>
            </a:extLst>
          </p:cNvPr>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3499" name="Freeform 17">
            <a:extLst>
              <a:ext uri="{FF2B5EF4-FFF2-40B4-BE49-F238E27FC236}">
                <a16:creationId xmlns:a16="http://schemas.microsoft.com/office/drawing/2014/main" id="{F6B9E4C2-C965-0408-8DE2-D8BB2A778551}"/>
              </a:ext>
            </a:extLst>
          </p:cNvPr>
          <p:cNvSpPr>
            <a:spLocks/>
          </p:cNvSpPr>
          <p:nvPr/>
        </p:nvSpPr>
        <p:spPr bwMode="auto">
          <a:xfrm>
            <a:off x="7265988" y="771525"/>
            <a:ext cx="1011237" cy="954088"/>
          </a:xfrm>
          <a:custGeom>
            <a:avLst/>
            <a:gdLst>
              <a:gd name="T0" fmla="*/ 30241860 w 637"/>
              <a:gd name="T1" fmla="*/ 60483782 h 601"/>
              <a:gd name="T2" fmla="*/ 30241860 w 637"/>
              <a:gd name="T3" fmla="*/ 181451345 h 601"/>
              <a:gd name="T4" fmla="*/ 30241860 w 637"/>
              <a:gd name="T5" fmla="*/ 302418908 h 601"/>
              <a:gd name="T6" fmla="*/ 90725580 w 637"/>
              <a:gd name="T7" fmla="*/ 362902690 h 601"/>
              <a:gd name="T8" fmla="*/ 241934880 w 637"/>
              <a:gd name="T9" fmla="*/ 423386472 h 601"/>
              <a:gd name="T10" fmla="*/ 362902321 w 637"/>
              <a:gd name="T11" fmla="*/ 483870254 h 601"/>
              <a:gd name="T12" fmla="*/ 483869761 w 637"/>
              <a:gd name="T13" fmla="*/ 514112144 h 601"/>
              <a:gd name="T14" fmla="*/ 604837201 w 637"/>
              <a:gd name="T15" fmla="*/ 574595926 h 601"/>
              <a:gd name="T16" fmla="*/ 725804641 w 637"/>
              <a:gd name="T17" fmla="*/ 665321599 h 601"/>
              <a:gd name="T18" fmla="*/ 846772081 w 637"/>
              <a:gd name="T19" fmla="*/ 756047271 h 601"/>
              <a:gd name="T20" fmla="*/ 907255801 w 637"/>
              <a:gd name="T21" fmla="*/ 877014835 h 601"/>
              <a:gd name="T22" fmla="*/ 967739522 w 637"/>
              <a:gd name="T23" fmla="*/ 997982398 h 601"/>
              <a:gd name="T24" fmla="*/ 1058465102 w 637"/>
              <a:gd name="T25" fmla="*/ 1088708071 h 601"/>
              <a:gd name="T26" fmla="*/ 1118948822 w 637"/>
              <a:gd name="T27" fmla="*/ 1209675634 h 601"/>
              <a:gd name="T28" fmla="*/ 1149190682 w 637"/>
              <a:gd name="T29" fmla="*/ 1330643197 h 601"/>
              <a:gd name="T30" fmla="*/ 1149190682 w 637"/>
              <a:gd name="T31" fmla="*/ 1451610761 h 601"/>
              <a:gd name="T32" fmla="*/ 1209674402 w 637"/>
              <a:gd name="T33" fmla="*/ 1512094542 h 601"/>
              <a:gd name="T34" fmla="*/ 1330641842 w 637"/>
              <a:gd name="T35" fmla="*/ 1512094542 h 601"/>
              <a:gd name="T36" fmla="*/ 1481851142 w 637"/>
              <a:gd name="T37" fmla="*/ 1512094542 h 601"/>
              <a:gd name="T38" fmla="*/ 1602818582 w 637"/>
              <a:gd name="T39" fmla="*/ 1512094542 h 601"/>
              <a:gd name="T40" fmla="*/ 1572576722 w 637"/>
              <a:gd name="T41" fmla="*/ 1391126979 h 601"/>
              <a:gd name="T42" fmla="*/ 1542334862 w 637"/>
              <a:gd name="T43" fmla="*/ 1270159416 h 601"/>
              <a:gd name="T44" fmla="*/ 1481851142 w 637"/>
              <a:gd name="T45" fmla="*/ 1149191852 h 601"/>
              <a:gd name="T46" fmla="*/ 1421367422 w 637"/>
              <a:gd name="T47" fmla="*/ 1028224289 h 601"/>
              <a:gd name="T48" fmla="*/ 1360883702 w 637"/>
              <a:gd name="T49" fmla="*/ 907256725 h 601"/>
              <a:gd name="T50" fmla="*/ 1270158122 w 637"/>
              <a:gd name="T51" fmla="*/ 786289162 h 601"/>
              <a:gd name="T52" fmla="*/ 1239916262 w 637"/>
              <a:gd name="T53" fmla="*/ 665321599 h 601"/>
              <a:gd name="T54" fmla="*/ 1149190682 w 637"/>
              <a:gd name="T55" fmla="*/ 574595926 h 601"/>
              <a:gd name="T56" fmla="*/ 1058465102 w 637"/>
              <a:gd name="T57" fmla="*/ 483870254 h 601"/>
              <a:gd name="T58" fmla="*/ 967739522 w 637"/>
              <a:gd name="T59" fmla="*/ 393144581 h 601"/>
              <a:gd name="T60" fmla="*/ 877013941 w 637"/>
              <a:gd name="T61" fmla="*/ 302418908 h 601"/>
              <a:gd name="T62" fmla="*/ 756046501 w 637"/>
              <a:gd name="T63" fmla="*/ 241935127 h 601"/>
              <a:gd name="T64" fmla="*/ 635079061 w 637"/>
              <a:gd name="T65" fmla="*/ 181451345 h 601"/>
              <a:gd name="T66" fmla="*/ 514111621 w 637"/>
              <a:gd name="T67" fmla="*/ 120967563 h 601"/>
              <a:gd name="T68" fmla="*/ 393144181 w 637"/>
              <a:gd name="T69" fmla="*/ 90725673 h 601"/>
              <a:gd name="T70" fmla="*/ 272176740 w 637"/>
              <a:gd name="T71" fmla="*/ 60483782 h 601"/>
              <a:gd name="T72" fmla="*/ 151209300 w 637"/>
              <a:gd name="T73" fmla="*/ 0 h 601"/>
              <a:gd name="T74" fmla="*/ 3024186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0034" name="Rectangle 18">
            <a:extLst>
              <a:ext uri="{FF2B5EF4-FFF2-40B4-BE49-F238E27FC236}">
                <a16:creationId xmlns:a16="http://schemas.microsoft.com/office/drawing/2014/main" id="{524AA431-F587-776B-F6F8-D0ABE85D1014}"/>
              </a:ext>
            </a:extLst>
          </p:cNvPr>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charset="0"/>
                <a:ea typeface="+mn-ea"/>
              </a:rPr>
              <a:t>A</a:t>
            </a:r>
            <a:r>
              <a:rPr lang="en-US" sz="1800">
                <a:solidFill>
                  <a:srgbClr val="51DC00"/>
                </a:solidFill>
                <a:latin typeface="Times" charset="0"/>
                <a:ea typeface="+mn-ea"/>
              </a:rPr>
              <a:t> </a:t>
            </a:r>
            <a:r>
              <a:rPr lang="en-US" sz="3600">
                <a:solidFill>
                  <a:schemeClr val="tx2"/>
                </a:solidFill>
                <a:latin typeface="Times" charset="0"/>
                <a:ea typeface="+mn-ea"/>
              </a:rPr>
              <a:t>R </a:t>
            </a:r>
            <a:r>
              <a:rPr lang="en-US" sz="6000">
                <a:solidFill>
                  <a:srgbClr val="1CFF23"/>
                </a:solidFill>
                <a:latin typeface="Times" charset="0"/>
                <a:ea typeface="+mn-ea"/>
              </a:rPr>
              <a:t>C</a:t>
            </a:r>
          </a:p>
        </p:txBody>
      </p:sp>
      <p:grpSp>
        <p:nvGrpSpPr>
          <p:cNvPr id="63501" name="Group 21">
            <a:extLst>
              <a:ext uri="{FF2B5EF4-FFF2-40B4-BE49-F238E27FC236}">
                <a16:creationId xmlns:a16="http://schemas.microsoft.com/office/drawing/2014/main" id="{5A06531A-9801-FFE7-5FF2-CDA7BB59FF1B}"/>
              </a:ext>
            </a:extLst>
          </p:cNvPr>
          <p:cNvGrpSpPr>
            <a:grpSpLocks/>
          </p:cNvGrpSpPr>
          <p:nvPr/>
        </p:nvGrpSpPr>
        <p:grpSpPr bwMode="auto">
          <a:xfrm rot="-115698">
            <a:off x="2376488" y="1174750"/>
            <a:ext cx="5262562" cy="4445000"/>
            <a:chOff x="1308" y="772"/>
            <a:chExt cx="3315" cy="2800"/>
          </a:xfrm>
        </p:grpSpPr>
        <p:grpSp>
          <p:nvGrpSpPr>
            <p:cNvPr id="63503" name="Group 22">
              <a:extLst>
                <a:ext uri="{FF2B5EF4-FFF2-40B4-BE49-F238E27FC236}">
                  <a16:creationId xmlns:a16="http://schemas.microsoft.com/office/drawing/2014/main" id="{C50B3D9F-8FD4-6E0C-530C-6C78ADA63FB0}"/>
                </a:ext>
              </a:extLst>
            </p:cNvPr>
            <p:cNvGrpSpPr>
              <a:grpSpLocks/>
            </p:cNvGrpSpPr>
            <p:nvPr/>
          </p:nvGrpSpPr>
          <p:grpSpPr bwMode="auto">
            <a:xfrm>
              <a:off x="1308" y="772"/>
              <a:ext cx="1741" cy="846"/>
              <a:chOff x="2412" y="2052"/>
              <a:chExt cx="1741" cy="846"/>
            </a:xfrm>
          </p:grpSpPr>
          <p:sp>
            <p:nvSpPr>
              <p:cNvPr id="63560" name="Rectangle 23">
                <a:extLst>
                  <a:ext uri="{FF2B5EF4-FFF2-40B4-BE49-F238E27FC236}">
                    <a16:creationId xmlns:a16="http://schemas.microsoft.com/office/drawing/2014/main" id="{4EC11DEA-0B4A-AF43-B5E4-EA327CBB2149}"/>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61" name="AutoShape 24">
                <a:extLst>
                  <a:ext uri="{FF2B5EF4-FFF2-40B4-BE49-F238E27FC236}">
                    <a16:creationId xmlns:a16="http://schemas.microsoft.com/office/drawing/2014/main" id="{7FFFB6E6-3B11-4773-80E9-25A96ED79A0B}"/>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62" name="Rectangle 25">
                <a:extLst>
                  <a:ext uri="{FF2B5EF4-FFF2-40B4-BE49-F238E27FC236}">
                    <a16:creationId xmlns:a16="http://schemas.microsoft.com/office/drawing/2014/main" id="{BA6A9101-2A4E-D591-4657-9D254BA9D1FC}"/>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0042" name="Rectangle 26">
                <a:extLst>
                  <a:ext uri="{FF2B5EF4-FFF2-40B4-BE49-F238E27FC236}">
                    <a16:creationId xmlns:a16="http://schemas.microsoft.com/office/drawing/2014/main" id="{1866849F-FBF6-964F-23B4-ED1F0040020C}"/>
                  </a:ext>
                </a:extLst>
              </p:cNvPr>
              <p:cNvSpPr>
                <a:spLocks noChangeArrowheads="1"/>
              </p:cNvSpPr>
              <p:nvPr/>
            </p:nvSpPr>
            <p:spPr bwMode="auto">
              <a:xfrm>
                <a:off x="2549" y="2078"/>
                <a:ext cx="627"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Øã×í¿ßMí</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63564" name="Line 27">
                <a:extLst>
                  <a:ext uri="{FF2B5EF4-FFF2-40B4-BE49-F238E27FC236}">
                    <a16:creationId xmlns:a16="http://schemas.microsoft.com/office/drawing/2014/main" id="{CE8B8112-B808-881B-C511-F5E2D15151F8}"/>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3504" name="Group 28">
              <a:extLst>
                <a:ext uri="{FF2B5EF4-FFF2-40B4-BE49-F238E27FC236}">
                  <a16:creationId xmlns:a16="http://schemas.microsoft.com/office/drawing/2014/main" id="{8DC059A5-A86B-DD03-A49C-F12B3DCB0CB3}"/>
                </a:ext>
              </a:extLst>
            </p:cNvPr>
            <p:cNvGrpSpPr>
              <a:grpSpLocks/>
            </p:cNvGrpSpPr>
            <p:nvPr/>
          </p:nvGrpSpPr>
          <p:grpSpPr bwMode="auto">
            <a:xfrm>
              <a:off x="1460" y="996"/>
              <a:ext cx="1741" cy="846"/>
              <a:chOff x="2412" y="2052"/>
              <a:chExt cx="1741" cy="846"/>
            </a:xfrm>
          </p:grpSpPr>
          <p:sp>
            <p:nvSpPr>
              <p:cNvPr id="63555" name="Rectangle 29">
                <a:extLst>
                  <a:ext uri="{FF2B5EF4-FFF2-40B4-BE49-F238E27FC236}">
                    <a16:creationId xmlns:a16="http://schemas.microsoft.com/office/drawing/2014/main" id="{78D7534D-142B-2C53-92F5-8E379BBAA6E5}"/>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56" name="AutoShape 30">
                <a:extLst>
                  <a:ext uri="{FF2B5EF4-FFF2-40B4-BE49-F238E27FC236}">
                    <a16:creationId xmlns:a16="http://schemas.microsoft.com/office/drawing/2014/main" id="{70D4E6A1-D513-124C-849D-267D41A6591D}"/>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57" name="Rectangle 31">
                <a:extLst>
                  <a:ext uri="{FF2B5EF4-FFF2-40B4-BE49-F238E27FC236}">
                    <a16:creationId xmlns:a16="http://schemas.microsoft.com/office/drawing/2014/main" id="{8D111B38-C3D8-71CA-E360-914D90FB0FE5}"/>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0048" name="Rectangle 32">
                <a:extLst>
                  <a:ext uri="{FF2B5EF4-FFF2-40B4-BE49-F238E27FC236}">
                    <a16:creationId xmlns:a16="http://schemas.microsoft.com/office/drawing/2014/main" id="{690D4E5B-3554-DBF6-DFAD-42A82F09E9F5}"/>
                  </a:ext>
                </a:extLst>
              </p:cNvPr>
              <p:cNvSpPr>
                <a:spLocks noChangeArrowheads="1"/>
              </p:cNvSpPr>
              <p:nvPr/>
            </p:nvSpPr>
            <p:spPr bwMode="auto">
              <a:xfrm>
                <a:off x="2529" y="2075"/>
                <a:ext cx="668"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¥dÌÙÞ¢</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63559" name="Line 33">
                <a:extLst>
                  <a:ext uri="{FF2B5EF4-FFF2-40B4-BE49-F238E27FC236}">
                    <a16:creationId xmlns:a16="http://schemas.microsoft.com/office/drawing/2014/main" id="{9440CF4D-4483-F086-0BEA-6BF03508CB12}"/>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3505" name="Group 34">
              <a:extLst>
                <a:ext uri="{FF2B5EF4-FFF2-40B4-BE49-F238E27FC236}">
                  <a16:creationId xmlns:a16="http://schemas.microsoft.com/office/drawing/2014/main" id="{C1D478AD-CCB9-E0C8-A637-E74AEB267591}"/>
                </a:ext>
              </a:extLst>
            </p:cNvPr>
            <p:cNvGrpSpPr>
              <a:grpSpLocks/>
            </p:cNvGrpSpPr>
            <p:nvPr/>
          </p:nvGrpSpPr>
          <p:grpSpPr bwMode="auto">
            <a:xfrm>
              <a:off x="1636" y="1212"/>
              <a:ext cx="1741" cy="846"/>
              <a:chOff x="2412" y="2052"/>
              <a:chExt cx="1741" cy="846"/>
            </a:xfrm>
          </p:grpSpPr>
          <p:sp>
            <p:nvSpPr>
              <p:cNvPr id="63550" name="Rectangle 35">
                <a:extLst>
                  <a:ext uri="{FF2B5EF4-FFF2-40B4-BE49-F238E27FC236}">
                    <a16:creationId xmlns:a16="http://schemas.microsoft.com/office/drawing/2014/main" id="{6BFA3B3E-4E72-B07A-9E84-7602FD8B3BD0}"/>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51" name="AutoShape 36">
                <a:extLst>
                  <a:ext uri="{FF2B5EF4-FFF2-40B4-BE49-F238E27FC236}">
                    <a16:creationId xmlns:a16="http://schemas.microsoft.com/office/drawing/2014/main" id="{9C3C434D-4208-DDBD-094E-9402D084437B}"/>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52" name="Rectangle 37">
                <a:extLst>
                  <a:ext uri="{FF2B5EF4-FFF2-40B4-BE49-F238E27FC236}">
                    <a16:creationId xmlns:a16="http://schemas.microsoft.com/office/drawing/2014/main" id="{1823452E-D1B9-14A2-4875-D7FBD34C9E09}"/>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0054" name="Rectangle 38">
                <a:extLst>
                  <a:ext uri="{FF2B5EF4-FFF2-40B4-BE49-F238E27FC236}">
                    <a16:creationId xmlns:a16="http://schemas.microsoft.com/office/drawing/2014/main" id="{7A7B9748-B9A9-C61B-F0FA-935A37F90648}"/>
                  </a:ext>
                </a:extLst>
              </p:cNvPr>
              <p:cNvSpPr>
                <a:spLocks noChangeArrowheads="1"/>
              </p:cNvSpPr>
              <p:nvPr/>
            </p:nvSpPr>
            <p:spPr bwMode="auto">
              <a:xfrm>
                <a:off x="2560" y="2075"/>
                <a:ext cx="606"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ç¼ÞØËí</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63554" name="Line 39">
                <a:extLst>
                  <a:ext uri="{FF2B5EF4-FFF2-40B4-BE49-F238E27FC236}">
                    <a16:creationId xmlns:a16="http://schemas.microsoft.com/office/drawing/2014/main" id="{B5C21EA3-4961-63D8-5AFC-B26758A117D7}"/>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3506" name="Group 40">
              <a:extLst>
                <a:ext uri="{FF2B5EF4-FFF2-40B4-BE49-F238E27FC236}">
                  <a16:creationId xmlns:a16="http://schemas.microsoft.com/office/drawing/2014/main" id="{5077E7A6-C875-157E-7FB4-3134821928F3}"/>
                </a:ext>
              </a:extLst>
            </p:cNvPr>
            <p:cNvGrpSpPr>
              <a:grpSpLocks/>
            </p:cNvGrpSpPr>
            <p:nvPr/>
          </p:nvGrpSpPr>
          <p:grpSpPr bwMode="auto">
            <a:xfrm>
              <a:off x="1820" y="1412"/>
              <a:ext cx="1741" cy="846"/>
              <a:chOff x="2412" y="2052"/>
              <a:chExt cx="1741" cy="846"/>
            </a:xfrm>
          </p:grpSpPr>
          <p:sp>
            <p:nvSpPr>
              <p:cNvPr id="63545" name="Rectangle 41">
                <a:extLst>
                  <a:ext uri="{FF2B5EF4-FFF2-40B4-BE49-F238E27FC236}">
                    <a16:creationId xmlns:a16="http://schemas.microsoft.com/office/drawing/2014/main" id="{E4D01B83-AD76-C99E-CD7D-D3F880597A77}"/>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6" name="AutoShape 42">
                <a:extLst>
                  <a:ext uri="{FF2B5EF4-FFF2-40B4-BE49-F238E27FC236}">
                    <a16:creationId xmlns:a16="http://schemas.microsoft.com/office/drawing/2014/main" id="{B3ED834C-A0CD-2697-3505-BB38A1C7E6D7}"/>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7" name="Rectangle 43">
                <a:extLst>
                  <a:ext uri="{FF2B5EF4-FFF2-40B4-BE49-F238E27FC236}">
                    <a16:creationId xmlns:a16="http://schemas.microsoft.com/office/drawing/2014/main" id="{973B6F37-7E2B-FB45-43A3-D562D3FC74A6}"/>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0060" name="Rectangle 44">
                <a:extLst>
                  <a:ext uri="{FF2B5EF4-FFF2-40B4-BE49-F238E27FC236}">
                    <a16:creationId xmlns:a16="http://schemas.microsoft.com/office/drawing/2014/main" id="{25B390CF-B05A-FFE0-C483-07FC78A118D8}"/>
                  </a:ext>
                </a:extLst>
              </p:cNvPr>
              <p:cNvSpPr>
                <a:spLocks noChangeArrowheads="1"/>
              </p:cNvSpPr>
              <p:nvPr/>
            </p:nvSpPr>
            <p:spPr bwMode="auto">
              <a:xfrm>
                <a:off x="2614" y="2075"/>
                <a:ext cx="492"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çÎÞæÖ</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63549" name="Line 45">
                <a:extLst>
                  <a:ext uri="{FF2B5EF4-FFF2-40B4-BE49-F238E27FC236}">
                    <a16:creationId xmlns:a16="http://schemas.microsoft.com/office/drawing/2014/main" id="{EB38E85B-7819-A09E-D980-4FDE10FD8ED9}"/>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3507" name="Group 46">
              <a:extLst>
                <a:ext uri="{FF2B5EF4-FFF2-40B4-BE49-F238E27FC236}">
                  <a16:creationId xmlns:a16="http://schemas.microsoft.com/office/drawing/2014/main" id="{04DD1402-C9D7-DFA3-200F-830C59890D21}"/>
                </a:ext>
              </a:extLst>
            </p:cNvPr>
            <p:cNvGrpSpPr>
              <a:grpSpLocks/>
            </p:cNvGrpSpPr>
            <p:nvPr/>
          </p:nvGrpSpPr>
          <p:grpSpPr bwMode="auto">
            <a:xfrm>
              <a:off x="1988" y="1604"/>
              <a:ext cx="1741" cy="846"/>
              <a:chOff x="2412" y="2052"/>
              <a:chExt cx="1741" cy="846"/>
            </a:xfrm>
          </p:grpSpPr>
          <p:sp>
            <p:nvSpPr>
              <p:cNvPr id="63540" name="Rectangle 47">
                <a:extLst>
                  <a:ext uri="{FF2B5EF4-FFF2-40B4-BE49-F238E27FC236}">
                    <a16:creationId xmlns:a16="http://schemas.microsoft.com/office/drawing/2014/main" id="{29702B35-7D68-AE50-846B-D4106418BC5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1" name="AutoShape 48">
                <a:extLst>
                  <a:ext uri="{FF2B5EF4-FFF2-40B4-BE49-F238E27FC236}">
                    <a16:creationId xmlns:a16="http://schemas.microsoft.com/office/drawing/2014/main" id="{751167F0-E857-5130-2493-10885499F314}"/>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2" name="Rectangle 49">
                <a:extLst>
                  <a:ext uri="{FF2B5EF4-FFF2-40B4-BE49-F238E27FC236}">
                    <a16:creationId xmlns:a16="http://schemas.microsoft.com/office/drawing/2014/main" id="{F2090370-11AD-D80E-4F81-7BDCA587BE40}"/>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0066" name="Rectangle 50">
                <a:extLst>
                  <a:ext uri="{FF2B5EF4-FFF2-40B4-BE49-F238E27FC236}">
                    <a16:creationId xmlns:a16="http://schemas.microsoft.com/office/drawing/2014/main" id="{3345719E-BA3D-578B-0BF7-76F6D056EDD5}"/>
                  </a:ext>
                </a:extLst>
              </p:cNvPr>
              <p:cNvSpPr>
                <a:spLocks noChangeArrowheads="1"/>
              </p:cNvSpPr>
              <p:nvPr/>
            </p:nvSpPr>
            <p:spPr bwMode="auto">
              <a:xfrm>
                <a:off x="2567" y="2075"/>
                <a:ext cx="592"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çÏÞÖáÕ</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63544" name="Line 51">
                <a:extLst>
                  <a:ext uri="{FF2B5EF4-FFF2-40B4-BE49-F238E27FC236}">
                    <a16:creationId xmlns:a16="http://schemas.microsoft.com/office/drawing/2014/main" id="{A386CC12-3369-F897-C73B-7BBB1518B5BE}"/>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3508" name="Group 52">
              <a:extLst>
                <a:ext uri="{FF2B5EF4-FFF2-40B4-BE49-F238E27FC236}">
                  <a16:creationId xmlns:a16="http://schemas.microsoft.com/office/drawing/2014/main" id="{3DD2F6B4-5519-2A20-D5C2-4F973768B8D8}"/>
                </a:ext>
              </a:extLst>
            </p:cNvPr>
            <p:cNvGrpSpPr>
              <a:grpSpLocks/>
            </p:cNvGrpSpPr>
            <p:nvPr/>
          </p:nvGrpSpPr>
          <p:grpSpPr bwMode="auto">
            <a:xfrm>
              <a:off x="2164" y="1796"/>
              <a:ext cx="1741" cy="846"/>
              <a:chOff x="2412" y="2052"/>
              <a:chExt cx="1741" cy="846"/>
            </a:xfrm>
          </p:grpSpPr>
          <p:sp>
            <p:nvSpPr>
              <p:cNvPr id="63535" name="Rectangle 53">
                <a:extLst>
                  <a:ext uri="{FF2B5EF4-FFF2-40B4-BE49-F238E27FC236}">
                    <a16:creationId xmlns:a16="http://schemas.microsoft.com/office/drawing/2014/main" id="{845E31E9-06AA-41B6-26CD-A3FE4833622B}"/>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36" name="AutoShape 54">
                <a:extLst>
                  <a:ext uri="{FF2B5EF4-FFF2-40B4-BE49-F238E27FC236}">
                    <a16:creationId xmlns:a16="http://schemas.microsoft.com/office/drawing/2014/main" id="{2AEA313E-C7A9-40A2-43CC-2159D04C4972}"/>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37" name="Rectangle 55">
                <a:extLst>
                  <a:ext uri="{FF2B5EF4-FFF2-40B4-BE49-F238E27FC236}">
                    <a16:creationId xmlns:a16="http://schemas.microsoft.com/office/drawing/2014/main" id="{870BF39D-3846-B510-08A7-A7553B88ED9A}"/>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0072" name="Rectangle 56">
                <a:extLst>
                  <a:ext uri="{FF2B5EF4-FFF2-40B4-BE49-F238E27FC236}">
                    <a16:creationId xmlns:a16="http://schemas.microsoft.com/office/drawing/2014/main" id="{08AB6AA5-0294-5DBD-DA29-975C280B683A}"/>
                  </a:ext>
                </a:extLst>
              </p:cNvPr>
              <p:cNvSpPr>
                <a:spLocks noChangeArrowheads="1"/>
              </p:cNvSpPr>
              <p:nvPr/>
            </p:nvSpPr>
            <p:spPr bwMode="auto">
              <a:xfrm>
                <a:off x="2471" y="2075"/>
                <a:ext cx="784"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¥øÞ¼µÄb¢</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63539" name="Line 57">
                <a:extLst>
                  <a:ext uri="{FF2B5EF4-FFF2-40B4-BE49-F238E27FC236}">
                    <a16:creationId xmlns:a16="http://schemas.microsoft.com/office/drawing/2014/main" id="{63B3E241-F8BE-B46E-A97C-054E534663A7}"/>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3509" name="Group 58">
              <a:extLst>
                <a:ext uri="{FF2B5EF4-FFF2-40B4-BE49-F238E27FC236}">
                  <a16:creationId xmlns:a16="http://schemas.microsoft.com/office/drawing/2014/main" id="{0214BEB9-E667-0395-6BBC-049055A01B45}"/>
                </a:ext>
              </a:extLst>
            </p:cNvPr>
            <p:cNvGrpSpPr>
              <a:grpSpLocks/>
            </p:cNvGrpSpPr>
            <p:nvPr/>
          </p:nvGrpSpPr>
          <p:grpSpPr bwMode="auto">
            <a:xfrm>
              <a:off x="2348" y="1996"/>
              <a:ext cx="1741" cy="846"/>
              <a:chOff x="2412" y="2052"/>
              <a:chExt cx="1741" cy="846"/>
            </a:xfrm>
          </p:grpSpPr>
          <p:sp>
            <p:nvSpPr>
              <p:cNvPr id="63530" name="Rectangle 59">
                <a:extLst>
                  <a:ext uri="{FF2B5EF4-FFF2-40B4-BE49-F238E27FC236}">
                    <a16:creationId xmlns:a16="http://schemas.microsoft.com/office/drawing/2014/main" id="{40173097-6012-852C-8057-7A5AE5784639}"/>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31" name="AutoShape 60">
                <a:extLst>
                  <a:ext uri="{FF2B5EF4-FFF2-40B4-BE49-F238E27FC236}">
                    <a16:creationId xmlns:a16="http://schemas.microsoft.com/office/drawing/2014/main" id="{740E78FA-CE7F-BC46-53A9-01789B8F0258}"/>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32" name="Rectangle 61">
                <a:extLst>
                  <a:ext uri="{FF2B5EF4-FFF2-40B4-BE49-F238E27FC236}">
                    <a16:creationId xmlns:a16="http://schemas.microsoft.com/office/drawing/2014/main" id="{CA1CDDD1-ECB3-65DF-F3C2-C7239FDA95D7}"/>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0078" name="Rectangle 62">
                <a:extLst>
                  <a:ext uri="{FF2B5EF4-FFF2-40B4-BE49-F238E27FC236}">
                    <a16:creationId xmlns:a16="http://schemas.microsoft.com/office/drawing/2014/main" id="{E0C84F20-83F7-CA68-DEB4-6C0A06A9B959}"/>
                  </a:ext>
                </a:extLst>
              </p:cNvPr>
              <p:cNvSpPr>
                <a:spLocks noChangeArrowheads="1"/>
              </p:cNvSpPr>
              <p:nvPr/>
            </p:nvSpPr>
            <p:spPr bwMode="auto">
              <a:xfrm>
                <a:off x="2523" y="2075"/>
                <a:ext cx="679"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øÞ¼ÍøÃ¢</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63534" name="Line 63">
                <a:extLst>
                  <a:ext uri="{FF2B5EF4-FFF2-40B4-BE49-F238E27FC236}">
                    <a16:creationId xmlns:a16="http://schemas.microsoft.com/office/drawing/2014/main" id="{A5CCCFB0-B351-FD28-908A-EC8CB4A28607}"/>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3510" name="Group 64">
              <a:extLst>
                <a:ext uri="{FF2B5EF4-FFF2-40B4-BE49-F238E27FC236}">
                  <a16:creationId xmlns:a16="http://schemas.microsoft.com/office/drawing/2014/main" id="{F7B6C4BD-6512-D24F-86EC-1C325E2B1BCE}"/>
                </a:ext>
              </a:extLst>
            </p:cNvPr>
            <p:cNvGrpSpPr>
              <a:grpSpLocks/>
            </p:cNvGrpSpPr>
            <p:nvPr/>
          </p:nvGrpSpPr>
          <p:grpSpPr bwMode="auto">
            <a:xfrm>
              <a:off x="2500" y="2220"/>
              <a:ext cx="1741" cy="846"/>
              <a:chOff x="2412" y="2052"/>
              <a:chExt cx="1741" cy="846"/>
            </a:xfrm>
          </p:grpSpPr>
          <p:sp>
            <p:nvSpPr>
              <p:cNvPr id="63525" name="Rectangle 65">
                <a:extLst>
                  <a:ext uri="{FF2B5EF4-FFF2-40B4-BE49-F238E27FC236}">
                    <a16:creationId xmlns:a16="http://schemas.microsoft.com/office/drawing/2014/main" id="{36D4A125-277C-D53D-47A8-AC34805104EA}"/>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26" name="AutoShape 66">
                <a:extLst>
                  <a:ext uri="{FF2B5EF4-FFF2-40B4-BE49-F238E27FC236}">
                    <a16:creationId xmlns:a16="http://schemas.microsoft.com/office/drawing/2014/main" id="{16F26D00-E501-A016-DBA1-AA7D4EF2E38D}"/>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27" name="Rectangle 67">
                <a:extLst>
                  <a:ext uri="{FF2B5EF4-FFF2-40B4-BE49-F238E27FC236}">
                    <a16:creationId xmlns:a16="http://schemas.microsoft.com/office/drawing/2014/main" id="{D811057F-EFFC-3706-7F8C-02C4B6E20E8F}"/>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0084" name="Rectangle 68">
                <a:extLst>
                  <a:ext uri="{FF2B5EF4-FFF2-40B4-BE49-F238E27FC236}">
                    <a16:creationId xmlns:a16="http://schemas.microsoft.com/office/drawing/2014/main" id="{455AB9C0-B98A-0EDF-104F-B5BBB7A1626B}"/>
                  </a:ext>
                </a:extLst>
              </p:cNvPr>
              <p:cNvSpPr>
                <a:spLocks noChangeArrowheads="1"/>
              </p:cNvSpPr>
              <p:nvPr/>
            </p:nvSpPr>
            <p:spPr bwMode="auto">
              <a:xfrm>
                <a:off x="2440" y="2078"/>
                <a:ext cx="845"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dÉÕÞØµÞÜ¢</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63529" name="Line 69">
                <a:extLst>
                  <a:ext uri="{FF2B5EF4-FFF2-40B4-BE49-F238E27FC236}">
                    <a16:creationId xmlns:a16="http://schemas.microsoft.com/office/drawing/2014/main" id="{4DB888D1-3FA5-B75A-83D1-BC7B44DE98DF}"/>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3511" name="Group 70">
              <a:extLst>
                <a:ext uri="{FF2B5EF4-FFF2-40B4-BE49-F238E27FC236}">
                  <a16:creationId xmlns:a16="http://schemas.microsoft.com/office/drawing/2014/main" id="{DD0369DB-72E1-A532-C9C8-53F6B8A8E767}"/>
                </a:ext>
              </a:extLst>
            </p:cNvPr>
            <p:cNvGrpSpPr>
              <a:grpSpLocks/>
            </p:cNvGrpSpPr>
            <p:nvPr/>
          </p:nvGrpSpPr>
          <p:grpSpPr bwMode="auto">
            <a:xfrm>
              <a:off x="2692" y="2431"/>
              <a:ext cx="1739" cy="840"/>
              <a:chOff x="2652" y="2271"/>
              <a:chExt cx="1739" cy="840"/>
            </a:xfrm>
          </p:grpSpPr>
          <p:sp>
            <p:nvSpPr>
              <p:cNvPr id="63521" name="Rectangle 71">
                <a:extLst>
                  <a:ext uri="{FF2B5EF4-FFF2-40B4-BE49-F238E27FC236}">
                    <a16:creationId xmlns:a16="http://schemas.microsoft.com/office/drawing/2014/main" id="{BFC8BD5E-A20C-F266-688D-82C0AB7D175D}"/>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22" name="AutoShape 72">
                <a:extLst>
                  <a:ext uri="{FF2B5EF4-FFF2-40B4-BE49-F238E27FC236}">
                    <a16:creationId xmlns:a16="http://schemas.microsoft.com/office/drawing/2014/main" id="{D27EDA84-9750-B826-D40B-9780F36BCBEE}"/>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23" name="Rectangle 73">
                <a:extLst>
                  <a:ext uri="{FF2B5EF4-FFF2-40B4-BE49-F238E27FC236}">
                    <a16:creationId xmlns:a16="http://schemas.microsoft.com/office/drawing/2014/main" id="{BD9CAB47-0E47-36E2-79F2-DE5ACA584273}"/>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0090" name="Rectangle 74">
                <a:extLst>
                  <a:ext uri="{FF2B5EF4-FFF2-40B4-BE49-F238E27FC236}">
                    <a16:creationId xmlns:a16="http://schemas.microsoft.com/office/drawing/2014/main" id="{82641895-2435-AD13-80FC-17553FE90585}"/>
                  </a:ext>
                </a:extLst>
              </p:cNvPr>
              <p:cNvSpPr>
                <a:spLocks noChangeArrowheads="1"/>
              </p:cNvSpPr>
              <p:nvPr/>
            </p:nvSpPr>
            <p:spPr bwMode="auto">
              <a:xfrm>
                <a:off x="2658" y="2295"/>
                <a:ext cx="949"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ÈßÖÌíÆ µÞÜ¢</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grpSp>
        <p:grpSp>
          <p:nvGrpSpPr>
            <p:cNvPr id="63512" name="Group 75">
              <a:extLst>
                <a:ext uri="{FF2B5EF4-FFF2-40B4-BE49-F238E27FC236}">
                  <a16:creationId xmlns:a16="http://schemas.microsoft.com/office/drawing/2014/main" id="{936A8381-A96B-FEBE-25D0-92BDBB09C348}"/>
                </a:ext>
              </a:extLst>
            </p:cNvPr>
            <p:cNvGrpSpPr>
              <a:grpSpLocks/>
            </p:cNvGrpSpPr>
            <p:nvPr/>
          </p:nvGrpSpPr>
          <p:grpSpPr bwMode="auto">
            <a:xfrm>
              <a:off x="2883" y="2640"/>
              <a:ext cx="1740" cy="932"/>
              <a:chOff x="3948" y="107"/>
              <a:chExt cx="1740" cy="932"/>
            </a:xfrm>
          </p:grpSpPr>
          <p:sp>
            <p:nvSpPr>
              <p:cNvPr id="63513" name="Rectangle 76">
                <a:extLst>
                  <a:ext uri="{FF2B5EF4-FFF2-40B4-BE49-F238E27FC236}">
                    <a16:creationId xmlns:a16="http://schemas.microsoft.com/office/drawing/2014/main" id="{79854D86-2308-0893-B668-418AC8854021}"/>
                  </a:ext>
                </a:extLst>
              </p:cNvPr>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14" name="AutoShape 77">
                <a:extLst>
                  <a:ext uri="{FF2B5EF4-FFF2-40B4-BE49-F238E27FC236}">
                    <a16:creationId xmlns:a16="http://schemas.microsoft.com/office/drawing/2014/main" id="{E186C6E1-0E1F-1496-86D8-96665AD8D7F1}"/>
                  </a:ext>
                </a:extLst>
              </p:cNvPr>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15" name="Rectangle 78">
                <a:extLst>
                  <a:ext uri="{FF2B5EF4-FFF2-40B4-BE49-F238E27FC236}">
                    <a16:creationId xmlns:a16="http://schemas.microsoft.com/office/drawing/2014/main" id="{FE7DF30F-CF56-3DC0-9BC3-15A6B2A5BA6D}"/>
                  </a:ext>
                </a:extLst>
              </p:cNvPr>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63516" name="Group 79">
                <a:extLst>
                  <a:ext uri="{FF2B5EF4-FFF2-40B4-BE49-F238E27FC236}">
                    <a16:creationId xmlns:a16="http://schemas.microsoft.com/office/drawing/2014/main" id="{BD8E91A4-233F-FD71-B297-53CC7B204B01}"/>
                  </a:ext>
                </a:extLst>
              </p:cNvPr>
              <p:cNvGrpSpPr>
                <a:grpSpLocks/>
              </p:cNvGrpSpPr>
              <p:nvPr/>
            </p:nvGrpSpPr>
            <p:grpSpPr bwMode="auto">
              <a:xfrm>
                <a:off x="4058" y="130"/>
                <a:ext cx="630" cy="283"/>
                <a:chOff x="3082" y="3101"/>
                <a:chExt cx="493" cy="235"/>
              </a:xfrm>
            </p:grpSpPr>
            <p:sp>
              <p:nvSpPr>
                <p:cNvPr id="470096" name="Rectangle 80">
                  <a:extLst>
                    <a:ext uri="{FF2B5EF4-FFF2-40B4-BE49-F238E27FC236}">
                      <a16:creationId xmlns:a16="http://schemas.microsoft.com/office/drawing/2014/main" id="{72CD3736-D1B3-92DE-7BD9-9915EC6F8505}"/>
                    </a:ext>
                  </a:extLst>
                </p:cNvPr>
                <p:cNvSpPr>
                  <a:spLocks noChangeArrowheads="1"/>
                </p:cNvSpPr>
                <p:nvPr/>
              </p:nvSpPr>
              <p:spPr bwMode="auto">
                <a:xfrm>
                  <a:off x="3079" y="3109"/>
                  <a:ext cx="146" cy="223"/>
                </a:xfrm>
                <a:prstGeom prst="rect">
                  <a:avLst/>
                </a:prstGeom>
                <a:noFill/>
                <a:ln w="9525">
                  <a:noFill/>
                  <a:miter lim="800000"/>
                  <a:headEnd/>
                  <a:tailEnd/>
                </a:ln>
              </p:spPr>
              <p:txBody>
                <a:bodyPr wrap="none" lIns="0" tIns="0" rIns="0" bIns="0">
                  <a:spAutoFit/>
                </a:bodyPr>
                <a:lstStyle/>
                <a:p>
                  <a:pPr algn="ctr">
                    <a:defRPr/>
                  </a:pPr>
                  <a:r>
                    <a:rPr lang="en-US" sz="2800" b="1">
                      <a:solidFill>
                        <a:srgbClr val="790015"/>
                      </a:solidFill>
                      <a:latin typeface="Helvetica" charset="0"/>
                      <a:ea typeface="ＭＳ Ｐゴシック" charset="0"/>
                      <a:cs typeface="ＭＳ Ｐゴシック" charset="0"/>
                    </a:rPr>
                    <a:t>   </a:t>
                  </a:r>
                  <a:endParaRPr lang="en-US" sz="40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470097" name="Rectangle 81">
                  <a:extLst>
                    <a:ext uri="{FF2B5EF4-FFF2-40B4-BE49-F238E27FC236}">
                      <a16:creationId xmlns:a16="http://schemas.microsoft.com/office/drawing/2014/main" id="{B949AEE6-C47D-A824-FF12-6E88FBE13E0E}"/>
                    </a:ext>
                  </a:extLst>
                </p:cNvPr>
                <p:cNvSpPr>
                  <a:spLocks noChangeArrowheads="1"/>
                </p:cNvSpPr>
                <p:nvPr/>
              </p:nvSpPr>
              <p:spPr bwMode="auto">
                <a:xfrm>
                  <a:off x="3173" y="3097"/>
                  <a:ext cx="398" cy="232"/>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2900">
                      <a:solidFill>
                        <a:schemeClr val="accent1"/>
                      </a:solidFill>
                      <a:latin typeface="Kerala" panose="020B0604020202020204" pitchFamily="2" charset="0"/>
                    </a:rPr>
                    <a:t>çÏÖá</a:t>
                  </a:r>
                  <a:endParaRPr lang="en-US" altLang="en-US" sz="4000" b="1">
                    <a:solidFill>
                      <a:srgbClr val="FFA27C"/>
                    </a:solidFill>
                    <a:effectLst>
                      <a:outerShdw blurRad="38100" dist="38100" dir="2700000" algn="tl">
                        <a:srgbClr val="000000"/>
                      </a:outerShdw>
                    </a:effectLst>
                    <a:latin typeface="Helvetica" panose="020B0604020202020204" pitchFamily="34" charset="0"/>
                  </a:endParaRPr>
                </a:p>
              </p:txBody>
            </p:sp>
          </p:grpSp>
          <p:sp>
            <p:nvSpPr>
              <p:cNvPr id="63517" name="Line 82">
                <a:extLst>
                  <a:ext uri="{FF2B5EF4-FFF2-40B4-BE49-F238E27FC236}">
                    <a16:creationId xmlns:a16="http://schemas.microsoft.com/office/drawing/2014/main" id="{3C4D1EA7-F3FE-C0CC-D83B-FE1ED862D902}"/>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8" name="Line 83">
                <a:extLst>
                  <a:ext uri="{FF2B5EF4-FFF2-40B4-BE49-F238E27FC236}">
                    <a16:creationId xmlns:a16="http://schemas.microsoft.com/office/drawing/2014/main" id="{AE094291-EC67-FEC3-C135-50BE823B4B35}"/>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70019" name="AutoShape 3">
            <a:extLst>
              <a:ext uri="{FF2B5EF4-FFF2-40B4-BE49-F238E27FC236}">
                <a16:creationId xmlns:a16="http://schemas.microsoft.com/office/drawing/2014/main" id="{B9FA20ED-42CC-ED35-7FE3-E9D207FAD9C3}"/>
              </a:ext>
            </a:extLst>
          </p:cNvPr>
          <p:cNvSpPr>
            <a:spLocks noChangeArrowheads="1"/>
          </p:cNvSpPr>
          <p:nvPr/>
        </p:nvSpPr>
        <p:spPr bwMode="auto">
          <a:xfrm rot="-1440000">
            <a:off x="2992438" y="38100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a:extLst>
              <a:ext uri="{FF2B5EF4-FFF2-40B4-BE49-F238E27FC236}">
                <a16:creationId xmlns:a16="http://schemas.microsoft.com/office/drawing/2014/main" id="{FA6030A2-296E-2576-5CCD-4E8A5CA4FCEF}"/>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4515" name="Rectangle 3">
            <a:extLst>
              <a:ext uri="{FF2B5EF4-FFF2-40B4-BE49-F238E27FC236}">
                <a16:creationId xmlns:a16="http://schemas.microsoft.com/office/drawing/2014/main" id="{E51493DB-FACA-FEC9-274C-3E531AA47C58}"/>
              </a:ext>
            </a:extLst>
          </p:cNvPr>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8996" name="Rectangle 4">
            <a:extLst>
              <a:ext uri="{FF2B5EF4-FFF2-40B4-BE49-F238E27FC236}">
                <a16:creationId xmlns:a16="http://schemas.microsoft.com/office/drawing/2014/main" id="{D3E50AA8-6218-C886-F79B-3EBD867387C4}"/>
              </a:ext>
            </a:extLst>
          </p:cNvPr>
          <p:cNvSpPr>
            <a:spLocks noChangeArrowheads="1"/>
          </p:cNvSpPr>
          <p:nvPr/>
        </p:nvSpPr>
        <p:spPr bwMode="auto">
          <a:xfrm>
            <a:off x="738188" y="900113"/>
            <a:ext cx="7921625" cy="5535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4400">
                <a:solidFill>
                  <a:srgbClr val="FAFD00"/>
                </a:solidFill>
                <a:latin typeface="Kerala" panose="020B0604020202020204" pitchFamily="2" charset="0"/>
              </a:rPr>
              <a:t>¯µçÆÖ µÞÜ¸G¢</a:t>
            </a:r>
            <a:r>
              <a:rPr lang="en-US" altLang="en-US" sz="4400" b="1">
                <a:solidFill>
                  <a:srgbClr val="FAFD00"/>
                </a:solidFill>
                <a:latin typeface="Times" panose="02020603050405020304" pitchFamily="18" charset="0"/>
              </a:rPr>
              <a:t>:</a:t>
            </a:r>
          </a:p>
          <a:p>
            <a:pPr algn="ctr">
              <a:lnSpc>
                <a:spcPct val="90000"/>
              </a:lnSpc>
              <a:defRPr/>
            </a:pPr>
            <a:endParaRPr lang="en-US" altLang="en-US" sz="3600" b="1">
              <a:solidFill>
                <a:srgbClr val="FAFD00"/>
              </a:solidFill>
              <a:latin typeface="Times" panose="02020603050405020304" pitchFamily="18" charset="0"/>
            </a:endParaRPr>
          </a:p>
          <a:p>
            <a:pPr>
              <a:lnSpc>
                <a:spcPct val="90000"/>
              </a:lnSpc>
              <a:defRPr/>
            </a:pPr>
            <a:r>
              <a:rPr lang="en-US" altLang="en-US" sz="4000">
                <a:solidFill>
                  <a:srgbClr val="FFFF00"/>
                </a:solidFill>
                <a:latin typeface="Kerala" panose="020B0604020202020204" pitchFamily="2" charset="0"/>
              </a:rPr>
              <a:t>¥dÌÙÞ¢ _ çÏÞçØËí</a:t>
            </a:r>
            <a:r>
              <a:rPr lang="en-US" altLang="en-US" sz="3600" b="1">
                <a:solidFill>
                  <a:srgbClr val="FAFD00"/>
                </a:solidFill>
                <a:latin typeface="Times" panose="02020603050405020304" pitchFamily="18" charset="0"/>
              </a:rPr>
              <a:t>  	2000 B.C.</a:t>
            </a:r>
            <a:endParaRPr lang="en-US" altLang="en-US" sz="3600" b="1">
              <a:solidFill>
                <a:schemeClr val="hlink"/>
              </a:solidFill>
              <a:latin typeface="Times" panose="02020603050405020304" pitchFamily="18" charset="0"/>
            </a:endParaRPr>
          </a:p>
          <a:p>
            <a:pPr>
              <a:lnSpc>
                <a:spcPct val="90000"/>
              </a:lnSpc>
              <a:defRPr/>
            </a:pPr>
            <a:endParaRPr lang="en-US" altLang="en-US" sz="3600" b="1">
              <a:solidFill>
                <a:srgbClr val="FAFD00"/>
              </a:solidFill>
              <a:latin typeface="Times" panose="02020603050405020304" pitchFamily="18" charset="0"/>
            </a:endParaRPr>
          </a:p>
          <a:p>
            <a:pPr>
              <a:lnSpc>
                <a:spcPct val="90000"/>
              </a:lnSpc>
              <a:defRPr/>
            </a:pPr>
            <a:r>
              <a:rPr lang="en-US" altLang="en-US" sz="4000">
                <a:solidFill>
                  <a:srgbClr val="FAFD00"/>
                </a:solidFill>
                <a:latin typeface="Kerala" panose="020B0604020202020204" pitchFamily="2" charset="0"/>
              </a:rPr>
              <a:t>çÎÞæÖ _ çÏÞÖáÕ</a:t>
            </a:r>
            <a:r>
              <a:rPr lang="en-US" altLang="en-US" sz="3600" b="1">
                <a:solidFill>
                  <a:srgbClr val="FAFD00"/>
                </a:solidFill>
                <a:latin typeface="Times" panose="02020603050405020304" pitchFamily="18" charset="0"/>
              </a:rPr>
              <a:t>  		1500 B.C.</a:t>
            </a:r>
          </a:p>
          <a:p>
            <a:pPr>
              <a:lnSpc>
                <a:spcPct val="90000"/>
              </a:lnSpc>
              <a:defRPr/>
            </a:pPr>
            <a:endParaRPr lang="en-US" altLang="en-US" sz="3600" b="1">
              <a:solidFill>
                <a:srgbClr val="FAFD00"/>
              </a:solidFill>
              <a:latin typeface="Times" panose="02020603050405020304" pitchFamily="18" charset="0"/>
            </a:endParaRPr>
          </a:p>
          <a:p>
            <a:pPr>
              <a:lnSpc>
                <a:spcPct val="90000"/>
              </a:lnSpc>
              <a:defRPr/>
            </a:pPr>
            <a:r>
              <a:rPr lang="en-US" altLang="en-US" sz="4000">
                <a:solidFill>
                  <a:schemeClr val="tx1"/>
                </a:solidFill>
                <a:latin typeface="Kerala" panose="020B0604020202020204" pitchFamily="2" charset="0"/>
              </a:rPr>
              <a:t>¥øÞ¼µÄb¢_ øÞ¼ÍøÃ¢</a:t>
            </a:r>
            <a:r>
              <a:rPr lang="en-US" altLang="en-US" sz="3600">
                <a:solidFill>
                  <a:srgbClr val="FAFD00"/>
                </a:solidFill>
                <a:latin typeface="Kerala" panose="020B0604020202020204" pitchFamily="2" charset="0"/>
              </a:rPr>
              <a:t>  </a:t>
            </a:r>
            <a:r>
              <a:rPr lang="en-US" altLang="en-US" sz="3600" b="1">
                <a:solidFill>
                  <a:schemeClr val="hlink"/>
                </a:solidFill>
                <a:latin typeface="Times" panose="02020603050405020304" pitchFamily="18" charset="0"/>
              </a:rPr>
              <a:t>	1000 B.C.</a:t>
            </a:r>
            <a:endParaRPr lang="en-US" altLang="en-US" sz="3600" b="1">
              <a:solidFill>
                <a:srgbClr val="FAFD00"/>
              </a:solidFill>
              <a:latin typeface="Times" panose="02020603050405020304" pitchFamily="18" charset="0"/>
            </a:endParaRPr>
          </a:p>
          <a:p>
            <a:pPr>
              <a:defRPr/>
            </a:pPr>
            <a:endParaRPr lang="en-US" altLang="en-US" sz="3600" b="1">
              <a:solidFill>
                <a:schemeClr val="hlink"/>
              </a:solidFill>
              <a:latin typeface="Times" panose="02020603050405020304" pitchFamily="18" charset="0"/>
            </a:endParaRPr>
          </a:p>
          <a:p>
            <a:pPr>
              <a:defRPr/>
            </a:pPr>
            <a:r>
              <a:rPr lang="en-US" altLang="en-US" sz="3600">
                <a:solidFill>
                  <a:schemeClr val="tx1"/>
                </a:solidFill>
                <a:latin typeface="Kerala" panose="020B0604020202020204" pitchFamily="2" charset="0"/>
              </a:rPr>
              <a:t>¥¿ßÎJ¢_ ÈßÖÌíÆ µÞÜ¢</a:t>
            </a:r>
            <a:r>
              <a:rPr lang="en-US" altLang="en-US" sz="3600" b="1">
                <a:solidFill>
                  <a:schemeClr val="hlink"/>
                </a:solidFill>
                <a:latin typeface="Times" panose="02020603050405020304" pitchFamily="18" charset="0"/>
              </a:rPr>
              <a:t>	  500 B.C.</a:t>
            </a:r>
            <a:endParaRPr lang="en-US" altLang="en-US" sz="3600" b="1">
              <a:solidFill>
                <a:srgbClr val="FAFD00"/>
              </a:solidFill>
              <a:latin typeface="Times" panose="02020603050405020304" pitchFamily="18" charset="0"/>
            </a:endParaRPr>
          </a:p>
          <a:p>
            <a:pPr algn="ctr">
              <a:defRPr/>
            </a:pPr>
            <a:endParaRPr lang="en-US" altLang="en-US" sz="3600" b="1">
              <a:solidFill>
                <a:srgbClr val="FAFD00"/>
              </a:solidFill>
              <a:latin typeface="Times" panose="02020603050405020304" pitchFamily="18" charset="0"/>
            </a:endParaRPr>
          </a:p>
        </p:txBody>
      </p:sp>
      <p:sp>
        <p:nvSpPr>
          <p:cNvPr id="64517" name="Rectangle 5">
            <a:extLst>
              <a:ext uri="{FF2B5EF4-FFF2-40B4-BE49-F238E27FC236}">
                <a16:creationId xmlns:a16="http://schemas.microsoft.com/office/drawing/2014/main" id="{CCB4A5DA-B129-7C7C-79B0-512C4A53C06A}"/>
              </a:ext>
            </a:extLst>
          </p:cNvPr>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8998" name="Oval 6">
            <a:extLst>
              <a:ext uri="{FF2B5EF4-FFF2-40B4-BE49-F238E27FC236}">
                <a16:creationId xmlns:a16="http://schemas.microsoft.com/office/drawing/2014/main" id="{27AAAA41-91F0-F542-57CB-399E7F1DE65C}"/>
              </a:ext>
            </a:extLst>
          </p:cNvPr>
          <p:cNvSpPr>
            <a:spLocks noChangeArrowheads="1"/>
          </p:cNvSpPr>
          <p:nvPr/>
        </p:nvSpPr>
        <p:spPr bwMode="auto">
          <a:xfrm>
            <a:off x="342900" y="51435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8999" name="Rectangle 7">
            <a:extLst>
              <a:ext uri="{FF2B5EF4-FFF2-40B4-BE49-F238E27FC236}">
                <a16:creationId xmlns:a16="http://schemas.microsoft.com/office/drawing/2014/main" id="{8B40A618-DB32-0A3F-4FB0-A53F2738B08E}"/>
              </a:ext>
            </a:extLst>
          </p:cNvPr>
          <p:cNvSpPr>
            <a:spLocks noChangeArrowheads="1"/>
          </p:cNvSpPr>
          <p:nvPr/>
        </p:nvSpPr>
        <p:spPr bwMode="auto">
          <a:xfrm>
            <a:off x="77343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64520" name="Text Box 9">
            <a:extLst>
              <a:ext uri="{FF2B5EF4-FFF2-40B4-BE49-F238E27FC236}">
                <a16:creationId xmlns:a16="http://schemas.microsoft.com/office/drawing/2014/main" id="{DAC12855-8C48-CAA7-C346-C9A64326A311}"/>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69003" name="Rectangle 11">
            <a:extLst>
              <a:ext uri="{FF2B5EF4-FFF2-40B4-BE49-F238E27FC236}">
                <a16:creationId xmlns:a16="http://schemas.microsoft.com/office/drawing/2014/main" id="{6E11EE98-02FA-FE57-711C-401DB27B4609}"/>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56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dissolve">
                                      <p:cBhvr>
                                        <p:cTn id="7" dur="500"/>
                                        <p:tgtEl>
                                          <p:spTgt spid="468996"/>
                                        </p:tgtEl>
                                      </p:cBhvr>
                                    </p:animEffect>
                                  </p:childTnLst>
                                </p:cTn>
                              </p:par>
                            </p:childTnLst>
                          </p:cTn>
                        </p:par>
                        <p:par>
                          <p:cTn id="8" fill="hold" nodeType="afterGroup">
                            <p:stCondLst>
                              <p:cond delay="500"/>
                            </p:stCondLst>
                            <p:childTnLst>
                              <p:par>
                                <p:cTn id="9" presetID="23" presetClass="entr" presetSubtype="528" fill="hold" grpId="0" nodeType="afterEffect">
                                  <p:stCondLst>
                                    <p:cond delay="500"/>
                                  </p:stCondLst>
                                  <p:childTnLst>
                                    <p:set>
                                      <p:cBhvr>
                                        <p:cTn id="10" dur="1" fill="hold">
                                          <p:stCondLst>
                                            <p:cond delay="0"/>
                                          </p:stCondLst>
                                        </p:cTn>
                                        <p:tgtEl>
                                          <p:spTgt spid="468998"/>
                                        </p:tgtEl>
                                        <p:attrNameLst>
                                          <p:attrName>style.visibility</p:attrName>
                                        </p:attrNameLst>
                                      </p:cBhvr>
                                      <p:to>
                                        <p:strVal val="visible"/>
                                      </p:to>
                                    </p:set>
                                    <p:anim calcmode="lin" valueType="num">
                                      <p:cBhvr>
                                        <p:cTn id="11" dur="500" fill="hold"/>
                                        <p:tgtEl>
                                          <p:spTgt spid="468998"/>
                                        </p:tgtEl>
                                        <p:attrNameLst>
                                          <p:attrName>ppt_w</p:attrName>
                                        </p:attrNameLst>
                                      </p:cBhvr>
                                      <p:tavLst>
                                        <p:tav tm="0">
                                          <p:val>
                                            <p:fltVal val="0"/>
                                          </p:val>
                                        </p:tav>
                                        <p:tav tm="100000">
                                          <p:val>
                                            <p:strVal val="#ppt_w"/>
                                          </p:val>
                                        </p:tav>
                                      </p:tavLst>
                                    </p:anim>
                                    <p:anim calcmode="lin" valueType="num">
                                      <p:cBhvr>
                                        <p:cTn id="12" dur="500" fill="hold"/>
                                        <p:tgtEl>
                                          <p:spTgt spid="468998"/>
                                        </p:tgtEl>
                                        <p:attrNameLst>
                                          <p:attrName>ppt_h</p:attrName>
                                        </p:attrNameLst>
                                      </p:cBhvr>
                                      <p:tavLst>
                                        <p:tav tm="0">
                                          <p:val>
                                            <p:fltVal val="0"/>
                                          </p:val>
                                        </p:tav>
                                        <p:tav tm="100000">
                                          <p:val>
                                            <p:strVal val="#ppt_h"/>
                                          </p:val>
                                        </p:tav>
                                      </p:tavLst>
                                    </p:anim>
                                    <p:anim calcmode="lin" valueType="num">
                                      <p:cBhvr>
                                        <p:cTn id="13" dur="500" fill="hold"/>
                                        <p:tgtEl>
                                          <p:spTgt spid="468998"/>
                                        </p:tgtEl>
                                        <p:attrNameLst>
                                          <p:attrName>ppt_x</p:attrName>
                                        </p:attrNameLst>
                                      </p:cBhvr>
                                      <p:tavLst>
                                        <p:tav tm="0">
                                          <p:val>
                                            <p:fltVal val="0.5"/>
                                          </p:val>
                                        </p:tav>
                                        <p:tav tm="100000">
                                          <p:val>
                                            <p:strVal val="#ppt_x"/>
                                          </p:val>
                                        </p:tav>
                                      </p:tavLst>
                                    </p:anim>
                                    <p:anim calcmode="lin" valueType="num">
                                      <p:cBhvr>
                                        <p:cTn id="14"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utoUpdateAnimBg="0"/>
      <p:bldP spid="4689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5855CE1-72E0-B77D-83B5-7297A3D5D0AF}"/>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39" name="Freeform 3">
            <a:extLst>
              <a:ext uri="{FF2B5EF4-FFF2-40B4-BE49-F238E27FC236}">
                <a16:creationId xmlns:a16="http://schemas.microsoft.com/office/drawing/2014/main" id="{10710EE1-4EAA-3F1B-285A-3AF1D2524F27}"/>
              </a:ext>
            </a:extLst>
          </p:cNvPr>
          <p:cNvSpPr>
            <a:spLocks/>
          </p:cNvSpPr>
          <p:nvPr/>
        </p:nvSpPr>
        <p:spPr bwMode="auto">
          <a:xfrm>
            <a:off x="1616075" y="858838"/>
            <a:ext cx="1620838" cy="3049587"/>
          </a:xfrm>
          <a:custGeom>
            <a:avLst/>
            <a:gdLst>
              <a:gd name="T0" fmla="*/ 2147483646 w 1021"/>
              <a:gd name="T1" fmla="*/ 60483740 h 1921"/>
              <a:gd name="T2" fmla="*/ 2147483646 w 1021"/>
              <a:gd name="T3" fmla="*/ 181451220 h 1921"/>
              <a:gd name="T4" fmla="*/ 2147483646 w 1021"/>
              <a:gd name="T5" fmla="*/ 302418700 h 1921"/>
              <a:gd name="T6" fmla="*/ 2147483646 w 1021"/>
              <a:gd name="T7" fmla="*/ 453628051 h 1921"/>
              <a:gd name="T8" fmla="*/ 2147483646 w 1021"/>
              <a:gd name="T9" fmla="*/ 604837401 h 1921"/>
              <a:gd name="T10" fmla="*/ 2147483646 w 1021"/>
              <a:gd name="T11" fmla="*/ 756046751 h 1921"/>
              <a:gd name="T12" fmla="*/ 2147483646 w 1021"/>
              <a:gd name="T13" fmla="*/ 877014231 h 1921"/>
              <a:gd name="T14" fmla="*/ 2147483646 w 1021"/>
              <a:gd name="T15" fmla="*/ 997981711 h 1921"/>
              <a:gd name="T16" fmla="*/ 2147483646 w 1021"/>
              <a:gd name="T17" fmla="*/ 1149191062 h 1921"/>
              <a:gd name="T18" fmla="*/ 2147483646 w 1021"/>
              <a:gd name="T19" fmla="*/ 1300400412 h 1921"/>
              <a:gd name="T20" fmla="*/ 2147483646 w 1021"/>
              <a:gd name="T21" fmla="*/ 1421367892 h 1921"/>
              <a:gd name="T22" fmla="*/ 2147483646 w 1021"/>
              <a:gd name="T23" fmla="*/ 1602819112 h 1921"/>
              <a:gd name="T24" fmla="*/ 2147483646 w 1021"/>
              <a:gd name="T25" fmla="*/ 1754028462 h 1921"/>
              <a:gd name="T26" fmla="*/ 2147483646 w 1021"/>
              <a:gd name="T27" fmla="*/ 1874995943 h 1921"/>
              <a:gd name="T28" fmla="*/ 2147483646 w 1021"/>
              <a:gd name="T29" fmla="*/ 1995963423 h 1921"/>
              <a:gd name="T30" fmla="*/ 2147483646 w 1021"/>
              <a:gd name="T31" fmla="*/ 2147483646 h 1921"/>
              <a:gd name="T32" fmla="*/ 2147483646 w 1021"/>
              <a:gd name="T33" fmla="*/ 2147483646 h 1921"/>
              <a:gd name="T34" fmla="*/ 2147483646 w 1021"/>
              <a:gd name="T35" fmla="*/ 2147483646 h 1921"/>
              <a:gd name="T36" fmla="*/ 2147483646 w 1021"/>
              <a:gd name="T37" fmla="*/ 2147483646 h 1921"/>
              <a:gd name="T38" fmla="*/ 2116931903 w 1021"/>
              <a:gd name="T39" fmla="*/ 2147483646 h 1921"/>
              <a:gd name="T40" fmla="*/ 2086690019 w 1021"/>
              <a:gd name="T41" fmla="*/ 2147483646 h 1921"/>
              <a:gd name="T42" fmla="*/ 1995964366 w 1021"/>
              <a:gd name="T43" fmla="*/ 2147483646 h 1921"/>
              <a:gd name="T44" fmla="*/ 1935480597 w 1021"/>
              <a:gd name="T45" fmla="*/ 2147483646 h 1921"/>
              <a:gd name="T46" fmla="*/ 1844754944 w 1021"/>
              <a:gd name="T47" fmla="*/ 2147483646 h 1921"/>
              <a:gd name="T48" fmla="*/ 1754029291 w 1021"/>
              <a:gd name="T49" fmla="*/ 2147483646 h 1921"/>
              <a:gd name="T50" fmla="*/ 1663303638 w 1021"/>
              <a:gd name="T51" fmla="*/ 2147483646 h 1921"/>
              <a:gd name="T52" fmla="*/ 1602819869 w 1021"/>
              <a:gd name="T53" fmla="*/ 2147483646 h 1921"/>
              <a:gd name="T54" fmla="*/ 1512094216 w 1021"/>
              <a:gd name="T55" fmla="*/ 2147483646 h 1921"/>
              <a:gd name="T56" fmla="*/ 1421368563 w 1021"/>
              <a:gd name="T57" fmla="*/ 2147483646 h 1921"/>
              <a:gd name="T58" fmla="*/ 1360884795 w 1021"/>
              <a:gd name="T59" fmla="*/ 2147483646 h 1921"/>
              <a:gd name="T60" fmla="*/ 1300401026 w 1021"/>
              <a:gd name="T61" fmla="*/ 2147483646 h 1921"/>
              <a:gd name="T62" fmla="*/ 1209675373 w 1021"/>
              <a:gd name="T63" fmla="*/ 2147483646 h 1921"/>
              <a:gd name="T64" fmla="*/ 1088707836 w 1021"/>
              <a:gd name="T65" fmla="*/ 2147483646 h 1921"/>
              <a:gd name="T66" fmla="*/ 997982183 w 1021"/>
              <a:gd name="T67" fmla="*/ 2147483646 h 1921"/>
              <a:gd name="T68" fmla="*/ 846772761 w 1021"/>
              <a:gd name="T69" fmla="*/ 2147483646 h 1921"/>
              <a:gd name="T70" fmla="*/ 725805224 w 1021"/>
              <a:gd name="T71" fmla="*/ 2147483646 h 1921"/>
              <a:gd name="T72" fmla="*/ 574595802 w 1021"/>
              <a:gd name="T73" fmla="*/ 2147483646 h 1921"/>
              <a:gd name="T74" fmla="*/ 423386381 w 1021"/>
              <a:gd name="T75" fmla="*/ 2147483646 h 1921"/>
              <a:gd name="T76" fmla="*/ 241935075 w 1021"/>
              <a:gd name="T77" fmla="*/ 2147483646 h 1921"/>
              <a:gd name="T78" fmla="*/ 120967537 w 1021"/>
              <a:gd name="T79" fmla="*/ 2147483646 h 1921"/>
              <a:gd name="T80" fmla="*/ 0 w 1021"/>
              <a:gd name="T81" fmla="*/ 2147483646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2596" name="Rectangle 4">
            <a:extLst>
              <a:ext uri="{FF2B5EF4-FFF2-40B4-BE49-F238E27FC236}">
                <a16:creationId xmlns:a16="http://schemas.microsoft.com/office/drawing/2014/main" id="{5C4190EA-AB9A-A2E2-8B94-4571E925914C}"/>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5541" name="Rectangle 5">
            <a:extLst>
              <a:ext uri="{FF2B5EF4-FFF2-40B4-BE49-F238E27FC236}">
                <a16:creationId xmlns:a16="http://schemas.microsoft.com/office/drawing/2014/main" id="{F41456A2-EF9C-9EE9-42E2-2F68E531AEF9}"/>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42" name="Freeform 6">
            <a:extLst>
              <a:ext uri="{FF2B5EF4-FFF2-40B4-BE49-F238E27FC236}">
                <a16:creationId xmlns:a16="http://schemas.microsoft.com/office/drawing/2014/main" id="{52689F5A-5817-9D9E-2358-4BCEA9C2029E}"/>
              </a:ext>
            </a:extLst>
          </p:cNvPr>
          <p:cNvSpPr>
            <a:spLocks/>
          </p:cNvSpPr>
          <p:nvPr/>
        </p:nvSpPr>
        <p:spPr bwMode="auto">
          <a:xfrm>
            <a:off x="6991350" y="3978275"/>
            <a:ext cx="1430338" cy="2097088"/>
          </a:xfrm>
          <a:custGeom>
            <a:avLst/>
            <a:gdLst>
              <a:gd name="T0" fmla="*/ 2147483646 w 901"/>
              <a:gd name="T1" fmla="*/ 0 h 1321"/>
              <a:gd name="T2" fmla="*/ 2147483646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6 h 1321"/>
              <a:gd name="T84" fmla="*/ 362902627 w 901"/>
              <a:gd name="T85" fmla="*/ 2147483646 h 1321"/>
              <a:gd name="T86" fmla="*/ 332660741 w 901"/>
              <a:gd name="T87" fmla="*/ 2147483646 h 1321"/>
              <a:gd name="T88" fmla="*/ 302418856 w 901"/>
              <a:gd name="T89" fmla="*/ 2147483646 h 1321"/>
              <a:gd name="T90" fmla="*/ 302418856 w 901"/>
              <a:gd name="T91" fmla="*/ 2147483646 h 1321"/>
              <a:gd name="T92" fmla="*/ 272176970 w 901"/>
              <a:gd name="T93" fmla="*/ 2147483646 h 1321"/>
              <a:gd name="T94" fmla="*/ 241935085 w 901"/>
              <a:gd name="T95" fmla="*/ 2147483646 h 1321"/>
              <a:gd name="T96" fmla="*/ 241935085 w 901"/>
              <a:gd name="T97" fmla="*/ 2147483646 h 1321"/>
              <a:gd name="T98" fmla="*/ 211693199 w 901"/>
              <a:gd name="T99" fmla="*/ 2147483646 h 1321"/>
              <a:gd name="T100" fmla="*/ 181451313 w 901"/>
              <a:gd name="T101" fmla="*/ 2147483646 h 1321"/>
              <a:gd name="T102" fmla="*/ 151209428 w 901"/>
              <a:gd name="T103" fmla="*/ 2147483646 h 1321"/>
              <a:gd name="T104" fmla="*/ 151209428 w 901"/>
              <a:gd name="T105" fmla="*/ 2147483646 h 1321"/>
              <a:gd name="T106" fmla="*/ 120967542 w 901"/>
              <a:gd name="T107" fmla="*/ 2147483646 h 1321"/>
              <a:gd name="T108" fmla="*/ 90725657 w 901"/>
              <a:gd name="T109" fmla="*/ 2147483646 h 1321"/>
              <a:gd name="T110" fmla="*/ 90725657 w 901"/>
              <a:gd name="T111" fmla="*/ 2147483646 h 1321"/>
              <a:gd name="T112" fmla="*/ 60483771 w 901"/>
              <a:gd name="T113" fmla="*/ 2147483646 h 1321"/>
              <a:gd name="T114" fmla="*/ 30241886 w 901"/>
              <a:gd name="T115" fmla="*/ 2147483646 h 1321"/>
              <a:gd name="T116" fmla="*/ 30241886 w 901"/>
              <a:gd name="T117" fmla="*/ 2147483646 h 1321"/>
              <a:gd name="T118" fmla="*/ 0 w 901"/>
              <a:gd name="T119" fmla="*/ 2147483646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3" name="Freeform 7">
            <a:extLst>
              <a:ext uri="{FF2B5EF4-FFF2-40B4-BE49-F238E27FC236}">
                <a16:creationId xmlns:a16="http://schemas.microsoft.com/office/drawing/2014/main" id="{81401075-3AF7-D2D0-5E56-EFF251F4A7A3}"/>
              </a:ext>
            </a:extLst>
          </p:cNvPr>
          <p:cNvSpPr>
            <a:spLocks/>
          </p:cNvSpPr>
          <p:nvPr/>
        </p:nvSpPr>
        <p:spPr bwMode="auto">
          <a:xfrm>
            <a:off x="3562350" y="1695450"/>
            <a:ext cx="4097338" cy="2916238"/>
          </a:xfrm>
          <a:custGeom>
            <a:avLst/>
            <a:gdLst>
              <a:gd name="T0" fmla="*/ 2147483646 w 2581"/>
              <a:gd name="T1" fmla="*/ 2147483646 h 1837"/>
              <a:gd name="T2" fmla="*/ 2147483646 w 2581"/>
              <a:gd name="T3" fmla="*/ 2147483646 h 1837"/>
              <a:gd name="T4" fmla="*/ 2147483646 w 2581"/>
              <a:gd name="T5" fmla="*/ 2147483646 h 1837"/>
              <a:gd name="T6" fmla="*/ 2147483646 w 2581"/>
              <a:gd name="T7" fmla="*/ 2147483646 h 1837"/>
              <a:gd name="T8" fmla="*/ 2147483646 w 2581"/>
              <a:gd name="T9" fmla="*/ 2147483646 h 1837"/>
              <a:gd name="T10" fmla="*/ 2147483646 w 2581"/>
              <a:gd name="T11" fmla="*/ 2147483646 h 1837"/>
              <a:gd name="T12" fmla="*/ 2147483646 w 2581"/>
              <a:gd name="T13" fmla="*/ 2147483646 h 1837"/>
              <a:gd name="T14" fmla="*/ 2147483646 w 2581"/>
              <a:gd name="T15" fmla="*/ 2147483646 h 1837"/>
              <a:gd name="T16" fmla="*/ 2147483646 w 2581"/>
              <a:gd name="T17" fmla="*/ 2147483646 h 1837"/>
              <a:gd name="T18" fmla="*/ 2147483646 w 2581"/>
              <a:gd name="T19" fmla="*/ 2147483646 h 1837"/>
              <a:gd name="T20" fmla="*/ 2147483646 w 2581"/>
              <a:gd name="T21" fmla="*/ 2147483646 h 1837"/>
              <a:gd name="T22" fmla="*/ 2147483646 w 2581"/>
              <a:gd name="T23" fmla="*/ 2147483646 h 1837"/>
              <a:gd name="T24" fmla="*/ 2147483646 w 2581"/>
              <a:gd name="T25" fmla="*/ 2147483646 h 1837"/>
              <a:gd name="T26" fmla="*/ 2147483646 w 2581"/>
              <a:gd name="T27" fmla="*/ 2147483646 h 1837"/>
              <a:gd name="T28" fmla="*/ 2147483646 w 2581"/>
              <a:gd name="T29" fmla="*/ 2147483646 h 1837"/>
              <a:gd name="T30" fmla="*/ 2147483646 w 2581"/>
              <a:gd name="T31" fmla="*/ 2147483646 h 1837"/>
              <a:gd name="T32" fmla="*/ 2147483646 w 2581"/>
              <a:gd name="T33" fmla="*/ 2147483646 h 1837"/>
              <a:gd name="T34" fmla="*/ 2147483646 w 2581"/>
              <a:gd name="T35" fmla="*/ 2147483646 h 1837"/>
              <a:gd name="T36" fmla="*/ 2147483646 w 2581"/>
              <a:gd name="T37" fmla="*/ 2147483646 h 1837"/>
              <a:gd name="T38" fmla="*/ 2147483646 w 2581"/>
              <a:gd name="T39" fmla="*/ 2147483646 h 1837"/>
              <a:gd name="T40" fmla="*/ 2147483646 w 2581"/>
              <a:gd name="T41" fmla="*/ 2147483646 h 1837"/>
              <a:gd name="T42" fmla="*/ 2147483646 w 2581"/>
              <a:gd name="T43" fmla="*/ 2147483646 h 1837"/>
              <a:gd name="T44" fmla="*/ 2147483646 w 2581"/>
              <a:gd name="T45" fmla="*/ 2147483646 h 1837"/>
              <a:gd name="T46" fmla="*/ 2147483646 w 2581"/>
              <a:gd name="T47" fmla="*/ 2147483646 h 1837"/>
              <a:gd name="T48" fmla="*/ 2147483646 w 2581"/>
              <a:gd name="T49" fmla="*/ 2147483646 h 1837"/>
              <a:gd name="T50" fmla="*/ 2147483646 w 2581"/>
              <a:gd name="T51" fmla="*/ 2147483646 h 1837"/>
              <a:gd name="T52" fmla="*/ 2147483646 w 2581"/>
              <a:gd name="T53" fmla="*/ 2147483646 h 1837"/>
              <a:gd name="T54" fmla="*/ 2147483646 w 2581"/>
              <a:gd name="T55" fmla="*/ 2144654130 h 1837"/>
              <a:gd name="T56" fmla="*/ 2147483646 w 2581"/>
              <a:gd name="T57" fmla="*/ 2053928490 h 1837"/>
              <a:gd name="T58" fmla="*/ 2147483646 w 2581"/>
              <a:gd name="T59" fmla="*/ 1930440018 h 1837"/>
              <a:gd name="T60" fmla="*/ 2147483646 w 2581"/>
              <a:gd name="T61" fmla="*/ 1839714378 h 1837"/>
              <a:gd name="T62" fmla="*/ 2147483646 w 2581"/>
              <a:gd name="T63" fmla="*/ 1716227494 h 1837"/>
              <a:gd name="T64" fmla="*/ 2147483646 w 2581"/>
              <a:gd name="T65" fmla="*/ 1622980903 h 1837"/>
              <a:gd name="T66" fmla="*/ 2147483646 w 2581"/>
              <a:gd name="T67" fmla="*/ 1502013383 h 1837"/>
              <a:gd name="T68" fmla="*/ 2147483646 w 2581"/>
              <a:gd name="T69" fmla="*/ 1408768379 h 1837"/>
              <a:gd name="T70" fmla="*/ 2147483646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2600" name="Rectangle 8">
            <a:extLst>
              <a:ext uri="{FF2B5EF4-FFF2-40B4-BE49-F238E27FC236}">
                <a16:creationId xmlns:a16="http://schemas.microsoft.com/office/drawing/2014/main" id="{1BC50FF7-0A8A-CD8B-3844-1D9BD386815B}"/>
              </a:ext>
            </a:extLst>
          </p:cNvPr>
          <p:cNvSpPr>
            <a:spLocks noChangeArrowheads="1"/>
          </p:cNvSpPr>
          <p:nvPr/>
        </p:nvSpPr>
        <p:spPr bwMode="auto">
          <a:xfrm>
            <a:off x="4630738" y="2649538"/>
            <a:ext cx="19605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ÏâdËGàØí ÈÆß</a:t>
            </a:r>
            <a:endParaRPr lang="en-US" altLang="en-US" sz="2400" b="1">
              <a:solidFill>
                <a:schemeClr val="folHlink"/>
              </a:solidFill>
              <a:latin typeface="Times" panose="02020603050405020304" pitchFamily="18" charset="0"/>
            </a:endParaRPr>
          </a:p>
        </p:txBody>
      </p:sp>
      <p:sp>
        <p:nvSpPr>
          <p:cNvPr id="65545" name="Freeform 9">
            <a:extLst>
              <a:ext uri="{FF2B5EF4-FFF2-40B4-BE49-F238E27FC236}">
                <a16:creationId xmlns:a16="http://schemas.microsoft.com/office/drawing/2014/main" id="{C64FC31D-B2F9-6714-1060-CAB5CAEE9F2B}"/>
              </a:ext>
            </a:extLst>
          </p:cNvPr>
          <p:cNvSpPr>
            <a:spLocks/>
          </p:cNvSpPr>
          <p:nvPr/>
        </p:nvSpPr>
        <p:spPr bwMode="auto">
          <a:xfrm>
            <a:off x="2038350" y="4591050"/>
            <a:ext cx="1887538" cy="1487488"/>
          </a:xfrm>
          <a:custGeom>
            <a:avLst/>
            <a:gdLst>
              <a:gd name="T0" fmla="*/ 695563309 w 1189"/>
              <a:gd name="T1" fmla="*/ 2147483646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6 w 1189"/>
              <a:gd name="T61" fmla="*/ 907256555 h 937"/>
              <a:gd name="T62" fmla="*/ 2147483646 w 1189"/>
              <a:gd name="T63" fmla="*/ 725805244 h 937"/>
              <a:gd name="T64" fmla="*/ 2147483646 w 1189"/>
              <a:gd name="T65" fmla="*/ 635079588 h 937"/>
              <a:gd name="T66" fmla="*/ 2147483646 w 1189"/>
              <a:gd name="T67" fmla="*/ 604837703 h 937"/>
              <a:gd name="T68" fmla="*/ 2147483646 w 1189"/>
              <a:gd name="T69" fmla="*/ 665321474 h 937"/>
              <a:gd name="T70" fmla="*/ 2147483646 w 1189"/>
              <a:gd name="T71" fmla="*/ 816530899 h 937"/>
              <a:gd name="T72" fmla="*/ 2147483646 w 1189"/>
              <a:gd name="T73" fmla="*/ 997982210 h 937"/>
              <a:gd name="T74" fmla="*/ 2147483646 w 1189"/>
              <a:gd name="T75" fmla="*/ 1179433521 h 937"/>
              <a:gd name="T76" fmla="*/ 2147483646 w 1189"/>
              <a:gd name="T77" fmla="*/ 1360884832 h 937"/>
              <a:gd name="T78" fmla="*/ 2147483646 w 1189"/>
              <a:gd name="T79" fmla="*/ 1542336143 h 937"/>
              <a:gd name="T80" fmla="*/ 2147483646 w 1189"/>
              <a:gd name="T81" fmla="*/ 1693545569 h 937"/>
              <a:gd name="T82" fmla="*/ 2147483646 w 1189"/>
              <a:gd name="T83" fmla="*/ 1874996880 h 937"/>
              <a:gd name="T84" fmla="*/ 2147483646 w 1189"/>
              <a:gd name="T85" fmla="*/ 2056448191 h 937"/>
              <a:gd name="T86" fmla="*/ 2147483646 w 1189"/>
              <a:gd name="T87" fmla="*/ 2147483646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2602" name="Rectangle 10">
            <a:extLst>
              <a:ext uri="{FF2B5EF4-FFF2-40B4-BE49-F238E27FC236}">
                <a16:creationId xmlns:a16="http://schemas.microsoft.com/office/drawing/2014/main" id="{DB1AE9EE-5F73-5678-8C7D-7D82B8BDE81C}"/>
              </a:ext>
            </a:extLst>
          </p:cNvPr>
          <p:cNvSpPr>
            <a:spLocks noChangeArrowheads="1"/>
          </p:cNvSpPr>
          <p:nvPr/>
        </p:nvSpPr>
        <p:spPr bwMode="auto">
          <a:xfrm>
            <a:off x="7259638" y="5259388"/>
            <a:ext cx="13112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çÉV×cX ·ZËí</a:t>
            </a:r>
          </a:p>
        </p:txBody>
      </p:sp>
      <p:sp>
        <p:nvSpPr>
          <p:cNvPr id="65547" name="Freeform 11">
            <a:extLst>
              <a:ext uri="{FF2B5EF4-FFF2-40B4-BE49-F238E27FC236}">
                <a16:creationId xmlns:a16="http://schemas.microsoft.com/office/drawing/2014/main" id="{82AF61E4-300D-50DD-18BF-CAA784F53E15}"/>
              </a:ext>
            </a:extLst>
          </p:cNvPr>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8" name="Freeform 12">
            <a:extLst>
              <a:ext uri="{FF2B5EF4-FFF2-40B4-BE49-F238E27FC236}">
                <a16:creationId xmlns:a16="http://schemas.microsoft.com/office/drawing/2014/main" id="{A33BA86A-8917-BC7E-6C76-95BEF631BF3D}"/>
              </a:ext>
            </a:extLst>
          </p:cNvPr>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9" name="Freeform 13">
            <a:extLst>
              <a:ext uri="{FF2B5EF4-FFF2-40B4-BE49-F238E27FC236}">
                <a16:creationId xmlns:a16="http://schemas.microsoft.com/office/drawing/2014/main" id="{4A05E726-B3E3-8F5D-351F-036139D2817F}"/>
              </a:ext>
            </a:extLst>
          </p:cNvPr>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2606" name="Rectangle 14">
            <a:extLst>
              <a:ext uri="{FF2B5EF4-FFF2-40B4-BE49-F238E27FC236}">
                <a16:creationId xmlns:a16="http://schemas.microsoft.com/office/drawing/2014/main" id="{E794160E-3C87-EBB5-68BA-092380A80216}"/>
              </a:ext>
            </a:extLst>
          </p:cNvPr>
          <p:cNvSpPr>
            <a:spLocks noChangeArrowheads="1"/>
          </p:cNvSpPr>
          <p:nvPr/>
        </p:nvSpPr>
        <p:spPr bwMode="auto">
          <a:xfrm>
            <a:off x="3449638" y="2382838"/>
            <a:ext cx="12731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·ÜàÜÞA¿W</a:t>
            </a:r>
            <a:endParaRPr lang="en-US" altLang="en-US" sz="2400" b="1">
              <a:solidFill>
                <a:schemeClr val="folHlink"/>
              </a:solidFill>
              <a:latin typeface="Times" panose="02020603050405020304" pitchFamily="18" charset="0"/>
            </a:endParaRPr>
          </a:p>
        </p:txBody>
      </p:sp>
      <p:sp>
        <p:nvSpPr>
          <p:cNvPr id="622607" name="Rectangle 15">
            <a:extLst>
              <a:ext uri="{FF2B5EF4-FFF2-40B4-BE49-F238E27FC236}">
                <a16:creationId xmlns:a16="http://schemas.microsoft.com/office/drawing/2014/main" id="{4C203CAB-EEC5-A455-40D8-B0F791AE6682}"/>
              </a:ext>
            </a:extLst>
          </p:cNvPr>
          <p:cNvSpPr>
            <a:spLocks noChangeArrowheads="1"/>
          </p:cNvSpPr>
          <p:nvPr/>
        </p:nvSpPr>
        <p:spPr bwMode="auto">
          <a:xfrm>
            <a:off x="2516188" y="5640388"/>
            <a:ext cx="1352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æºC¿W</a:t>
            </a:r>
          </a:p>
        </p:txBody>
      </p:sp>
      <p:sp>
        <p:nvSpPr>
          <p:cNvPr id="622608" name="Rectangle 16">
            <a:extLst>
              <a:ext uri="{FF2B5EF4-FFF2-40B4-BE49-F238E27FC236}">
                <a16:creationId xmlns:a16="http://schemas.microsoft.com/office/drawing/2014/main" id="{29512C0C-8A28-C388-FE63-71343D1C7A16}"/>
              </a:ext>
            </a:extLst>
          </p:cNvPr>
          <p:cNvSpPr>
            <a:spLocks noChangeArrowheads="1"/>
          </p:cNvSpPr>
          <p:nvPr/>
        </p:nvSpPr>
        <p:spPr bwMode="auto">
          <a:xfrm>
            <a:off x="1652588" y="1027113"/>
            <a:ext cx="21002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chemeClr val="folHlink"/>
                </a:solidFill>
                <a:latin typeface="Kerala" panose="020B0604020202020204" pitchFamily="2" charset="0"/>
              </a:rPr>
              <a:t>æÎÁßxçùÈßÏX µ¿W</a:t>
            </a:r>
          </a:p>
        </p:txBody>
      </p:sp>
      <p:sp>
        <p:nvSpPr>
          <p:cNvPr id="65553" name="Rectangle 17">
            <a:extLst>
              <a:ext uri="{FF2B5EF4-FFF2-40B4-BE49-F238E27FC236}">
                <a16:creationId xmlns:a16="http://schemas.microsoft.com/office/drawing/2014/main" id="{E5BDD08F-CE5A-26C8-8A9F-C981F4C4EEF4}"/>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54" name="Line 18">
            <a:extLst>
              <a:ext uri="{FF2B5EF4-FFF2-40B4-BE49-F238E27FC236}">
                <a16:creationId xmlns:a16="http://schemas.microsoft.com/office/drawing/2014/main" id="{75942EF7-6B54-096A-8CB8-B15B8782E242}"/>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5" name="Line 19">
            <a:extLst>
              <a:ext uri="{FF2B5EF4-FFF2-40B4-BE49-F238E27FC236}">
                <a16:creationId xmlns:a16="http://schemas.microsoft.com/office/drawing/2014/main" id="{303C02DC-3DC7-CAE8-70AB-BBB9F1AABD26}"/>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2612" name="Rectangle 20">
            <a:extLst>
              <a:ext uri="{FF2B5EF4-FFF2-40B4-BE49-F238E27FC236}">
                <a16:creationId xmlns:a16="http://schemas.microsoft.com/office/drawing/2014/main" id="{BBCB75A8-3529-FEA1-217A-3B793A77C06A}"/>
              </a:ext>
            </a:extLst>
          </p:cNvPr>
          <p:cNvSpPr>
            <a:spLocks noChangeArrowheads="1"/>
          </p:cNvSpPr>
          <p:nvPr/>
        </p:nvSpPr>
        <p:spPr bwMode="auto">
          <a:xfrm>
            <a:off x="0" y="304800"/>
            <a:ext cx="30194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800" b="1">
                <a:solidFill>
                  <a:schemeClr val="tx2"/>
                </a:solidFill>
                <a:latin typeface="Times" panose="02020603050405020304" pitchFamily="18" charset="0"/>
              </a:rPr>
              <a:t> </a:t>
            </a:r>
            <a:r>
              <a:rPr lang="en-US" altLang="en-US" sz="2800">
                <a:solidFill>
                  <a:schemeClr val="tx2"/>
                </a:solidFill>
                <a:latin typeface="Kerala" panose="020B0604020202020204" pitchFamily="2" charset="0"/>
              </a:rPr>
              <a:t>ø¢·ÞÕß×íAÞø¢</a:t>
            </a:r>
          </a:p>
        </p:txBody>
      </p:sp>
      <p:sp>
        <p:nvSpPr>
          <p:cNvPr id="622613" name="Rectangle 21">
            <a:extLst>
              <a:ext uri="{FF2B5EF4-FFF2-40B4-BE49-F238E27FC236}">
                <a16:creationId xmlns:a16="http://schemas.microsoft.com/office/drawing/2014/main" id="{D2F75768-62BB-3BEA-AE80-28263F272585}"/>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ºÞÕáµ¿W</a:t>
            </a:r>
          </a:p>
        </p:txBody>
      </p:sp>
      <p:sp>
        <p:nvSpPr>
          <p:cNvPr id="622614" name="Line 22">
            <a:extLst>
              <a:ext uri="{FF2B5EF4-FFF2-40B4-BE49-F238E27FC236}">
                <a16:creationId xmlns:a16="http://schemas.microsoft.com/office/drawing/2014/main" id="{187366ED-D21A-F5F9-7EC6-6B992163D15E}"/>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2615" name="Rectangle 23">
            <a:extLst>
              <a:ext uri="{FF2B5EF4-FFF2-40B4-BE49-F238E27FC236}">
                <a16:creationId xmlns:a16="http://schemas.microsoft.com/office/drawing/2014/main" id="{54112D4A-C6FF-228C-4041-AACB51151D93}"/>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2616" name="Rectangle 24">
            <a:extLst>
              <a:ext uri="{FF2B5EF4-FFF2-40B4-BE49-F238E27FC236}">
                <a16:creationId xmlns:a16="http://schemas.microsoft.com/office/drawing/2014/main" id="{CF7EA5F9-A52F-4E6E-B1F3-80E9FB4A5AD7}"/>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FFFF66"/>
                </a:solidFill>
                <a:latin typeface="Kerala" panose="020B0604020202020204" pitchFamily="2" charset="0"/>
              </a:rPr>
              <a:t>ªV</a:t>
            </a:r>
          </a:p>
        </p:txBody>
      </p:sp>
      <p:sp>
        <p:nvSpPr>
          <p:cNvPr id="622617" name="Rectangle 25">
            <a:extLst>
              <a:ext uri="{FF2B5EF4-FFF2-40B4-BE49-F238E27FC236}">
                <a16:creationId xmlns:a16="http://schemas.microsoft.com/office/drawing/2014/main" id="{BA9D3F67-7114-C08D-B142-BC9E278CDA23}"/>
              </a:ext>
            </a:extLst>
          </p:cNvPr>
          <p:cNvSpPr>
            <a:spLocks noChangeArrowheads="1"/>
          </p:cNvSpPr>
          <p:nvPr/>
        </p:nvSpPr>
        <p:spPr bwMode="auto">
          <a:xfrm>
            <a:off x="5830888" y="2884488"/>
            <a:ext cx="25923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ÌÞÌßçÜÞY</a:t>
            </a:r>
            <a:endParaRPr lang="en-US" altLang="en-US" sz="2400" b="1">
              <a:solidFill>
                <a:schemeClr val="folHlink"/>
              </a:solidFill>
              <a:latin typeface="Times" panose="02020603050405020304" pitchFamily="18" charset="0"/>
            </a:endParaRPr>
          </a:p>
        </p:txBody>
      </p:sp>
      <p:sp>
        <p:nvSpPr>
          <p:cNvPr id="622618" name="Rectangle 26">
            <a:extLst>
              <a:ext uri="{FF2B5EF4-FFF2-40B4-BE49-F238E27FC236}">
                <a16:creationId xmlns:a16="http://schemas.microsoft.com/office/drawing/2014/main" id="{D55D78DD-253B-9D9C-1A29-A1E39F8B35A0}"/>
              </a:ext>
            </a:extLst>
          </p:cNvPr>
          <p:cNvSpPr>
            <a:spLocks noChangeArrowheads="1"/>
          </p:cNvSpPr>
          <p:nvPr/>
        </p:nvSpPr>
        <p:spPr bwMode="auto">
          <a:xfrm>
            <a:off x="5487988" y="1811338"/>
            <a:ext cx="1222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ÙÞøÞX</a:t>
            </a:r>
          </a:p>
        </p:txBody>
      </p:sp>
      <p:sp>
        <p:nvSpPr>
          <p:cNvPr id="622619" name="Rectangle 27">
            <a:extLst>
              <a:ext uri="{FF2B5EF4-FFF2-40B4-BE49-F238E27FC236}">
                <a16:creationId xmlns:a16="http://schemas.microsoft.com/office/drawing/2014/main" id="{590E4D16-A7E1-DF40-79C4-CAF552BD3F95}"/>
              </a:ext>
            </a:extLst>
          </p:cNvPr>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ÈßæÈçÕ</a:t>
            </a:r>
          </a:p>
        </p:txBody>
      </p:sp>
      <p:sp>
        <p:nvSpPr>
          <p:cNvPr id="65564" name="Oval 28">
            <a:extLst>
              <a:ext uri="{FF2B5EF4-FFF2-40B4-BE49-F238E27FC236}">
                <a16:creationId xmlns:a16="http://schemas.microsoft.com/office/drawing/2014/main" id="{485E9716-5B55-8B0D-4D69-8F0D15BC6BA2}"/>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2621" name="Rectangle 29">
            <a:extLst>
              <a:ext uri="{FF2B5EF4-FFF2-40B4-BE49-F238E27FC236}">
                <a16:creationId xmlns:a16="http://schemas.microsoft.com/office/drawing/2014/main" id="{A627DD49-3963-C661-7CB4-59DD848D7CC2}"/>
              </a:ext>
            </a:extLst>
          </p:cNvPr>
          <p:cNvSpPr>
            <a:spLocks noChangeArrowheads="1"/>
          </p:cNvSpPr>
          <p:nvPr/>
        </p:nvSpPr>
        <p:spPr bwMode="auto">
          <a:xfrm>
            <a:off x="2609850" y="2446338"/>
            <a:ext cx="962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µÈÞX</a:t>
            </a:r>
          </a:p>
        </p:txBody>
      </p:sp>
      <p:sp>
        <p:nvSpPr>
          <p:cNvPr id="65566" name="Oval 30">
            <a:extLst>
              <a:ext uri="{FF2B5EF4-FFF2-40B4-BE49-F238E27FC236}">
                <a16:creationId xmlns:a16="http://schemas.microsoft.com/office/drawing/2014/main" id="{C678B92B-45DC-8357-95BC-8F0D3B13663B}"/>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2623" name="Rectangle 31">
            <a:extLst>
              <a:ext uri="{FF2B5EF4-FFF2-40B4-BE49-F238E27FC236}">
                <a16:creationId xmlns:a16="http://schemas.microsoft.com/office/drawing/2014/main" id="{A1A33E05-BAA1-DD24-7500-7482CC9F3A1A}"/>
              </a:ext>
            </a:extLst>
          </p:cNvPr>
          <p:cNvSpPr>
            <a:spLocks noChangeArrowheads="1"/>
          </p:cNvSpPr>
          <p:nvPr/>
        </p:nvSpPr>
        <p:spPr bwMode="auto">
          <a:xfrm>
            <a:off x="2527300" y="3078163"/>
            <a:ext cx="728663" cy="2714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200">
                <a:solidFill>
                  <a:schemeClr val="folHlink"/>
                </a:solidFill>
                <a:latin typeface="Kerala" panose="020B0604020202020204" pitchFamily="2" charset="0"/>
              </a:rPr>
              <a:t>ç¼ÞVgÞX</a:t>
            </a:r>
            <a:endParaRPr lang="en-US" altLang="en-US" sz="1200" b="1">
              <a:solidFill>
                <a:schemeClr val="folHlink"/>
              </a:solidFill>
              <a:latin typeface="Times" panose="02020603050405020304" pitchFamily="18" charset="0"/>
            </a:endParaRPr>
          </a:p>
        </p:txBody>
      </p:sp>
      <p:sp>
        <p:nvSpPr>
          <p:cNvPr id="65568" name="Oval 32">
            <a:extLst>
              <a:ext uri="{FF2B5EF4-FFF2-40B4-BE49-F238E27FC236}">
                <a16:creationId xmlns:a16="http://schemas.microsoft.com/office/drawing/2014/main" id="{19BFD9AD-DEFA-2C89-68A2-DDC59E904F1F}"/>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69" name="Oval 33">
            <a:extLst>
              <a:ext uri="{FF2B5EF4-FFF2-40B4-BE49-F238E27FC236}">
                <a16:creationId xmlns:a16="http://schemas.microsoft.com/office/drawing/2014/main" id="{D96B7B81-6096-79B4-2FA3-9AE6B641F588}"/>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2626" name="Rectangle 34">
            <a:extLst>
              <a:ext uri="{FF2B5EF4-FFF2-40B4-BE49-F238E27FC236}">
                <a16:creationId xmlns:a16="http://schemas.microsoft.com/office/drawing/2014/main" id="{F27AA439-C67B-0888-B5F5-358382ECDA48}"/>
              </a:ext>
            </a:extLst>
          </p:cNvPr>
          <p:cNvSpPr>
            <a:spLocks noChangeArrowheads="1"/>
          </p:cNvSpPr>
          <p:nvPr/>
        </p:nvSpPr>
        <p:spPr bwMode="auto">
          <a:xfrm>
            <a:off x="2627313" y="4451350"/>
            <a:ext cx="1498600" cy="3635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800">
                <a:solidFill>
                  <a:schemeClr val="folHlink"/>
                </a:solidFill>
                <a:latin typeface="Kerala" panose="020B0604020202020204" pitchFamily="2" charset="0"/>
              </a:rPr>
              <a:t>µÞçÆÖí ÌVK</a:t>
            </a:r>
          </a:p>
        </p:txBody>
      </p:sp>
      <p:sp>
        <p:nvSpPr>
          <p:cNvPr id="622627" name="Rectangle 35">
            <a:extLst>
              <a:ext uri="{FF2B5EF4-FFF2-40B4-BE49-F238E27FC236}">
                <a16:creationId xmlns:a16="http://schemas.microsoft.com/office/drawing/2014/main" id="{A0A0C931-C490-2909-A519-3780815700D9}"/>
              </a:ext>
            </a:extLst>
          </p:cNvPr>
          <p:cNvSpPr>
            <a:spLocks noChangeArrowheads="1"/>
          </p:cNvSpPr>
          <p:nvPr/>
        </p:nvSpPr>
        <p:spPr bwMode="auto">
          <a:xfrm>
            <a:off x="1349375" y="4081463"/>
            <a:ext cx="13049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¨¼ßÉíÄí</a:t>
            </a:r>
            <a:endParaRPr lang="en-US" altLang="en-US" sz="2400" b="1">
              <a:solidFill>
                <a:schemeClr val="folHlink"/>
              </a:solidFill>
              <a:latin typeface="Times" panose="02020603050405020304" pitchFamily="18" charset="0"/>
            </a:endParaRPr>
          </a:p>
        </p:txBody>
      </p:sp>
      <p:sp>
        <p:nvSpPr>
          <p:cNvPr id="622628" name="Rectangle 36">
            <a:extLst>
              <a:ext uri="{FF2B5EF4-FFF2-40B4-BE49-F238E27FC236}">
                <a16:creationId xmlns:a16="http://schemas.microsoft.com/office/drawing/2014/main" id="{2A05045E-BAED-8650-EDBD-B71FE519F433}"/>
              </a:ext>
            </a:extLst>
          </p:cNvPr>
          <p:cNvSpPr>
            <a:spLocks noChangeArrowheads="1"/>
          </p:cNvSpPr>
          <p:nvPr/>
        </p:nvSpPr>
        <p:spPr bwMode="auto">
          <a:xfrm>
            <a:off x="3344863" y="3078163"/>
            <a:ext cx="1498600" cy="333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600">
                <a:solidFill>
                  <a:schemeClr val="folHlink"/>
                </a:solidFill>
                <a:latin typeface="Kerala" panose="020B0604020202020204" pitchFamily="2" charset="0"/>
              </a:rPr>
              <a:t>æÈçÌÞ ÉVÕîÄ¢</a:t>
            </a:r>
          </a:p>
        </p:txBody>
      </p:sp>
      <p:sp>
        <p:nvSpPr>
          <p:cNvPr id="65573" name="Oval 40">
            <a:extLst>
              <a:ext uri="{FF2B5EF4-FFF2-40B4-BE49-F238E27FC236}">
                <a16:creationId xmlns:a16="http://schemas.microsoft.com/office/drawing/2014/main" id="{E49D0EAE-7B58-17AD-C1CC-E01C73EA6960}"/>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74" name="Oval 41">
            <a:extLst>
              <a:ext uri="{FF2B5EF4-FFF2-40B4-BE49-F238E27FC236}">
                <a16:creationId xmlns:a16="http://schemas.microsoft.com/office/drawing/2014/main" id="{4AB4ABEB-BF4C-AC94-808C-4C1C94A992A1}"/>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75" name="Oval 42">
            <a:extLst>
              <a:ext uri="{FF2B5EF4-FFF2-40B4-BE49-F238E27FC236}">
                <a16:creationId xmlns:a16="http://schemas.microsoft.com/office/drawing/2014/main" id="{7DB5D2D4-EF64-BD44-9644-36D494B30AF6}"/>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76" name="Oval 43">
            <a:extLst>
              <a:ext uri="{FF2B5EF4-FFF2-40B4-BE49-F238E27FC236}">
                <a16:creationId xmlns:a16="http://schemas.microsoft.com/office/drawing/2014/main" id="{86A1AA1F-2402-BBD1-D3A4-CDB866B80520}"/>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77" name="Oval 44">
            <a:extLst>
              <a:ext uri="{FF2B5EF4-FFF2-40B4-BE49-F238E27FC236}">
                <a16:creationId xmlns:a16="http://schemas.microsoft.com/office/drawing/2014/main" id="{9CE17AA4-1434-DC77-DA35-E37BE7102F60}"/>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2637" name="Rectangle 45">
            <a:extLst>
              <a:ext uri="{FF2B5EF4-FFF2-40B4-BE49-F238E27FC236}">
                <a16:creationId xmlns:a16="http://schemas.microsoft.com/office/drawing/2014/main" id="{F87C6892-4B4E-E5EA-DDC5-82C1D3D70B8E}"/>
              </a:ext>
            </a:extLst>
          </p:cNvPr>
          <p:cNvSpPr>
            <a:spLocks noChangeArrowheads="1"/>
          </p:cNvSpPr>
          <p:nvPr/>
        </p:nvSpPr>
        <p:spPr bwMode="auto">
          <a:xfrm>
            <a:off x="2679700" y="5164138"/>
            <a:ext cx="163988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b="1">
                <a:solidFill>
                  <a:srgbClr val="E5E265"/>
                </a:solidFill>
                <a:latin typeface="Kerala" panose="020B0604020202020204" pitchFamily="2" charset="0"/>
              </a:rPr>
              <a:t>ØàÈÞÏí ÎÜ</a:t>
            </a:r>
          </a:p>
        </p:txBody>
      </p:sp>
      <p:sp>
        <p:nvSpPr>
          <p:cNvPr id="65579" name="Oval 46">
            <a:extLst>
              <a:ext uri="{FF2B5EF4-FFF2-40B4-BE49-F238E27FC236}">
                <a16:creationId xmlns:a16="http://schemas.microsoft.com/office/drawing/2014/main" id="{3BC6AC93-9004-8FA1-929A-D4D782EABC39}"/>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80" name="Text Box 47">
            <a:extLst>
              <a:ext uri="{FF2B5EF4-FFF2-40B4-BE49-F238E27FC236}">
                <a16:creationId xmlns:a16="http://schemas.microsoft.com/office/drawing/2014/main" id="{784D06CC-14B0-C972-8D8D-11E475E28C25}"/>
              </a:ext>
            </a:extLst>
          </p:cNvPr>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rPr>
              <a:t> </a:t>
            </a:r>
          </a:p>
        </p:txBody>
      </p:sp>
      <p:sp>
        <p:nvSpPr>
          <p:cNvPr id="65581" name="Text Box 49">
            <a:extLst>
              <a:ext uri="{FF2B5EF4-FFF2-40B4-BE49-F238E27FC236}">
                <a16:creationId xmlns:a16="http://schemas.microsoft.com/office/drawing/2014/main" id="{4BBB8CDF-90B2-2A10-C7DD-78E533998DD1}"/>
              </a:ext>
            </a:extLst>
          </p:cNvPr>
          <p:cNvSpPr txBox="1">
            <a:spLocks noChangeArrowheads="1"/>
          </p:cNvSpPr>
          <p:nvPr/>
        </p:nvSpPr>
        <p:spPr bwMode="auto">
          <a:xfrm>
            <a:off x="6845300" y="6284913"/>
            <a:ext cx="1933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Kerala" pitchFamily="2" charset="0"/>
              </a:rPr>
              <a:t>ÙÞXÁí ÌáAí çÉ¼í</a:t>
            </a:r>
            <a:r>
              <a:rPr lang="en-US" altLang="en-US" sz="1200" b="1">
                <a:solidFill>
                  <a:schemeClr val="tx1"/>
                </a:solidFill>
                <a:latin typeface="Arial" panose="020B0604020202020204" pitchFamily="34" charset="0"/>
              </a:rPr>
              <a:t>.. 37-38</a:t>
            </a:r>
          </a:p>
        </p:txBody>
      </p:sp>
      <p:sp>
        <p:nvSpPr>
          <p:cNvPr id="65582" name="Text Box 60">
            <a:extLst>
              <a:ext uri="{FF2B5EF4-FFF2-40B4-BE49-F238E27FC236}">
                <a16:creationId xmlns:a16="http://schemas.microsoft.com/office/drawing/2014/main" id="{DAD9D159-44E2-D363-53F6-D76266096722}"/>
              </a:ext>
            </a:extLst>
          </p:cNvPr>
          <p:cNvSpPr txBox="1">
            <a:spLocks noChangeArrowheads="1"/>
          </p:cNvSpPr>
          <p:nvPr/>
        </p:nvSpPr>
        <p:spPr bwMode="auto">
          <a:xfrm>
            <a:off x="1765300" y="0"/>
            <a:ext cx="353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a:solidFill>
                  <a:schemeClr val="tx1"/>
                </a:solidFill>
                <a:latin typeface="Kerala" pitchFamily="2" charset="0"/>
              </a:rPr>
              <a:t>æÏÖÏîÞ</a:t>
            </a:r>
            <a:r>
              <a:rPr lang="en-US" altLang="en-US" sz="1600" b="1">
                <a:solidFill>
                  <a:schemeClr val="tx1"/>
                </a:solidFill>
              </a:rPr>
              <a:t> 9:6-7</a:t>
            </a:r>
          </a:p>
        </p:txBody>
      </p:sp>
      <p:sp>
        <p:nvSpPr>
          <p:cNvPr id="65583" name="Text Box 62">
            <a:extLst>
              <a:ext uri="{FF2B5EF4-FFF2-40B4-BE49-F238E27FC236}">
                <a16:creationId xmlns:a16="http://schemas.microsoft.com/office/drawing/2014/main" id="{7B399CE8-7FD2-4EFF-C5EC-EF967B05A7B3}"/>
              </a:ext>
            </a:extLst>
          </p:cNvPr>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b="1">
                <a:solidFill>
                  <a:schemeClr val="tx1"/>
                </a:solidFill>
              </a:rPr>
              <a:t>8</a:t>
            </a:r>
            <a:endParaRPr lang="en-US" altLang="en-US">
              <a:solidFill>
                <a:srgbClr val="FFA27C"/>
              </a:solidFill>
              <a:latin typeface="B VAG Rounded Bold" charset="0"/>
            </a:endParaRPr>
          </a:p>
        </p:txBody>
      </p:sp>
      <p:sp>
        <p:nvSpPr>
          <p:cNvPr id="622655" name="Rectangle 63">
            <a:extLst>
              <a:ext uri="{FF2B5EF4-FFF2-40B4-BE49-F238E27FC236}">
                <a16:creationId xmlns:a16="http://schemas.microsoft.com/office/drawing/2014/main" id="{D159A0DA-EB4B-CE9C-1DB3-074E07C3B0F6}"/>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57</a:t>
            </a:r>
          </a:p>
        </p:txBody>
      </p:sp>
      <p:sp>
        <p:nvSpPr>
          <p:cNvPr id="622656" name="Text Box 64">
            <a:extLst>
              <a:ext uri="{FF2B5EF4-FFF2-40B4-BE49-F238E27FC236}">
                <a16:creationId xmlns:a16="http://schemas.microsoft.com/office/drawing/2014/main" id="{00F37DF3-816F-066D-3AAC-CC4FE4F8C2C3}"/>
              </a:ext>
            </a:extLst>
          </p:cNvPr>
          <p:cNvSpPr txBox="1">
            <a:spLocks noChangeArrowheads="1"/>
          </p:cNvSpPr>
          <p:nvPr/>
        </p:nvSpPr>
        <p:spPr bwMode="auto">
          <a:xfrm>
            <a:off x="2354263" y="192088"/>
            <a:ext cx="576103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5400">
                <a:solidFill>
                  <a:schemeClr val="tx1"/>
                </a:solidFill>
                <a:latin typeface="Kerala" panose="020B0604020202020204" pitchFamily="2" charset="0"/>
              </a:rPr>
              <a:t>ºáøáAJßW…</a:t>
            </a:r>
          </a:p>
        </p:txBody>
      </p:sp>
      <p:sp>
        <p:nvSpPr>
          <p:cNvPr id="622657" name="Freeform 65">
            <a:extLst>
              <a:ext uri="{FF2B5EF4-FFF2-40B4-BE49-F238E27FC236}">
                <a16:creationId xmlns:a16="http://schemas.microsoft.com/office/drawing/2014/main" id="{B45A158E-4726-A5BD-B6D0-86A1A1752938}"/>
              </a:ext>
            </a:extLst>
          </p:cNvPr>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nvGrpSpPr>
          <p:cNvPr id="2" name="Group 66">
            <a:extLst>
              <a:ext uri="{FF2B5EF4-FFF2-40B4-BE49-F238E27FC236}">
                <a16:creationId xmlns:a16="http://schemas.microsoft.com/office/drawing/2014/main" id="{F59CE2A9-DDEF-48BF-80F4-B1F11D3CE877}"/>
              </a:ext>
            </a:extLst>
          </p:cNvPr>
          <p:cNvGrpSpPr>
            <a:grpSpLocks/>
          </p:cNvGrpSpPr>
          <p:nvPr/>
        </p:nvGrpSpPr>
        <p:grpSpPr bwMode="auto">
          <a:xfrm>
            <a:off x="6369050" y="933450"/>
            <a:ext cx="2000250" cy="1327150"/>
            <a:chOff x="3968" y="621"/>
            <a:chExt cx="1260" cy="836"/>
          </a:xfrm>
        </p:grpSpPr>
        <p:sp>
          <p:nvSpPr>
            <p:cNvPr id="622659" name="Freeform 67">
              <a:extLst>
                <a:ext uri="{FF2B5EF4-FFF2-40B4-BE49-F238E27FC236}">
                  <a16:creationId xmlns:a16="http://schemas.microsoft.com/office/drawing/2014/main" id="{7AB706EF-A39C-B82B-D519-D3EFA7D0A0BA}"/>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2660" name="Freeform 68">
              <a:extLst>
                <a:ext uri="{FF2B5EF4-FFF2-40B4-BE49-F238E27FC236}">
                  <a16:creationId xmlns:a16="http://schemas.microsoft.com/office/drawing/2014/main" id="{7F71904C-1A9C-4658-3E4C-B858ECF51C3D}"/>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2661" name="Freeform 69">
              <a:extLst>
                <a:ext uri="{FF2B5EF4-FFF2-40B4-BE49-F238E27FC236}">
                  <a16:creationId xmlns:a16="http://schemas.microsoft.com/office/drawing/2014/main" id="{CF269A0A-44E4-2235-C740-65192394BBB2}"/>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2662" name="Freeform 70">
              <a:extLst>
                <a:ext uri="{FF2B5EF4-FFF2-40B4-BE49-F238E27FC236}">
                  <a16:creationId xmlns:a16="http://schemas.microsoft.com/office/drawing/2014/main" id="{42B2D261-0987-5C44-24D2-E067E39ABCD5}"/>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2663" name="Freeform 71">
              <a:extLst>
                <a:ext uri="{FF2B5EF4-FFF2-40B4-BE49-F238E27FC236}">
                  <a16:creationId xmlns:a16="http://schemas.microsoft.com/office/drawing/2014/main" id="{859D506A-52F5-C337-42C9-4D713BA444F5}"/>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2664" name="Freeform 72">
              <a:extLst>
                <a:ext uri="{FF2B5EF4-FFF2-40B4-BE49-F238E27FC236}">
                  <a16:creationId xmlns:a16="http://schemas.microsoft.com/office/drawing/2014/main" id="{69EC566E-C9B9-C795-78C5-3FE1BB2E170F}"/>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sp>
        <p:nvSpPr>
          <p:cNvPr id="622665" name="Freeform 73">
            <a:extLst>
              <a:ext uri="{FF2B5EF4-FFF2-40B4-BE49-F238E27FC236}">
                <a16:creationId xmlns:a16="http://schemas.microsoft.com/office/drawing/2014/main" id="{534A3658-8793-5099-C89D-C4C85927BB04}"/>
              </a:ext>
            </a:extLst>
          </p:cNvPr>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2666" name="Freeform 74">
            <a:extLst>
              <a:ext uri="{FF2B5EF4-FFF2-40B4-BE49-F238E27FC236}">
                <a16:creationId xmlns:a16="http://schemas.microsoft.com/office/drawing/2014/main" id="{CD0CA154-43D1-2913-C060-8EF97FD7E913}"/>
              </a:ext>
            </a:extLst>
          </p:cNvPr>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Comic Sans MS" charset="0"/>
              <a:ea typeface="+mn-ea"/>
            </a:endParaRPr>
          </a:p>
        </p:txBody>
      </p:sp>
      <p:sp>
        <p:nvSpPr>
          <p:cNvPr id="622667" name="Freeform 75">
            <a:extLst>
              <a:ext uri="{FF2B5EF4-FFF2-40B4-BE49-F238E27FC236}">
                <a16:creationId xmlns:a16="http://schemas.microsoft.com/office/drawing/2014/main" id="{615B3657-6728-CC99-1AFA-E5ADC335EBF6}"/>
              </a:ext>
            </a:extLst>
          </p:cNvPr>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2668" name="Freeform 76">
            <a:extLst>
              <a:ext uri="{FF2B5EF4-FFF2-40B4-BE49-F238E27FC236}">
                <a16:creationId xmlns:a16="http://schemas.microsoft.com/office/drawing/2014/main" id="{E096D839-06F2-9D08-01D6-2C813A62DF7F}"/>
              </a:ext>
            </a:extLst>
          </p:cNvPr>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2671" name="Text Box 79">
            <a:extLst>
              <a:ext uri="{FF2B5EF4-FFF2-40B4-BE49-F238E27FC236}">
                <a16:creationId xmlns:a16="http://schemas.microsoft.com/office/drawing/2014/main" id="{98DFF47A-2FA1-106F-1442-10202D9ECA9F}"/>
              </a:ext>
            </a:extLst>
          </p:cNvPr>
          <p:cNvSpPr txBox="1">
            <a:spLocks noChangeArrowheads="1"/>
          </p:cNvSpPr>
          <p:nvPr/>
        </p:nvSpPr>
        <p:spPr bwMode="auto">
          <a:xfrm>
            <a:off x="1308100" y="3155950"/>
            <a:ext cx="7177088" cy="7620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400">
                <a:solidFill>
                  <a:srgbClr val="FFFF00"/>
                </a:solidFill>
                <a:latin typeface="Kerala" panose="020B0604020202020204" pitchFamily="2" charset="0"/>
              </a:rPr>
              <a:t>æÏÙâÆÞ µÞJá ØâfßAæMGá</a:t>
            </a:r>
          </a:p>
        </p:txBody>
      </p:sp>
      <p:sp>
        <p:nvSpPr>
          <p:cNvPr id="622672" name="Text Box 80">
            <a:extLst>
              <a:ext uri="{FF2B5EF4-FFF2-40B4-BE49-F238E27FC236}">
                <a16:creationId xmlns:a16="http://schemas.microsoft.com/office/drawing/2014/main" id="{1843F19E-F9B2-FB8E-367E-7B1E7E601C85}"/>
              </a:ext>
            </a:extLst>
          </p:cNvPr>
          <p:cNvSpPr txBox="1">
            <a:spLocks noChangeArrowheads="1"/>
          </p:cNvSpPr>
          <p:nvPr/>
        </p:nvSpPr>
        <p:spPr bwMode="auto">
          <a:xfrm>
            <a:off x="2617788" y="4465638"/>
            <a:ext cx="5276850" cy="10064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6000">
                <a:solidFill>
                  <a:srgbClr val="FFFF00"/>
                </a:solidFill>
                <a:latin typeface="Kerala" panose="020B0604020202020204" pitchFamily="2" charset="0"/>
              </a:rPr>
              <a:t>®Lá æµÞIí?</a:t>
            </a:r>
          </a:p>
        </p:txBody>
      </p:sp>
      <p:sp>
        <p:nvSpPr>
          <p:cNvPr id="65594" name="Line 81">
            <a:extLst>
              <a:ext uri="{FF2B5EF4-FFF2-40B4-BE49-F238E27FC236}">
                <a16:creationId xmlns:a16="http://schemas.microsoft.com/office/drawing/2014/main" id="{24BA833E-F7B8-4BE7-77AD-266E82CA8ED7}"/>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2674" name="Text Box 82">
            <a:extLst>
              <a:ext uri="{FF2B5EF4-FFF2-40B4-BE49-F238E27FC236}">
                <a16:creationId xmlns:a16="http://schemas.microsoft.com/office/drawing/2014/main" id="{1F6CCDF3-292B-9736-B3BD-568AD13BA613}"/>
              </a:ext>
            </a:extLst>
          </p:cNvPr>
          <p:cNvSpPr txBox="1">
            <a:spLocks noChangeArrowheads="1"/>
          </p:cNvSpPr>
          <p:nvPr/>
        </p:nvSpPr>
        <p:spPr bwMode="auto">
          <a:xfrm>
            <a:off x="547688" y="3916363"/>
            <a:ext cx="8596312" cy="1554162"/>
          </a:xfrm>
          <a:prstGeom prst="rect">
            <a:avLst/>
          </a:prstGeom>
          <a:solidFill>
            <a:schemeClr val="tx2"/>
          </a:solidFill>
          <a:ln w="12700">
            <a:noFill/>
            <a:miter lim="800000"/>
            <a:headEnd/>
            <a:tailEnd/>
          </a:ln>
          <a:effectLst>
            <a:outerShdw blurRad="63500" dist="91581" dir="2021404"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3200" b="1">
                <a:solidFill>
                  <a:srgbClr val="F8131B"/>
                </a:solidFill>
                <a:latin typeface="Kerala" panose="020B0604020202020204" pitchFamily="2" charset="0"/>
              </a:rPr>
              <a:t>®LáæµÞæIKÞW ÎÖßÙÞ æÕ{ßæM¿áKÄí æÏÙâÆÞ ç·ÞdÄJßÜâæ¿ÏÞÕáæÎKí Õ{æø ÎáKçÎ ÄæK dÉÕºßAæMGßøáKá</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622665"/>
                                        </p:tgtEl>
                                        <p:attrNameLst>
                                          <p:attrName>style.visibility</p:attrName>
                                        </p:attrNameLst>
                                      </p:cBhvr>
                                      <p:to>
                                        <p:strVal val="visible"/>
                                      </p:to>
                                    </p:set>
                                    <p:animEffect transition="in" filter="wipe(right)">
                                      <p:cBhvr>
                                        <p:cTn id="7" dur="500"/>
                                        <p:tgtEl>
                                          <p:spTgt spid="622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22657"/>
                                        </p:tgtEl>
                                        <p:attrNameLst>
                                          <p:attrName>style.visibility</p:attrName>
                                        </p:attrNameLst>
                                      </p:cBhvr>
                                      <p:to>
                                        <p:strVal val="visible"/>
                                      </p:to>
                                    </p:set>
                                    <p:animEffect transition="in" filter="wipe(left)">
                                      <p:cBhvr>
                                        <p:cTn id="12" dur="500"/>
                                        <p:tgtEl>
                                          <p:spTgt spid="6226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622667"/>
                                        </p:tgtEl>
                                        <p:attrNameLst>
                                          <p:attrName>style.visibility</p:attrName>
                                        </p:attrNameLst>
                                      </p:cBhvr>
                                      <p:to>
                                        <p:strVal val="visible"/>
                                      </p:to>
                                    </p:set>
                                    <p:animEffect transition="in" filter="wipe(right)">
                                      <p:cBhvr>
                                        <p:cTn id="22" dur="500"/>
                                        <p:tgtEl>
                                          <p:spTgt spid="6226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22666"/>
                                        </p:tgtEl>
                                        <p:attrNameLst>
                                          <p:attrName>style.visibility</p:attrName>
                                        </p:attrNameLst>
                                      </p:cBhvr>
                                      <p:to>
                                        <p:strVal val="visible"/>
                                      </p:to>
                                    </p:set>
                                    <p:animEffect transition="in" filter="wipe(left)">
                                      <p:cBhvr>
                                        <p:cTn id="27" dur="500"/>
                                        <p:tgtEl>
                                          <p:spTgt spid="6226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622671"/>
                                        </p:tgtEl>
                                        <p:attrNameLst>
                                          <p:attrName>style.visibility</p:attrName>
                                        </p:attrNameLst>
                                      </p:cBhvr>
                                      <p:to>
                                        <p:strVal val="visible"/>
                                      </p:to>
                                    </p:set>
                                    <p:anim calcmode="lin" valueType="num">
                                      <p:cBhvr>
                                        <p:cTn id="32" dur="500" fill="hold"/>
                                        <p:tgtEl>
                                          <p:spTgt spid="622671"/>
                                        </p:tgtEl>
                                        <p:attrNameLst>
                                          <p:attrName>ppt_w</p:attrName>
                                        </p:attrNameLst>
                                      </p:cBhvr>
                                      <p:tavLst>
                                        <p:tav tm="0">
                                          <p:val>
                                            <p:fltVal val="0"/>
                                          </p:val>
                                        </p:tav>
                                        <p:tav tm="100000">
                                          <p:val>
                                            <p:strVal val="#ppt_w"/>
                                          </p:val>
                                        </p:tav>
                                      </p:tavLst>
                                    </p:anim>
                                    <p:anim calcmode="lin" valueType="num">
                                      <p:cBhvr>
                                        <p:cTn id="33" dur="500" fill="hold"/>
                                        <p:tgtEl>
                                          <p:spTgt spid="622671"/>
                                        </p:tgtEl>
                                        <p:attrNameLst>
                                          <p:attrName>ppt_h</p:attrName>
                                        </p:attrNameLst>
                                      </p:cBhvr>
                                      <p:tavLst>
                                        <p:tav tm="0">
                                          <p:val>
                                            <p:fltVal val="0"/>
                                          </p:val>
                                        </p:tav>
                                        <p:tav tm="100000">
                                          <p:val>
                                            <p:strVal val="#ppt_h"/>
                                          </p:val>
                                        </p:tav>
                                      </p:tavLst>
                                    </p:anim>
                                    <p:anim calcmode="lin" valueType="num">
                                      <p:cBhvr>
                                        <p:cTn id="34" dur="500" fill="hold"/>
                                        <p:tgtEl>
                                          <p:spTgt spid="622671"/>
                                        </p:tgtEl>
                                        <p:attrNameLst>
                                          <p:attrName>ppt_x</p:attrName>
                                        </p:attrNameLst>
                                      </p:cBhvr>
                                      <p:tavLst>
                                        <p:tav tm="0">
                                          <p:val>
                                            <p:fltVal val="0.5"/>
                                          </p:val>
                                        </p:tav>
                                        <p:tav tm="100000">
                                          <p:val>
                                            <p:strVal val="#ppt_x"/>
                                          </p:val>
                                        </p:tav>
                                      </p:tavLst>
                                    </p:anim>
                                    <p:anim calcmode="lin" valueType="num">
                                      <p:cBhvr>
                                        <p:cTn id="35" dur="500" fill="hold"/>
                                        <p:tgtEl>
                                          <p:spTgt spid="622671"/>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622668"/>
                                        </p:tgtEl>
                                        <p:attrNameLst>
                                          <p:attrName>style.visibility</p:attrName>
                                        </p:attrNameLst>
                                      </p:cBhvr>
                                      <p:to>
                                        <p:strVal val="visible"/>
                                      </p:to>
                                    </p:set>
                                    <p:animEffect transition="in" filter="wipe(right)">
                                      <p:cBhvr>
                                        <p:cTn id="39" dur="500"/>
                                        <p:tgtEl>
                                          <p:spTgt spid="62266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22672"/>
                                        </p:tgtEl>
                                        <p:attrNameLst>
                                          <p:attrName>style.visibility</p:attrName>
                                        </p:attrNameLst>
                                      </p:cBhvr>
                                      <p:to>
                                        <p:strVal val="visible"/>
                                      </p:to>
                                    </p:set>
                                    <p:animEffect transition="in" filter="dissolve">
                                      <p:cBhvr>
                                        <p:cTn id="44" dur="500"/>
                                        <p:tgtEl>
                                          <p:spTgt spid="6226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22674"/>
                                        </p:tgtEl>
                                        <p:attrNameLst>
                                          <p:attrName>style.visibility</p:attrName>
                                        </p:attrNameLst>
                                      </p:cBhvr>
                                      <p:to>
                                        <p:strVal val="visible"/>
                                      </p:to>
                                    </p:set>
                                    <p:animEffect transition="in" filter="dissolve">
                                      <p:cBhvr>
                                        <p:cTn id="49" dur="500"/>
                                        <p:tgtEl>
                                          <p:spTgt spid="622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671" grpId="0" autoUpdateAnimBg="0"/>
      <p:bldP spid="622672" grpId="0" autoUpdateAnimBg="0"/>
      <p:bldP spid="622674"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D90A24D-A1C5-669B-B80A-237D38AD5434}"/>
              </a:ext>
            </a:extLst>
          </p:cNvPr>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7475" name="Rectangle 3">
            <a:extLst>
              <a:ext uri="{FF2B5EF4-FFF2-40B4-BE49-F238E27FC236}">
                <a16:creationId xmlns:a16="http://schemas.microsoft.com/office/drawing/2014/main" id="{848A0BBC-1E6E-4664-78D1-E0F4360CD16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617476" name="Line 4">
            <a:extLst>
              <a:ext uri="{FF2B5EF4-FFF2-40B4-BE49-F238E27FC236}">
                <a16:creationId xmlns:a16="http://schemas.microsoft.com/office/drawing/2014/main" id="{FD612023-98F3-CB8B-8F8C-7607F827B63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0245" name="Group 5">
            <a:extLst>
              <a:ext uri="{FF2B5EF4-FFF2-40B4-BE49-F238E27FC236}">
                <a16:creationId xmlns:a16="http://schemas.microsoft.com/office/drawing/2014/main" id="{1736952D-245F-B2D7-9C94-54F620342BEE}"/>
              </a:ext>
            </a:extLst>
          </p:cNvPr>
          <p:cNvGrpSpPr>
            <a:grpSpLocks/>
          </p:cNvGrpSpPr>
          <p:nvPr/>
        </p:nvGrpSpPr>
        <p:grpSpPr bwMode="auto">
          <a:xfrm>
            <a:off x="5473700" y="2120900"/>
            <a:ext cx="558800" cy="3644900"/>
            <a:chOff x="3448" y="1336"/>
            <a:chExt cx="352" cy="2296"/>
          </a:xfrm>
        </p:grpSpPr>
        <p:grpSp>
          <p:nvGrpSpPr>
            <p:cNvPr id="10292" name="Group 6" descr="Large confetti">
              <a:extLst>
                <a:ext uri="{FF2B5EF4-FFF2-40B4-BE49-F238E27FC236}">
                  <a16:creationId xmlns:a16="http://schemas.microsoft.com/office/drawing/2014/main" id="{E7311657-5B0B-989A-0785-9CA8F57DB942}"/>
                </a:ext>
              </a:extLst>
            </p:cNvPr>
            <p:cNvGrpSpPr>
              <a:grpSpLocks/>
            </p:cNvGrpSpPr>
            <p:nvPr/>
          </p:nvGrpSpPr>
          <p:grpSpPr bwMode="auto">
            <a:xfrm>
              <a:off x="3656" y="1336"/>
              <a:ext cx="144" cy="1416"/>
              <a:chOff x="3656" y="1336"/>
              <a:chExt cx="144" cy="1416"/>
            </a:xfrm>
          </p:grpSpPr>
          <p:sp>
            <p:nvSpPr>
              <p:cNvPr id="617479" name="Freeform 7" descr="Large confetti">
                <a:extLst>
                  <a:ext uri="{FF2B5EF4-FFF2-40B4-BE49-F238E27FC236}">
                    <a16:creationId xmlns:a16="http://schemas.microsoft.com/office/drawing/2014/main" id="{B2E531CB-6AAC-0954-8A09-0DA250C4E204}"/>
                  </a:ext>
                </a:extLst>
              </p:cNvPr>
              <p:cNvSpPr>
                <a:spLocks/>
              </p:cNvSpPr>
              <p:nvPr/>
            </p:nvSpPr>
            <p:spPr bwMode="auto">
              <a:xfrm>
                <a:off x="3656" y="1336"/>
                <a:ext cx="144" cy="249"/>
              </a:xfrm>
              <a:custGeom>
                <a:avLst/>
                <a:gdLst>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blipFill dpi="0" rotWithShape="0">
                <a:blip r:embed="rId2"/>
                <a:srcRect/>
                <a:tile tx="0" ty="0" sx="100000" sy="100000" flip="none" algn="tl"/>
              </a:blipFill>
              <a:ln w="12700" cap="flat" cmpd="sng">
                <a:solidFill>
                  <a:schemeClr val="accent1"/>
                </a:solidFill>
                <a:prstDash val="solid"/>
                <a:round/>
                <a:headEnd/>
                <a:tailEnd/>
              </a:ln>
              <a:effectLst>
                <a:outerShdw blurRad="63500" dist="71842" dir="2700000" algn="ctr" rotWithShape="0">
                  <a:schemeClr val="bg2">
                    <a:alpha val="74997"/>
                  </a:schemeClr>
                </a:outerShdw>
              </a:effectLst>
            </p:spPr>
            <p:txBody>
              <a:bodyPr wrap="none" anchor="ctr"/>
              <a:lstStyle/>
              <a:p>
                <a:endParaRPr lang="en-US"/>
              </a:p>
            </p:txBody>
          </p:sp>
          <p:sp>
            <p:nvSpPr>
              <p:cNvPr id="617480" name="Freeform 8" descr="Large confetti">
                <a:extLst>
                  <a:ext uri="{FF2B5EF4-FFF2-40B4-BE49-F238E27FC236}">
                    <a16:creationId xmlns:a16="http://schemas.microsoft.com/office/drawing/2014/main" id="{7B1228F5-4FF1-3848-EBFA-FCCEECD1F6DF}"/>
                  </a:ext>
                </a:extLst>
              </p:cNvPr>
              <p:cNvSpPr>
                <a:spLocks/>
              </p:cNvSpPr>
              <p:nvPr/>
            </p:nvSpPr>
            <p:spPr bwMode="auto">
              <a:xfrm>
                <a:off x="3672" y="1568"/>
                <a:ext cx="72" cy="1184"/>
              </a:xfrm>
              <a:custGeom>
                <a:avLst/>
                <a:gdLst>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blipFill dpi="0" rotWithShape="0">
                <a:blip r:embed="rId2"/>
                <a:srcRect/>
                <a:tile tx="0" ty="0" sx="100000" sy="100000" flip="none" algn="tl"/>
              </a:blipFill>
              <a:ln w="28575" cap="flat" cmpd="sng">
                <a:solidFill>
                  <a:schemeClr val="accent1"/>
                </a:solidFill>
                <a:prstDash val="solid"/>
                <a:round/>
                <a:headEnd type="none" w="med" len="med"/>
                <a:tailEnd type="none" w="med" len="med"/>
              </a:ln>
              <a:effectLst>
                <a:outerShdw blurRad="63500" dist="71842" dir="2700000" algn="ctr" rotWithShape="0">
                  <a:schemeClr val="bg2">
                    <a:alpha val="74997"/>
                  </a:schemeClr>
                </a:outerShdw>
              </a:effectLst>
            </p:spPr>
            <p:txBody>
              <a:bodyPr wrap="none" anchor="ctr"/>
              <a:lstStyle/>
              <a:p>
                <a:endParaRPr lang="en-US"/>
              </a:p>
            </p:txBody>
          </p:sp>
        </p:grpSp>
        <p:sp>
          <p:nvSpPr>
            <p:cNvPr id="617481" name="Freeform 9" descr="Large confetti">
              <a:extLst>
                <a:ext uri="{FF2B5EF4-FFF2-40B4-BE49-F238E27FC236}">
                  <a16:creationId xmlns:a16="http://schemas.microsoft.com/office/drawing/2014/main" id="{04DCC775-8CDA-9FD7-6651-D2F8545DE76F}"/>
                </a:ext>
              </a:extLst>
            </p:cNvPr>
            <p:cNvSpPr>
              <a:spLocks/>
            </p:cNvSpPr>
            <p:nvPr/>
          </p:nvSpPr>
          <p:spPr bwMode="auto">
            <a:xfrm>
              <a:off x="3448" y="2692"/>
              <a:ext cx="274" cy="940"/>
            </a:xfrm>
            <a:custGeom>
              <a:avLst/>
              <a:gdLst>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blipFill dpi="0" rotWithShape="0">
              <a:blip r:embed="rId2"/>
              <a:srcRect/>
              <a:tile tx="0" ty="0" sx="100000" sy="100000" flip="none" algn="tl"/>
            </a:blipFill>
            <a:ln w="12700" cap="flat" cmpd="sng">
              <a:solidFill>
                <a:schemeClr val="accent1"/>
              </a:solidFill>
              <a:prstDash val="solid"/>
              <a:round/>
              <a:headEnd/>
              <a:tailEnd/>
            </a:ln>
            <a:effectLst>
              <a:outerShdw blurRad="63500" dist="71842" dir="2700000" algn="ctr" rotWithShape="0">
                <a:schemeClr val="bg2">
                  <a:alpha val="74997"/>
                </a:schemeClr>
              </a:outerShdw>
            </a:effectLst>
          </p:spPr>
          <p:txBody>
            <a:bodyPr wrap="none" anchor="ctr"/>
            <a:lstStyle/>
            <a:p>
              <a:endParaRPr lang="en-US"/>
            </a:p>
          </p:txBody>
        </p:sp>
      </p:grpSp>
      <p:grpSp>
        <p:nvGrpSpPr>
          <p:cNvPr id="10246" name="Group 10">
            <a:extLst>
              <a:ext uri="{FF2B5EF4-FFF2-40B4-BE49-F238E27FC236}">
                <a16:creationId xmlns:a16="http://schemas.microsoft.com/office/drawing/2014/main" id="{63215CBE-F499-53E3-32C4-FB157856B484}"/>
              </a:ext>
            </a:extLst>
          </p:cNvPr>
          <p:cNvGrpSpPr>
            <a:grpSpLocks/>
          </p:cNvGrpSpPr>
          <p:nvPr/>
        </p:nvGrpSpPr>
        <p:grpSpPr bwMode="auto">
          <a:xfrm>
            <a:off x="3073400" y="1079500"/>
            <a:ext cx="2317750" cy="4584700"/>
            <a:chOff x="1936" y="680"/>
            <a:chExt cx="1460" cy="2888"/>
          </a:xfrm>
        </p:grpSpPr>
        <p:sp>
          <p:nvSpPr>
            <p:cNvPr id="617483" name="Freeform 11">
              <a:extLst>
                <a:ext uri="{FF2B5EF4-FFF2-40B4-BE49-F238E27FC236}">
                  <a16:creationId xmlns:a16="http://schemas.microsoft.com/office/drawing/2014/main" id="{CDE35DF9-BD22-381D-6379-86B9A8A000EA}"/>
                </a:ext>
              </a:extLst>
            </p:cNvPr>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p:spPr>
          <p:txBody>
            <a:bodyPr wrap="none" anchor="ctr"/>
            <a:lstStyle/>
            <a:p>
              <a:pPr>
                <a:defRPr/>
              </a:pPr>
              <a:endParaRPr lang="en-US">
                <a:latin typeface="Comic Sans MS" panose="030F0702030302020204" pitchFamily="66" charset="0"/>
              </a:endParaRPr>
            </a:p>
          </p:txBody>
        </p:sp>
        <p:sp>
          <p:nvSpPr>
            <p:cNvPr id="617484" name="Freeform 12">
              <a:extLst>
                <a:ext uri="{FF2B5EF4-FFF2-40B4-BE49-F238E27FC236}">
                  <a16:creationId xmlns:a16="http://schemas.microsoft.com/office/drawing/2014/main" id="{30FD8A6C-F0D0-BDF9-B6DB-F305B122994C}"/>
                </a:ext>
              </a:extLst>
            </p:cNvPr>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p:spPr>
          <p:txBody>
            <a:bodyPr wrap="none" anchor="ctr"/>
            <a:lstStyle/>
            <a:p>
              <a:pPr>
                <a:defRPr/>
              </a:pPr>
              <a:endParaRPr lang="en-US">
                <a:latin typeface="Comic Sans MS" panose="030F0702030302020204" pitchFamily="66" charset="0"/>
              </a:endParaRPr>
            </a:p>
          </p:txBody>
        </p:sp>
      </p:grpSp>
      <p:sp>
        <p:nvSpPr>
          <p:cNvPr id="617485" name="Text Box 13">
            <a:extLst>
              <a:ext uri="{FF2B5EF4-FFF2-40B4-BE49-F238E27FC236}">
                <a16:creationId xmlns:a16="http://schemas.microsoft.com/office/drawing/2014/main" id="{7CC2605C-AD46-0B74-F32D-88F0C5D6B42A}"/>
              </a:ext>
            </a:extLst>
          </p:cNvPr>
          <p:cNvSpPr txBox="1">
            <a:spLocks noChangeArrowheads="1"/>
          </p:cNvSpPr>
          <p:nvPr/>
        </p:nvSpPr>
        <p:spPr bwMode="auto">
          <a:xfrm>
            <a:off x="5664200" y="1898650"/>
            <a:ext cx="1612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400">
                <a:solidFill>
                  <a:srgbClr val="0831AD"/>
                </a:solidFill>
                <a:latin typeface="Kerala" panose="020B0604020202020204" pitchFamily="2" charset="0"/>
              </a:rPr>
              <a:t>·ÜàÜÞA¿W</a:t>
            </a:r>
          </a:p>
        </p:txBody>
      </p:sp>
      <p:sp>
        <p:nvSpPr>
          <p:cNvPr id="617486" name="Text Box 14">
            <a:extLst>
              <a:ext uri="{FF2B5EF4-FFF2-40B4-BE49-F238E27FC236}">
                <a16:creationId xmlns:a16="http://schemas.microsoft.com/office/drawing/2014/main" id="{85CEE75C-2481-653B-7F36-9C5FC2E559F8}"/>
              </a:ext>
            </a:extLst>
          </p:cNvPr>
          <p:cNvSpPr txBox="1">
            <a:spLocks noChangeArrowheads="1"/>
          </p:cNvSpPr>
          <p:nvPr/>
        </p:nvSpPr>
        <p:spPr bwMode="auto">
          <a:xfrm>
            <a:off x="5508625" y="2765425"/>
            <a:ext cx="2022475"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·ßWçÌÞÕ ÉVÕîÄ¢</a:t>
            </a:r>
          </a:p>
        </p:txBody>
      </p:sp>
      <p:sp>
        <p:nvSpPr>
          <p:cNvPr id="617487" name="Text Box 15">
            <a:extLst>
              <a:ext uri="{FF2B5EF4-FFF2-40B4-BE49-F238E27FC236}">
                <a16:creationId xmlns:a16="http://schemas.microsoft.com/office/drawing/2014/main" id="{336D3DB3-7E51-0BA8-0A71-C6F7CEFC7DF9}"/>
              </a:ext>
            </a:extLst>
          </p:cNvPr>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831AD"/>
                </a:solidFill>
                <a:latin typeface="Kerala" panose="020B0604020202020204" pitchFamily="2" charset="0"/>
              </a:rPr>
              <a:t>æÙçdÌÞX</a:t>
            </a:r>
          </a:p>
        </p:txBody>
      </p:sp>
      <p:sp>
        <p:nvSpPr>
          <p:cNvPr id="617488" name="Text Box 16">
            <a:extLst>
              <a:ext uri="{FF2B5EF4-FFF2-40B4-BE49-F238E27FC236}">
                <a16:creationId xmlns:a16="http://schemas.microsoft.com/office/drawing/2014/main" id="{9BD47897-9430-DC96-7413-A748CA57301E}"/>
              </a:ext>
            </a:extLst>
          </p:cNvPr>
          <p:cNvSpPr txBox="1">
            <a:spLocks noChangeArrowheads="1"/>
          </p:cNvSpPr>
          <p:nvPr/>
        </p:nvSpPr>
        <p:spPr bwMode="auto">
          <a:xfrm rot="-5286213">
            <a:off x="4374357" y="1359693"/>
            <a:ext cx="16129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¦çÖVå</a:t>
            </a:r>
          </a:p>
        </p:txBody>
      </p:sp>
      <p:sp>
        <p:nvSpPr>
          <p:cNvPr id="617489" name="Text Box 17">
            <a:extLst>
              <a:ext uri="{FF2B5EF4-FFF2-40B4-BE49-F238E27FC236}">
                <a16:creationId xmlns:a16="http://schemas.microsoft.com/office/drawing/2014/main" id="{F06BA38E-DAC2-E2F0-1062-C390983E1934}"/>
              </a:ext>
            </a:extLst>
          </p:cNvPr>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831AD"/>
                </a:solidFill>
                <a:latin typeface="Kerala" panose="020B0604020202020204" pitchFamily="2" charset="0"/>
              </a:rPr>
              <a:t>ÏßTÞ¶ÞV</a:t>
            </a:r>
          </a:p>
        </p:txBody>
      </p:sp>
      <p:sp>
        <p:nvSpPr>
          <p:cNvPr id="617490" name="Text Box 18">
            <a:extLst>
              <a:ext uri="{FF2B5EF4-FFF2-40B4-BE49-F238E27FC236}">
                <a16:creationId xmlns:a16="http://schemas.microsoft.com/office/drawing/2014/main" id="{FE835340-E4C0-5D1A-8B64-C3A1533DAAAA}"/>
              </a:ext>
            </a:extLst>
          </p:cNvPr>
          <p:cNvSpPr txBox="1">
            <a:spLocks noChangeArrowheads="1"/>
          </p:cNvSpPr>
          <p:nvPr/>
        </p:nvSpPr>
        <p:spPr bwMode="auto">
          <a:xfrm rot="469584">
            <a:off x="4422775" y="3048000"/>
            <a:ext cx="16129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ÎÈæÛ</a:t>
            </a:r>
            <a:endParaRPr lang="en-US" altLang="en-US" sz="1800" b="1">
              <a:solidFill>
                <a:srgbClr val="0831AD"/>
              </a:solidFill>
            </a:endParaRPr>
          </a:p>
        </p:txBody>
      </p:sp>
      <p:sp>
        <p:nvSpPr>
          <p:cNvPr id="617491" name="Text Box 19">
            <a:extLst>
              <a:ext uri="{FF2B5EF4-FFF2-40B4-BE49-F238E27FC236}">
                <a16:creationId xmlns:a16="http://schemas.microsoft.com/office/drawing/2014/main" id="{0BA496A9-AC23-432D-F19E-B78F3FDD11D6}"/>
              </a:ext>
            </a:extLst>
          </p:cNvPr>
          <p:cNvSpPr txBox="1">
            <a:spLocks noChangeArrowheads="1"/>
          </p:cNvSpPr>
          <p:nvPr/>
        </p:nvSpPr>
        <p:spPr bwMode="auto">
          <a:xfrm rot="2606806">
            <a:off x="5857875" y="4294188"/>
            <a:ext cx="1612900" cy="3667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·ÞÆí</a:t>
            </a:r>
          </a:p>
        </p:txBody>
      </p:sp>
      <p:sp>
        <p:nvSpPr>
          <p:cNvPr id="617492" name="Text Box 20">
            <a:extLst>
              <a:ext uri="{FF2B5EF4-FFF2-40B4-BE49-F238E27FC236}">
                <a16:creationId xmlns:a16="http://schemas.microsoft.com/office/drawing/2014/main" id="{DE4CC200-1119-2B64-FDA6-155709FA7939}"/>
              </a:ext>
            </a:extLst>
          </p:cNvPr>
          <p:cNvSpPr txBox="1">
            <a:spLocks noChangeArrowheads="1"/>
          </p:cNvSpPr>
          <p:nvPr/>
        </p:nvSpPr>
        <p:spPr bwMode="auto">
          <a:xfrm rot="-2225045">
            <a:off x="4578350" y="3590925"/>
            <a:ext cx="16129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a:t>
            </a:r>
            <a:r>
              <a:rPr lang="en-US" altLang="en-US">
                <a:solidFill>
                  <a:srgbClr val="0831AD"/>
                </a:solidFill>
                <a:latin typeface="Kerala" panose="020B0604020202020204" pitchFamily="2" charset="0"/>
              </a:rPr>
              <a:t>dËÏà¢</a:t>
            </a:r>
            <a:endParaRPr lang="en-US" altLang="en-US" b="1">
              <a:solidFill>
                <a:srgbClr val="0831AD"/>
              </a:solidFill>
            </a:endParaRPr>
          </a:p>
        </p:txBody>
      </p:sp>
      <p:sp>
        <p:nvSpPr>
          <p:cNvPr id="617493" name="Text Box 21">
            <a:extLst>
              <a:ext uri="{FF2B5EF4-FFF2-40B4-BE49-F238E27FC236}">
                <a16:creationId xmlns:a16="http://schemas.microsoft.com/office/drawing/2014/main" id="{D032117F-8EBB-763C-02B0-0CB9285963AF}"/>
              </a:ext>
            </a:extLst>
          </p:cNvPr>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831AD"/>
                </a:solidFill>
                <a:latin typeface="Kerala" panose="020B0604020202020204" pitchFamily="2" charset="0"/>
              </a:rPr>
              <a:t>æÌÈcÞÎàX</a:t>
            </a:r>
          </a:p>
        </p:txBody>
      </p:sp>
      <p:sp>
        <p:nvSpPr>
          <p:cNvPr id="617494" name="Text Box 22">
            <a:extLst>
              <a:ext uri="{FF2B5EF4-FFF2-40B4-BE49-F238E27FC236}">
                <a16:creationId xmlns:a16="http://schemas.microsoft.com/office/drawing/2014/main" id="{A6D2F00A-0463-F171-00DE-CF8DEFDA3143}"/>
              </a:ext>
            </a:extLst>
          </p:cNvPr>
          <p:cNvSpPr txBox="1">
            <a:spLocks noChangeArrowheads="1"/>
          </p:cNvSpPr>
          <p:nvPr/>
        </p:nvSpPr>
        <p:spPr bwMode="auto">
          <a:xfrm rot="2953560">
            <a:off x="5872163" y="4768850"/>
            <a:ext cx="922337"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øâçÌX</a:t>
            </a:r>
            <a:endParaRPr lang="en-US" altLang="en-US" sz="1800" b="1">
              <a:solidFill>
                <a:srgbClr val="0831AD"/>
              </a:solidFill>
            </a:endParaRPr>
          </a:p>
        </p:txBody>
      </p:sp>
      <p:sp>
        <p:nvSpPr>
          <p:cNvPr id="617495" name="Text Box 23">
            <a:extLst>
              <a:ext uri="{FF2B5EF4-FFF2-40B4-BE49-F238E27FC236}">
                <a16:creationId xmlns:a16="http://schemas.microsoft.com/office/drawing/2014/main" id="{CDFDA690-5BFA-0FC4-4266-8998DD1AF5C1}"/>
              </a:ext>
            </a:extLst>
          </p:cNvPr>
          <p:cNvSpPr txBox="1">
            <a:spLocks noChangeArrowheads="1"/>
          </p:cNvSpPr>
          <p:nvPr/>
        </p:nvSpPr>
        <p:spPr bwMode="auto">
          <a:xfrm rot="-3254640">
            <a:off x="3822700" y="39798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831AD"/>
                </a:solidFill>
                <a:latin typeface="Kerala" panose="020B0604020202020204" pitchFamily="2" charset="0"/>
              </a:rPr>
              <a:t>ÆÞX</a:t>
            </a:r>
          </a:p>
        </p:txBody>
      </p:sp>
      <p:sp>
        <p:nvSpPr>
          <p:cNvPr id="617496" name="Text Box 24">
            <a:extLst>
              <a:ext uri="{FF2B5EF4-FFF2-40B4-BE49-F238E27FC236}">
                <a16:creationId xmlns:a16="http://schemas.microsoft.com/office/drawing/2014/main" id="{82F240CA-5DDD-0002-8873-C230A44281F8}"/>
              </a:ext>
            </a:extLst>
          </p:cNvPr>
          <p:cNvSpPr txBox="1">
            <a:spLocks noChangeArrowheads="1"/>
          </p:cNvSpPr>
          <p:nvPr/>
        </p:nvSpPr>
        <p:spPr bwMode="auto">
          <a:xfrm rot="-2428638">
            <a:off x="3762375" y="4700588"/>
            <a:ext cx="1612900" cy="3667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æÏÙâÆÞ</a:t>
            </a:r>
          </a:p>
        </p:txBody>
      </p:sp>
      <p:sp>
        <p:nvSpPr>
          <p:cNvPr id="617497" name="Text Box 25">
            <a:extLst>
              <a:ext uri="{FF2B5EF4-FFF2-40B4-BE49-F238E27FC236}">
                <a16:creationId xmlns:a16="http://schemas.microsoft.com/office/drawing/2014/main" id="{122490C6-EBE5-2F87-A2D0-5FACE9134132}"/>
              </a:ext>
            </a:extLst>
          </p:cNvPr>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a:solidFill>
                  <a:srgbClr val="0831AD"/>
                </a:solidFill>
                <a:latin typeface="Kerala" panose="020B0604020202020204" pitchFamily="2" charset="0"/>
              </a:rPr>
              <a:t>ÖßæÎçÏÞX</a:t>
            </a:r>
            <a:endParaRPr lang="en-US" altLang="en-US" sz="1600" b="1">
              <a:solidFill>
                <a:srgbClr val="0831AD"/>
              </a:solidFill>
            </a:endParaRPr>
          </a:p>
        </p:txBody>
      </p:sp>
      <p:sp>
        <p:nvSpPr>
          <p:cNvPr id="617498" name="Text Box 26">
            <a:extLst>
              <a:ext uri="{FF2B5EF4-FFF2-40B4-BE49-F238E27FC236}">
                <a16:creationId xmlns:a16="http://schemas.microsoft.com/office/drawing/2014/main" id="{5DB6D51D-CADA-7F45-2809-6CCC20D832C4}"/>
              </a:ext>
            </a:extLst>
          </p:cNvPr>
          <p:cNvSpPr txBox="1">
            <a:spLocks noChangeArrowheads="1"/>
          </p:cNvSpPr>
          <p:nvPr/>
        </p:nvSpPr>
        <p:spPr bwMode="auto">
          <a:xfrm rot="-1471107">
            <a:off x="5802313" y="3241675"/>
            <a:ext cx="16129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ÎÈæÛ</a:t>
            </a:r>
            <a:endParaRPr lang="en-US" altLang="en-US" sz="1800" b="1">
              <a:solidFill>
                <a:srgbClr val="0831AD"/>
              </a:solidFill>
            </a:endParaRPr>
          </a:p>
        </p:txBody>
      </p:sp>
      <p:sp>
        <p:nvSpPr>
          <p:cNvPr id="617499" name="Text Box 27">
            <a:extLst>
              <a:ext uri="{FF2B5EF4-FFF2-40B4-BE49-F238E27FC236}">
                <a16:creationId xmlns:a16="http://schemas.microsoft.com/office/drawing/2014/main" id="{7EA5AFD9-EFD7-A330-5E85-DD744FAF7248}"/>
              </a:ext>
            </a:extLst>
          </p:cNvPr>
          <p:cNvSpPr txBox="1">
            <a:spLocks noChangeArrowheads="1"/>
          </p:cNvSpPr>
          <p:nvPr/>
        </p:nvSpPr>
        <p:spPr bwMode="auto">
          <a:xfrm rot="-4430452">
            <a:off x="5785644" y="1242219"/>
            <a:ext cx="1612900" cy="3667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ÈËíÄÞÜß</a:t>
            </a:r>
          </a:p>
        </p:txBody>
      </p:sp>
      <p:sp>
        <p:nvSpPr>
          <p:cNvPr id="617500" name="Text Box 28">
            <a:extLst>
              <a:ext uri="{FF2B5EF4-FFF2-40B4-BE49-F238E27FC236}">
                <a16:creationId xmlns:a16="http://schemas.microsoft.com/office/drawing/2014/main" id="{CA1D5323-221F-CE74-CA67-72025E4E7AA7}"/>
              </a:ext>
            </a:extLst>
          </p:cNvPr>
          <p:cNvSpPr txBox="1">
            <a:spLocks noChangeArrowheads="1"/>
          </p:cNvSpPr>
          <p:nvPr/>
        </p:nvSpPr>
        <p:spPr bwMode="auto">
          <a:xfrm rot="-5105054">
            <a:off x="4729957" y="1500981"/>
            <a:ext cx="16129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æØÌáÜâX</a:t>
            </a:r>
          </a:p>
        </p:txBody>
      </p:sp>
      <p:sp>
        <p:nvSpPr>
          <p:cNvPr id="617501" name="Text Box 29">
            <a:extLst>
              <a:ext uri="{FF2B5EF4-FFF2-40B4-BE49-F238E27FC236}">
                <a16:creationId xmlns:a16="http://schemas.microsoft.com/office/drawing/2014/main" id="{4BFF1D96-434B-41A1-15BC-4E0DC4A4F57E}"/>
              </a:ext>
            </a:extLst>
          </p:cNvPr>
          <p:cNvSpPr txBox="1">
            <a:spLocks noChangeArrowheads="1"/>
          </p:cNvSpPr>
          <p:nvPr/>
        </p:nvSpPr>
        <p:spPr bwMode="auto">
          <a:xfrm>
            <a:off x="3851275" y="2311400"/>
            <a:ext cx="1612900"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µVçNW ÉVÕîÄ¢</a:t>
            </a:r>
          </a:p>
        </p:txBody>
      </p:sp>
      <p:sp>
        <p:nvSpPr>
          <p:cNvPr id="617502" name="Text Box 30">
            <a:extLst>
              <a:ext uri="{FF2B5EF4-FFF2-40B4-BE49-F238E27FC236}">
                <a16:creationId xmlns:a16="http://schemas.microsoft.com/office/drawing/2014/main" id="{BFEA4F8F-F42D-71C2-6A96-179EA825ED98}"/>
              </a:ext>
            </a:extLst>
          </p:cNvPr>
          <p:cNvSpPr txBox="1">
            <a:spLocks noChangeArrowheads="1"/>
          </p:cNvSpPr>
          <p:nvPr/>
        </p:nvSpPr>
        <p:spPr bwMode="auto">
          <a:xfrm>
            <a:off x="5448300" y="2212975"/>
            <a:ext cx="1612900" cy="6715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rgbClr val="0831AD"/>
                </a:solidFill>
                <a:latin typeface="Kerala" panose="020B0604020202020204" pitchFamily="2" charset="0"/>
              </a:rPr>
              <a:t>ÄÞçÌÞV</a:t>
            </a:r>
            <a:r>
              <a:rPr lang="en-US" altLang="en-US" sz="1800">
                <a:solidFill>
                  <a:srgbClr val="0831AD"/>
                </a:solidFill>
                <a:latin typeface="Kerala" panose="020B0604020202020204" pitchFamily="2" charset="0"/>
              </a:rPr>
              <a:t> ÉVÕîÄ¢</a:t>
            </a:r>
          </a:p>
        </p:txBody>
      </p:sp>
      <p:sp>
        <p:nvSpPr>
          <p:cNvPr id="617503" name="Text Box 31">
            <a:extLst>
              <a:ext uri="{FF2B5EF4-FFF2-40B4-BE49-F238E27FC236}">
                <a16:creationId xmlns:a16="http://schemas.microsoft.com/office/drawing/2014/main" id="{F3F5A5AF-AD5C-48BC-787F-65E028C01994}"/>
              </a:ext>
            </a:extLst>
          </p:cNvPr>
          <p:cNvSpPr txBox="1">
            <a:spLocks noChangeArrowheads="1"/>
          </p:cNvSpPr>
          <p:nvPr/>
        </p:nvSpPr>
        <p:spPr bwMode="auto">
          <a:xfrm>
            <a:off x="4914900" y="5092700"/>
            <a:ext cx="16129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rgbClr val="0831AD"/>
                </a:solidFill>
                <a:latin typeface="Kerala" panose="020B0604020202020204" pitchFamily="2" charset="0"/>
              </a:rPr>
              <a:t>ºÞÕáµ¿W</a:t>
            </a:r>
          </a:p>
        </p:txBody>
      </p:sp>
      <p:sp>
        <p:nvSpPr>
          <p:cNvPr id="617504" name="Text Box 32">
            <a:extLst>
              <a:ext uri="{FF2B5EF4-FFF2-40B4-BE49-F238E27FC236}">
                <a16:creationId xmlns:a16="http://schemas.microsoft.com/office/drawing/2014/main" id="{BC24AD8A-1B2C-DE23-1790-9BED12E68A86}"/>
              </a:ext>
            </a:extLst>
          </p:cNvPr>
          <p:cNvSpPr txBox="1">
            <a:spLocks noChangeArrowheads="1"/>
          </p:cNvSpPr>
          <p:nvPr/>
        </p:nvSpPr>
        <p:spPr bwMode="auto">
          <a:xfrm>
            <a:off x="2959100" y="852488"/>
            <a:ext cx="203200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a:solidFill>
                  <a:srgbClr val="0831AD"/>
                </a:solidFill>
                <a:latin typeface="Kerala" panose="020B0604020202020204" pitchFamily="2" charset="0"/>
              </a:rPr>
              <a:t>ÎÙÞØÎádÆ</a:t>
            </a:r>
            <a:r>
              <a:rPr lang="en-US" altLang="en-US" sz="2400">
                <a:solidFill>
                  <a:srgbClr val="0831AD"/>
                </a:solidFill>
                <a:latin typeface="Kerala" panose="020B0604020202020204" pitchFamily="2" charset="0"/>
              </a:rPr>
              <a:t>¢</a:t>
            </a:r>
          </a:p>
        </p:txBody>
      </p:sp>
      <p:sp>
        <p:nvSpPr>
          <p:cNvPr id="617505" name="Oval 33">
            <a:extLst>
              <a:ext uri="{FF2B5EF4-FFF2-40B4-BE49-F238E27FC236}">
                <a16:creationId xmlns:a16="http://schemas.microsoft.com/office/drawing/2014/main" id="{02E5A3CE-14A7-9CE8-C3BE-2FD114D934D7}"/>
              </a:ext>
            </a:extLst>
          </p:cNvPr>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7506" name="Oval 34">
            <a:extLst>
              <a:ext uri="{FF2B5EF4-FFF2-40B4-BE49-F238E27FC236}">
                <a16:creationId xmlns:a16="http://schemas.microsoft.com/office/drawing/2014/main" id="{22EE48EC-6DFB-A4A1-4537-653A9FF79626}"/>
              </a:ext>
            </a:extLst>
          </p:cNvPr>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7507" name="Oval 35">
            <a:extLst>
              <a:ext uri="{FF2B5EF4-FFF2-40B4-BE49-F238E27FC236}">
                <a16:creationId xmlns:a16="http://schemas.microsoft.com/office/drawing/2014/main" id="{7B35299D-F5E6-E5A9-029D-4704A913C7E4}"/>
              </a:ext>
            </a:extLst>
          </p:cNvPr>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7508" name="Oval 36">
            <a:extLst>
              <a:ext uri="{FF2B5EF4-FFF2-40B4-BE49-F238E27FC236}">
                <a16:creationId xmlns:a16="http://schemas.microsoft.com/office/drawing/2014/main" id="{AB53FE3D-819B-86CC-2134-36008C19F1D3}"/>
              </a:ext>
            </a:extLst>
          </p:cNvPr>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7509" name="Text Box 37">
            <a:extLst>
              <a:ext uri="{FF2B5EF4-FFF2-40B4-BE49-F238E27FC236}">
                <a16:creationId xmlns:a16="http://schemas.microsoft.com/office/drawing/2014/main" id="{226CBFBC-AAE6-C980-6DF6-FD3E4E9E7313}"/>
              </a:ext>
            </a:extLst>
          </p:cNvPr>
          <p:cNvSpPr txBox="1">
            <a:spLocks noChangeArrowheads="1"/>
          </p:cNvSpPr>
          <p:nvPr/>
        </p:nvSpPr>
        <p:spPr bwMode="auto">
          <a:xfrm>
            <a:off x="101600" y="2044700"/>
            <a:ext cx="4241800" cy="2771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ja-JP" altLang="en-US" sz="4400" b="1" i="1">
                <a:solidFill>
                  <a:srgbClr val="0831AD"/>
                </a:solidFill>
              </a:rPr>
              <a:t>“</a:t>
            </a:r>
            <a:r>
              <a:rPr lang="en-US" altLang="ja-JP" sz="4400">
                <a:solidFill>
                  <a:srgbClr val="0831AD"/>
                </a:solidFill>
                <a:latin typeface="Kerala" panose="020B0604020202020204" pitchFamily="2" charset="0"/>
              </a:rPr>
              <a:t>³çøÞøáJX ÄÈßAí çÌÞÇßºîÄáçÉÞæÜ È¿Ká</a:t>
            </a:r>
            <a:r>
              <a:rPr lang="en-US" altLang="ja-JP" sz="4400" b="1" i="1">
                <a:solidFill>
                  <a:srgbClr val="0831AD"/>
                </a:solidFill>
              </a:rPr>
              <a:t>.</a:t>
            </a:r>
            <a:r>
              <a:rPr lang="ja-JP" altLang="en-US" sz="4400" b="1" i="1">
                <a:solidFill>
                  <a:srgbClr val="0831AD"/>
                </a:solidFill>
              </a:rPr>
              <a:t>”</a:t>
            </a:r>
            <a:endParaRPr lang="en-US" altLang="en-US" sz="4400" b="1" i="1">
              <a:solidFill>
                <a:srgbClr val="0831AD"/>
              </a:solidFill>
            </a:endParaRPr>
          </a:p>
        </p:txBody>
      </p:sp>
      <p:sp>
        <p:nvSpPr>
          <p:cNvPr id="617510" name="Text Box 38">
            <a:extLst>
              <a:ext uri="{FF2B5EF4-FFF2-40B4-BE49-F238E27FC236}">
                <a16:creationId xmlns:a16="http://schemas.microsoft.com/office/drawing/2014/main" id="{5A7E4B63-1954-0D14-3666-7D3F340AB3D5}"/>
              </a:ext>
            </a:extLst>
          </p:cNvPr>
          <p:cNvSpPr txBox="1">
            <a:spLocks noChangeArrowheads="1"/>
          </p:cNvSpPr>
          <p:nvPr/>
        </p:nvSpPr>
        <p:spPr bwMode="auto">
          <a:xfrm>
            <a:off x="1781175" y="0"/>
            <a:ext cx="1208088"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200">
                <a:solidFill>
                  <a:schemeClr val="tx1"/>
                </a:solidFill>
                <a:latin typeface="Kerala" panose="020B0604020202020204" pitchFamily="2" charset="0"/>
              </a:rPr>
              <a:t>ÈcÞÏÞ.</a:t>
            </a:r>
            <a:r>
              <a:rPr lang="en-US" altLang="en-US" sz="1200" b="1">
                <a:solidFill>
                  <a:schemeClr val="tx1"/>
                </a:solidFill>
              </a:rPr>
              <a:t>. 17:6</a:t>
            </a:r>
          </a:p>
        </p:txBody>
      </p:sp>
      <p:sp>
        <p:nvSpPr>
          <p:cNvPr id="10273" name="Freeform 39">
            <a:extLst>
              <a:ext uri="{FF2B5EF4-FFF2-40B4-BE49-F238E27FC236}">
                <a16:creationId xmlns:a16="http://schemas.microsoft.com/office/drawing/2014/main" id="{9E1F4CE8-CCBB-CD25-0DF9-4C00184E35D4}"/>
              </a:ext>
            </a:extLst>
          </p:cNvPr>
          <p:cNvSpPr>
            <a:spLocks/>
          </p:cNvSpPr>
          <p:nvPr/>
        </p:nvSpPr>
        <p:spPr bwMode="auto">
          <a:xfrm>
            <a:off x="8599488" y="35814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74" name="Rectangle 40">
            <a:extLst>
              <a:ext uri="{FF2B5EF4-FFF2-40B4-BE49-F238E27FC236}">
                <a16:creationId xmlns:a16="http://schemas.microsoft.com/office/drawing/2014/main" id="{5FDF0332-A8A5-50A1-537D-34D1D10439B2}"/>
              </a:ext>
            </a:extLst>
          </p:cNvPr>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75" name="Freeform 41">
            <a:extLst>
              <a:ext uri="{FF2B5EF4-FFF2-40B4-BE49-F238E27FC236}">
                <a16:creationId xmlns:a16="http://schemas.microsoft.com/office/drawing/2014/main" id="{2A14A87E-C3C9-81FF-1F37-9B0E86DB9610}"/>
              </a:ext>
            </a:extLst>
          </p:cNvPr>
          <p:cNvSpPr>
            <a:spLocks/>
          </p:cNvSpPr>
          <p:nvPr/>
        </p:nvSpPr>
        <p:spPr bwMode="auto">
          <a:xfrm>
            <a:off x="8594725" y="3541713"/>
            <a:ext cx="234950" cy="120650"/>
          </a:xfrm>
          <a:custGeom>
            <a:avLst/>
            <a:gdLst>
              <a:gd name="T0" fmla="*/ 424602004 w 129"/>
              <a:gd name="T1" fmla="*/ 291007800 h 49"/>
              <a:gd name="T2" fmla="*/ 0 w 129"/>
              <a:gd name="T3" fmla="*/ 291007800 h 49"/>
              <a:gd name="T4" fmla="*/ 0 w 129"/>
              <a:gd name="T5" fmla="*/ 0 h 49"/>
              <a:gd name="T6" fmla="*/ 424602004 w 129"/>
              <a:gd name="T7" fmla="*/ 2910078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76" name="AutoShape 42">
            <a:extLst>
              <a:ext uri="{FF2B5EF4-FFF2-40B4-BE49-F238E27FC236}">
                <a16:creationId xmlns:a16="http://schemas.microsoft.com/office/drawing/2014/main" id="{9DBC68F8-FAA4-CFCF-D9EE-D6E8C890A158}"/>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77" name="Rectangle 43">
            <a:extLst>
              <a:ext uri="{FF2B5EF4-FFF2-40B4-BE49-F238E27FC236}">
                <a16:creationId xmlns:a16="http://schemas.microsoft.com/office/drawing/2014/main" id="{268E4396-E093-D862-DEAE-6C7B3C5B5814}"/>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78" name="Rectangle 44">
            <a:extLst>
              <a:ext uri="{FF2B5EF4-FFF2-40B4-BE49-F238E27FC236}">
                <a16:creationId xmlns:a16="http://schemas.microsoft.com/office/drawing/2014/main" id="{306829D8-EC30-9BCB-7C2D-EFF626E568C3}"/>
              </a:ext>
            </a:extLst>
          </p:cNvPr>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79" name="AutoShape 45">
            <a:extLst>
              <a:ext uri="{FF2B5EF4-FFF2-40B4-BE49-F238E27FC236}">
                <a16:creationId xmlns:a16="http://schemas.microsoft.com/office/drawing/2014/main" id="{4856C150-5B1A-C9EF-86A1-9829FF771864}"/>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80" name="Line 46">
            <a:extLst>
              <a:ext uri="{FF2B5EF4-FFF2-40B4-BE49-F238E27FC236}">
                <a16:creationId xmlns:a16="http://schemas.microsoft.com/office/drawing/2014/main" id="{C9279D50-84BE-37E3-0681-6242451014AA}"/>
              </a:ext>
            </a:extLst>
          </p:cNvPr>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81" name="Line 47">
            <a:extLst>
              <a:ext uri="{FF2B5EF4-FFF2-40B4-BE49-F238E27FC236}">
                <a16:creationId xmlns:a16="http://schemas.microsoft.com/office/drawing/2014/main" id="{6543CDA9-B202-33A2-4540-9D8E6BFBD028}"/>
              </a:ext>
            </a:extLst>
          </p:cNvPr>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82" name="Rectangle 48">
            <a:extLst>
              <a:ext uri="{FF2B5EF4-FFF2-40B4-BE49-F238E27FC236}">
                <a16:creationId xmlns:a16="http://schemas.microsoft.com/office/drawing/2014/main" id="{E3131810-7968-C75F-283F-81CC7BF5E7C3}"/>
              </a:ext>
            </a:extLst>
          </p:cNvPr>
          <p:cNvSpPr>
            <a:spLocks noChangeArrowheads="1"/>
          </p:cNvSpPr>
          <p:nvPr/>
        </p:nvSpPr>
        <p:spPr bwMode="auto">
          <a:xfrm>
            <a:off x="8053388" y="3429000"/>
            <a:ext cx="6826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accent2"/>
                </a:solidFill>
                <a:latin typeface="Kerala" pitchFamily="2" charset="0"/>
              </a:rPr>
              <a:t>çÏÞÖáÕ</a:t>
            </a:r>
          </a:p>
        </p:txBody>
      </p:sp>
      <p:sp>
        <p:nvSpPr>
          <p:cNvPr id="10283" name="Rectangle 49">
            <a:extLst>
              <a:ext uri="{FF2B5EF4-FFF2-40B4-BE49-F238E27FC236}">
                <a16:creationId xmlns:a16="http://schemas.microsoft.com/office/drawing/2014/main" id="{41A518DD-C70F-8BEE-A808-771673F069B3}"/>
              </a:ext>
            </a:extLst>
          </p:cNvPr>
          <p:cNvSpPr>
            <a:spLocks noChangeArrowheads="1"/>
          </p:cNvSpPr>
          <p:nvPr/>
        </p:nvSpPr>
        <p:spPr bwMode="auto">
          <a:xfrm>
            <a:off x="8118475" y="3644900"/>
            <a:ext cx="9128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æÏøßçÙÞ/ÙÞÏß</a:t>
            </a:r>
          </a:p>
        </p:txBody>
      </p:sp>
      <p:sp>
        <p:nvSpPr>
          <p:cNvPr id="10284" name="Rectangle 50">
            <a:extLst>
              <a:ext uri="{FF2B5EF4-FFF2-40B4-BE49-F238E27FC236}">
                <a16:creationId xmlns:a16="http://schemas.microsoft.com/office/drawing/2014/main" id="{AB1D5D74-313D-1B63-4572-A6FB3350DB07}"/>
              </a:ext>
            </a:extLst>
          </p:cNvPr>
          <p:cNvSpPr>
            <a:spLocks noChangeArrowheads="1"/>
          </p:cNvSpPr>
          <p:nvPr/>
        </p:nvSpPr>
        <p:spPr bwMode="auto">
          <a:xfrm>
            <a:off x="8035925" y="3835400"/>
            <a:ext cx="10556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çÆÖ¢ ÕßÍ¼ßAæMGá</a:t>
            </a:r>
          </a:p>
        </p:txBody>
      </p:sp>
      <p:sp>
        <p:nvSpPr>
          <p:cNvPr id="10285" name="Text Box 51">
            <a:extLst>
              <a:ext uri="{FF2B5EF4-FFF2-40B4-BE49-F238E27FC236}">
                <a16:creationId xmlns:a16="http://schemas.microsoft.com/office/drawing/2014/main" id="{85002785-6620-5436-5ABA-5F584DF3E467}"/>
              </a:ext>
            </a:extLst>
          </p:cNvPr>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rPr>
              <a:t> </a:t>
            </a:r>
          </a:p>
        </p:txBody>
      </p:sp>
      <p:sp>
        <p:nvSpPr>
          <p:cNvPr id="617524" name="Rectangle 52">
            <a:extLst>
              <a:ext uri="{FF2B5EF4-FFF2-40B4-BE49-F238E27FC236}">
                <a16:creationId xmlns:a16="http://schemas.microsoft.com/office/drawing/2014/main" id="{85C9861A-1017-4997-0CD2-FF4A5D737C22}"/>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05</a:t>
            </a:r>
          </a:p>
        </p:txBody>
      </p:sp>
      <p:sp>
        <p:nvSpPr>
          <p:cNvPr id="10287" name="Text Box 53">
            <a:extLst>
              <a:ext uri="{FF2B5EF4-FFF2-40B4-BE49-F238E27FC236}">
                <a16:creationId xmlns:a16="http://schemas.microsoft.com/office/drawing/2014/main" id="{8E06E4BA-F8E8-7699-6050-A7B5F7799DE6}"/>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31-32</a:t>
            </a:r>
          </a:p>
        </p:txBody>
      </p:sp>
      <p:sp>
        <p:nvSpPr>
          <p:cNvPr id="617526" name="Text Box 54">
            <a:extLst>
              <a:ext uri="{FF2B5EF4-FFF2-40B4-BE49-F238E27FC236}">
                <a16:creationId xmlns:a16="http://schemas.microsoft.com/office/drawing/2014/main" id="{DE662CD7-EE16-5011-A0A6-23657D0739F2}"/>
              </a:ext>
            </a:extLst>
          </p:cNvPr>
          <p:cNvSpPr txBox="1">
            <a:spLocks noChangeArrowheads="1"/>
          </p:cNvSpPr>
          <p:nvPr/>
        </p:nvSpPr>
        <p:spPr bwMode="auto">
          <a:xfrm rot="-37201">
            <a:off x="6707188" y="4735513"/>
            <a:ext cx="1671637" cy="10445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r">
              <a:lnSpc>
                <a:spcPct val="65000"/>
              </a:lnSpc>
              <a:spcBef>
                <a:spcPct val="50000"/>
              </a:spcBef>
              <a:defRPr/>
            </a:pPr>
            <a:r>
              <a:rPr lang="en-US" altLang="en-US" sz="1600">
                <a:solidFill>
                  <a:srgbClr val="0831AD"/>
                </a:solidFill>
                <a:latin typeface="Kerala" panose="020B0604020202020204" pitchFamily="2" charset="0"/>
              </a:rPr>
              <a:t>çÜÕcVAí: ÉÞVAáÕÞX ÉGÃBZ ÎÞdÄ¢; ØÎÞ·ÎÈ µâ¿ÞøJßæa ©JøÕÞÆßJÕá¢.!</a:t>
            </a:r>
          </a:p>
        </p:txBody>
      </p:sp>
      <p:sp>
        <p:nvSpPr>
          <p:cNvPr id="617527" name="Text Box 55">
            <a:extLst>
              <a:ext uri="{FF2B5EF4-FFF2-40B4-BE49-F238E27FC236}">
                <a16:creationId xmlns:a16="http://schemas.microsoft.com/office/drawing/2014/main" id="{D16AE804-D121-5F75-1434-F1CE2904B9DF}"/>
              </a:ext>
            </a:extLst>
          </p:cNvPr>
          <p:cNvSpPr txBox="1">
            <a:spLocks noChangeArrowheads="1"/>
          </p:cNvSpPr>
          <p:nvPr/>
        </p:nvSpPr>
        <p:spPr bwMode="auto">
          <a:xfrm>
            <a:off x="588963" y="2533650"/>
            <a:ext cx="7832725" cy="1874838"/>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1700">
                <a:solidFill>
                  <a:srgbClr val="FA0532"/>
                </a:solidFill>
                <a:latin typeface="Kerala" panose="020B0604020202020204" pitchFamily="2" charset="0"/>
              </a:rPr>
              <a:t>¥øÞ¼µÄb¢</a:t>
            </a:r>
            <a:r>
              <a:rPr lang="en-US" altLang="en-US" sz="11700">
                <a:solidFill>
                  <a:srgbClr val="FA0532"/>
                </a:solidFill>
                <a:latin typeface="Sand" charset="0"/>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617527"/>
                                        </p:tgtEl>
                                        <p:attrNameLst>
                                          <p:attrName>style.visibility</p:attrName>
                                        </p:attrNameLst>
                                      </p:cBhvr>
                                      <p:to>
                                        <p:strVal val="visible"/>
                                      </p:to>
                                    </p:set>
                                    <p:anim calcmode="lin" valueType="num">
                                      <p:cBhvr additive="base">
                                        <p:cTn id="7" dur="5000" fill="hold"/>
                                        <p:tgtEl>
                                          <p:spTgt spid="617527"/>
                                        </p:tgtEl>
                                        <p:attrNameLst>
                                          <p:attrName>ppt_x</p:attrName>
                                        </p:attrNameLst>
                                      </p:cBhvr>
                                      <p:tavLst>
                                        <p:tav tm="0">
                                          <p:val>
                                            <p:strVal val="1+#ppt_w/2"/>
                                          </p:val>
                                        </p:tav>
                                        <p:tav tm="100000">
                                          <p:val>
                                            <p:strVal val="#ppt_x"/>
                                          </p:val>
                                        </p:tav>
                                      </p:tavLst>
                                    </p:anim>
                                    <p:anim calcmode="lin" valueType="num">
                                      <p:cBhvr additive="base">
                                        <p:cTn id="8" dur="5000" fill="hold"/>
                                        <p:tgtEl>
                                          <p:spTgt spid="6175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52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Oval 3">
            <a:extLst>
              <a:ext uri="{FF2B5EF4-FFF2-40B4-BE49-F238E27FC236}">
                <a16:creationId xmlns:a16="http://schemas.microsoft.com/office/drawing/2014/main" id="{99E3FEC0-29C0-0715-2F93-B05B809B351D}"/>
              </a:ext>
            </a:extLst>
          </p:cNvPr>
          <p:cNvSpPr>
            <a:spLocks noChangeArrowheads="1"/>
          </p:cNvSpPr>
          <p:nvPr/>
        </p:nvSpPr>
        <p:spPr bwMode="auto">
          <a:xfrm>
            <a:off x="1054100" y="45529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1044" name="Freeform 4">
            <a:extLst>
              <a:ext uri="{FF2B5EF4-FFF2-40B4-BE49-F238E27FC236}">
                <a16:creationId xmlns:a16="http://schemas.microsoft.com/office/drawing/2014/main" id="{00E9D2EA-375A-F6BE-53DF-052838011063}"/>
              </a:ext>
            </a:extLst>
          </p:cNvPr>
          <p:cNvSpPr>
            <a:spLocks/>
          </p:cNvSpPr>
          <p:nvPr/>
        </p:nvSpPr>
        <p:spPr bwMode="auto">
          <a:xfrm>
            <a:off x="1885950" y="4435475"/>
            <a:ext cx="1011238" cy="954088"/>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charset="0"/>
              <a:ea typeface="+mn-ea"/>
            </a:endParaRPr>
          </a:p>
        </p:txBody>
      </p:sp>
      <p:sp>
        <p:nvSpPr>
          <p:cNvPr id="471045" name="Rectangle 5">
            <a:extLst>
              <a:ext uri="{FF2B5EF4-FFF2-40B4-BE49-F238E27FC236}">
                <a16:creationId xmlns:a16="http://schemas.microsoft.com/office/drawing/2014/main" id="{997C976F-F779-7CB2-0616-F60232CE547C}"/>
              </a:ext>
            </a:extLst>
          </p:cNvPr>
          <p:cNvSpPr>
            <a:spLocks noChangeArrowheads="1"/>
          </p:cNvSpPr>
          <p:nvPr/>
        </p:nvSpPr>
        <p:spPr bwMode="auto">
          <a:xfrm>
            <a:off x="1258888" y="45069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R </a:t>
            </a:r>
            <a:r>
              <a:rPr lang="en-US" sz="6000">
                <a:solidFill>
                  <a:srgbClr val="51DC00"/>
                </a:solidFill>
                <a:latin typeface="Times" charset="0"/>
                <a:ea typeface="+mn-ea"/>
              </a:rPr>
              <a:t>C</a:t>
            </a:r>
          </a:p>
        </p:txBody>
      </p:sp>
      <p:sp>
        <p:nvSpPr>
          <p:cNvPr id="471046" name="Rectangle 6">
            <a:extLst>
              <a:ext uri="{FF2B5EF4-FFF2-40B4-BE49-F238E27FC236}">
                <a16:creationId xmlns:a16="http://schemas.microsoft.com/office/drawing/2014/main" id="{9FEAF5A6-6C3E-374F-2A80-94472FBF8DF7}"/>
              </a:ext>
            </a:extLst>
          </p:cNvPr>
          <p:cNvSpPr>
            <a:spLocks noChangeArrowheads="1"/>
          </p:cNvSpPr>
          <p:nvPr/>
        </p:nvSpPr>
        <p:spPr bwMode="auto">
          <a:xfrm>
            <a:off x="-242888" y="2422525"/>
            <a:ext cx="339566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4000">
                <a:solidFill>
                  <a:srgbClr val="00FF00"/>
                </a:solidFill>
                <a:latin typeface="Kerala" panose="020B0604020202020204" pitchFamily="2" charset="0"/>
              </a:rPr>
              <a:t>ÎâKí ØÎâÙB{ßW ÎâKÞÎçJÄí</a:t>
            </a:r>
          </a:p>
        </p:txBody>
      </p:sp>
      <p:sp>
        <p:nvSpPr>
          <p:cNvPr id="66566" name="Rectangle 7">
            <a:extLst>
              <a:ext uri="{FF2B5EF4-FFF2-40B4-BE49-F238E27FC236}">
                <a16:creationId xmlns:a16="http://schemas.microsoft.com/office/drawing/2014/main" id="{E19FDD41-5C99-17EE-204D-66BF524E1095}"/>
              </a:ext>
            </a:extLst>
          </p:cNvPr>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6567" name="AutoShape 8">
            <a:extLst>
              <a:ext uri="{FF2B5EF4-FFF2-40B4-BE49-F238E27FC236}">
                <a16:creationId xmlns:a16="http://schemas.microsoft.com/office/drawing/2014/main" id="{D79AB55F-1139-6421-960F-9489169DEA20}"/>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049" name="Rectangle 9">
            <a:extLst>
              <a:ext uri="{FF2B5EF4-FFF2-40B4-BE49-F238E27FC236}">
                <a16:creationId xmlns:a16="http://schemas.microsoft.com/office/drawing/2014/main" id="{7D30151E-ED85-9D4B-E904-5E8EC9ED3652}"/>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6569" name="Rectangle 10">
            <a:extLst>
              <a:ext uri="{FF2B5EF4-FFF2-40B4-BE49-F238E27FC236}">
                <a16:creationId xmlns:a16="http://schemas.microsoft.com/office/drawing/2014/main" id="{59EED83D-630A-AC10-53A8-CDDA8F0C6B9F}"/>
              </a:ext>
            </a:extLst>
          </p:cNvPr>
          <p:cNvSpPr>
            <a:spLocks noChangeArrowheads="1"/>
          </p:cNvSpPr>
          <p:nvPr/>
        </p:nvSpPr>
        <p:spPr bwMode="auto">
          <a:xfrm>
            <a:off x="3084513" y="996950"/>
            <a:ext cx="17160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bg2"/>
                </a:solidFill>
                <a:latin typeface="Kerala" pitchFamily="2" charset="0"/>
              </a:rPr>
              <a:t>dÉÕÞØµÞÜ¢</a:t>
            </a:r>
            <a:endParaRPr lang="en-US" altLang="en-US" sz="2400" b="1">
              <a:solidFill>
                <a:schemeClr val="bg2"/>
              </a:solidFill>
              <a:latin typeface="Times" panose="02020603050405020304" pitchFamily="18" charset="0"/>
            </a:endParaRPr>
          </a:p>
        </p:txBody>
      </p:sp>
      <p:sp>
        <p:nvSpPr>
          <p:cNvPr id="66570" name="Rectangle 11">
            <a:extLst>
              <a:ext uri="{FF2B5EF4-FFF2-40B4-BE49-F238E27FC236}">
                <a16:creationId xmlns:a16="http://schemas.microsoft.com/office/drawing/2014/main" id="{A1650857-1D28-9D55-F594-C463B7C129CE}"/>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6571" name="Line 12">
            <a:extLst>
              <a:ext uri="{FF2B5EF4-FFF2-40B4-BE49-F238E27FC236}">
                <a16:creationId xmlns:a16="http://schemas.microsoft.com/office/drawing/2014/main" id="{6D0FE0F4-0C3C-E354-178A-F8EA51DF8250}"/>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2" name="Line 13">
            <a:extLst>
              <a:ext uri="{FF2B5EF4-FFF2-40B4-BE49-F238E27FC236}">
                <a16:creationId xmlns:a16="http://schemas.microsoft.com/office/drawing/2014/main" id="{98021BE5-1B6B-529F-7995-8E0666E536B4}"/>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3" name="Line 14">
            <a:extLst>
              <a:ext uri="{FF2B5EF4-FFF2-40B4-BE49-F238E27FC236}">
                <a16:creationId xmlns:a16="http://schemas.microsoft.com/office/drawing/2014/main" id="{8BABE42D-6E52-ADAD-363A-E71CECEB18E1}"/>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4" name="Line 15">
            <a:extLst>
              <a:ext uri="{FF2B5EF4-FFF2-40B4-BE49-F238E27FC236}">
                <a16:creationId xmlns:a16="http://schemas.microsoft.com/office/drawing/2014/main" id="{BA6F74CE-C67B-17EF-56CC-DA06922797DB}"/>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056" name="Rectangle 16">
            <a:extLst>
              <a:ext uri="{FF2B5EF4-FFF2-40B4-BE49-F238E27FC236}">
                <a16:creationId xmlns:a16="http://schemas.microsoft.com/office/drawing/2014/main" id="{BE4B9403-7C58-AB8C-6230-AF49C6BA5B6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71057" name="Line 17">
            <a:extLst>
              <a:ext uri="{FF2B5EF4-FFF2-40B4-BE49-F238E27FC236}">
                <a16:creationId xmlns:a16="http://schemas.microsoft.com/office/drawing/2014/main" id="{0EDBD359-3E3C-E198-FDC0-858E34F98B5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6577" name="Rectangle 18">
            <a:extLst>
              <a:ext uri="{FF2B5EF4-FFF2-40B4-BE49-F238E27FC236}">
                <a16:creationId xmlns:a16="http://schemas.microsoft.com/office/drawing/2014/main" id="{3E2A8F17-626E-76C5-DDB7-1444A9CA20AE}"/>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073" name="Rectangle 33">
            <a:extLst>
              <a:ext uri="{FF2B5EF4-FFF2-40B4-BE49-F238E27FC236}">
                <a16:creationId xmlns:a16="http://schemas.microsoft.com/office/drawing/2014/main" id="{84D670AC-CE54-E6AB-14E8-217F19D31581}"/>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471074" name="Text Box 34">
            <a:extLst>
              <a:ext uri="{FF2B5EF4-FFF2-40B4-BE49-F238E27FC236}">
                <a16:creationId xmlns:a16="http://schemas.microsoft.com/office/drawing/2014/main" id="{7C481DD9-8133-9E23-B1FC-B41464AE3F92}"/>
              </a:ext>
            </a:extLst>
          </p:cNvPr>
          <p:cNvSpPr txBox="1">
            <a:spLocks noChangeArrowheads="1"/>
          </p:cNvSpPr>
          <p:nvPr/>
        </p:nvSpPr>
        <p:spPr bwMode="auto">
          <a:xfrm>
            <a:off x="1689100" y="-22225"/>
            <a:ext cx="1993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 2 </a:t>
            </a:r>
            <a:r>
              <a:rPr lang="en-US" altLang="en-US" sz="2400">
                <a:solidFill>
                  <a:schemeClr val="tx1"/>
                </a:solidFill>
                <a:latin typeface="Kerala" panose="020B0604020202020204" pitchFamily="2" charset="0"/>
              </a:rPr>
              <a:t>øÞ¼Þ</a:t>
            </a:r>
            <a:r>
              <a:rPr lang="en-US" altLang="en-US" sz="1600" b="1">
                <a:solidFill>
                  <a:schemeClr val="tx1"/>
                </a:solidFill>
              </a:rPr>
              <a:t> 25:21</a:t>
            </a:r>
          </a:p>
        </p:txBody>
      </p:sp>
      <p:grpSp>
        <p:nvGrpSpPr>
          <p:cNvPr id="66580" name="Group 39">
            <a:extLst>
              <a:ext uri="{FF2B5EF4-FFF2-40B4-BE49-F238E27FC236}">
                <a16:creationId xmlns:a16="http://schemas.microsoft.com/office/drawing/2014/main" id="{1DDDA97E-A578-B562-009D-954B676CE584}"/>
              </a:ext>
            </a:extLst>
          </p:cNvPr>
          <p:cNvGrpSpPr>
            <a:grpSpLocks/>
          </p:cNvGrpSpPr>
          <p:nvPr/>
        </p:nvGrpSpPr>
        <p:grpSpPr bwMode="auto">
          <a:xfrm>
            <a:off x="7948613" y="3435350"/>
            <a:ext cx="1195387" cy="1098550"/>
            <a:chOff x="3544" y="2589"/>
            <a:chExt cx="753" cy="692"/>
          </a:xfrm>
        </p:grpSpPr>
        <p:sp>
          <p:nvSpPr>
            <p:cNvPr id="66584" name="Freeform 40">
              <a:extLst>
                <a:ext uri="{FF2B5EF4-FFF2-40B4-BE49-F238E27FC236}">
                  <a16:creationId xmlns:a16="http://schemas.microsoft.com/office/drawing/2014/main" id="{1E0D093B-1C13-58B7-09B2-DC3A80E082AA}"/>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6585" name="Freeform 41">
              <a:extLst>
                <a:ext uri="{FF2B5EF4-FFF2-40B4-BE49-F238E27FC236}">
                  <a16:creationId xmlns:a16="http://schemas.microsoft.com/office/drawing/2014/main" id="{BF3E3D60-9089-924E-5A38-7DE6003DE52E}"/>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6586" name="AutoShape 42">
              <a:extLst>
                <a:ext uri="{FF2B5EF4-FFF2-40B4-BE49-F238E27FC236}">
                  <a16:creationId xmlns:a16="http://schemas.microsoft.com/office/drawing/2014/main" id="{DDC58FA6-DADB-1A17-EC3A-A4CF23EFF59D}"/>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6587" name="Rectangle 43">
              <a:extLst>
                <a:ext uri="{FF2B5EF4-FFF2-40B4-BE49-F238E27FC236}">
                  <a16:creationId xmlns:a16="http://schemas.microsoft.com/office/drawing/2014/main" id="{28F3C5B2-D58F-76E0-3AC7-DB955ED55BCC}"/>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6588" name="Line 44">
              <a:extLst>
                <a:ext uri="{FF2B5EF4-FFF2-40B4-BE49-F238E27FC236}">
                  <a16:creationId xmlns:a16="http://schemas.microsoft.com/office/drawing/2014/main" id="{5E33CE74-1164-8714-CF6A-E580FC258241}"/>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9" name="Line 45">
              <a:extLst>
                <a:ext uri="{FF2B5EF4-FFF2-40B4-BE49-F238E27FC236}">
                  <a16:creationId xmlns:a16="http://schemas.microsoft.com/office/drawing/2014/main" id="{3C3C4784-0CD7-B3AF-384B-05BF522323B1}"/>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0" name="Rectangle 46">
              <a:extLst>
                <a:ext uri="{FF2B5EF4-FFF2-40B4-BE49-F238E27FC236}">
                  <a16:creationId xmlns:a16="http://schemas.microsoft.com/office/drawing/2014/main" id="{C20B1629-F542-0111-CFC8-A6912AEC2474}"/>
                </a:ext>
              </a:extLst>
            </p:cNvPr>
            <p:cNvSpPr>
              <a:spLocks noChangeArrowheads="1"/>
            </p:cNvSpPr>
            <p:nvPr/>
          </p:nvSpPr>
          <p:spPr bwMode="auto">
            <a:xfrm>
              <a:off x="3544" y="2589"/>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p>
          </p:txBody>
        </p:sp>
        <p:sp>
          <p:nvSpPr>
            <p:cNvPr id="66591" name="Line 47">
              <a:extLst>
                <a:ext uri="{FF2B5EF4-FFF2-40B4-BE49-F238E27FC236}">
                  <a16:creationId xmlns:a16="http://schemas.microsoft.com/office/drawing/2014/main" id="{E0D801F6-84FC-E84F-1C0D-1CC1A71DC619}"/>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2" name="Line 48">
              <a:extLst>
                <a:ext uri="{FF2B5EF4-FFF2-40B4-BE49-F238E27FC236}">
                  <a16:creationId xmlns:a16="http://schemas.microsoft.com/office/drawing/2014/main" id="{042309D2-5AAD-671D-E893-C9CED18ADFB1}"/>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3" name="Rectangle 49">
              <a:extLst>
                <a:ext uri="{FF2B5EF4-FFF2-40B4-BE49-F238E27FC236}">
                  <a16:creationId xmlns:a16="http://schemas.microsoft.com/office/drawing/2014/main" id="{682E1972-D63A-0B5C-A110-92A7604D67C9}"/>
                </a:ext>
              </a:extLst>
            </p:cNvPr>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66594" name="Rectangle 50">
              <a:extLst>
                <a:ext uri="{FF2B5EF4-FFF2-40B4-BE49-F238E27FC236}">
                  <a16:creationId xmlns:a16="http://schemas.microsoft.com/office/drawing/2014/main" id="{96B6A705-1410-8FF5-8DD8-C89E8F3B2AE1}"/>
                </a:ext>
              </a:extLst>
            </p:cNvPr>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66595" name="Rectangle 51">
              <a:extLst>
                <a:ext uri="{FF2B5EF4-FFF2-40B4-BE49-F238E27FC236}">
                  <a16:creationId xmlns:a16="http://schemas.microsoft.com/office/drawing/2014/main" id="{108940B2-78EB-99CF-E73C-6CEB815B9298}"/>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66596" name="Rectangle 52">
              <a:extLst>
                <a:ext uri="{FF2B5EF4-FFF2-40B4-BE49-F238E27FC236}">
                  <a16:creationId xmlns:a16="http://schemas.microsoft.com/office/drawing/2014/main" id="{A920A2F0-1892-8858-DE42-FB063CE575B1}"/>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6597" name="Rectangle 53">
              <a:extLst>
                <a:ext uri="{FF2B5EF4-FFF2-40B4-BE49-F238E27FC236}">
                  <a16:creationId xmlns:a16="http://schemas.microsoft.com/office/drawing/2014/main" id="{65720A75-684A-C4E5-493B-3849C91F4B0E}"/>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6598" name="Rectangle 54">
              <a:extLst>
                <a:ext uri="{FF2B5EF4-FFF2-40B4-BE49-F238E27FC236}">
                  <a16:creationId xmlns:a16="http://schemas.microsoft.com/office/drawing/2014/main" id="{AD31DBB4-E006-1F14-C508-D4AD6A155C0D}"/>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800" b="1">
                <a:solidFill>
                  <a:srgbClr val="000000"/>
                </a:solidFill>
                <a:latin typeface="Helvetica" pitchFamily="2" charset="0"/>
              </a:endParaRPr>
            </a:p>
          </p:txBody>
        </p:sp>
      </p:grpSp>
      <p:sp>
        <p:nvSpPr>
          <p:cNvPr id="66581" name="Text Box 55">
            <a:extLst>
              <a:ext uri="{FF2B5EF4-FFF2-40B4-BE49-F238E27FC236}">
                <a16:creationId xmlns:a16="http://schemas.microsoft.com/office/drawing/2014/main" id="{3A1979C5-5438-2583-507B-584AE4EEFC2D}"/>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71097" name="Rectangle 57">
            <a:extLst>
              <a:ext uri="{FF2B5EF4-FFF2-40B4-BE49-F238E27FC236}">
                <a16:creationId xmlns:a16="http://schemas.microsoft.com/office/drawing/2014/main" id="{94A08CDE-3803-092C-7051-7F5FB4A97282}"/>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58</a:t>
            </a:r>
          </a:p>
        </p:txBody>
      </p:sp>
      <p:sp>
        <p:nvSpPr>
          <p:cNvPr id="66583" name="Text Box 58">
            <a:extLst>
              <a:ext uri="{FF2B5EF4-FFF2-40B4-BE49-F238E27FC236}">
                <a16:creationId xmlns:a16="http://schemas.microsoft.com/office/drawing/2014/main" id="{3C533D1A-0D49-738A-8A41-66D4F628E4E2}"/>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spTree>
  </p:cSld>
  <p:clrMapOvr>
    <a:masterClrMapping/>
  </p:clrMapOvr>
  <p:transition>
    <p:wheel spokes="0"/>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B64293E-DBD1-FA21-755B-4B71F373FE0C}"/>
              </a:ext>
            </a:extLst>
          </p:cNvPr>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4115" name="Line 3">
            <a:extLst>
              <a:ext uri="{FF2B5EF4-FFF2-40B4-BE49-F238E27FC236}">
                <a16:creationId xmlns:a16="http://schemas.microsoft.com/office/drawing/2014/main" id="{DB6774CC-2E03-E8B5-01C5-92C4B121AC07}"/>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4116" name="Line 4">
            <a:extLst>
              <a:ext uri="{FF2B5EF4-FFF2-40B4-BE49-F238E27FC236}">
                <a16:creationId xmlns:a16="http://schemas.microsoft.com/office/drawing/2014/main" id="{28BF06B4-EA83-D96B-1279-A05B97265CF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68613" name="Picture 5">
            <a:extLst>
              <a:ext uri="{FF2B5EF4-FFF2-40B4-BE49-F238E27FC236}">
                <a16:creationId xmlns:a16="http://schemas.microsoft.com/office/drawing/2014/main" id="{D761E3B8-EAF7-5227-4816-33D9CAC6008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a:extLst>
              <a:ext uri="{FF2B5EF4-FFF2-40B4-BE49-F238E27FC236}">
                <a16:creationId xmlns:a16="http://schemas.microsoft.com/office/drawing/2014/main" id="{A1CFA46C-BC4C-7DC3-2D51-9A1F59F74FCF}"/>
              </a:ext>
            </a:extLst>
          </p:cNvPr>
          <p:cNvSpPr>
            <a:spLocks noChangeArrowheads="1"/>
          </p:cNvSpPr>
          <p:nvPr/>
        </p:nvSpPr>
        <p:spPr bwMode="auto">
          <a:xfrm>
            <a:off x="984250" y="657225"/>
            <a:ext cx="7256463" cy="669925"/>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4400">
                <a:solidFill>
                  <a:schemeClr val="accent2"/>
                </a:solidFill>
                <a:latin typeface="Kerala" panose="020B0604020202020204" pitchFamily="2" charset="0"/>
              </a:rPr>
              <a:t>ÌÞÌßçÜÞÃßæÜ ÉáøÞÄÈ È·ø¢</a:t>
            </a:r>
          </a:p>
        </p:txBody>
      </p:sp>
      <p:sp>
        <p:nvSpPr>
          <p:cNvPr id="474129" name="Rectangle 17">
            <a:extLst>
              <a:ext uri="{FF2B5EF4-FFF2-40B4-BE49-F238E27FC236}">
                <a16:creationId xmlns:a16="http://schemas.microsoft.com/office/drawing/2014/main" id="{A6B47FB0-6553-444B-6AEC-08B44FB71D1F}"/>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474132" name="Text Box 20">
            <a:extLst>
              <a:ext uri="{FF2B5EF4-FFF2-40B4-BE49-F238E27FC236}">
                <a16:creationId xmlns:a16="http://schemas.microsoft.com/office/drawing/2014/main" id="{9FA041F6-4D64-018A-7596-FEDFEA6D5C64}"/>
              </a:ext>
            </a:extLst>
          </p:cNvPr>
          <p:cNvSpPr txBox="1">
            <a:spLocks noChangeArrowheads="1"/>
          </p:cNvSpPr>
          <p:nvPr/>
        </p:nvSpPr>
        <p:spPr bwMode="auto">
          <a:xfrm>
            <a:off x="1752600" y="-22225"/>
            <a:ext cx="19939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chemeClr val="tx1"/>
                </a:solidFill>
                <a:latin typeface="Kerala" panose="020B0604020202020204" pitchFamily="2" charset="0"/>
              </a:rPr>
              <a:t>ÆÞÈßçÏW</a:t>
            </a:r>
            <a:r>
              <a:rPr lang="en-US" altLang="en-US" sz="1600" b="1">
                <a:solidFill>
                  <a:schemeClr val="tx1"/>
                </a:solidFill>
              </a:rPr>
              <a:t> 1</a:t>
            </a:r>
          </a:p>
        </p:txBody>
      </p:sp>
      <p:grpSp>
        <p:nvGrpSpPr>
          <p:cNvPr id="68617" name="Group 60">
            <a:extLst>
              <a:ext uri="{FF2B5EF4-FFF2-40B4-BE49-F238E27FC236}">
                <a16:creationId xmlns:a16="http://schemas.microsoft.com/office/drawing/2014/main" id="{217D54BD-957D-E3D8-8F9D-B423A9539A09}"/>
              </a:ext>
            </a:extLst>
          </p:cNvPr>
          <p:cNvGrpSpPr>
            <a:grpSpLocks/>
          </p:cNvGrpSpPr>
          <p:nvPr/>
        </p:nvGrpSpPr>
        <p:grpSpPr bwMode="auto">
          <a:xfrm>
            <a:off x="7943850" y="3435350"/>
            <a:ext cx="1195388" cy="1098550"/>
            <a:chOff x="3544" y="2589"/>
            <a:chExt cx="753" cy="692"/>
          </a:xfrm>
        </p:grpSpPr>
        <p:sp>
          <p:nvSpPr>
            <p:cNvPr id="68624" name="Freeform 61">
              <a:extLst>
                <a:ext uri="{FF2B5EF4-FFF2-40B4-BE49-F238E27FC236}">
                  <a16:creationId xmlns:a16="http://schemas.microsoft.com/office/drawing/2014/main" id="{5AA89FDA-69DB-8A77-0869-F8F689B59BC3}"/>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8625" name="Freeform 62">
              <a:extLst>
                <a:ext uri="{FF2B5EF4-FFF2-40B4-BE49-F238E27FC236}">
                  <a16:creationId xmlns:a16="http://schemas.microsoft.com/office/drawing/2014/main" id="{A4BB1877-6C9A-0F49-9731-30C3093F49C7}"/>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8626" name="AutoShape 63">
              <a:extLst>
                <a:ext uri="{FF2B5EF4-FFF2-40B4-BE49-F238E27FC236}">
                  <a16:creationId xmlns:a16="http://schemas.microsoft.com/office/drawing/2014/main" id="{341B5791-9905-1209-3315-3CDA064727A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8627" name="Rectangle 64">
              <a:extLst>
                <a:ext uri="{FF2B5EF4-FFF2-40B4-BE49-F238E27FC236}">
                  <a16:creationId xmlns:a16="http://schemas.microsoft.com/office/drawing/2014/main" id="{0FF34F31-0CDD-7DFA-06D5-195D2B430AB5}"/>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8628" name="Line 65">
              <a:extLst>
                <a:ext uri="{FF2B5EF4-FFF2-40B4-BE49-F238E27FC236}">
                  <a16:creationId xmlns:a16="http://schemas.microsoft.com/office/drawing/2014/main" id="{EAB0A820-5C4A-9431-90EC-3477547674DE}"/>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9" name="Line 66">
              <a:extLst>
                <a:ext uri="{FF2B5EF4-FFF2-40B4-BE49-F238E27FC236}">
                  <a16:creationId xmlns:a16="http://schemas.microsoft.com/office/drawing/2014/main" id="{61A106F7-23B5-C974-3251-8A6272BF345D}"/>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0" name="Rectangle 67">
              <a:extLst>
                <a:ext uri="{FF2B5EF4-FFF2-40B4-BE49-F238E27FC236}">
                  <a16:creationId xmlns:a16="http://schemas.microsoft.com/office/drawing/2014/main" id="{D721CF3B-1A22-D13C-BEB4-231BBC28BB95}"/>
                </a:ext>
              </a:extLst>
            </p:cNvPr>
            <p:cNvSpPr>
              <a:spLocks noChangeArrowheads="1"/>
            </p:cNvSpPr>
            <p:nvPr/>
          </p:nvSpPr>
          <p:spPr bwMode="auto">
            <a:xfrm>
              <a:off x="3544" y="2589"/>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endParaRPr lang="en-US" altLang="en-US" sz="900" b="1">
                <a:solidFill>
                  <a:srgbClr val="000000"/>
                </a:solidFill>
                <a:latin typeface="Chicago" charset="0"/>
              </a:endParaRPr>
            </a:p>
          </p:txBody>
        </p:sp>
        <p:sp>
          <p:nvSpPr>
            <p:cNvPr id="68631" name="Line 68">
              <a:extLst>
                <a:ext uri="{FF2B5EF4-FFF2-40B4-BE49-F238E27FC236}">
                  <a16:creationId xmlns:a16="http://schemas.microsoft.com/office/drawing/2014/main" id="{09C6E4D3-54A4-157F-6325-880C0DAA85E5}"/>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2" name="Line 69">
              <a:extLst>
                <a:ext uri="{FF2B5EF4-FFF2-40B4-BE49-F238E27FC236}">
                  <a16:creationId xmlns:a16="http://schemas.microsoft.com/office/drawing/2014/main" id="{66211063-730F-B8B9-DA75-0D94176D4726}"/>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3" name="Rectangle 70">
              <a:extLst>
                <a:ext uri="{FF2B5EF4-FFF2-40B4-BE49-F238E27FC236}">
                  <a16:creationId xmlns:a16="http://schemas.microsoft.com/office/drawing/2014/main" id="{0D426B67-102C-8076-D2E9-96D9BCB0AA5F}"/>
                </a:ext>
              </a:extLst>
            </p:cNvPr>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68634" name="Rectangle 71">
              <a:extLst>
                <a:ext uri="{FF2B5EF4-FFF2-40B4-BE49-F238E27FC236}">
                  <a16:creationId xmlns:a16="http://schemas.microsoft.com/office/drawing/2014/main" id="{D304939E-201C-877D-7560-65D2D3F622CF}"/>
                </a:ext>
              </a:extLst>
            </p:cNvPr>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68635" name="Rectangle 72">
              <a:extLst>
                <a:ext uri="{FF2B5EF4-FFF2-40B4-BE49-F238E27FC236}">
                  <a16:creationId xmlns:a16="http://schemas.microsoft.com/office/drawing/2014/main" id="{1576710F-7F5C-C4F4-AE3F-0257827C7080}"/>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68636" name="Rectangle 73">
              <a:extLst>
                <a:ext uri="{FF2B5EF4-FFF2-40B4-BE49-F238E27FC236}">
                  <a16:creationId xmlns:a16="http://schemas.microsoft.com/office/drawing/2014/main" id="{567E6480-5CF6-C6B4-765C-FF90041A90E0}"/>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8637" name="Rectangle 74">
              <a:extLst>
                <a:ext uri="{FF2B5EF4-FFF2-40B4-BE49-F238E27FC236}">
                  <a16:creationId xmlns:a16="http://schemas.microsoft.com/office/drawing/2014/main" id="{9FB1F1A3-3058-36BE-68C1-CB0ACD935B8D}"/>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8638" name="Rectangle 75">
              <a:extLst>
                <a:ext uri="{FF2B5EF4-FFF2-40B4-BE49-F238E27FC236}">
                  <a16:creationId xmlns:a16="http://schemas.microsoft.com/office/drawing/2014/main" id="{DC74E9C6-4550-9581-FEC0-5403FA5187F5}"/>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800" b="1">
                <a:solidFill>
                  <a:srgbClr val="000000"/>
                </a:solidFill>
                <a:latin typeface="Helvetica" pitchFamily="2" charset="0"/>
              </a:endParaRPr>
            </a:p>
          </p:txBody>
        </p:sp>
      </p:grpSp>
      <p:sp>
        <p:nvSpPr>
          <p:cNvPr id="68618" name="Text Box 76">
            <a:extLst>
              <a:ext uri="{FF2B5EF4-FFF2-40B4-BE49-F238E27FC236}">
                <a16:creationId xmlns:a16="http://schemas.microsoft.com/office/drawing/2014/main" id="{CD3B457A-469B-30A6-9B50-AB5EA706240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74190" name="Text Box 78">
            <a:extLst>
              <a:ext uri="{FF2B5EF4-FFF2-40B4-BE49-F238E27FC236}">
                <a16:creationId xmlns:a16="http://schemas.microsoft.com/office/drawing/2014/main" id="{90F08FAD-0A74-9D71-98A9-D867394AA7EC}"/>
              </a:ext>
            </a:extLst>
          </p:cNvPr>
          <p:cNvSpPr txBox="1">
            <a:spLocks noChangeArrowheads="1"/>
          </p:cNvSpPr>
          <p:nvPr/>
        </p:nvSpPr>
        <p:spPr bwMode="auto">
          <a:xfrm>
            <a:off x="1298575" y="5443538"/>
            <a:ext cx="748665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r">
              <a:spcBef>
                <a:spcPct val="50000"/>
              </a:spcBef>
              <a:defRPr/>
            </a:pPr>
            <a:r>
              <a:rPr lang="en-US" altLang="en-US" sz="3200">
                <a:solidFill>
                  <a:srgbClr val="FFF417"/>
                </a:solidFill>
                <a:latin typeface="Kerala" panose="020B0604020202020204" pitchFamily="2" charset="0"/>
              </a:rPr>
              <a:t>ÌÞÌßçÜÞÃßæÜ 'ÄâBßAß¿AáK ÉâçLÞG¢"</a:t>
            </a:r>
          </a:p>
        </p:txBody>
      </p:sp>
      <p:sp>
        <p:nvSpPr>
          <p:cNvPr id="474191" name="Text Box 79">
            <a:extLst>
              <a:ext uri="{FF2B5EF4-FFF2-40B4-BE49-F238E27FC236}">
                <a16:creationId xmlns:a16="http://schemas.microsoft.com/office/drawing/2014/main" id="{F79682D7-FF27-9FAA-F5A5-44A51191B88A}"/>
              </a:ext>
            </a:extLst>
          </p:cNvPr>
          <p:cNvSpPr txBox="1">
            <a:spLocks noChangeArrowheads="1"/>
          </p:cNvSpPr>
          <p:nvPr/>
        </p:nvSpPr>
        <p:spPr bwMode="auto">
          <a:xfrm>
            <a:off x="779463" y="4017963"/>
            <a:ext cx="3706812" cy="5794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200">
                <a:solidFill>
                  <a:srgbClr val="FFF417"/>
                </a:solidFill>
                <a:latin typeface="Kerala" panose="020B0604020202020204" pitchFamily="2" charset="0"/>
              </a:rPr>
              <a:t>ÏâdËGàØí ÈÆß</a:t>
            </a:r>
          </a:p>
        </p:txBody>
      </p:sp>
      <p:sp>
        <p:nvSpPr>
          <p:cNvPr id="474192" name="Rectangle 80">
            <a:extLst>
              <a:ext uri="{FF2B5EF4-FFF2-40B4-BE49-F238E27FC236}">
                <a16:creationId xmlns:a16="http://schemas.microsoft.com/office/drawing/2014/main" id="{C2E7FB59-B91B-2070-2E0A-10D72D87ABB3}"/>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59</a:t>
            </a:r>
          </a:p>
        </p:txBody>
      </p:sp>
      <p:sp>
        <p:nvSpPr>
          <p:cNvPr id="68622" name="Text Box 81">
            <a:extLst>
              <a:ext uri="{FF2B5EF4-FFF2-40B4-BE49-F238E27FC236}">
                <a16:creationId xmlns:a16="http://schemas.microsoft.com/office/drawing/2014/main" id="{4E2DA75F-D553-39D6-D0AE-40E042231DBB}"/>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sp>
        <p:nvSpPr>
          <p:cNvPr id="68623" name="Text Box 82">
            <a:extLst>
              <a:ext uri="{FF2B5EF4-FFF2-40B4-BE49-F238E27FC236}">
                <a16:creationId xmlns:a16="http://schemas.microsoft.com/office/drawing/2014/main" id="{D27537E8-2202-768F-8777-02A8B9B742ED}"/>
              </a:ext>
            </a:extLst>
          </p:cNvPr>
          <p:cNvSpPr txBox="1">
            <a:spLocks noChangeArrowheads="1"/>
          </p:cNvSpPr>
          <p:nvPr/>
        </p:nvSpPr>
        <p:spPr bwMode="auto">
          <a:xfrm>
            <a:off x="8542338" y="6410325"/>
            <a:ext cx="4238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b="1">
              <a:solidFill>
                <a:schemeClr val="tx1"/>
              </a:solidFill>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214C2B8-CF95-A1C9-44D2-CB3F7A6E33BF}"/>
              </a:ext>
            </a:extLst>
          </p:cNvPr>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pic>
        <p:nvPicPr>
          <p:cNvPr id="69635" name="Picture 3">
            <a:extLst>
              <a:ext uri="{FF2B5EF4-FFF2-40B4-BE49-F238E27FC236}">
                <a16:creationId xmlns:a16="http://schemas.microsoft.com/office/drawing/2014/main" id="{6490976D-FD4A-4FC2-1D13-E021C71A75C6}"/>
              </a:ext>
            </a:extLst>
          </p:cNvPr>
          <p:cNvPicPr>
            <a:picLocks noChangeArrowheads="1"/>
          </p:cNvPicPr>
          <p:nvPr/>
        </p:nvPicPr>
        <p:blipFill>
          <a:blip r:embed="rId2">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9636" name="Rectangle 3">
            <a:extLst>
              <a:ext uri="{FF2B5EF4-FFF2-40B4-BE49-F238E27FC236}">
                <a16:creationId xmlns:a16="http://schemas.microsoft.com/office/drawing/2014/main" id="{4B527AF6-A7D6-1EC8-82ED-9E4BFD0BBDFB}"/>
              </a:ext>
            </a:extLst>
          </p:cNvPr>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9637" name="Line 4">
            <a:extLst>
              <a:ext uri="{FF2B5EF4-FFF2-40B4-BE49-F238E27FC236}">
                <a16:creationId xmlns:a16="http://schemas.microsoft.com/office/drawing/2014/main" id="{FCA8BA04-3308-133A-DEAE-1616B58A081D}"/>
              </a:ext>
            </a:extLst>
          </p:cNvPr>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38" name="Rectangle 5">
            <a:extLst>
              <a:ext uri="{FF2B5EF4-FFF2-40B4-BE49-F238E27FC236}">
                <a16:creationId xmlns:a16="http://schemas.microsoft.com/office/drawing/2014/main" id="{BBADD168-67D5-3FC7-75E2-C4DCE7136702}"/>
              </a:ext>
            </a:extLst>
          </p:cNvPr>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9639" name="Rectangle 6">
            <a:extLst>
              <a:ext uri="{FF2B5EF4-FFF2-40B4-BE49-F238E27FC236}">
                <a16:creationId xmlns:a16="http://schemas.microsoft.com/office/drawing/2014/main" id="{50BE8B18-FD32-76F7-C8EF-BC005130B640}"/>
              </a:ext>
            </a:extLst>
          </p:cNvPr>
          <p:cNvSpPr>
            <a:spLocks noChangeArrowheads="1"/>
          </p:cNvSpPr>
          <p:nvPr/>
        </p:nvSpPr>
        <p:spPr bwMode="auto">
          <a:xfrm>
            <a:off x="3249613" y="5213350"/>
            <a:ext cx="37941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4000">
                <a:solidFill>
                  <a:schemeClr val="bg2"/>
                </a:solidFill>
                <a:latin typeface="Kerala" pitchFamily="2" charset="0"/>
              </a:rPr>
              <a:t>È¿ÈçÕÆß §ÄÞÃí</a:t>
            </a:r>
          </a:p>
        </p:txBody>
      </p:sp>
      <p:sp>
        <p:nvSpPr>
          <p:cNvPr id="627719" name="Rectangle 7">
            <a:extLst>
              <a:ext uri="{FF2B5EF4-FFF2-40B4-BE49-F238E27FC236}">
                <a16:creationId xmlns:a16="http://schemas.microsoft.com/office/drawing/2014/main" id="{10406F50-1A54-60B8-D1C5-BF006CD97D7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627720" name="Line 8">
            <a:extLst>
              <a:ext uri="{FF2B5EF4-FFF2-40B4-BE49-F238E27FC236}">
                <a16:creationId xmlns:a16="http://schemas.microsoft.com/office/drawing/2014/main" id="{0D36F7AA-8607-4C24-47DF-2932419CC54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7721" name="Rectangle 9">
            <a:extLst>
              <a:ext uri="{FF2B5EF4-FFF2-40B4-BE49-F238E27FC236}">
                <a16:creationId xmlns:a16="http://schemas.microsoft.com/office/drawing/2014/main" id="{787B52A0-77F4-4D7A-015B-D5317DC0B278}"/>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69643" name="Text Box 10">
            <a:extLst>
              <a:ext uri="{FF2B5EF4-FFF2-40B4-BE49-F238E27FC236}">
                <a16:creationId xmlns:a16="http://schemas.microsoft.com/office/drawing/2014/main" id="{883B2C05-180D-AE00-4B05-3C1372FA54CD}"/>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69644" name="Text Box 11">
            <a:extLst>
              <a:ext uri="{FF2B5EF4-FFF2-40B4-BE49-F238E27FC236}">
                <a16:creationId xmlns:a16="http://schemas.microsoft.com/office/drawing/2014/main" id="{D111F0F3-A687-E326-5FB0-F2F013510A7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627724" name="Rectangle 12">
            <a:extLst>
              <a:ext uri="{FF2B5EF4-FFF2-40B4-BE49-F238E27FC236}">
                <a16:creationId xmlns:a16="http://schemas.microsoft.com/office/drawing/2014/main" id="{EA98F852-F280-4E6B-492A-48E5DD78A4FB}"/>
              </a:ext>
            </a:extLst>
          </p:cNvPr>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60</a:t>
            </a:r>
          </a:p>
        </p:txBody>
      </p:sp>
      <p:sp>
        <p:nvSpPr>
          <p:cNvPr id="69646" name="Text Box 13">
            <a:extLst>
              <a:ext uri="{FF2B5EF4-FFF2-40B4-BE49-F238E27FC236}">
                <a16:creationId xmlns:a16="http://schemas.microsoft.com/office/drawing/2014/main" id="{7C5B3963-7FF2-1E65-9001-0916C8CF51D7}"/>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grpSp>
        <p:nvGrpSpPr>
          <p:cNvPr id="69647" name="Group 30">
            <a:extLst>
              <a:ext uri="{FF2B5EF4-FFF2-40B4-BE49-F238E27FC236}">
                <a16:creationId xmlns:a16="http://schemas.microsoft.com/office/drawing/2014/main" id="{C679A977-8E4C-2AB2-E87E-9B82F86D997E}"/>
              </a:ext>
            </a:extLst>
          </p:cNvPr>
          <p:cNvGrpSpPr>
            <a:grpSpLocks/>
          </p:cNvGrpSpPr>
          <p:nvPr/>
        </p:nvGrpSpPr>
        <p:grpSpPr bwMode="auto">
          <a:xfrm>
            <a:off x="2159000" y="865188"/>
            <a:ext cx="6367463" cy="4648200"/>
            <a:chOff x="1360" y="545"/>
            <a:chExt cx="4011" cy="2928"/>
          </a:xfrm>
        </p:grpSpPr>
        <p:sp>
          <p:nvSpPr>
            <p:cNvPr id="69666" name="Rectangle 32">
              <a:extLst>
                <a:ext uri="{FF2B5EF4-FFF2-40B4-BE49-F238E27FC236}">
                  <a16:creationId xmlns:a16="http://schemas.microsoft.com/office/drawing/2014/main" id="{FDBD430D-74AC-90F5-F6E2-E0320BE524F4}"/>
                </a:ext>
              </a:extLst>
            </p:cNvPr>
            <p:cNvSpPr>
              <a:spLocks noChangeArrowheads="1"/>
            </p:cNvSpPr>
            <p:nvPr/>
          </p:nvSpPr>
          <p:spPr bwMode="auto">
            <a:xfrm>
              <a:off x="2664" y="2469"/>
              <a:ext cx="1119" cy="25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bg2"/>
                  </a:solidFill>
                  <a:latin typeface="Kerala" pitchFamily="2" charset="0"/>
                </a:rPr>
                <a:t>µÞçÆÖí æÌVK</a:t>
              </a:r>
            </a:p>
          </p:txBody>
        </p:sp>
        <p:sp>
          <p:nvSpPr>
            <p:cNvPr id="69667" name="Rectangle 33" descr="10%">
              <a:extLst>
                <a:ext uri="{FF2B5EF4-FFF2-40B4-BE49-F238E27FC236}">
                  <a16:creationId xmlns:a16="http://schemas.microsoft.com/office/drawing/2014/main" id="{3CE2E2D6-977F-39E3-D775-FDC779505F11}"/>
                </a:ext>
              </a:extLst>
            </p:cNvPr>
            <p:cNvSpPr>
              <a:spLocks noChangeArrowheads="1"/>
            </p:cNvSpPr>
            <p:nvPr/>
          </p:nvSpPr>
          <p:spPr bwMode="auto">
            <a:xfrm>
              <a:off x="1369" y="772"/>
              <a:ext cx="1103" cy="442"/>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r"/>
              <a:r>
                <a:rPr lang="en-US" altLang="en-US">
                  <a:solidFill>
                    <a:schemeClr val="bg2"/>
                  </a:solidFill>
                  <a:latin typeface="Kerala" pitchFamily="2" charset="0"/>
                </a:rPr>
                <a:t>æÎÁßxçùÈßÏX µ¿W</a:t>
              </a:r>
            </a:p>
          </p:txBody>
        </p:sp>
        <p:sp>
          <p:nvSpPr>
            <p:cNvPr id="69668" name="Rectangle 34" descr="20%">
              <a:extLst>
                <a:ext uri="{FF2B5EF4-FFF2-40B4-BE49-F238E27FC236}">
                  <a16:creationId xmlns:a16="http://schemas.microsoft.com/office/drawing/2014/main" id="{349E891B-E431-8B4F-BAA1-28763BE2E190}"/>
                </a:ext>
              </a:extLst>
            </p:cNvPr>
            <p:cNvSpPr>
              <a:spLocks noChangeArrowheads="1"/>
            </p:cNvSpPr>
            <p:nvPr/>
          </p:nvSpPr>
          <p:spPr bwMode="auto">
            <a:xfrm>
              <a:off x="1845" y="1651"/>
              <a:ext cx="618" cy="446"/>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bg2"/>
                  </a:solidFill>
                  <a:latin typeface="Kerala" pitchFamily="2" charset="0"/>
                </a:rPr>
                <a:t>µÈÞX çÆÖ¢</a:t>
              </a:r>
            </a:p>
          </p:txBody>
        </p:sp>
        <p:sp>
          <p:nvSpPr>
            <p:cNvPr id="69669" name="Rectangle 35">
              <a:extLst>
                <a:ext uri="{FF2B5EF4-FFF2-40B4-BE49-F238E27FC236}">
                  <a16:creationId xmlns:a16="http://schemas.microsoft.com/office/drawing/2014/main" id="{C4EB85CA-EF3C-EFBA-E028-EA556A198165}"/>
                </a:ext>
              </a:extLst>
            </p:cNvPr>
            <p:cNvSpPr>
              <a:spLocks noChangeArrowheads="1"/>
            </p:cNvSpPr>
            <p:nvPr/>
          </p:nvSpPr>
          <p:spPr bwMode="auto">
            <a:xfrm>
              <a:off x="3284" y="545"/>
              <a:ext cx="1103" cy="582"/>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5400" b="1">
                  <a:solidFill>
                    <a:schemeClr val="bg2"/>
                  </a:solidFill>
                  <a:latin typeface="Kerala" pitchFamily="2" charset="0"/>
                </a:rPr>
                <a:t>.</a:t>
              </a:r>
              <a:r>
                <a:rPr lang="en-US" altLang="en-US" sz="4400" b="1">
                  <a:solidFill>
                    <a:schemeClr val="bg2"/>
                  </a:solidFill>
                  <a:latin typeface="Kerala" pitchFamily="2" charset="0"/>
                </a:rPr>
                <a:t> </a:t>
              </a:r>
              <a:r>
                <a:rPr lang="en-US" altLang="en-US">
                  <a:solidFill>
                    <a:schemeClr val="bg2"/>
                  </a:solidFill>
                  <a:latin typeface="Kerala" pitchFamily="2" charset="0"/>
                </a:rPr>
                <a:t>ÙÞøÞX</a:t>
              </a:r>
            </a:p>
          </p:txBody>
        </p:sp>
        <p:sp>
          <p:nvSpPr>
            <p:cNvPr id="69670" name="Rectangle 36">
              <a:extLst>
                <a:ext uri="{FF2B5EF4-FFF2-40B4-BE49-F238E27FC236}">
                  <a16:creationId xmlns:a16="http://schemas.microsoft.com/office/drawing/2014/main" id="{80CBCAAC-3CFC-078C-2ADD-C8CE6AB4738F}"/>
                </a:ext>
              </a:extLst>
            </p:cNvPr>
            <p:cNvSpPr>
              <a:spLocks noChangeArrowheads="1"/>
            </p:cNvSpPr>
            <p:nvPr/>
          </p:nvSpPr>
          <p:spPr bwMode="auto">
            <a:xfrm rot="-5418940">
              <a:off x="1229" y="2490"/>
              <a:ext cx="704" cy="442"/>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bg2"/>
                  </a:solidFill>
                  <a:latin typeface="Kerala" pitchFamily="2" charset="0"/>
                </a:rPr>
                <a:t>¨¼ßÉíÄí</a:t>
              </a:r>
            </a:p>
          </p:txBody>
        </p:sp>
        <p:sp>
          <p:nvSpPr>
            <p:cNvPr id="69671" name="Rectangle 37" descr="20%">
              <a:extLst>
                <a:ext uri="{FF2B5EF4-FFF2-40B4-BE49-F238E27FC236}">
                  <a16:creationId xmlns:a16="http://schemas.microsoft.com/office/drawing/2014/main" id="{607C929E-4DB6-3335-5F24-B2D4B21C20E8}"/>
                </a:ext>
              </a:extLst>
            </p:cNvPr>
            <p:cNvSpPr>
              <a:spLocks noChangeArrowheads="1"/>
            </p:cNvSpPr>
            <p:nvPr/>
          </p:nvSpPr>
          <p:spPr bwMode="auto">
            <a:xfrm>
              <a:off x="2281" y="3147"/>
              <a:ext cx="461" cy="326"/>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400">
                  <a:solidFill>
                    <a:schemeClr val="bg2"/>
                  </a:solidFill>
                  <a:latin typeface="Kerala" pitchFamily="2" charset="0"/>
                </a:rPr>
                <a:t>æºC¿W</a:t>
              </a:r>
            </a:p>
          </p:txBody>
        </p:sp>
        <p:sp>
          <p:nvSpPr>
            <p:cNvPr id="69672" name="Rectangle 38">
              <a:extLst>
                <a:ext uri="{FF2B5EF4-FFF2-40B4-BE49-F238E27FC236}">
                  <a16:creationId xmlns:a16="http://schemas.microsoft.com/office/drawing/2014/main" id="{2A807343-E8F9-9397-DABD-07E17722B951}"/>
                </a:ext>
              </a:extLst>
            </p:cNvPr>
            <p:cNvSpPr>
              <a:spLocks noChangeArrowheads="1"/>
            </p:cNvSpPr>
            <p:nvPr/>
          </p:nvSpPr>
          <p:spPr bwMode="auto">
            <a:xfrm>
              <a:off x="2822" y="2132"/>
              <a:ext cx="638" cy="212"/>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600">
                  <a:solidFill>
                    <a:schemeClr val="bg2"/>
                  </a:solidFill>
                  <a:latin typeface="Kerala" pitchFamily="2" charset="0"/>
                </a:rPr>
                <a:t>ºÞÕáµ¿W</a:t>
              </a:r>
            </a:p>
          </p:txBody>
        </p:sp>
        <p:sp>
          <p:nvSpPr>
            <p:cNvPr id="69673" name="Rectangle 39" descr="10%">
              <a:extLst>
                <a:ext uri="{FF2B5EF4-FFF2-40B4-BE49-F238E27FC236}">
                  <a16:creationId xmlns:a16="http://schemas.microsoft.com/office/drawing/2014/main" id="{F0337547-8C7C-3620-996D-0E748241FEB2}"/>
                </a:ext>
              </a:extLst>
            </p:cNvPr>
            <p:cNvSpPr>
              <a:spLocks noChangeArrowheads="1"/>
            </p:cNvSpPr>
            <p:nvPr/>
          </p:nvSpPr>
          <p:spPr bwMode="auto">
            <a:xfrm>
              <a:off x="4595" y="2332"/>
              <a:ext cx="776" cy="404"/>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a:solidFill>
                    <a:schemeClr val="bg2"/>
                  </a:solidFill>
                  <a:latin typeface="Kerala" pitchFamily="2" charset="0"/>
                </a:rPr>
                <a:t>çÉV×cX ·ZËí</a:t>
              </a:r>
            </a:p>
          </p:txBody>
        </p:sp>
        <p:sp>
          <p:nvSpPr>
            <p:cNvPr id="69674" name="Rectangle 40">
              <a:extLst>
                <a:ext uri="{FF2B5EF4-FFF2-40B4-BE49-F238E27FC236}">
                  <a16:creationId xmlns:a16="http://schemas.microsoft.com/office/drawing/2014/main" id="{57676F33-7001-2AAB-BF9A-AB4D19EFED54}"/>
                </a:ext>
              </a:extLst>
            </p:cNvPr>
            <p:cNvSpPr>
              <a:spLocks noChangeArrowheads="1"/>
            </p:cNvSpPr>
            <p:nvPr/>
          </p:nvSpPr>
          <p:spPr bwMode="auto">
            <a:xfrm>
              <a:off x="2790" y="1907"/>
              <a:ext cx="720" cy="231"/>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a:solidFill>
                    <a:schemeClr val="bg2"/>
                  </a:solidFill>
                  <a:latin typeface="Kerala" pitchFamily="2" charset="0"/>
                </a:rPr>
                <a:t>æÏøáÖçÜ¢</a:t>
              </a:r>
            </a:p>
          </p:txBody>
        </p:sp>
        <p:sp>
          <p:nvSpPr>
            <p:cNvPr id="69675" name="Rectangle 41">
              <a:extLst>
                <a:ext uri="{FF2B5EF4-FFF2-40B4-BE49-F238E27FC236}">
                  <a16:creationId xmlns:a16="http://schemas.microsoft.com/office/drawing/2014/main" id="{1959139E-57CE-8309-2340-5D2CF8872255}"/>
                </a:ext>
              </a:extLst>
            </p:cNvPr>
            <p:cNvSpPr>
              <a:spLocks noChangeArrowheads="1"/>
            </p:cNvSpPr>
            <p:nvPr/>
          </p:nvSpPr>
          <p:spPr bwMode="auto">
            <a:xfrm>
              <a:off x="2626" y="1596"/>
              <a:ext cx="736" cy="212"/>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600">
                  <a:solidFill>
                    <a:schemeClr val="bg2"/>
                  </a:solidFill>
                  <a:latin typeface="Kerala" pitchFamily="2" charset="0"/>
                </a:rPr>
                <a:t>·ÜàÜ µ¿W</a:t>
              </a:r>
            </a:p>
          </p:txBody>
        </p:sp>
        <p:sp>
          <p:nvSpPr>
            <p:cNvPr id="69676" name="Rectangle 42">
              <a:extLst>
                <a:ext uri="{FF2B5EF4-FFF2-40B4-BE49-F238E27FC236}">
                  <a16:creationId xmlns:a16="http://schemas.microsoft.com/office/drawing/2014/main" id="{701EF7E3-0681-20E1-ADEB-90E5B7233DDF}"/>
                </a:ext>
              </a:extLst>
            </p:cNvPr>
            <p:cNvSpPr>
              <a:spLocks noChangeArrowheads="1"/>
            </p:cNvSpPr>
            <p:nvPr/>
          </p:nvSpPr>
          <p:spPr bwMode="auto">
            <a:xfrm>
              <a:off x="2247" y="2562"/>
              <a:ext cx="388" cy="46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400">
                  <a:solidFill>
                    <a:schemeClr val="bg2"/>
                  </a:solidFill>
                  <a:latin typeface="Kerala" pitchFamily="2" charset="0"/>
                </a:rPr>
                <a:t>ØàÈÞÏí ÎÜ</a:t>
              </a:r>
            </a:p>
          </p:txBody>
        </p:sp>
        <p:sp>
          <p:nvSpPr>
            <p:cNvPr id="69677" name="Rectangle 43">
              <a:extLst>
                <a:ext uri="{FF2B5EF4-FFF2-40B4-BE49-F238E27FC236}">
                  <a16:creationId xmlns:a16="http://schemas.microsoft.com/office/drawing/2014/main" id="{0819318B-0CAD-097C-D595-D83334CE30D0}"/>
                </a:ext>
              </a:extLst>
            </p:cNvPr>
            <p:cNvSpPr>
              <a:spLocks noChangeArrowheads="1"/>
            </p:cNvSpPr>
            <p:nvPr/>
          </p:nvSpPr>
          <p:spPr bwMode="auto">
            <a:xfrm>
              <a:off x="4178" y="2278"/>
              <a:ext cx="298" cy="192"/>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400">
                  <a:solidFill>
                    <a:schemeClr val="bg2"/>
                  </a:solidFill>
                  <a:latin typeface="Kerala" pitchFamily="2" charset="0"/>
                </a:rPr>
                <a:t>ªV</a:t>
              </a:r>
            </a:p>
          </p:txBody>
        </p:sp>
        <p:sp>
          <p:nvSpPr>
            <p:cNvPr id="69678" name="Rectangle 44">
              <a:extLst>
                <a:ext uri="{FF2B5EF4-FFF2-40B4-BE49-F238E27FC236}">
                  <a16:creationId xmlns:a16="http://schemas.microsoft.com/office/drawing/2014/main" id="{B3FC3171-870C-4AE4-40A1-B7E85FCF82CD}"/>
                </a:ext>
              </a:extLst>
            </p:cNvPr>
            <p:cNvSpPr>
              <a:spLocks noChangeArrowheads="1"/>
            </p:cNvSpPr>
            <p:nvPr/>
          </p:nvSpPr>
          <p:spPr bwMode="auto">
            <a:xfrm>
              <a:off x="4096" y="1721"/>
              <a:ext cx="945" cy="25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bg2"/>
                  </a:solidFill>
                  <a:latin typeface="Kerala" pitchFamily="2" charset="0"/>
                </a:rPr>
                <a:t>ÌÞÌßçÜÞY</a:t>
              </a:r>
            </a:p>
          </p:txBody>
        </p:sp>
      </p:grpSp>
      <p:sp>
        <p:nvSpPr>
          <p:cNvPr id="627763" name="Oval 51">
            <a:extLst>
              <a:ext uri="{FF2B5EF4-FFF2-40B4-BE49-F238E27FC236}">
                <a16:creationId xmlns:a16="http://schemas.microsoft.com/office/drawing/2014/main" id="{7EFD58FC-0A8D-5BDA-9AA0-353254929AD6}"/>
              </a:ext>
            </a:extLst>
          </p:cNvPr>
          <p:cNvSpPr>
            <a:spLocks noChangeArrowheads="1"/>
          </p:cNvSpPr>
          <p:nvPr/>
        </p:nvSpPr>
        <p:spPr bwMode="auto">
          <a:xfrm>
            <a:off x="6096000" y="26670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69649" name="Group 53">
            <a:extLst>
              <a:ext uri="{FF2B5EF4-FFF2-40B4-BE49-F238E27FC236}">
                <a16:creationId xmlns:a16="http://schemas.microsoft.com/office/drawing/2014/main" id="{27985F67-1B00-2304-7FCF-61D119812D22}"/>
              </a:ext>
            </a:extLst>
          </p:cNvPr>
          <p:cNvGrpSpPr>
            <a:grpSpLocks/>
          </p:cNvGrpSpPr>
          <p:nvPr/>
        </p:nvGrpSpPr>
        <p:grpSpPr bwMode="auto">
          <a:xfrm>
            <a:off x="7943850" y="3435350"/>
            <a:ext cx="1195388" cy="1098550"/>
            <a:chOff x="3544" y="2589"/>
            <a:chExt cx="753" cy="692"/>
          </a:xfrm>
        </p:grpSpPr>
        <p:sp>
          <p:nvSpPr>
            <p:cNvPr id="69651" name="Freeform 54">
              <a:extLst>
                <a:ext uri="{FF2B5EF4-FFF2-40B4-BE49-F238E27FC236}">
                  <a16:creationId xmlns:a16="http://schemas.microsoft.com/office/drawing/2014/main" id="{8FDC485A-7C44-CA5C-E054-DE108CE44A96}"/>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2" name="Freeform 55">
              <a:extLst>
                <a:ext uri="{FF2B5EF4-FFF2-40B4-BE49-F238E27FC236}">
                  <a16:creationId xmlns:a16="http://schemas.microsoft.com/office/drawing/2014/main" id="{777AC1EE-C8D9-79BF-4C0E-CF33CB3CB0FB}"/>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3" name="AutoShape 56">
              <a:extLst>
                <a:ext uri="{FF2B5EF4-FFF2-40B4-BE49-F238E27FC236}">
                  <a16:creationId xmlns:a16="http://schemas.microsoft.com/office/drawing/2014/main" id="{31774E28-2C1D-E27B-DDB4-090E313B9016}"/>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9654" name="Rectangle 57">
              <a:extLst>
                <a:ext uri="{FF2B5EF4-FFF2-40B4-BE49-F238E27FC236}">
                  <a16:creationId xmlns:a16="http://schemas.microsoft.com/office/drawing/2014/main" id="{704F6FAD-2F80-AE61-EC49-184F9BDBABF8}"/>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9655" name="Line 58">
              <a:extLst>
                <a:ext uri="{FF2B5EF4-FFF2-40B4-BE49-F238E27FC236}">
                  <a16:creationId xmlns:a16="http://schemas.microsoft.com/office/drawing/2014/main" id="{E34C1694-FCEE-1C8B-E81E-F0E994A742E5}"/>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6" name="Line 59">
              <a:extLst>
                <a:ext uri="{FF2B5EF4-FFF2-40B4-BE49-F238E27FC236}">
                  <a16:creationId xmlns:a16="http://schemas.microsoft.com/office/drawing/2014/main" id="{EF049C38-A5E9-D916-1C7D-A1C6DCCDDB48}"/>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7" name="Rectangle 60">
              <a:extLst>
                <a:ext uri="{FF2B5EF4-FFF2-40B4-BE49-F238E27FC236}">
                  <a16:creationId xmlns:a16="http://schemas.microsoft.com/office/drawing/2014/main" id="{B75B1F69-A7C7-1636-C897-B94A107ADAF3}"/>
                </a:ext>
              </a:extLst>
            </p:cNvPr>
            <p:cNvSpPr>
              <a:spLocks noChangeArrowheads="1"/>
            </p:cNvSpPr>
            <p:nvPr/>
          </p:nvSpPr>
          <p:spPr bwMode="auto">
            <a:xfrm>
              <a:off x="3544" y="2589"/>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endParaRPr lang="en-US" altLang="en-US" sz="900" b="1">
                <a:solidFill>
                  <a:srgbClr val="000000"/>
                </a:solidFill>
                <a:latin typeface="Chicago" charset="0"/>
              </a:endParaRPr>
            </a:p>
          </p:txBody>
        </p:sp>
        <p:sp>
          <p:nvSpPr>
            <p:cNvPr id="69658" name="Line 61">
              <a:extLst>
                <a:ext uri="{FF2B5EF4-FFF2-40B4-BE49-F238E27FC236}">
                  <a16:creationId xmlns:a16="http://schemas.microsoft.com/office/drawing/2014/main" id="{90E99B61-B6F3-CC44-3DCB-DD96B5E09473}"/>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9" name="Line 62">
              <a:extLst>
                <a:ext uri="{FF2B5EF4-FFF2-40B4-BE49-F238E27FC236}">
                  <a16:creationId xmlns:a16="http://schemas.microsoft.com/office/drawing/2014/main" id="{7305BCD0-39DA-5A39-A97E-925AEA276953}"/>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60" name="Rectangle 63">
              <a:extLst>
                <a:ext uri="{FF2B5EF4-FFF2-40B4-BE49-F238E27FC236}">
                  <a16:creationId xmlns:a16="http://schemas.microsoft.com/office/drawing/2014/main" id="{9B72D079-D21E-6777-3011-4B7D454828A3}"/>
                </a:ext>
              </a:extLst>
            </p:cNvPr>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69661" name="Rectangle 64">
              <a:extLst>
                <a:ext uri="{FF2B5EF4-FFF2-40B4-BE49-F238E27FC236}">
                  <a16:creationId xmlns:a16="http://schemas.microsoft.com/office/drawing/2014/main" id="{9147745F-BCF2-C7E9-45FB-E8FCE2029858}"/>
                </a:ext>
              </a:extLst>
            </p:cNvPr>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69662" name="Rectangle 65">
              <a:extLst>
                <a:ext uri="{FF2B5EF4-FFF2-40B4-BE49-F238E27FC236}">
                  <a16:creationId xmlns:a16="http://schemas.microsoft.com/office/drawing/2014/main" id="{5C43C56C-026D-B0D5-C21D-EAD0E572C98F}"/>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69663" name="Rectangle 66">
              <a:extLst>
                <a:ext uri="{FF2B5EF4-FFF2-40B4-BE49-F238E27FC236}">
                  <a16:creationId xmlns:a16="http://schemas.microsoft.com/office/drawing/2014/main" id="{A9EC498A-BE52-4E2D-CF09-B3C75BC60818}"/>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9664" name="Rectangle 67">
              <a:extLst>
                <a:ext uri="{FF2B5EF4-FFF2-40B4-BE49-F238E27FC236}">
                  <a16:creationId xmlns:a16="http://schemas.microsoft.com/office/drawing/2014/main" id="{5C5FA8A5-20D7-ABAE-7243-25E7199AFBE8}"/>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9665" name="Rectangle 68">
              <a:extLst>
                <a:ext uri="{FF2B5EF4-FFF2-40B4-BE49-F238E27FC236}">
                  <a16:creationId xmlns:a16="http://schemas.microsoft.com/office/drawing/2014/main" id="{59088EFC-E841-9FD7-CE4C-4C8507168C76}"/>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800" b="1">
                <a:solidFill>
                  <a:srgbClr val="000000"/>
                </a:solidFill>
                <a:latin typeface="Helvetica" pitchFamily="2" charset="0"/>
              </a:endParaRPr>
            </a:p>
          </p:txBody>
        </p:sp>
      </p:grpSp>
      <p:sp>
        <p:nvSpPr>
          <p:cNvPr id="627764" name="Oval 52">
            <a:extLst>
              <a:ext uri="{FF2B5EF4-FFF2-40B4-BE49-F238E27FC236}">
                <a16:creationId xmlns:a16="http://schemas.microsoft.com/office/drawing/2014/main" id="{24B35B8F-4FF2-DFC8-1741-4D66DAE2BC9B}"/>
              </a:ext>
            </a:extLst>
          </p:cNvPr>
          <p:cNvSpPr>
            <a:spLocks noChangeArrowheads="1"/>
          </p:cNvSpPr>
          <p:nvPr/>
        </p:nvSpPr>
        <p:spPr bwMode="auto">
          <a:xfrm>
            <a:off x="7226300"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627763"/>
                                        </p:tgtEl>
                                        <p:attrNameLst>
                                          <p:attrName>style.visibility</p:attrName>
                                        </p:attrNameLst>
                                      </p:cBhvr>
                                      <p:to>
                                        <p:strVal val="visible"/>
                                      </p:to>
                                    </p:set>
                                    <p:animEffect transition="in" filter="dissolve">
                                      <p:cBhvr>
                                        <p:cTn id="7" dur="500"/>
                                        <p:tgtEl>
                                          <p:spTgt spid="627763"/>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627764"/>
                                        </p:tgtEl>
                                        <p:attrNameLst>
                                          <p:attrName>style.visibility</p:attrName>
                                        </p:attrNameLst>
                                      </p:cBhvr>
                                      <p:to>
                                        <p:strVal val="visible"/>
                                      </p:to>
                                    </p:set>
                                    <p:animEffect transition="in" filter="dissolve">
                                      <p:cBhvr>
                                        <p:cTn id="11" dur="500"/>
                                        <p:tgtEl>
                                          <p:spTgt spid="627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63" grpId="0" animBg="1"/>
      <p:bldP spid="62776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a:extLst>
              <a:ext uri="{FF2B5EF4-FFF2-40B4-BE49-F238E27FC236}">
                <a16:creationId xmlns:a16="http://schemas.microsoft.com/office/drawing/2014/main" id="{D8B48EB4-DF45-52E2-5894-B584103D0546}"/>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5139" name="Rectangle 3">
            <a:extLst>
              <a:ext uri="{FF2B5EF4-FFF2-40B4-BE49-F238E27FC236}">
                <a16:creationId xmlns:a16="http://schemas.microsoft.com/office/drawing/2014/main" id="{A427EE12-83FB-46EB-BB37-020D85F018A3}"/>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0660" name="Rectangle 4">
            <a:extLst>
              <a:ext uri="{FF2B5EF4-FFF2-40B4-BE49-F238E27FC236}">
                <a16:creationId xmlns:a16="http://schemas.microsoft.com/office/drawing/2014/main" id="{F94AA106-D700-F081-8702-2CDE6C64E4EB}"/>
              </a:ext>
            </a:extLst>
          </p:cNvPr>
          <p:cNvSpPr>
            <a:spLocks noChangeArrowheads="1"/>
          </p:cNvSpPr>
          <p:nvPr/>
        </p:nvSpPr>
        <p:spPr bwMode="auto">
          <a:xfrm>
            <a:off x="3084513" y="996950"/>
            <a:ext cx="14573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accent2"/>
                </a:solidFill>
                <a:latin typeface="Kerala" pitchFamily="2" charset="0"/>
              </a:rPr>
              <a:t>dÉÕÞØµÞÜ¢</a:t>
            </a:r>
            <a:endParaRPr lang="en-US" altLang="en-US" b="1">
              <a:solidFill>
                <a:schemeClr val="accent2"/>
              </a:solidFill>
              <a:latin typeface="Times" panose="02020603050405020304" pitchFamily="18" charset="0"/>
            </a:endParaRPr>
          </a:p>
        </p:txBody>
      </p:sp>
      <p:sp>
        <p:nvSpPr>
          <p:cNvPr id="475141" name="Rectangle 5">
            <a:extLst>
              <a:ext uri="{FF2B5EF4-FFF2-40B4-BE49-F238E27FC236}">
                <a16:creationId xmlns:a16="http://schemas.microsoft.com/office/drawing/2014/main" id="{584C9C4A-34B0-4FB0-D16C-2B2CE2480F21}"/>
              </a:ext>
            </a:extLst>
          </p:cNvPr>
          <p:cNvSpPr>
            <a:spLocks noChangeArrowheads="1"/>
          </p:cNvSpPr>
          <p:nvPr/>
        </p:nvSpPr>
        <p:spPr bwMode="auto">
          <a:xfrm>
            <a:off x="3630613" y="1844675"/>
            <a:ext cx="2068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rgbClr val="000000"/>
                </a:solidFill>
                <a:latin typeface="Helvetica" pitchFamily="2" charset="0"/>
              </a:rPr>
              <a:t>70 </a:t>
            </a:r>
            <a:r>
              <a:rPr lang="en-US" altLang="en-US" sz="2800">
                <a:solidFill>
                  <a:srgbClr val="000000"/>
                </a:solidFill>
                <a:latin typeface="Kerala" pitchFamily="2" charset="0"/>
              </a:rPr>
              <a:t>ÕV×BZ</a:t>
            </a:r>
          </a:p>
        </p:txBody>
      </p:sp>
      <p:sp>
        <p:nvSpPr>
          <p:cNvPr id="475142" name="Rectangle 6">
            <a:extLst>
              <a:ext uri="{FF2B5EF4-FFF2-40B4-BE49-F238E27FC236}">
                <a16:creationId xmlns:a16="http://schemas.microsoft.com/office/drawing/2014/main" id="{A0201BD6-B8E6-5B2E-B1C5-3F13FE814C5A}"/>
              </a:ext>
            </a:extLst>
          </p:cNvPr>
          <p:cNvSpPr>
            <a:spLocks noChangeArrowheads="1"/>
          </p:cNvSpPr>
          <p:nvPr/>
        </p:nvSpPr>
        <p:spPr bwMode="auto">
          <a:xfrm>
            <a:off x="3257550" y="2317750"/>
            <a:ext cx="26638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3  </a:t>
            </a:r>
            <a:r>
              <a:rPr lang="en-US" altLang="en-US" sz="2800">
                <a:solidFill>
                  <a:schemeClr val="bg2"/>
                </a:solidFill>
                <a:latin typeface="Kerala" pitchFamily="2" charset="0"/>
              </a:rPr>
              <a:t>Î¿A ÏÞdÄµZ</a:t>
            </a:r>
            <a:endParaRPr lang="en-US" altLang="en-US" sz="2800" b="1">
              <a:solidFill>
                <a:schemeClr val="bg2"/>
              </a:solidFill>
              <a:latin typeface="Times" panose="02020603050405020304" pitchFamily="18" charset="0"/>
            </a:endParaRPr>
          </a:p>
        </p:txBody>
      </p:sp>
      <p:sp>
        <p:nvSpPr>
          <p:cNvPr id="70663" name="Rectangle 7">
            <a:extLst>
              <a:ext uri="{FF2B5EF4-FFF2-40B4-BE49-F238E27FC236}">
                <a16:creationId xmlns:a16="http://schemas.microsoft.com/office/drawing/2014/main" id="{E331CA84-1ADA-342A-A68E-46A308992F01}"/>
              </a:ext>
            </a:extLst>
          </p:cNvPr>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0664" name="Rectangle 8">
            <a:extLst>
              <a:ext uri="{FF2B5EF4-FFF2-40B4-BE49-F238E27FC236}">
                <a16:creationId xmlns:a16="http://schemas.microsoft.com/office/drawing/2014/main" id="{4599748D-835A-69B7-C09A-3172F819714A}"/>
              </a:ext>
            </a:extLst>
          </p:cNvPr>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5145" name="Oval 9">
            <a:extLst>
              <a:ext uri="{FF2B5EF4-FFF2-40B4-BE49-F238E27FC236}">
                <a16:creationId xmlns:a16="http://schemas.microsoft.com/office/drawing/2014/main" id="{05FE437F-1DA1-13EE-E241-D2FCC305AE85}"/>
              </a:ext>
            </a:extLst>
          </p:cNvPr>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0666" name="Freeform 10">
            <a:extLst>
              <a:ext uri="{FF2B5EF4-FFF2-40B4-BE49-F238E27FC236}">
                <a16:creationId xmlns:a16="http://schemas.microsoft.com/office/drawing/2014/main" id="{034593DB-2D02-F6C8-5D21-41751CCE8992}"/>
              </a:ext>
            </a:extLst>
          </p:cNvPr>
          <p:cNvSpPr>
            <a:spLocks/>
          </p:cNvSpPr>
          <p:nvPr/>
        </p:nvSpPr>
        <p:spPr bwMode="auto">
          <a:xfrm>
            <a:off x="1720850" y="25908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5147" name="Rectangle 11">
            <a:extLst>
              <a:ext uri="{FF2B5EF4-FFF2-40B4-BE49-F238E27FC236}">
                <a16:creationId xmlns:a16="http://schemas.microsoft.com/office/drawing/2014/main" id="{D24E4DF6-A213-3FFC-31DD-6FB3921B544D}"/>
              </a:ext>
            </a:extLst>
          </p:cNvPr>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R </a:t>
            </a:r>
            <a:r>
              <a:rPr lang="en-US" sz="6000">
                <a:solidFill>
                  <a:srgbClr val="51DC00"/>
                </a:solidFill>
                <a:latin typeface="Times" charset="0"/>
                <a:ea typeface="+mn-ea"/>
              </a:rPr>
              <a:t>C</a:t>
            </a:r>
          </a:p>
        </p:txBody>
      </p:sp>
      <p:sp>
        <p:nvSpPr>
          <p:cNvPr id="70668" name="Rectangle 13">
            <a:extLst>
              <a:ext uri="{FF2B5EF4-FFF2-40B4-BE49-F238E27FC236}">
                <a16:creationId xmlns:a16="http://schemas.microsoft.com/office/drawing/2014/main" id="{FB4B35EF-09CC-8CBE-A386-CECD00803593}"/>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0669" name="Line 14">
            <a:extLst>
              <a:ext uri="{FF2B5EF4-FFF2-40B4-BE49-F238E27FC236}">
                <a16:creationId xmlns:a16="http://schemas.microsoft.com/office/drawing/2014/main" id="{586F599D-FB1A-D6CF-C34F-462E6E503B53}"/>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0" name="Line 15">
            <a:extLst>
              <a:ext uri="{FF2B5EF4-FFF2-40B4-BE49-F238E27FC236}">
                <a16:creationId xmlns:a16="http://schemas.microsoft.com/office/drawing/2014/main" id="{D28D50B0-558C-FAED-9DF2-BFA9AAF19B73}"/>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1" name="Line 16">
            <a:extLst>
              <a:ext uri="{FF2B5EF4-FFF2-40B4-BE49-F238E27FC236}">
                <a16:creationId xmlns:a16="http://schemas.microsoft.com/office/drawing/2014/main" id="{9AC7D26A-7288-6E33-A6FD-D344360A5004}"/>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2" name="Line 17">
            <a:extLst>
              <a:ext uri="{FF2B5EF4-FFF2-40B4-BE49-F238E27FC236}">
                <a16:creationId xmlns:a16="http://schemas.microsoft.com/office/drawing/2014/main" id="{172B510E-22C2-9C95-512A-9AF16164F248}"/>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54" name="Rectangle 18">
            <a:extLst>
              <a:ext uri="{FF2B5EF4-FFF2-40B4-BE49-F238E27FC236}">
                <a16:creationId xmlns:a16="http://schemas.microsoft.com/office/drawing/2014/main" id="{56577C08-4B7F-B3C2-098B-AB5EDED15F26}"/>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75155" name="Line 19">
            <a:extLst>
              <a:ext uri="{FF2B5EF4-FFF2-40B4-BE49-F238E27FC236}">
                <a16:creationId xmlns:a16="http://schemas.microsoft.com/office/drawing/2014/main" id="{53AF31CA-7A26-49CC-D629-2D194AE44EF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5170" name="Rectangle 34">
            <a:extLst>
              <a:ext uri="{FF2B5EF4-FFF2-40B4-BE49-F238E27FC236}">
                <a16:creationId xmlns:a16="http://schemas.microsoft.com/office/drawing/2014/main" id="{D8A95425-1B64-3382-7F50-32D45486CF00}"/>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475172" name="Text Box 36">
            <a:extLst>
              <a:ext uri="{FF2B5EF4-FFF2-40B4-BE49-F238E27FC236}">
                <a16:creationId xmlns:a16="http://schemas.microsoft.com/office/drawing/2014/main" id="{F61172FB-F595-73C3-661A-E873A41B3890}"/>
              </a:ext>
            </a:extLst>
          </p:cNvPr>
          <p:cNvSpPr txBox="1">
            <a:spLocks noChangeArrowheads="1"/>
          </p:cNvSpPr>
          <p:nvPr/>
        </p:nvSpPr>
        <p:spPr bwMode="auto">
          <a:xfrm>
            <a:off x="1739900" y="-34925"/>
            <a:ext cx="595788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chemeClr val="tx1"/>
                </a:solidFill>
                <a:latin typeface="Kerala" panose="020B0604020202020204" pitchFamily="2" charset="0"/>
              </a:rPr>
              <a:t>Ïßæø</a:t>
            </a:r>
            <a:r>
              <a:rPr lang="en-US" altLang="en-US" sz="1600" b="1">
                <a:solidFill>
                  <a:schemeClr val="tx1"/>
                </a:solidFill>
              </a:rPr>
              <a:t>. 29:10; </a:t>
            </a:r>
            <a:r>
              <a:rPr lang="en-US" altLang="en-US">
                <a:solidFill>
                  <a:schemeClr val="tx1"/>
                </a:solidFill>
                <a:latin typeface="Kerala" panose="020B0604020202020204" pitchFamily="2" charset="0"/>
              </a:rPr>
              <a:t>®dØÞ</a:t>
            </a:r>
            <a:r>
              <a:rPr lang="en-US" altLang="en-US" sz="1600">
                <a:solidFill>
                  <a:schemeClr val="tx1"/>
                </a:solidFill>
                <a:latin typeface="Kerala" panose="020B0604020202020204" pitchFamily="2" charset="0"/>
              </a:rPr>
              <a:t> </a:t>
            </a:r>
            <a:r>
              <a:rPr lang="en-US" altLang="en-US" sz="1600" b="1">
                <a:solidFill>
                  <a:schemeClr val="tx1"/>
                </a:solidFill>
              </a:rPr>
              <a:t>3:8; </a:t>
            </a:r>
            <a:r>
              <a:rPr lang="en-US" altLang="en-US">
                <a:solidFill>
                  <a:schemeClr val="tx1"/>
                </a:solidFill>
                <a:latin typeface="Kerala" panose="020B0604020202020204" pitchFamily="2" charset="0"/>
              </a:rPr>
              <a:t>æÈæÙ</a:t>
            </a:r>
            <a:r>
              <a:rPr lang="en-US" altLang="en-US" sz="1600" b="1">
                <a:solidFill>
                  <a:schemeClr val="tx1"/>
                </a:solidFill>
              </a:rPr>
              <a:t>. 2:5-6</a:t>
            </a:r>
          </a:p>
        </p:txBody>
      </p:sp>
      <p:grpSp>
        <p:nvGrpSpPr>
          <p:cNvPr id="70677" name="Group 79">
            <a:extLst>
              <a:ext uri="{FF2B5EF4-FFF2-40B4-BE49-F238E27FC236}">
                <a16:creationId xmlns:a16="http://schemas.microsoft.com/office/drawing/2014/main" id="{FC16367B-28D8-4084-56A7-6BCDE369F341}"/>
              </a:ext>
            </a:extLst>
          </p:cNvPr>
          <p:cNvGrpSpPr>
            <a:grpSpLocks/>
          </p:cNvGrpSpPr>
          <p:nvPr/>
        </p:nvGrpSpPr>
        <p:grpSpPr bwMode="auto">
          <a:xfrm>
            <a:off x="7943850" y="3435350"/>
            <a:ext cx="1287463" cy="1098550"/>
            <a:chOff x="3544" y="2589"/>
            <a:chExt cx="811" cy="692"/>
          </a:xfrm>
        </p:grpSpPr>
        <p:sp>
          <p:nvSpPr>
            <p:cNvPr id="70688" name="Freeform 80">
              <a:extLst>
                <a:ext uri="{FF2B5EF4-FFF2-40B4-BE49-F238E27FC236}">
                  <a16:creationId xmlns:a16="http://schemas.microsoft.com/office/drawing/2014/main" id="{B8D0542E-B531-439B-E5AF-B286AB1BFFB5}"/>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0689" name="Freeform 81">
              <a:extLst>
                <a:ext uri="{FF2B5EF4-FFF2-40B4-BE49-F238E27FC236}">
                  <a16:creationId xmlns:a16="http://schemas.microsoft.com/office/drawing/2014/main" id="{EBAF78C8-92C2-AE10-A541-806DA837E817}"/>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0690" name="AutoShape 82">
              <a:extLst>
                <a:ext uri="{FF2B5EF4-FFF2-40B4-BE49-F238E27FC236}">
                  <a16:creationId xmlns:a16="http://schemas.microsoft.com/office/drawing/2014/main" id="{40106627-390F-2F45-5BF3-CCC06C6B39EC}"/>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0691" name="Rectangle 83">
              <a:extLst>
                <a:ext uri="{FF2B5EF4-FFF2-40B4-BE49-F238E27FC236}">
                  <a16:creationId xmlns:a16="http://schemas.microsoft.com/office/drawing/2014/main" id="{6B7BD92E-127D-D9E6-C4CE-E954F573D331}"/>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0692" name="Line 84">
              <a:extLst>
                <a:ext uri="{FF2B5EF4-FFF2-40B4-BE49-F238E27FC236}">
                  <a16:creationId xmlns:a16="http://schemas.microsoft.com/office/drawing/2014/main" id="{6D926AFC-7330-8E0F-6F35-4C920316CCFC}"/>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3" name="Line 85">
              <a:extLst>
                <a:ext uri="{FF2B5EF4-FFF2-40B4-BE49-F238E27FC236}">
                  <a16:creationId xmlns:a16="http://schemas.microsoft.com/office/drawing/2014/main" id="{A91775F8-6BC0-3D3F-CAFF-46BEB1ACE05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4" name="Rectangle 86">
              <a:extLst>
                <a:ext uri="{FF2B5EF4-FFF2-40B4-BE49-F238E27FC236}">
                  <a16:creationId xmlns:a16="http://schemas.microsoft.com/office/drawing/2014/main" id="{2A87EABA-E918-1D6B-BC5F-2BCBE22209B7}"/>
                </a:ext>
              </a:extLst>
            </p:cNvPr>
            <p:cNvSpPr>
              <a:spLocks noChangeArrowheads="1"/>
            </p:cNvSpPr>
            <p:nvPr/>
          </p:nvSpPr>
          <p:spPr bwMode="auto">
            <a:xfrm>
              <a:off x="3544" y="2589"/>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endParaRPr lang="en-US" altLang="en-US" sz="900" b="1">
                <a:solidFill>
                  <a:srgbClr val="000000"/>
                </a:solidFill>
                <a:latin typeface="Chicago" charset="0"/>
              </a:endParaRPr>
            </a:p>
          </p:txBody>
        </p:sp>
        <p:sp>
          <p:nvSpPr>
            <p:cNvPr id="70695" name="Line 87">
              <a:extLst>
                <a:ext uri="{FF2B5EF4-FFF2-40B4-BE49-F238E27FC236}">
                  <a16:creationId xmlns:a16="http://schemas.microsoft.com/office/drawing/2014/main" id="{C9B8AEF6-9F00-F9E7-763B-2CEADE474B15}"/>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6" name="Line 88">
              <a:extLst>
                <a:ext uri="{FF2B5EF4-FFF2-40B4-BE49-F238E27FC236}">
                  <a16:creationId xmlns:a16="http://schemas.microsoft.com/office/drawing/2014/main" id="{F224D9C6-26CD-F83E-9E74-BACCACAC8801}"/>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7" name="Rectangle 89">
              <a:extLst>
                <a:ext uri="{FF2B5EF4-FFF2-40B4-BE49-F238E27FC236}">
                  <a16:creationId xmlns:a16="http://schemas.microsoft.com/office/drawing/2014/main" id="{5642D784-858E-73FF-9BE7-F9D7D02DFC88}"/>
                </a:ext>
              </a:extLst>
            </p:cNvPr>
            <p:cNvSpPr>
              <a:spLocks noChangeArrowheads="1"/>
            </p:cNvSpPr>
            <p:nvPr/>
          </p:nvSpPr>
          <p:spPr bwMode="auto">
            <a:xfrm>
              <a:off x="3665" y="2752"/>
              <a:ext cx="5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70 </a:t>
              </a:r>
              <a:r>
                <a:rPr lang="en-US" altLang="en-US" sz="1000">
                  <a:solidFill>
                    <a:srgbClr val="000000"/>
                  </a:solidFill>
                  <a:latin typeface="Kerala" pitchFamily="2" charset="0"/>
                </a:rPr>
                <a:t>ÕV×BZ</a:t>
              </a:r>
            </a:p>
          </p:txBody>
        </p:sp>
        <p:sp>
          <p:nvSpPr>
            <p:cNvPr id="70698" name="Rectangle 90">
              <a:extLst>
                <a:ext uri="{FF2B5EF4-FFF2-40B4-BE49-F238E27FC236}">
                  <a16:creationId xmlns:a16="http://schemas.microsoft.com/office/drawing/2014/main" id="{4654CDBA-E4A9-AE3E-ACCB-F631ECB2E809}"/>
                </a:ext>
              </a:extLst>
            </p:cNvPr>
            <p:cNvSpPr>
              <a:spLocks noChangeArrowheads="1"/>
            </p:cNvSpPr>
            <p:nvPr/>
          </p:nvSpPr>
          <p:spPr bwMode="auto">
            <a:xfrm>
              <a:off x="3695" y="2864"/>
              <a:ext cx="66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 </a:t>
              </a:r>
              <a:r>
                <a:rPr lang="en-US" altLang="en-US" sz="1000">
                  <a:solidFill>
                    <a:srgbClr val="000000"/>
                  </a:solidFill>
                  <a:latin typeface="Kerala" pitchFamily="2" charset="0"/>
                </a:rPr>
                <a:t>Î¿A ÏÞdÄµZ</a:t>
              </a:r>
              <a:endParaRPr lang="en-US" altLang="en-US" sz="1000" b="1">
                <a:solidFill>
                  <a:srgbClr val="000000"/>
                </a:solidFill>
                <a:latin typeface="Helvetica" pitchFamily="2" charset="0"/>
              </a:endParaRPr>
            </a:p>
          </p:txBody>
        </p:sp>
        <p:sp>
          <p:nvSpPr>
            <p:cNvPr id="70699" name="Rectangle 91">
              <a:extLst>
                <a:ext uri="{FF2B5EF4-FFF2-40B4-BE49-F238E27FC236}">
                  <a16:creationId xmlns:a16="http://schemas.microsoft.com/office/drawing/2014/main" id="{094C95B8-4BA1-9271-8452-F2B61BF95AAA}"/>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70700" name="Rectangle 92">
              <a:extLst>
                <a:ext uri="{FF2B5EF4-FFF2-40B4-BE49-F238E27FC236}">
                  <a16:creationId xmlns:a16="http://schemas.microsoft.com/office/drawing/2014/main" id="{05839A14-85AE-E618-63EB-0AA77C62A287}"/>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0701" name="Rectangle 93">
              <a:extLst>
                <a:ext uri="{FF2B5EF4-FFF2-40B4-BE49-F238E27FC236}">
                  <a16:creationId xmlns:a16="http://schemas.microsoft.com/office/drawing/2014/main" id="{2BD1F356-88EB-615F-AC93-0D22422C13D9}"/>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0702" name="Rectangle 94">
              <a:extLst>
                <a:ext uri="{FF2B5EF4-FFF2-40B4-BE49-F238E27FC236}">
                  <a16:creationId xmlns:a16="http://schemas.microsoft.com/office/drawing/2014/main" id="{EA3F9404-72CF-01B2-7779-1BC5E453213D}"/>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800" b="1">
                <a:solidFill>
                  <a:srgbClr val="000000"/>
                </a:solidFill>
                <a:latin typeface="Helvetica" pitchFamily="2" charset="0"/>
              </a:endParaRPr>
            </a:p>
          </p:txBody>
        </p:sp>
      </p:grpSp>
      <p:sp>
        <p:nvSpPr>
          <p:cNvPr id="70678" name="Text Box 95">
            <a:extLst>
              <a:ext uri="{FF2B5EF4-FFF2-40B4-BE49-F238E27FC236}">
                <a16:creationId xmlns:a16="http://schemas.microsoft.com/office/drawing/2014/main" id="{462230B2-68A9-8F11-C1EF-FC5EA8A1469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70679" name="Text Box 96">
            <a:extLst>
              <a:ext uri="{FF2B5EF4-FFF2-40B4-BE49-F238E27FC236}">
                <a16:creationId xmlns:a16="http://schemas.microsoft.com/office/drawing/2014/main" id="{31C401D1-A15D-BE81-E644-445955F70DC0}"/>
              </a:ext>
            </a:extLst>
          </p:cNvPr>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3</a:t>
            </a:r>
            <a:endParaRPr lang="en-US" altLang="en-US">
              <a:solidFill>
                <a:srgbClr val="FFA27C"/>
              </a:solidFill>
              <a:latin typeface="B VAG Rounded Bold" charset="0"/>
            </a:endParaRPr>
          </a:p>
        </p:txBody>
      </p:sp>
      <p:sp>
        <p:nvSpPr>
          <p:cNvPr id="475239" name="Rectangle 103">
            <a:extLst>
              <a:ext uri="{FF2B5EF4-FFF2-40B4-BE49-F238E27FC236}">
                <a16:creationId xmlns:a16="http://schemas.microsoft.com/office/drawing/2014/main" id="{11657A72-887C-2657-32C5-8A5FB70DFDE5}"/>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61</a:t>
            </a:r>
          </a:p>
        </p:txBody>
      </p:sp>
      <p:sp>
        <p:nvSpPr>
          <p:cNvPr id="70681" name="Text Box 104">
            <a:extLst>
              <a:ext uri="{FF2B5EF4-FFF2-40B4-BE49-F238E27FC236}">
                <a16:creationId xmlns:a16="http://schemas.microsoft.com/office/drawing/2014/main" id="{7D21D57D-0400-0214-2A48-566551E56D4B}"/>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grpSp>
        <p:nvGrpSpPr>
          <p:cNvPr id="3" name="Group 107">
            <a:extLst>
              <a:ext uri="{FF2B5EF4-FFF2-40B4-BE49-F238E27FC236}">
                <a16:creationId xmlns:a16="http://schemas.microsoft.com/office/drawing/2014/main" id="{C7F43A8A-803A-10AE-486A-59DA1435DAC4}"/>
              </a:ext>
            </a:extLst>
          </p:cNvPr>
          <p:cNvGrpSpPr>
            <a:grpSpLocks/>
          </p:cNvGrpSpPr>
          <p:nvPr/>
        </p:nvGrpSpPr>
        <p:grpSpPr bwMode="auto">
          <a:xfrm>
            <a:off x="2408238" y="4070350"/>
            <a:ext cx="5386387" cy="1120775"/>
            <a:chOff x="1517" y="2564"/>
            <a:chExt cx="3393" cy="706"/>
          </a:xfrm>
        </p:grpSpPr>
        <p:sp>
          <p:nvSpPr>
            <p:cNvPr id="70686" name="Text Box 102">
              <a:extLst>
                <a:ext uri="{FF2B5EF4-FFF2-40B4-BE49-F238E27FC236}">
                  <a16:creationId xmlns:a16="http://schemas.microsoft.com/office/drawing/2014/main" id="{6D550854-514A-716D-8FEE-1929A6047831}"/>
                </a:ext>
              </a:extLst>
            </p:cNvPr>
            <p:cNvSpPr txBox="1">
              <a:spLocks noChangeArrowheads="1"/>
            </p:cNvSpPr>
            <p:nvPr/>
          </p:nvSpPr>
          <p:spPr bwMode="auto">
            <a:xfrm>
              <a:off x="1517" y="2578"/>
              <a:ext cx="3393"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ja-JP" altLang="en-US" sz="6600" i="1">
                  <a:solidFill>
                    <a:schemeClr val="bg2"/>
                  </a:solidFill>
                  <a:latin typeface="Kosher-Normal" charset="0"/>
                </a:rPr>
                <a:t>“</a:t>
              </a:r>
              <a:r>
                <a:rPr lang="en-US" altLang="ja-JP" sz="6600">
                  <a:solidFill>
                    <a:schemeClr val="bg2"/>
                  </a:solidFill>
                  <a:latin typeface="Kerala" pitchFamily="2" charset="0"/>
                </a:rPr>
                <a:t>æÏÙâÆV</a:t>
              </a:r>
              <a:r>
                <a:rPr lang="ja-JP" altLang="en-US" sz="6600" i="1">
                  <a:solidFill>
                    <a:schemeClr val="bg2"/>
                  </a:solidFill>
                  <a:latin typeface="Kosher-Normal" charset="0"/>
                </a:rPr>
                <a:t>”</a:t>
              </a:r>
              <a:r>
                <a:rPr lang="en-US" altLang="ja-JP" sz="6600" i="1">
                  <a:solidFill>
                    <a:schemeClr val="bg2"/>
                  </a:solidFill>
                  <a:latin typeface="Kosher-Normal" charset="0"/>
                </a:rPr>
                <a:t>     </a:t>
              </a:r>
              <a:endParaRPr lang="en-US" altLang="en-US" sz="6600" i="1">
                <a:solidFill>
                  <a:schemeClr val="bg2"/>
                </a:solidFill>
                <a:latin typeface="Kosher-Normal" charset="0"/>
              </a:endParaRPr>
            </a:p>
          </p:txBody>
        </p:sp>
        <p:sp>
          <p:nvSpPr>
            <p:cNvPr id="70687" name="Text Box 105">
              <a:extLst>
                <a:ext uri="{FF2B5EF4-FFF2-40B4-BE49-F238E27FC236}">
                  <a16:creationId xmlns:a16="http://schemas.microsoft.com/office/drawing/2014/main" id="{B5BAEE46-1611-E4C0-CE56-D46644CE3035}"/>
                </a:ext>
              </a:extLst>
            </p:cNvPr>
            <p:cNvSpPr txBox="1">
              <a:spLocks noChangeArrowheads="1"/>
            </p:cNvSpPr>
            <p:nvPr/>
          </p:nvSpPr>
          <p:spPr bwMode="auto">
            <a:xfrm>
              <a:off x="1584" y="2564"/>
              <a:ext cx="259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ja-JP" altLang="en-US" sz="6600" i="1">
                  <a:solidFill>
                    <a:srgbClr val="FCFC06"/>
                  </a:solidFill>
                  <a:latin typeface="Kosher-Normal" charset="0"/>
                </a:rPr>
                <a:t>“</a:t>
              </a:r>
              <a:r>
                <a:rPr lang="en-US" altLang="ja-JP" sz="6600">
                  <a:solidFill>
                    <a:srgbClr val="FCFC06"/>
                  </a:solidFill>
                  <a:latin typeface="Kerala" pitchFamily="2" charset="0"/>
                </a:rPr>
                <a:t>æÏÙâÆV</a:t>
              </a:r>
              <a:r>
                <a:rPr lang="ja-JP" altLang="en-US" sz="6600" i="1">
                  <a:solidFill>
                    <a:srgbClr val="FCFC06"/>
                  </a:solidFill>
                  <a:latin typeface="Kosher-Normal" charset="0"/>
                </a:rPr>
                <a:t>”</a:t>
              </a:r>
              <a:endParaRPr lang="en-US" altLang="en-US" sz="6600" i="1">
                <a:solidFill>
                  <a:srgbClr val="FCFC06"/>
                </a:solidFill>
                <a:latin typeface="Kosher-Normal" charset="0"/>
              </a:endParaRPr>
            </a:p>
          </p:txBody>
        </p:sp>
      </p:grpSp>
      <p:grpSp>
        <p:nvGrpSpPr>
          <p:cNvPr id="4" name="Group 108">
            <a:extLst>
              <a:ext uri="{FF2B5EF4-FFF2-40B4-BE49-F238E27FC236}">
                <a16:creationId xmlns:a16="http://schemas.microsoft.com/office/drawing/2014/main" id="{D6EAD3DE-0D7A-45D8-3158-23A2A27F1502}"/>
              </a:ext>
            </a:extLst>
          </p:cNvPr>
          <p:cNvGrpSpPr>
            <a:grpSpLocks/>
          </p:cNvGrpSpPr>
          <p:nvPr/>
        </p:nvGrpSpPr>
        <p:grpSpPr bwMode="auto">
          <a:xfrm>
            <a:off x="2165350" y="4879975"/>
            <a:ext cx="5811838" cy="1149350"/>
            <a:chOff x="1364" y="3074"/>
            <a:chExt cx="3661" cy="724"/>
          </a:xfrm>
        </p:grpSpPr>
        <p:sp>
          <p:nvSpPr>
            <p:cNvPr id="70684" name="Text Box 99">
              <a:extLst>
                <a:ext uri="{FF2B5EF4-FFF2-40B4-BE49-F238E27FC236}">
                  <a16:creationId xmlns:a16="http://schemas.microsoft.com/office/drawing/2014/main" id="{9B17707D-BFBC-5930-2B44-9E2A987A08AB}"/>
                </a:ext>
              </a:extLst>
            </p:cNvPr>
            <p:cNvSpPr txBox="1">
              <a:spLocks noChangeArrowheads="1"/>
            </p:cNvSpPr>
            <p:nvPr/>
          </p:nvSpPr>
          <p:spPr bwMode="auto">
            <a:xfrm>
              <a:off x="1364" y="3106"/>
              <a:ext cx="3661"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ja-JP" altLang="en-US" sz="6600" i="1">
                  <a:solidFill>
                    <a:schemeClr val="bg2"/>
                  </a:solidFill>
                  <a:latin typeface="Kosher-Normal" charset="0"/>
                </a:rPr>
                <a:t>“</a:t>
              </a:r>
              <a:r>
                <a:rPr lang="en-US" altLang="ja-JP" sz="6600">
                  <a:solidFill>
                    <a:schemeClr val="bg2"/>
                  </a:solidFill>
                  <a:latin typeface="Kerala" pitchFamily="2" charset="0"/>
                </a:rPr>
                <a:t>ØßÈç·Þ·í</a:t>
              </a:r>
              <a:r>
                <a:rPr lang="ja-JP" altLang="en-US" sz="6600" i="1">
                  <a:solidFill>
                    <a:schemeClr val="bg2"/>
                  </a:solidFill>
                  <a:latin typeface="Kosher-Normal" charset="0"/>
                </a:rPr>
                <a:t>”</a:t>
              </a:r>
              <a:r>
                <a:rPr lang="en-US" altLang="ja-JP" sz="6600" i="1">
                  <a:solidFill>
                    <a:schemeClr val="bg2"/>
                  </a:solidFill>
                  <a:latin typeface="Kosher-Normal" charset="0"/>
                </a:rPr>
                <a:t>      </a:t>
              </a:r>
              <a:endParaRPr lang="en-US" altLang="en-US" sz="6600" i="1">
                <a:solidFill>
                  <a:schemeClr val="bg2"/>
                </a:solidFill>
                <a:latin typeface="Kosher-Normal" charset="0"/>
              </a:endParaRPr>
            </a:p>
          </p:txBody>
        </p:sp>
        <p:sp>
          <p:nvSpPr>
            <p:cNvPr id="70685" name="Text Box 106">
              <a:extLst>
                <a:ext uri="{FF2B5EF4-FFF2-40B4-BE49-F238E27FC236}">
                  <a16:creationId xmlns:a16="http://schemas.microsoft.com/office/drawing/2014/main" id="{4E709EDA-E1A3-0FB4-87C4-3DF3E54FD0E6}"/>
                </a:ext>
              </a:extLst>
            </p:cNvPr>
            <p:cNvSpPr txBox="1">
              <a:spLocks noChangeArrowheads="1"/>
            </p:cNvSpPr>
            <p:nvPr/>
          </p:nvSpPr>
          <p:spPr bwMode="auto">
            <a:xfrm>
              <a:off x="1450" y="3074"/>
              <a:ext cx="2893"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ja-JP" altLang="en-US" sz="6600" i="1">
                  <a:solidFill>
                    <a:srgbClr val="FCFC06"/>
                  </a:solidFill>
                  <a:latin typeface="Kosher-Normal" charset="0"/>
                </a:rPr>
                <a:t>“</a:t>
              </a:r>
              <a:r>
                <a:rPr lang="en-US" altLang="ja-JP" sz="6600">
                  <a:solidFill>
                    <a:srgbClr val="FCFC06"/>
                  </a:solidFill>
                  <a:latin typeface="Kerala" pitchFamily="2" charset="0"/>
                </a:rPr>
                <a:t>ØßÈç·Þ·í</a:t>
              </a:r>
              <a:r>
                <a:rPr lang="ja-JP" altLang="en-US" sz="6600" i="1">
                  <a:solidFill>
                    <a:srgbClr val="FCFC06"/>
                  </a:solidFill>
                  <a:latin typeface="Kosher-Normal" charset="0"/>
                </a:rPr>
                <a:t>”</a:t>
              </a:r>
              <a:endParaRPr lang="en-US" altLang="en-US" sz="6600" i="1">
                <a:solidFill>
                  <a:srgbClr val="FCFC06"/>
                </a:solidFill>
                <a:latin typeface="Kosher-Normal" charset="0"/>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5141"/>
                                        </p:tgtEl>
                                        <p:attrNameLst>
                                          <p:attrName>style.visibility</p:attrName>
                                        </p:attrNameLst>
                                      </p:cBhvr>
                                      <p:to>
                                        <p:strVal val="visible"/>
                                      </p:to>
                                    </p:set>
                                    <p:anim calcmode="lin" valueType="num">
                                      <p:cBhvr>
                                        <p:cTn id="7" dur="500" fill="hold"/>
                                        <p:tgtEl>
                                          <p:spTgt spid="475141"/>
                                        </p:tgtEl>
                                        <p:attrNameLst>
                                          <p:attrName>ppt_x</p:attrName>
                                        </p:attrNameLst>
                                      </p:cBhvr>
                                      <p:tavLst>
                                        <p:tav tm="0">
                                          <p:val>
                                            <p:strVal val="#ppt_x-#ppt_w/2"/>
                                          </p:val>
                                        </p:tav>
                                        <p:tav tm="100000">
                                          <p:val>
                                            <p:strVal val="#ppt_x"/>
                                          </p:val>
                                        </p:tav>
                                      </p:tavLst>
                                    </p:anim>
                                    <p:anim calcmode="lin" valueType="num">
                                      <p:cBhvr>
                                        <p:cTn id="8" dur="500" fill="hold"/>
                                        <p:tgtEl>
                                          <p:spTgt spid="475141"/>
                                        </p:tgtEl>
                                        <p:attrNameLst>
                                          <p:attrName>ppt_y</p:attrName>
                                        </p:attrNameLst>
                                      </p:cBhvr>
                                      <p:tavLst>
                                        <p:tav tm="0">
                                          <p:val>
                                            <p:strVal val="#ppt_y"/>
                                          </p:val>
                                        </p:tav>
                                        <p:tav tm="100000">
                                          <p:val>
                                            <p:strVal val="#ppt_y"/>
                                          </p:val>
                                        </p:tav>
                                      </p:tavLst>
                                    </p:anim>
                                    <p:anim calcmode="lin" valueType="num">
                                      <p:cBhvr>
                                        <p:cTn id="9" dur="500" fill="hold"/>
                                        <p:tgtEl>
                                          <p:spTgt spid="475141"/>
                                        </p:tgtEl>
                                        <p:attrNameLst>
                                          <p:attrName>ppt_w</p:attrName>
                                        </p:attrNameLst>
                                      </p:cBhvr>
                                      <p:tavLst>
                                        <p:tav tm="0">
                                          <p:val>
                                            <p:fltVal val="0"/>
                                          </p:val>
                                        </p:tav>
                                        <p:tav tm="100000">
                                          <p:val>
                                            <p:strVal val="#ppt_w"/>
                                          </p:val>
                                        </p:tav>
                                      </p:tavLst>
                                    </p:anim>
                                    <p:anim calcmode="lin" valueType="num">
                                      <p:cBhvr>
                                        <p:cTn id="10" dur="500" fill="hold"/>
                                        <p:tgtEl>
                                          <p:spTgt spid="4751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75142"/>
                                        </p:tgtEl>
                                        <p:attrNameLst>
                                          <p:attrName>style.visibility</p:attrName>
                                        </p:attrNameLst>
                                      </p:cBhvr>
                                      <p:to>
                                        <p:strVal val="visible"/>
                                      </p:to>
                                    </p:set>
                                    <p:anim calcmode="lin" valueType="num">
                                      <p:cBhvr>
                                        <p:cTn id="15" dur="500" fill="hold"/>
                                        <p:tgtEl>
                                          <p:spTgt spid="475142"/>
                                        </p:tgtEl>
                                        <p:attrNameLst>
                                          <p:attrName>ppt_x</p:attrName>
                                        </p:attrNameLst>
                                      </p:cBhvr>
                                      <p:tavLst>
                                        <p:tav tm="0">
                                          <p:val>
                                            <p:strVal val="#ppt_x-#ppt_w/2"/>
                                          </p:val>
                                        </p:tav>
                                        <p:tav tm="100000">
                                          <p:val>
                                            <p:strVal val="#ppt_x"/>
                                          </p:val>
                                        </p:tav>
                                      </p:tavLst>
                                    </p:anim>
                                    <p:anim calcmode="lin" valueType="num">
                                      <p:cBhvr>
                                        <p:cTn id="16" dur="500" fill="hold"/>
                                        <p:tgtEl>
                                          <p:spTgt spid="475142"/>
                                        </p:tgtEl>
                                        <p:attrNameLst>
                                          <p:attrName>ppt_y</p:attrName>
                                        </p:attrNameLst>
                                      </p:cBhvr>
                                      <p:tavLst>
                                        <p:tav tm="0">
                                          <p:val>
                                            <p:strVal val="#ppt_y"/>
                                          </p:val>
                                        </p:tav>
                                        <p:tav tm="100000">
                                          <p:val>
                                            <p:strVal val="#ppt_y"/>
                                          </p:val>
                                        </p:tav>
                                      </p:tavLst>
                                    </p:anim>
                                    <p:anim calcmode="lin" valueType="num">
                                      <p:cBhvr>
                                        <p:cTn id="17" dur="500" fill="hold"/>
                                        <p:tgtEl>
                                          <p:spTgt spid="475142"/>
                                        </p:tgtEl>
                                        <p:attrNameLst>
                                          <p:attrName>ppt_w</p:attrName>
                                        </p:attrNameLst>
                                      </p:cBhvr>
                                      <p:tavLst>
                                        <p:tav tm="0">
                                          <p:val>
                                            <p:fltVal val="0"/>
                                          </p:val>
                                        </p:tav>
                                        <p:tav tm="100000">
                                          <p:val>
                                            <p:strVal val="#ppt_w"/>
                                          </p:val>
                                        </p:tav>
                                      </p:tavLst>
                                    </p:anim>
                                    <p:anim calcmode="lin" valueType="num">
                                      <p:cBhvr>
                                        <p:cTn id="18" dur="500" fill="hold"/>
                                        <p:tgtEl>
                                          <p:spTgt spid="47514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3"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autoUpdateAnimBg="0"/>
      <p:bldP spid="47514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9C3CE4E2-F9E0-DE20-C9FB-7700781F747C}"/>
              </a:ext>
            </a:extLst>
          </p:cNvPr>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pic>
        <p:nvPicPr>
          <p:cNvPr id="71683" name="Picture 3">
            <a:extLst>
              <a:ext uri="{FF2B5EF4-FFF2-40B4-BE49-F238E27FC236}">
                <a16:creationId xmlns:a16="http://schemas.microsoft.com/office/drawing/2014/main" id="{8105B414-9CE8-694D-0EB0-0324FEE1D8D0}"/>
              </a:ext>
            </a:extLst>
          </p:cNvPr>
          <p:cNvPicPr>
            <a:picLocks noChangeArrowheads="1"/>
          </p:cNvPicPr>
          <p:nvPr/>
        </p:nvPicPr>
        <p:blipFill>
          <a:blip r:embed="rId2">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1684" name="Rectangle 4">
            <a:extLst>
              <a:ext uri="{FF2B5EF4-FFF2-40B4-BE49-F238E27FC236}">
                <a16:creationId xmlns:a16="http://schemas.microsoft.com/office/drawing/2014/main" id="{87CC23F8-05E3-3C7F-54B7-DC57AA84882D}"/>
              </a:ext>
            </a:extLst>
          </p:cNvPr>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685" name="Line 5">
            <a:extLst>
              <a:ext uri="{FF2B5EF4-FFF2-40B4-BE49-F238E27FC236}">
                <a16:creationId xmlns:a16="http://schemas.microsoft.com/office/drawing/2014/main" id="{CD432B39-BE95-F8FA-E68A-EB348C544BED}"/>
              </a:ext>
            </a:extLst>
          </p:cNvPr>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86" name="Rectangle 6">
            <a:extLst>
              <a:ext uri="{FF2B5EF4-FFF2-40B4-BE49-F238E27FC236}">
                <a16:creationId xmlns:a16="http://schemas.microsoft.com/office/drawing/2014/main" id="{BB83272B-C57A-1B16-EB59-CB5F3B4CD871}"/>
              </a:ext>
            </a:extLst>
          </p:cNvPr>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687" name="Rectangle 7">
            <a:extLst>
              <a:ext uri="{FF2B5EF4-FFF2-40B4-BE49-F238E27FC236}">
                <a16:creationId xmlns:a16="http://schemas.microsoft.com/office/drawing/2014/main" id="{8204FAF7-7CA5-6151-EBF4-3016707627B9}"/>
              </a:ext>
            </a:extLst>
          </p:cNvPr>
          <p:cNvSpPr>
            <a:spLocks noChangeArrowheads="1"/>
          </p:cNvSpPr>
          <p:nvPr/>
        </p:nvSpPr>
        <p:spPr bwMode="auto">
          <a:xfrm>
            <a:off x="3249613" y="5213350"/>
            <a:ext cx="37941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4000">
                <a:solidFill>
                  <a:schemeClr val="bg2"/>
                </a:solidFill>
                <a:latin typeface="Kerala" pitchFamily="2" charset="0"/>
              </a:rPr>
              <a:t>È¿ÈçÕÆß §ÄÞÃí</a:t>
            </a:r>
          </a:p>
        </p:txBody>
      </p:sp>
      <p:sp>
        <p:nvSpPr>
          <p:cNvPr id="476168" name="Rectangle 8">
            <a:extLst>
              <a:ext uri="{FF2B5EF4-FFF2-40B4-BE49-F238E27FC236}">
                <a16:creationId xmlns:a16="http://schemas.microsoft.com/office/drawing/2014/main" id="{B78A573C-5459-76FD-95AB-E4442C81C5B6}"/>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76169" name="Line 9">
            <a:extLst>
              <a:ext uri="{FF2B5EF4-FFF2-40B4-BE49-F238E27FC236}">
                <a16:creationId xmlns:a16="http://schemas.microsoft.com/office/drawing/2014/main" id="{F7F1B02A-1D95-E02F-E008-F949D85F5A8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6185" name="Rectangle 25">
            <a:extLst>
              <a:ext uri="{FF2B5EF4-FFF2-40B4-BE49-F238E27FC236}">
                <a16:creationId xmlns:a16="http://schemas.microsoft.com/office/drawing/2014/main" id="{8EE7CFDF-14DB-AD3C-E3B3-5EDC9FA292A4}"/>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71691" name="Text Box 26">
            <a:extLst>
              <a:ext uri="{FF2B5EF4-FFF2-40B4-BE49-F238E27FC236}">
                <a16:creationId xmlns:a16="http://schemas.microsoft.com/office/drawing/2014/main" id="{38A17069-2C7C-B70E-2BA8-FD14073043D1}"/>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71692" name="Text Box 114">
            <a:extLst>
              <a:ext uri="{FF2B5EF4-FFF2-40B4-BE49-F238E27FC236}">
                <a16:creationId xmlns:a16="http://schemas.microsoft.com/office/drawing/2014/main" id="{421E1501-7D30-9025-B62F-AFA3613A331C}"/>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76277" name="Rectangle 117">
            <a:extLst>
              <a:ext uri="{FF2B5EF4-FFF2-40B4-BE49-F238E27FC236}">
                <a16:creationId xmlns:a16="http://schemas.microsoft.com/office/drawing/2014/main" id="{53C1657F-1478-7BD1-174E-EFF48114A1BC}"/>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62</a:t>
            </a:r>
          </a:p>
        </p:txBody>
      </p:sp>
      <p:sp>
        <p:nvSpPr>
          <p:cNvPr id="71694" name="Text Box 118">
            <a:extLst>
              <a:ext uri="{FF2B5EF4-FFF2-40B4-BE49-F238E27FC236}">
                <a16:creationId xmlns:a16="http://schemas.microsoft.com/office/drawing/2014/main" id="{BB18B678-7A90-F1A4-E763-42A298DC3AA5}"/>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grpSp>
        <p:nvGrpSpPr>
          <p:cNvPr id="71695" name="Group 136">
            <a:extLst>
              <a:ext uri="{FF2B5EF4-FFF2-40B4-BE49-F238E27FC236}">
                <a16:creationId xmlns:a16="http://schemas.microsoft.com/office/drawing/2014/main" id="{C554DFBA-6D51-5580-1714-451690188138}"/>
              </a:ext>
            </a:extLst>
          </p:cNvPr>
          <p:cNvGrpSpPr>
            <a:grpSpLocks/>
          </p:cNvGrpSpPr>
          <p:nvPr/>
        </p:nvGrpSpPr>
        <p:grpSpPr bwMode="auto">
          <a:xfrm>
            <a:off x="2159000" y="742950"/>
            <a:ext cx="6367463" cy="4770438"/>
            <a:chOff x="1360" y="468"/>
            <a:chExt cx="4011" cy="3005"/>
          </a:xfrm>
        </p:grpSpPr>
        <p:sp>
          <p:nvSpPr>
            <p:cNvPr id="71718" name="Rectangle 125">
              <a:extLst>
                <a:ext uri="{FF2B5EF4-FFF2-40B4-BE49-F238E27FC236}">
                  <a16:creationId xmlns:a16="http://schemas.microsoft.com/office/drawing/2014/main" id="{ADBCDB0C-4208-A811-6C62-AAE29822878D}"/>
                </a:ext>
              </a:extLst>
            </p:cNvPr>
            <p:cNvSpPr>
              <a:spLocks noChangeArrowheads="1"/>
            </p:cNvSpPr>
            <p:nvPr/>
          </p:nvSpPr>
          <p:spPr bwMode="auto">
            <a:xfrm>
              <a:off x="2664" y="2469"/>
              <a:ext cx="1119" cy="25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bg2"/>
                  </a:solidFill>
                  <a:latin typeface="Kerala" pitchFamily="2" charset="0"/>
                </a:rPr>
                <a:t>µÞçÆÖí æÌVK</a:t>
              </a:r>
            </a:p>
          </p:txBody>
        </p:sp>
        <p:sp>
          <p:nvSpPr>
            <p:cNvPr id="71719" name="Rectangle 120" descr="10%">
              <a:extLst>
                <a:ext uri="{FF2B5EF4-FFF2-40B4-BE49-F238E27FC236}">
                  <a16:creationId xmlns:a16="http://schemas.microsoft.com/office/drawing/2014/main" id="{94BA5B33-1D67-AC7B-7824-69A71B9FA338}"/>
                </a:ext>
              </a:extLst>
            </p:cNvPr>
            <p:cNvSpPr>
              <a:spLocks noChangeArrowheads="1"/>
            </p:cNvSpPr>
            <p:nvPr/>
          </p:nvSpPr>
          <p:spPr bwMode="auto">
            <a:xfrm>
              <a:off x="1369" y="772"/>
              <a:ext cx="1103" cy="442"/>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r"/>
              <a:r>
                <a:rPr lang="en-US" altLang="en-US">
                  <a:solidFill>
                    <a:schemeClr val="bg2"/>
                  </a:solidFill>
                  <a:latin typeface="Kerala" pitchFamily="2" charset="0"/>
                </a:rPr>
                <a:t>æÎÁßxçùÈßÏX µ¿W</a:t>
              </a:r>
            </a:p>
          </p:txBody>
        </p:sp>
        <p:sp>
          <p:nvSpPr>
            <p:cNvPr id="71720" name="Rectangle 121" descr="20%">
              <a:extLst>
                <a:ext uri="{FF2B5EF4-FFF2-40B4-BE49-F238E27FC236}">
                  <a16:creationId xmlns:a16="http://schemas.microsoft.com/office/drawing/2014/main" id="{2AAB5548-A3EE-5ABB-862C-576672641EDE}"/>
                </a:ext>
              </a:extLst>
            </p:cNvPr>
            <p:cNvSpPr>
              <a:spLocks noChangeArrowheads="1"/>
            </p:cNvSpPr>
            <p:nvPr/>
          </p:nvSpPr>
          <p:spPr bwMode="auto">
            <a:xfrm>
              <a:off x="1732" y="1651"/>
              <a:ext cx="617" cy="442"/>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bg2"/>
                  </a:solidFill>
                  <a:latin typeface="Kerala" pitchFamily="2" charset="0"/>
                </a:rPr>
                <a:t>µÈÞX çÆÖ¢</a:t>
              </a:r>
            </a:p>
          </p:txBody>
        </p:sp>
        <p:sp>
          <p:nvSpPr>
            <p:cNvPr id="71721" name="Rectangle 123">
              <a:extLst>
                <a:ext uri="{FF2B5EF4-FFF2-40B4-BE49-F238E27FC236}">
                  <a16:creationId xmlns:a16="http://schemas.microsoft.com/office/drawing/2014/main" id="{7290C032-90F9-3C57-2926-D654032842A6}"/>
                </a:ext>
              </a:extLst>
            </p:cNvPr>
            <p:cNvSpPr>
              <a:spLocks noChangeArrowheads="1"/>
            </p:cNvSpPr>
            <p:nvPr/>
          </p:nvSpPr>
          <p:spPr bwMode="auto">
            <a:xfrm>
              <a:off x="3369" y="468"/>
              <a:ext cx="1103" cy="576"/>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5400" b="1">
                  <a:solidFill>
                    <a:schemeClr val="bg2"/>
                  </a:solidFill>
                  <a:latin typeface="Kerala" pitchFamily="2" charset="0"/>
                </a:rPr>
                <a:t>.</a:t>
              </a:r>
              <a:r>
                <a:rPr lang="en-US" altLang="en-US" sz="4400" b="1">
                  <a:solidFill>
                    <a:schemeClr val="bg2"/>
                  </a:solidFill>
                  <a:latin typeface="Kerala" pitchFamily="2" charset="0"/>
                </a:rPr>
                <a:t> </a:t>
              </a:r>
              <a:r>
                <a:rPr lang="en-US" altLang="en-US">
                  <a:solidFill>
                    <a:schemeClr val="bg2"/>
                  </a:solidFill>
                  <a:latin typeface="Kerala" pitchFamily="2" charset="0"/>
                </a:rPr>
                <a:t>ÙÞøÞX</a:t>
              </a:r>
            </a:p>
          </p:txBody>
        </p:sp>
        <p:sp>
          <p:nvSpPr>
            <p:cNvPr id="71722" name="Rectangle 126">
              <a:extLst>
                <a:ext uri="{FF2B5EF4-FFF2-40B4-BE49-F238E27FC236}">
                  <a16:creationId xmlns:a16="http://schemas.microsoft.com/office/drawing/2014/main" id="{4F2574D5-C157-5465-86CB-D49861309B85}"/>
                </a:ext>
              </a:extLst>
            </p:cNvPr>
            <p:cNvSpPr>
              <a:spLocks noChangeArrowheads="1"/>
            </p:cNvSpPr>
            <p:nvPr/>
          </p:nvSpPr>
          <p:spPr bwMode="auto">
            <a:xfrm rot="-5418940">
              <a:off x="1229" y="2490"/>
              <a:ext cx="704" cy="442"/>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bg2"/>
                  </a:solidFill>
                  <a:latin typeface="Kerala" pitchFamily="2" charset="0"/>
                </a:rPr>
                <a:t>¨¼ßÉíÄí</a:t>
              </a:r>
            </a:p>
          </p:txBody>
        </p:sp>
        <p:sp>
          <p:nvSpPr>
            <p:cNvPr id="71723" name="Rectangle 127" descr="20%">
              <a:extLst>
                <a:ext uri="{FF2B5EF4-FFF2-40B4-BE49-F238E27FC236}">
                  <a16:creationId xmlns:a16="http://schemas.microsoft.com/office/drawing/2014/main" id="{117B0FF8-2978-22A8-F584-E17484636DF2}"/>
                </a:ext>
              </a:extLst>
            </p:cNvPr>
            <p:cNvSpPr>
              <a:spLocks noChangeArrowheads="1"/>
            </p:cNvSpPr>
            <p:nvPr/>
          </p:nvSpPr>
          <p:spPr bwMode="auto">
            <a:xfrm>
              <a:off x="2281" y="3147"/>
              <a:ext cx="461" cy="326"/>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400">
                  <a:solidFill>
                    <a:schemeClr val="bg2"/>
                  </a:solidFill>
                  <a:latin typeface="Kerala" pitchFamily="2" charset="0"/>
                </a:rPr>
                <a:t>æºC¿W</a:t>
              </a:r>
            </a:p>
          </p:txBody>
        </p:sp>
        <p:sp>
          <p:nvSpPr>
            <p:cNvPr id="71724" name="Rectangle 128">
              <a:extLst>
                <a:ext uri="{FF2B5EF4-FFF2-40B4-BE49-F238E27FC236}">
                  <a16:creationId xmlns:a16="http://schemas.microsoft.com/office/drawing/2014/main" id="{47243304-42C3-E715-2D7C-C3CAA806D37C}"/>
                </a:ext>
              </a:extLst>
            </p:cNvPr>
            <p:cNvSpPr>
              <a:spLocks noChangeArrowheads="1"/>
            </p:cNvSpPr>
            <p:nvPr/>
          </p:nvSpPr>
          <p:spPr bwMode="auto">
            <a:xfrm>
              <a:off x="2822" y="2132"/>
              <a:ext cx="638" cy="212"/>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600">
                  <a:solidFill>
                    <a:schemeClr val="bg2"/>
                  </a:solidFill>
                  <a:latin typeface="Kerala" pitchFamily="2" charset="0"/>
                </a:rPr>
                <a:t>ºÞÕáµ¿W</a:t>
              </a:r>
            </a:p>
          </p:txBody>
        </p:sp>
        <p:sp>
          <p:nvSpPr>
            <p:cNvPr id="71725" name="Rectangle 133" descr="10%">
              <a:extLst>
                <a:ext uri="{FF2B5EF4-FFF2-40B4-BE49-F238E27FC236}">
                  <a16:creationId xmlns:a16="http://schemas.microsoft.com/office/drawing/2014/main" id="{4B0D2824-A6DD-7FAC-BEE3-DF359314F087}"/>
                </a:ext>
              </a:extLst>
            </p:cNvPr>
            <p:cNvSpPr>
              <a:spLocks noChangeArrowheads="1"/>
            </p:cNvSpPr>
            <p:nvPr/>
          </p:nvSpPr>
          <p:spPr bwMode="auto">
            <a:xfrm>
              <a:off x="4595" y="2332"/>
              <a:ext cx="776" cy="404"/>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a:solidFill>
                    <a:schemeClr val="bg2"/>
                  </a:solidFill>
                  <a:latin typeface="Kerala" pitchFamily="2" charset="0"/>
                </a:rPr>
                <a:t>çÉV×cX ·ZËí</a:t>
              </a:r>
            </a:p>
          </p:txBody>
        </p:sp>
        <p:sp>
          <p:nvSpPr>
            <p:cNvPr id="71726" name="Rectangle 129">
              <a:extLst>
                <a:ext uri="{FF2B5EF4-FFF2-40B4-BE49-F238E27FC236}">
                  <a16:creationId xmlns:a16="http://schemas.microsoft.com/office/drawing/2014/main" id="{E2B7B684-8395-B6AB-FF00-53CE3D385091}"/>
                </a:ext>
              </a:extLst>
            </p:cNvPr>
            <p:cNvSpPr>
              <a:spLocks noChangeArrowheads="1"/>
            </p:cNvSpPr>
            <p:nvPr/>
          </p:nvSpPr>
          <p:spPr bwMode="auto">
            <a:xfrm>
              <a:off x="2790" y="1907"/>
              <a:ext cx="720" cy="231"/>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a:solidFill>
                    <a:schemeClr val="bg2"/>
                  </a:solidFill>
                  <a:latin typeface="Kerala" pitchFamily="2" charset="0"/>
                </a:rPr>
                <a:t>æÏøáÖçÜ¢</a:t>
              </a:r>
            </a:p>
          </p:txBody>
        </p:sp>
        <p:sp>
          <p:nvSpPr>
            <p:cNvPr id="71727" name="Rectangle 130">
              <a:extLst>
                <a:ext uri="{FF2B5EF4-FFF2-40B4-BE49-F238E27FC236}">
                  <a16:creationId xmlns:a16="http://schemas.microsoft.com/office/drawing/2014/main" id="{0CBC138C-CB95-2B76-6598-08E4C73A3671}"/>
                </a:ext>
              </a:extLst>
            </p:cNvPr>
            <p:cNvSpPr>
              <a:spLocks noChangeArrowheads="1"/>
            </p:cNvSpPr>
            <p:nvPr/>
          </p:nvSpPr>
          <p:spPr bwMode="auto">
            <a:xfrm>
              <a:off x="2626" y="1596"/>
              <a:ext cx="736" cy="212"/>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600">
                  <a:solidFill>
                    <a:schemeClr val="bg2"/>
                  </a:solidFill>
                  <a:latin typeface="Kerala" pitchFamily="2" charset="0"/>
                </a:rPr>
                <a:t>·ÜàÜ µ¿W</a:t>
              </a:r>
            </a:p>
          </p:txBody>
        </p:sp>
        <p:sp>
          <p:nvSpPr>
            <p:cNvPr id="71728" name="Rectangle 131">
              <a:extLst>
                <a:ext uri="{FF2B5EF4-FFF2-40B4-BE49-F238E27FC236}">
                  <a16:creationId xmlns:a16="http://schemas.microsoft.com/office/drawing/2014/main" id="{DD654F1E-E563-C778-2EDB-71578B29937E}"/>
                </a:ext>
              </a:extLst>
            </p:cNvPr>
            <p:cNvSpPr>
              <a:spLocks noChangeArrowheads="1"/>
            </p:cNvSpPr>
            <p:nvPr/>
          </p:nvSpPr>
          <p:spPr bwMode="auto">
            <a:xfrm>
              <a:off x="2247" y="2562"/>
              <a:ext cx="388" cy="46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400">
                  <a:solidFill>
                    <a:schemeClr val="bg2"/>
                  </a:solidFill>
                  <a:latin typeface="Kerala" pitchFamily="2" charset="0"/>
                </a:rPr>
                <a:t>ØàÈÞÏí ÎÜ</a:t>
              </a:r>
            </a:p>
          </p:txBody>
        </p:sp>
        <p:sp>
          <p:nvSpPr>
            <p:cNvPr id="71729" name="Rectangle 132">
              <a:extLst>
                <a:ext uri="{FF2B5EF4-FFF2-40B4-BE49-F238E27FC236}">
                  <a16:creationId xmlns:a16="http://schemas.microsoft.com/office/drawing/2014/main" id="{EB72845E-3345-DF55-9AD2-A606F580DFEA}"/>
                </a:ext>
              </a:extLst>
            </p:cNvPr>
            <p:cNvSpPr>
              <a:spLocks noChangeArrowheads="1"/>
            </p:cNvSpPr>
            <p:nvPr/>
          </p:nvSpPr>
          <p:spPr bwMode="auto">
            <a:xfrm>
              <a:off x="4178" y="2278"/>
              <a:ext cx="298" cy="192"/>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400">
                  <a:solidFill>
                    <a:schemeClr val="bg2"/>
                  </a:solidFill>
                  <a:latin typeface="Kerala" pitchFamily="2" charset="0"/>
                </a:rPr>
                <a:t>ªV</a:t>
              </a:r>
            </a:p>
          </p:txBody>
        </p:sp>
        <p:sp>
          <p:nvSpPr>
            <p:cNvPr id="71730" name="Rectangle 134">
              <a:extLst>
                <a:ext uri="{FF2B5EF4-FFF2-40B4-BE49-F238E27FC236}">
                  <a16:creationId xmlns:a16="http://schemas.microsoft.com/office/drawing/2014/main" id="{E8B5DE29-C3A4-0BA6-9AA8-E5BC0251CA4C}"/>
                </a:ext>
              </a:extLst>
            </p:cNvPr>
            <p:cNvSpPr>
              <a:spLocks noChangeArrowheads="1"/>
            </p:cNvSpPr>
            <p:nvPr/>
          </p:nvSpPr>
          <p:spPr bwMode="auto">
            <a:xfrm>
              <a:off x="4096" y="1721"/>
              <a:ext cx="945" cy="25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bg2"/>
                  </a:solidFill>
                  <a:latin typeface="Kerala" pitchFamily="2" charset="0"/>
                </a:rPr>
                <a:t>ÌÞÌßçÜÞY</a:t>
              </a:r>
            </a:p>
          </p:txBody>
        </p:sp>
      </p:grpSp>
      <p:sp>
        <p:nvSpPr>
          <p:cNvPr id="476276" name="Rectangle 116">
            <a:extLst>
              <a:ext uri="{FF2B5EF4-FFF2-40B4-BE49-F238E27FC236}">
                <a16:creationId xmlns:a16="http://schemas.microsoft.com/office/drawing/2014/main" id="{DBBBAB4D-391A-FA53-DF24-022C3CFC9F81}"/>
              </a:ext>
            </a:extLst>
          </p:cNvPr>
          <p:cNvSpPr>
            <a:spLocks noChangeArrowheads="1"/>
          </p:cNvSpPr>
          <p:nvPr/>
        </p:nvSpPr>
        <p:spPr bwMode="auto">
          <a:xfrm>
            <a:off x="3894138" y="1365250"/>
            <a:ext cx="3740150" cy="6985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3600" b="1">
                <a:solidFill>
                  <a:srgbClr val="F8131B"/>
                </a:solidFill>
                <a:latin typeface="Helvetica" panose="020B0604020202020204" pitchFamily="34" charset="0"/>
              </a:rPr>
              <a:t>3  </a:t>
            </a:r>
            <a:r>
              <a:rPr lang="en-US" altLang="en-US" sz="4000" b="1">
                <a:solidFill>
                  <a:srgbClr val="F8131B"/>
                </a:solidFill>
                <a:latin typeface="Kerala" panose="020B0604020202020204" pitchFamily="2" charset="0"/>
              </a:rPr>
              <a:t>Î¿A ÏÞdÄµZ</a:t>
            </a:r>
          </a:p>
        </p:txBody>
      </p:sp>
      <p:grpSp>
        <p:nvGrpSpPr>
          <p:cNvPr id="3" name="Group 36">
            <a:extLst>
              <a:ext uri="{FF2B5EF4-FFF2-40B4-BE49-F238E27FC236}">
                <a16:creationId xmlns:a16="http://schemas.microsoft.com/office/drawing/2014/main" id="{4B8615F2-246B-7432-2C04-C1284E5DBE80}"/>
              </a:ext>
            </a:extLst>
          </p:cNvPr>
          <p:cNvGrpSpPr>
            <a:grpSpLocks/>
          </p:cNvGrpSpPr>
          <p:nvPr/>
        </p:nvGrpSpPr>
        <p:grpSpPr bwMode="auto">
          <a:xfrm>
            <a:off x="4010025" y="2003425"/>
            <a:ext cx="2522538" cy="1617663"/>
            <a:chOff x="2536" y="1272"/>
            <a:chExt cx="1589" cy="1019"/>
          </a:xfrm>
        </p:grpSpPr>
        <p:sp>
          <p:nvSpPr>
            <p:cNvPr id="476171" name="Line 11">
              <a:extLst>
                <a:ext uri="{FF2B5EF4-FFF2-40B4-BE49-F238E27FC236}">
                  <a16:creationId xmlns:a16="http://schemas.microsoft.com/office/drawing/2014/main" id="{C677A1F9-525A-F794-7CF0-FEC93C078022}"/>
                </a:ext>
              </a:extLst>
            </p:cNvPr>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6172" name="Freeform 12">
              <a:extLst>
                <a:ext uri="{FF2B5EF4-FFF2-40B4-BE49-F238E27FC236}">
                  <a16:creationId xmlns:a16="http://schemas.microsoft.com/office/drawing/2014/main" id="{0065E322-8EA9-9C5C-6F45-62A0F8127110}"/>
                </a:ext>
              </a:extLst>
            </p:cNvPr>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476194" name="Freeform 34">
            <a:extLst>
              <a:ext uri="{FF2B5EF4-FFF2-40B4-BE49-F238E27FC236}">
                <a16:creationId xmlns:a16="http://schemas.microsoft.com/office/drawing/2014/main" id="{817027B4-6631-F92F-FCE0-5AFFFA1634C3}"/>
              </a:ext>
            </a:extLst>
          </p:cNvPr>
          <p:cNvSpPr>
            <a:spLocks/>
          </p:cNvSpPr>
          <p:nvPr/>
        </p:nvSpPr>
        <p:spPr bwMode="auto">
          <a:xfrm>
            <a:off x="4162425" y="2155825"/>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6195" name="Freeform 35">
            <a:extLst>
              <a:ext uri="{FF2B5EF4-FFF2-40B4-BE49-F238E27FC236}">
                <a16:creationId xmlns:a16="http://schemas.microsoft.com/office/drawing/2014/main" id="{D613804C-2996-6EC5-0098-9C2623A6A950}"/>
              </a:ext>
            </a:extLst>
          </p:cNvPr>
          <p:cNvSpPr>
            <a:spLocks/>
          </p:cNvSpPr>
          <p:nvPr/>
        </p:nvSpPr>
        <p:spPr bwMode="auto">
          <a:xfrm>
            <a:off x="4314825" y="2308225"/>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71700" name="Group 98">
            <a:extLst>
              <a:ext uri="{FF2B5EF4-FFF2-40B4-BE49-F238E27FC236}">
                <a16:creationId xmlns:a16="http://schemas.microsoft.com/office/drawing/2014/main" id="{A935F4A8-E71E-B11A-E430-DA3B4169FD0E}"/>
              </a:ext>
            </a:extLst>
          </p:cNvPr>
          <p:cNvGrpSpPr>
            <a:grpSpLocks/>
          </p:cNvGrpSpPr>
          <p:nvPr/>
        </p:nvGrpSpPr>
        <p:grpSpPr bwMode="auto">
          <a:xfrm>
            <a:off x="7943850" y="3435350"/>
            <a:ext cx="1287463" cy="1098550"/>
            <a:chOff x="3544" y="2589"/>
            <a:chExt cx="811" cy="692"/>
          </a:xfrm>
        </p:grpSpPr>
        <p:sp>
          <p:nvSpPr>
            <p:cNvPr id="71701" name="Freeform 99">
              <a:extLst>
                <a:ext uri="{FF2B5EF4-FFF2-40B4-BE49-F238E27FC236}">
                  <a16:creationId xmlns:a16="http://schemas.microsoft.com/office/drawing/2014/main" id="{3FA51E0F-249B-4274-14BA-C2BE08C3F6A3}"/>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2" name="Freeform 100">
              <a:extLst>
                <a:ext uri="{FF2B5EF4-FFF2-40B4-BE49-F238E27FC236}">
                  <a16:creationId xmlns:a16="http://schemas.microsoft.com/office/drawing/2014/main" id="{9445A608-0017-E060-6A5F-E28142586767}"/>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703" name="AutoShape 101">
              <a:extLst>
                <a:ext uri="{FF2B5EF4-FFF2-40B4-BE49-F238E27FC236}">
                  <a16:creationId xmlns:a16="http://schemas.microsoft.com/office/drawing/2014/main" id="{41A23338-AEC6-2406-5AB5-09656D1FD66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04" name="Rectangle 102">
              <a:extLst>
                <a:ext uri="{FF2B5EF4-FFF2-40B4-BE49-F238E27FC236}">
                  <a16:creationId xmlns:a16="http://schemas.microsoft.com/office/drawing/2014/main" id="{67B150B0-2A82-AB2D-71EA-9407129A948A}"/>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05" name="Line 103">
              <a:extLst>
                <a:ext uri="{FF2B5EF4-FFF2-40B4-BE49-F238E27FC236}">
                  <a16:creationId xmlns:a16="http://schemas.microsoft.com/office/drawing/2014/main" id="{2E74AA85-AE5B-AC64-9693-115FCFE881F5}"/>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6" name="Line 104">
              <a:extLst>
                <a:ext uri="{FF2B5EF4-FFF2-40B4-BE49-F238E27FC236}">
                  <a16:creationId xmlns:a16="http://schemas.microsoft.com/office/drawing/2014/main" id="{577D8D2E-0374-6A8A-41ED-ECDDFB9DD25A}"/>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7" name="Rectangle 105">
              <a:extLst>
                <a:ext uri="{FF2B5EF4-FFF2-40B4-BE49-F238E27FC236}">
                  <a16:creationId xmlns:a16="http://schemas.microsoft.com/office/drawing/2014/main" id="{07C44409-F2C9-4BB7-54E3-7B509691B6C8}"/>
                </a:ext>
              </a:extLst>
            </p:cNvPr>
            <p:cNvSpPr>
              <a:spLocks noChangeArrowheads="1"/>
            </p:cNvSpPr>
            <p:nvPr/>
          </p:nvSpPr>
          <p:spPr bwMode="auto">
            <a:xfrm>
              <a:off x="3544" y="2589"/>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endParaRPr lang="en-US" altLang="en-US" sz="900" b="1">
                <a:solidFill>
                  <a:srgbClr val="000000"/>
                </a:solidFill>
                <a:latin typeface="Chicago" charset="0"/>
              </a:endParaRPr>
            </a:p>
          </p:txBody>
        </p:sp>
        <p:sp>
          <p:nvSpPr>
            <p:cNvPr id="71708" name="Line 106">
              <a:extLst>
                <a:ext uri="{FF2B5EF4-FFF2-40B4-BE49-F238E27FC236}">
                  <a16:creationId xmlns:a16="http://schemas.microsoft.com/office/drawing/2014/main" id="{AB547E3A-8A61-D790-F3B7-2F2707BE3E85}"/>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9" name="Line 107">
              <a:extLst>
                <a:ext uri="{FF2B5EF4-FFF2-40B4-BE49-F238E27FC236}">
                  <a16:creationId xmlns:a16="http://schemas.microsoft.com/office/drawing/2014/main" id="{141C8550-1428-53E7-2DED-22348B9072BF}"/>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0" name="Rectangle 108">
              <a:extLst>
                <a:ext uri="{FF2B5EF4-FFF2-40B4-BE49-F238E27FC236}">
                  <a16:creationId xmlns:a16="http://schemas.microsoft.com/office/drawing/2014/main" id="{94133BB6-FFDD-9D5B-E484-E4DF491B2909}"/>
                </a:ext>
              </a:extLst>
            </p:cNvPr>
            <p:cNvSpPr>
              <a:spLocks noChangeArrowheads="1"/>
            </p:cNvSpPr>
            <p:nvPr/>
          </p:nvSpPr>
          <p:spPr bwMode="auto">
            <a:xfrm>
              <a:off x="3665" y="2752"/>
              <a:ext cx="5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70 </a:t>
              </a:r>
              <a:r>
                <a:rPr lang="en-US" altLang="en-US" sz="1000">
                  <a:solidFill>
                    <a:srgbClr val="000000"/>
                  </a:solidFill>
                  <a:latin typeface="Kerala" pitchFamily="2" charset="0"/>
                </a:rPr>
                <a:t>ÕV×BZ</a:t>
              </a:r>
            </a:p>
          </p:txBody>
        </p:sp>
        <p:sp>
          <p:nvSpPr>
            <p:cNvPr id="71711" name="Rectangle 109">
              <a:extLst>
                <a:ext uri="{FF2B5EF4-FFF2-40B4-BE49-F238E27FC236}">
                  <a16:creationId xmlns:a16="http://schemas.microsoft.com/office/drawing/2014/main" id="{940A2B5A-0777-08CC-0B82-F799E714B83B}"/>
                </a:ext>
              </a:extLst>
            </p:cNvPr>
            <p:cNvSpPr>
              <a:spLocks noChangeArrowheads="1"/>
            </p:cNvSpPr>
            <p:nvPr/>
          </p:nvSpPr>
          <p:spPr bwMode="auto">
            <a:xfrm>
              <a:off x="3695" y="2864"/>
              <a:ext cx="66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 </a:t>
              </a:r>
              <a:r>
                <a:rPr lang="en-US" altLang="en-US" sz="1000">
                  <a:solidFill>
                    <a:srgbClr val="000000"/>
                  </a:solidFill>
                  <a:latin typeface="Kerala" pitchFamily="2" charset="0"/>
                </a:rPr>
                <a:t>Î¿A ÏÞdÄµZ</a:t>
              </a:r>
            </a:p>
          </p:txBody>
        </p:sp>
        <p:sp>
          <p:nvSpPr>
            <p:cNvPr id="71712" name="Rectangle 110">
              <a:extLst>
                <a:ext uri="{FF2B5EF4-FFF2-40B4-BE49-F238E27FC236}">
                  <a16:creationId xmlns:a16="http://schemas.microsoft.com/office/drawing/2014/main" id="{A9901619-2A97-500D-FA96-01AAC7119D8C}"/>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71713" name="Rectangle 111">
              <a:extLst>
                <a:ext uri="{FF2B5EF4-FFF2-40B4-BE49-F238E27FC236}">
                  <a16:creationId xmlns:a16="http://schemas.microsoft.com/office/drawing/2014/main" id="{C42EAAF2-540B-B72D-E2F7-B73E26F67781}"/>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14" name="Rectangle 112">
              <a:extLst>
                <a:ext uri="{FF2B5EF4-FFF2-40B4-BE49-F238E27FC236}">
                  <a16:creationId xmlns:a16="http://schemas.microsoft.com/office/drawing/2014/main" id="{57C618A7-1701-5C1D-A540-F5F67A241255}"/>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715" name="Rectangle 113">
              <a:extLst>
                <a:ext uri="{FF2B5EF4-FFF2-40B4-BE49-F238E27FC236}">
                  <a16:creationId xmlns:a16="http://schemas.microsoft.com/office/drawing/2014/main" id="{42325744-F010-8941-5C48-3665B0934ADF}"/>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800" b="1">
                <a:solidFill>
                  <a:srgbClr val="000000"/>
                </a:solidFill>
                <a:latin typeface="Helvetica" pitchFamily="2" charset="0"/>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2">
            <a:extLst>
              <a:ext uri="{FF2B5EF4-FFF2-40B4-BE49-F238E27FC236}">
                <a16:creationId xmlns:a16="http://schemas.microsoft.com/office/drawing/2014/main" id="{5359578D-A499-8A85-1815-33E7964987B2}"/>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7187" name="Rectangle 3">
            <a:extLst>
              <a:ext uri="{FF2B5EF4-FFF2-40B4-BE49-F238E27FC236}">
                <a16:creationId xmlns:a16="http://schemas.microsoft.com/office/drawing/2014/main" id="{2EDC52E9-7DFA-E25B-C2E7-81849B13873A}"/>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2708" name="Rectangle 4">
            <a:extLst>
              <a:ext uri="{FF2B5EF4-FFF2-40B4-BE49-F238E27FC236}">
                <a16:creationId xmlns:a16="http://schemas.microsoft.com/office/drawing/2014/main" id="{163F004F-5A78-BBE1-6D94-CF819BA805DE}"/>
              </a:ext>
            </a:extLst>
          </p:cNvPr>
          <p:cNvSpPr>
            <a:spLocks noChangeArrowheads="1"/>
          </p:cNvSpPr>
          <p:nvPr/>
        </p:nvSpPr>
        <p:spPr bwMode="auto">
          <a:xfrm>
            <a:off x="3084513" y="996950"/>
            <a:ext cx="14573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accent2"/>
                </a:solidFill>
                <a:latin typeface="Kerala" pitchFamily="2" charset="0"/>
              </a:rPr>
              <a:t>dÉÕÞØµÞÜ¢</a:t>
            </a:r>
            <a:endParaRPr lang="en-US" altLang="en-US" b="1">
              <a:solidFill>
                <a:schemeClr val="accent2"/>
              </a:solidFill>
              <a:latin typeface="Times" panose="02020603050405020304" pitchFamily="18" charset="0"/>
            </a:endParaRPr>
          </a:p>
        </p:txBody>
      </p:sp>
      <p:sp>
        <p:nvSpPr>
          <p:cNvPr id="72709" name="Rectangle 5">
            <a:extLst>
              <a:ext uri="{FF2B5EF4-FFF2-40B4-BE49-F238E27FC236}">
                <a16:creationId xmlns:a16="http://schemas.microsoft.com/office/drawing/2014/main" id="{4DA17CE1-4BEC-D27E-27BE-9A56FA9814C7}"/>
              </a:ext>
            </a:extLst>
          </p:cNvPr>
          <p:cNvSpPr>
            <a:spLocks noChangeArrowheads="1"/>
          </p:cNvSpPr>
          <p:nvPr/>
        </p:nvSpPr>
        <p:spPr bwMode="auto">
          <a:xfrm>
            <a:off x="3630613" y="1844675"/>
            <a:ext cx="2068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rgbClr val="000000"/>
                </a:solidFill>
                <a:latin typeface="Helvetica" pitchFamily="2" charset="0"/>
              </a:rPr>
              <a:t>70 </a:t>
            </a:r>
            <a:r>
              <a:rPr lang="en-US" altLang="en-US" sz="2800">
                <a:solidFill>
                  <a:srgbClr val="000000"/>
                </a:solidFill>
                <a:latin typeface="Kerala" pitchFamily="2" charset="0"/>
              </a:rPr>
              <a:t>ÕV×BZ</a:t>
            </a:r>
          </a:p>
        </p:txBody>
      </p:sp>
      <p:sp>
        <p:nvSpPr>
          <p:cNvPr id="72710" name="Rectangle 6">
            <a:extLst>
              <a:ext uri="{FF2B5EF4-FFF2-40B4-BE49-F238E27FC236}">
                <a16:creationId xmlns:a16="http://schemas.microsoft.com/office/drawing/2014/main" id="{3E75A1D4-2429-C329-29E0-21419B5040C8}"/>
              </a:ext>
            </a:extLst>
          </p:cNvPr>
          <p:cNvSpPr>
            <a:spLocks noChangeArrowheads="1"/>
          </p:cNvSpPr>
          <p:nvPr/>
        </p:nvSpPr>
        <p:spPr bwMode="auto">
          <a:xfrm>
            <a:off x="3402013" y="2301875"/>
            <a:ext cx="26638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3  </a:t>
            </a:r>
            <a:r>
              <a:rPr lang="en-US" altLang="en-US" sz="2800">
                <a:solidFill>
                  <a:schemeClr val="bg2"/>
                </a:solidFill>
                <a:latin typeface="Kerala" pitchFamily="2" charset="0"/>
              </a:rPr>
              <a:t>Î¿A ÏÞdÄµZ</a:t>
            </a:r>
          </a:p>
        </p:txBody>
      </p:sp>
      <p:sp>
        <p:nvSpPr>
          <p:cNvPr id="477191" name="Rectangle 7">
            <a:extLst>
              <a:ext uri="{FF2B5EF4-FFF2-40B4-BE49-F238E27FC236}">
                <a16:creationId xmlns:a16="http://schemas.microsoft.com/office/drawing/2014/main" id="{83DF057B-6EC5-7702-0737-9B2B43FF2CC3}"/>
              </a:ext>
            </a:extLst>
          </p:cNvPr>
          <p:cNvSpPr>
            <a:spLocks noChangeArrowheads="1"/>
          </p:cNvSpPr>
          <p:nvPr/>
        </p:nvSpPr>
        <p:spPr bwMode="auto">
          <a:xfrm>
            <a:off x="3125788" y="2736850"/>
            <a:ext cx="30718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rgbClr val="000000"/>
                </a:solidFill>
                <a:latin typeface="Helvetica" pitchFamily="2" charset="0"/>
              </a:rPr>
              <a:t>100 </a:t>
            </a:r>
            <a:r>
              <a:rPr lang="en-US" altLang="en-US" sz="2400">
                <a:solidFill>
                  <a:srgbClr val="000000"/>
                </a:solidFill>
                <a:latin typeface="Kerala" pitchFamily="2" charset="0"/>
              </a:rPr>
              <a:t>ÕV×BZ</a:t>
            </a:r>
            <a:r>
              <a:rPr lang="en-US" altLang="en-US" sz="2400" b="1">
                <a:solidFill>
                  <a:srgbClr val="000000"/>
                </a:solidFill>
                <a:latin typeface="Helvetica" pitchFamily="2" charset="0"/>
              </a:rPr>
              <a:t>/ 50,000</a:t>
            </a:r>
          </a:p>
        </p:txBody>
      </p:sp>
      <p:sp>
        <p:nvSpPr>
          <p:cNvPr id="477193" name="Oval 9">
            <a:extLst>
              <a:ext uri="{FF2B5EF4-FFF2-40B4-BE49-F238E27FC236}">
                <a16:creationId xmlns:a16="http://schemas.microsoft.com/office/drawing/2014/main" id="{1D7E1BC7-601F-CD63-9D0F-DBD648DD24E7}"/>
              </a:ext>
            </a:extLst>
          </p:cNvPr>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2713" name="Freeform 10">
            <a:extLst>
              <a:ext uri="{FF2B5EF4-FFF2-40B4-BE49-F238E27FC236}">
                <a16:creationId xmlns:a16="http://schemas.microsoft.com/office/drawing/2014/main" id="{18C1F499-588E-77EC-5A08-CBA025B051A0}"/>
              </a:ext>
            </a:extLst>
          </p:cNvPr>
          <p:cNvSpPr>
            <a:spLocks/>
          </p:cNvSpPr>
          <p:nvPr/>
        </p:nvSpPr>
        <p:spPr bwMode="auto">
          <a:xfrm>
            <a:off x="1720850" y="25908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7195" name="Rectangle 11">
            <a:extLst>
              <a:ext uri="{FF2B5EF4-FFF2-40B4-BE49-F238E27FC236}">
                <a16:creationId xmlns:a16="http://schemas.microsoft.com/office/drawing/2014/main" id="{66BBAD18-E94A-BA0F-108B-22542FFF9729}"/>
              </a:ext>
            </a:extLst>
          </p:cNvPr>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rPr>
              <a:t>A R </a:t>
            </a:r>
            <a:r>
              <a:rPr lang="en-US" sz="6000">
                <a:solidFill>
                  <a:srgbClr val="51DC00"/>
                </a:solidFill>
                <a:latin typeface="Times" charset="0"/>
                <a:ea typeface="+mn-ea"/>
              </a:rPr>
              <a:t>C</a:t>
            </a:r>
          </a:p>
        </p:txBody>
      </p:sp>
      <p:sp>
        <p:nvSpPr>
          <p:cNvPr id="72715" name="Rectangle 12">
            <a:extLst>
              <a:ext uri="{FF2B5EF4-FFF2-40B4-BE49-F238E27FC236}">
                <a16:creationId xmlns:a16="http://schemas.microsoft.com/office/drawing/2014/main" id="{088A3187-4CFB-3527-A28A-E24263AAC7D9}"/>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2716" name="Rectangle 13">
            <a:extLst>
              <a:ext uri="{FF2B5EF4-FFF2-40B4-BE49-F238E27FC236}">
                <a16:creationId xmlns:a16="http://schemas.microsoft.com/office/drawing/2014/main" id="{CEFD51D8-B8BF-9BFF-FBBA-DD3D075EABE1}"/>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2717" name="Line 14">
            <a:extLst>
              <a:ext uri="{FF2B5EF4-FFF2-40B4-BE49-F238E27FC236}">
                <a16:creationId xmlns:a16="http://schemas.microsoft.com/office/drawing/2014/main" id="{A89C281E-9EA8-3C8E-D094-1991E86F10D8}"/>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8" name="Line 15">
            <a:extLst>
              <a:ext uri="{FF2B5EF4-FFF2-40B4-BE49-F238E27FC236}">
                <a16:creationId xmlns:a16="http://schemas.microsoft.com/office/drawing/2014/main" id="{7D5C04A6-4339-55F3-A78C-6222C0C05544}"/>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9" name="Line 16">
            <a:extLst>
              <a:ext uri="{FF2B5EF4-FFF2-40B4-BE49-F238E27FC236}">
                <a16:creationId xmlns:a16="http://schemas.microsoft.com/office/drawing/2014/main" id="{D38B05E6-33BA-F04E-B4E5-678FD9612D30}"/>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0" name="Line 17">
            <a:extLst>
              <a:ext uri="{FF2B5EF4-FFF2-40B4-BE49-F238E27FC236}">
                <a16:creationId xmlns:a16="http://schemas.microsoft.com/office/drawing/2014/main" id="{4089C60A-5862-C871-2FD0-EC65B713A4D5}"/>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7202" name="Rectangle 18">
            <a:extLst>
              <a:ext uri="{FF2B5EF4-FFF2-40B4-BE49-F238E27FC236}">
                <a16:creationId xmlns:a16="http://schemas.microsoft.com/office/drawing/2014/main" id="{BC65B0C7-5189-BBBC-3AF1-4B91A862CA6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477203" name="Line 19">
            <a:extLst>
              <a:ext uri="{FF2B5EF4-FFF2-40B4-BE49-F238E27FC236}">
                <a16:creationId xmlns:a16="http://schemas.microsoft.com/office/drawing/2014/main" id="{BD43BC58-DE46-6D07-9FA3-BB746D8D3A3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2723" name="Rectangle 20">
            <a:extLst>
              <a:ext uri="{FF2B5EF4-FFF2-40B4-BE49-F238E27FC236}">
                <a16:creationId xmlns:a16="http://schemas.microsoft.com/office/drawing/2014/main" id="{8BE9B722-7CD9-C65D-D832-49A63D5D941D}"/>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7220" name="Rectangle 36">
            <a:extLst>
              <a:ext uri="{FF2B5EF4-FFF2-40B4-BE49-F238E27FC236}">
                <a16:creationId xmlns:a16="http://schemas.microsoft.com/office/drawing/2014/main" id="{1C888B78-F8F1-2B20-16FD-4034CF27E615}"/>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72725" name="Text Box 37">
            <a:extLst>
              <a:ext uri="{FF2B5EF4-FFF2-40B4-BE49-F238E27FC236}">
                <a16:creationId xmlns:a16="http://schemas.microsoft.com/office/drawing/2014/main" id="{E15A8C31-8967-1A5B-43AC-E031474976FD}"/>
              </a:ext>
            </a:extLst>
          </p:cNvPr>
          <p:cNvSpPr txBox="1">
            <a:spLocks noChangeArrowheads="1"/>
          </p:cNvSpPr>
          <p:nvPr/>
        </p:nvSpPr>
        <p:spPr bwMode="auto">
          <a:xfrm>
            <a:off x="1765300" y="-22225"/>
            <a:ext cx="1993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a:solidFill>
                  <a:schemeClr val="tx1"/>
                </a:solidFill>
                <a:latin typeface="Kerala" pitchFamily="2" charset="0"/>
              </a:rPr>
              <a:t>®dØÞ</a:t>
            </a:r>
            <a:r>
              <a:rPr lang="en-US" altLang="en-US" sz="1600" b="1">
                <a:solidFill>
                  <a:schemeClr val="tx1"/>
                </a:solidFill>
                <a:latin typeface="Kerala" pitchFamily="2" charset="0"/>
              </a:rPr>
              <a:t> </a:t>
            </a:r>
            <a:r>
              <a:rPr lang="en-US" altLang="en-US" b="1">
                <a:solidFill>
                  <a:schemeClr val="tx1"/>
                </a:solidFill>
                <a:latin typeface="Kerala" pitchFamily="2" charset="0"/>
              </a:rPr>
              <a:t>1: 2</a:t>
            </a:r>
          </a:p>
        </p:txBody>
      </p:sp>
      <p:grpSp>
        <p:nvGrpSpPr>
          <p:cNvPr id="72726" name="Group 113">
            <a:extLst>
              <a:ext uri="{FF2B5EF4-FFF2-40B4-BE49-F238E27FC236}">
                <a16:creationId xmlns:a16="http://schemas.microsoft.com/office/drawing/2014/main" id="{A67AAF50-76CB-A9EC-44B5-C92D625C8F44}"/>
              </a:ext>
            </a:extLst>
          </p:cNvPr>
          <p:cNvGrpSpPr>
            <a:grpSpLocks/>
          </p:cNvGrpSpPr>
          <p:nvPr/>
        </p:nvGrpSpPr>
        <p:grpSpPr bwMode="auto">
          <a:xfrm>
            <a:off x="7943850" y="3435350"/>
            <a:ext cx="1287463" cy="1098550"/>
            <a:chOff x="3544" y="2589"/>
            <a:chExt cx="811" cy="692"/>
          </a:xfrm>
        </p:grpSpPr>
        <p:sp>
          <p:nvSpPr>
            <p:cNvPr id="72730" name="Freeform 114">
              <a:extLst>
                <a:ext uri="{FF2B5EF4-FFF2-40B4-BE49-F238E27FC236}">
                  <a16:creationId xmlns:a16="http://schemas.microsoft.com/office/drawing/2014/main" id="{B6D90032-D1B1-7C17-DD7E-A2695004811F}"/>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2731" name="Freeform 115">
              <a:extLst>
                <a:ext uri="{FF2B5EF4-FFF2-40B4-BE49-F238E27FC236}">
                  <a16:creationId xmlns:a16="http://schemas.microsoft.com/office/drawing/2014/main" id="{D0B7609A-80F0-72DE-01AC-95056209DE52}"/>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2732" name="AutoShape 116">
              <a:extLst>
                <a:ext uri="{FF2B5EF4-FFF2-40B4-BE49-F238E27FC236}">
                  <a16:creationId xmlns:a16="http://schemas.microsoft.com/office/drawing/2014/main" id="{653500F2-616F-1711-884F-07D1A4E1AC48}"/>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2733" name="Rectangle 117">
              <a:extLst>
                <a:ext uri="{FF2B5EF4-FFF2-40B4-BE49-F238E27FC236}">
                  <a16:creationId xmlns:a16="http://schemas.microsoft.com/office/drawing/2014/main" id="{E61EE98D-2A6E-F861-EB4A-96CD50355452}"/>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2734" name="Line 118">
              <a:extLst>
                <a:ext uri="{FF2B5EF4-FFF2-40B4-BE49-F238E27FC236}">
                  <a16:creationId xmlns:a16="http://schemas.microsoft.com/office/drawing/2014/main" id="{9E88740B-87A2-E996-AC04-B8153525DFBF}"/>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5" name="Line 119">
              <a:extLst>
                <a:ext uri="{FF2B5EF4-FFF2-40B4-BE49-F238E27FC236}">
                  <a16:creationId xmlns:a16="http://schemas.microsoft.com/office/drawing/2014/main" id="{AEE574F0-C787-2397-F29B-EC26B81393B9}"/>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6" name="Rectangle 120">
              <a:extLst>
                <a:ext uri="{FF2B5EF4-FFF2-40B4-BE49-F238E27FC236}">
                  <a16:creationId xmlns:a16="http://schemas.microsoft.com/office/drawing/2014/main" id="{105C566C-4CEF-0913-004A-CCA44DD83432}"/>
                </a:ext>
              </a:extLst>
            </p:cNvPr>
            <p:cNvSpPr>
              <a:spLocks noChangeArrowheads="1"/>
            </p:cNvSpPr>
            <p:nvPr/>
          </p:nvSpPr>
          <p:spPr bwMode="auto">
            <a:xfrm>
              <a:off x="3544" y="2589"/>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endParaRPr lang="en-US" altLang="en-US" sz="900" b="1">
                <a:solidFill>
                  <a:srgbClr val="000000"/>
                </a:solidFill>
                <a:latin typeface="Chicago" charset="0"/>
              </a:endParaRPr>
            </a:p>
          </p:txBody>
        </p:sp>
        <p:sp>
          <p:nvSpPr>
            <p:cNvPr id="72737" name="Line 121">
              <a:extLst>
                <a:ext uri="{FF2B5EF4-FFF2-40B4-BE49-F238E27FC236}">
                  <a16:creationId xmlns:a16="http://schemas.microsoft.com/office/drawing/2014/main" id="{127229FD-E8FC-31AE-62B5-D2547D621D0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8" name="Line 122">
              <a:extLst>
                <a:ext uri="{FF2B5EF4-FFF2-40B4-BE49-F238E27FC236}">
                  <a16:creationId xmlns:a16="http://schemas.microsoft.com/office/drawing/2014/main" id="{A2164362-1E6F-0C43-18C0-EDACE795D882}"/>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9" name="Rectangle 123">
              <a:extLst>
                <a:ext uri="{FF2B5EF4-FFF2-40B4-BE49-F238E27FC236}">
                  <a16:creationId xmlns:a16="http://schemas.microsoft.com/office/drawing/2014/main" id="{C9CAB3B2-B1DD-FAB0-8094-1583A178BE31}"/>
                </a:ext>
              </a:extLst>
            </p:cNvPr>
            <p:cNvSpPr>
              <a:spLocks noChangeArrowheads="1"/>
            </p:cNvSpPr>
            <p:nvPr/>
          </p:nvSpPr>
          <p:spPr bwMode="auto">
            <a:xfrm>
              <a:off x="3665" y="2752"/>
              <a:ext cx="5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70 </a:t>
              </a:r>
              <a:r>
                <a:rPr lang="en-US" altLang="en-US" sz="1000">
                  <a:solidFill>
                    <a:srgbClr val="000000"/>
                  </a:solidFill>
                  <a:latin typeface="Kerala" pitchFamily="2" charset="0"/>
                </a:rPr>
                <a:t>ÕV×BZ</a:t>
              </a:r>
            </a:p>
          </p:txBody>
        </p:sp>
        <p:sp>
          <p:nvSpPr>
            <p:cNvPr id="72740" name="Rectangle 124">
              <a:extLst>
                <a:ext uri="{FF2B5EF4-FFF2-40B4-BE49-F238E27FC236}">
                  <a16:creationId xmlns:a16="http://schemas.microsoft.com/office/drawing/2014/main" id="{12625F38-A888-DE02-00F9-3F4DF4302184}"/>
                </a:ext>
              </a:extLst>
            </p:cNvPr>
            <p:cNvSpPr>
              <a:spLocks noChangeArrowheads="1"/>
            </p:cNvSpPr>
            <p:nvPr/>
          </p:nvSpPr>
          <p:spPr bwMode="auto">
            <a:xfrm>
              <a:off x="3695" y="2864"/>
              <a:ext cx="66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 </a:t>
              </a:r>
              <a:r>
                <a:rPr lang="en-US" altLang="en-US" sz="1000">
                  <a:solidFill>
                    <a:srgbClr val="000000"/>
                  </a:solidFill>
                  <a:latin typeface="Kerala" pitchFamily="2" charset="0"/>
                </a:rPr>
                <a:t>Î¿A ÏÞdÄµZ</a:t>
              </a:r>
            </a:p>
          </p:txBody>
        </p:sp>
        <p:sp>
          <p:nvSpPr>
            <p:cNvPr id="72741" name="Rectangle 125">
              <a:extLst>
                <a:ext uri="{FF2B5EF4-FFF2-40B4-BE49-F238E27FC236}">
                  <a16:creationId xmlns:a16="http://schemas.microsoft.com/office/drawing/2014/main" id="{4B88ED7C-A9EC-2D6B-1884-C96B75CAF613}"/>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id-ID" altLang="en-US" sz="1000" b="1">
                <a:solidFill>
                  <a:srgbClr val="000000"/>
                </a:solidFill>
                <a:latin typeface="Helvetica" pitchFamily="2" charset="0"/>
              </a:endParaRPr>
            </a:p>
          </p:txBody>
        </p:sp>
        <p:sp>
          <p:nvSpPr>
            <p:cNvPr id="72742" name="Rectangle 126">
              <a:extLst>
                <a:ext uri="{FF2B5EF4-FFF2-40B4-BE49-F238E27FC236}">
                  <a16:creationId xmlns:a16="http://schemas.microsoft.com/office/drawing/2014/main" id="{BB1D54D8-0DE5-0FF6-98DB-0E6F89558A66}"/>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2743" name="Rectangle 127">
              <a:extLst>
                <a:ext uri="{FF2B5EF4-FFF2-40B4-BE49-F238E27FC236}">
                  <a16:creationId xmlns:a16="http://schemas.microsoft.com/office/drawing/2014/main" id="{DEB3E6DF-9E53-3117-8A6D-B1F3D7A66905}"/>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2744" name="Rectangle 128">
              <a:extLst>
                <a:ext uri="{FF2B5EF4-FFF2-40B4-BE49-F238E27FC236}">
                  <a16:creationId xmlns:a16="http://schemas.microsoft.com/office/drawing/2014/main" id="{12A63F23-58A3-3F38-EB6A-491B5F429100}"/>
                </a:ext>
              </a:extLst>
            </p:cNvPr>
            <p:cNvSpPr>
              <a:spLocks noChangeArrowheads="1"/>
            </p:cNvSpPr>
            <p:nvPr/>
          </p:nvSpPr>
          <p:spPr bwMode="auto">
            <a:xfrm>
              <a:off x="3566" y="3007"/>
              <a:ext cx="73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b="1">
                  <a:solidFill>
                    <a:srgbClr val="000000"/>
                  </a:solidFill>
                  <a:latin typeface="Helvetica" pitchFamily="2" charset="0"/>
                </a:rPr>
                <a:t>100 </a:t>
              </a:r>
              <a:r>
                <a:rPr lang="en-US" altLang="en-US" sz="700">
                  <a:solidFill>
                    <a:srgbClr val="000000"/>
                  </a:solidFill>
                  <a:latin typeface="Kerala" pitchFamily="2" charset="0"/>
                </a:rPr>
                <a:t>ÕV×BZ</a:t>
              </a:r>
              <a:r>
                <a:rPr lang="en-US" altLang="en-US" sz="700" b="1">
                  <a:solidFill>
                    <a:srgbClr val="000000"/>
                  </a:solidFill>
                  <a:latin typeface="Helvetica" pitchFamily="2" charset="0"/>
                </a:rPr>
                <a:t>/ 50,000</a:t>
              </a:r>
            </a:p>
          </p:txBody>
        </p:sp>
      </p:grpSp>
      <p:sp>
        <p:nvSpPr>
          <p:cNvPr id="72727" name="Text Box 129">
            <a:extLst>
              <a:ext uri="{FF2B5EF4-FFF2-40B4-BE49-F238E27FC236}">
                <a16:creationId xmlns:a16="http://schemas.microsoft.com/office/drawing/2014/main" id="{D1380401-47B6-21A7-AC87-63D7F687B890}"/>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477331" name="Rectangle 147">
            <a:extLst>
              <a:ext uri="{FF2B5EF4-FFF2-40B4-BE49-F238E27FC236}">
                <a16:creationId xmlns:a16="http://schemas.microsoft.com/office/drawing/2014/main" id="{0735D62E-7624-83A9-4865-311DA1800CEE}"/>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63</a:t>
            </a:r>
          </a:p>
        </p:txBody>
      </p:sp>
      <p:sp>
        <p:nvSpPr>
          <p:cNvPr id="72729" name="Text Box 148">
            <a:extLst>
              <a:ext uri="{FF2B5EF4-FFF2-40B4-BE49-F238E27FC236}">
                <a16:creationId xmlns:a16="http://schemas.microsoft.com/office/drawing/2014/main" id="{3690B84C-4FFF-B2E4-D527-66E8E8BCACE5}"/>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956FE522-0307-59C7-87F3-3A5AB370892B}"/>
              </a:ext>
            </a:extLst>
          </p:cNvPr>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6819" name="Line 3">
            <a:extLst>
              <a:ext uri="{FF2B5EF4-FFF2-40B4-BE49-F238E27FC236}">
                <a16:creationId xmlns:a16="http://schemas.microsoft.com/office/drawing/2014/main" id="{777BA16B-5D34-DBDF-45E0-680BE94C2207}"/>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6820" name="Line 4">
            <a:extLst>
              <a:ext uri="{FF2B5EF4-FFF2-40B4-BE49-F238E27FC236}">
                <a16:creationId xmlns:a16="http://schemas.microsoft.com/office/drawing/2014/main" id="{42C9AC90-0213-4789-1554-BEF9A7BE1B2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73733" name="Picture 5">
            <a:extLst>
              <a:ext uri="{FF2B5EF4-FFF2-40B4-BE49-F238E27FC236}">
                <a16:creationId xmlns:a16="http://schemas.microsoft.com/office/drawing/2014/main" id="{68EA90E2-F70D-087A-68C1-374625E633C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3734" name="Rectangle 19">
            <a:extLst>
              <a:ext uri="{FF2B5EF4-FFF2-40B4-BE49-F238E27FC236}">
                <a16:creationId xmlns:a16="http://schemas.microsoft.com/office/drawing/2014/main" id="{F5570523-4D8B-7A76-4310-E488EA1FDB82}"/>
              </a:ext>
            </a:extLst>
          </p:cNvPr>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endParaRPr lang="id-ID" altLang="en-US"/>
          </a:p>
        </p:txBody>
      </p:sp>
      <p:sp>
        <p:nvSpPr>
          <p:cNvPr id="546833" name="Text Box 17">
            <a:extLst>
              <a:ext uri="{FF2B5EF4-FFF2-40B4-BE49-F238E27FC236}">
                <a16:creationId xmlns:a16="http://schemas.microsoft.com/office/drawing/2014/main" id="{B035DA15-D1B1-CD3C-6075-E977E956383F}"/>
              </a:ext>
            </a:extLst>
          </p:cNvPr>
          <p:cNvSpPr txBox="1">
            <a:spLocks noChangeArrowheads="1"/>
          </p:cNvSpPr>
          <p:nvPr/>
        </p:nvSpPr>
        <p:spPr bwMode="auto">
          <a:xfrm>
            <a:off x="1285875" y="657225"/>
            <a:ext cx="7059613"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5400" b="1">
                <a:solidFill>
                  <a:srgbClr val="25F7FA"/>
                </a:solidFill>
              </a:rPr>
              <a:t>50,000 </a:t>
            </a:r>
            <a:r>
              <a:rPr lang="en-US" altLang="en-US" sz="5400">
                <a:solidFill>
                  <a:srgbClr val="25F7FA"/>
                </a:solidFill>
                <a:latin typeface="Kerala" panose="020B0604020202020204" pitchFamily="2" charset="0"/>
              </a:rPr>
              <a:t>çÉV Î¿Bß</a:t>
            </a:r>
            <a:endParaRPr lang="en-US" altLang="en-US" sz="5400" b="1">
              <a:solidFill>
                <a:srgbClr val="25F7FA"/>
              </a:solidFill>
            </a:endParaRPr>
          </a:p>
        </p:txBody>
      </p:sp>
      <p:sp>
        <p:nvSpPr>
          <p:cNvPr id="546834" name="Text Box 18">
            <a:extLst>
              <a:ext uri="{FF2B5EF4-FFF2-40B4-BE49-F238E27FC236}">
                <a16:creationId xmlns:a16="http://schemas.microsoft.com/office/drawing/2014/main" id="{BA294721-FC2A-6FBA-E25B-74290E31111C}"/>
              </a:ext>
            </a:extLst>
          </p:cNvPr>
          <p:cNvSpPr txBox="1">
            <a:spLocks noChangeArrowheads="1"/>
          </p:cNvSpPr>
          <p:nvPr/>
        </p:nvSpPr>
        <p:spPr bwMode="auto">
          <a:xfrm>
            <a:off x="900113" y="1625600"/>
            <a:ext cx="7824787" cy="42037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5400">
                <a:solidFill>
                  <a:srgbClr val="FFFF00"/>
                </a:solidFill>
                <a:latin typeface="Kerala" panose="020B0604020202020204" pitchFamily="2" charset="0"/>
              </a:rPr>
              <a:t>®KÞW ÉßæKÏá¢ Õ{æøçMV Î¿AÏÞdÄæÏ </a:t>
            </a:r>
            <a:r>
              <a:rPr lang="en-US" altLang="en-US" sz="5400">
                <a:solidFill>
                  <a:srgbClr val="33CC33"/>
                </a:solidFill>
                <a:latin typeface="Kerala" panose="020B0604020202020204" pitchFamily="2" charset="0"/>
              </a:rPr>
              <a:t>ØÞOJßµÎÞÏß</a:t>
            </a:r>
            <a:r>
              <a:rPr lang="en-US" altLang="en-US" sz="5400">
                <a:solidFill>
                  <a:srgbClr val="FFFF00"/>
                </a:solidFill>
                <a:latin typeface="Kerala" panose="020B0604020202020204" pitchFamily="2" charset="0"/>
              </a:rPr>
              <a:t> ØÙÞÏßçAIÄßÈí ¥Õßæ¿JæK ÄÞÎØßºîá</a:t>
            </a:r>
            <a:r>
              <a:rPr lang="en-US" altLang="en-US" sz="5400" b="1">
                <a:solidFill>
                  <a:srgbClr val="FFFF00"/>
                </a:solidFill>
              </a:rPr>
              <a:t>.</a:t>
            </a:r>
          </a:p>
        </p:txBody>
      </p:sp>
      <p:sp>
        <p:nvSpPr>
          <p:cNvPr id="546849" name="Rectangle 33">
            <a:extLst>
              <a:ext uri="{FF2B5EF4-FFF2-40B4-BE49-F238E27FC236}">
                <a16:creationId xmlns:a16="http://schemas.microsoft.com/office/drawing/2014/main" id="{6F226493-FECF-CBEA-65A2-0BDF60988CD7}"/>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73738" name="Text Box 34">
            <a:extLst>
              <a:ext uri="{FF2B5EF4-FFF2-40B4-BE49-F238E27FC236}">
                <a16:creationId xmlns:a16="http://schemas.microsoft.com/office/drawing/2014/main" id="{E2B9936C-7B71-737D-721C-4437185EBCC2}"/>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73739" name="Freeform 83">
            <a:extLst>
              <a:ext uri="{FF2B5EF4-FFF2-40B4-BE49-F238E27FC236}">
                <a16:creationId xmlns:a16="http://schemas.microsoft.com/office/drawing/2014/main" id="{5A90CA0B-82CD-CE10-5A62-76FC1A592235}"/>
              </a:ext>
            </a:extLst>
          </p:cNvPr>
          <p:cNvSpPr>
            <a:spLocks/>
          </p:cNvSpPr>
          <p:nvPr/>
        </p:nvSpPr>
        <p:spPr bwMode="auto">
          <a:xfrm>
            <a:off x="8753475" y="3641725"/>
            <a:ext cx="204788" cy="65088"/>
          </a:xfrm>
          <a:custGeom>
            <a:avLst/>
            <a:gdLst>
              <a:gd name="T0" fmla="*/ 322580788 w 129"/>
              <a:gd name="T1" fmla="*/ 100807024 h 41"/>
              <a:gd name="T2" fmla="*/ 0 w 129"/>
              <a:gd name="T3" fmla="*/ 100807024 h 41"/>
              <a:gd name="T4" fmla="*/ 0 w 129"/>
              <a:gd name="T5" fmla="*/ 0 h 41"/>
              <a:gd name="T6" fmla="*/ 322580788 w 129"/>
              <a:gd name="T7" fmla="*/ 100807024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40" name="Freeform 84">
            <a:extLst>
              <a:ext uri="{FF2B5EF4-FFF2-40B4-BE49-F238E27FC236}">
                <a16:creationId xmlns:a16="http://schemas.microsoft.com/office/drawing/2014/main" id="{835B3740-1FE6-5EA5-A1AF-25F12C6705F3}"/>
              </a:ext>
            </a:extLst>
          </p:cNvPr>
          <p:cNvSpPr>
            <a:spLocks/>
          </p:cNvSpPr>
          <p:nvPr/>
        </p:nvSpPr>
        <p:spPr bwMode="auto">
          <a:xfrm>
            <a:off x="8753475" y="3629025"/>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41" name="AutoShape 85">
            <a:extLst>
              <a:ext uri="{FF2B5EF4-FFF2-40B4-BE49-F238E27FC236}">
                <a16:creationId xmlns:a16="http://schemas.microsoft.com/office/drawing/2014/main" id="{0ED2D19E-EA15-0BDF-FBFC-ECB675EB9A3E}"/>
              </a:ext>
            </a:extLst>
          </p:cNvPr>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42" name="Rectangle 86">
            <a:extLst>
              <a:ext uri="{FF2B5EF4-FFF2-40B4-BE49-F238E27FC236}">
                <a16:creationId xmlns:a16="http://schemas.microsoft.com/office/drawing/2014/main" id="{4E5AD79C-B3D6-3263-5600-16E882BC7849}"/>
              </a:ext>
            </a:extLst>
          </p:cNvPr>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43" name="Line 87">
            <a:extLst>
              <a:ext uri="{FF2B5EF4-FFF2-40B4-BE49-F238E27FC236}">
                <a16:creationId xmlns:a16="http://schemas.microsoft.com/office/drawing/2014/main" id="{8C552D96-4447-519E-3924-2EE06E7DEC0D}"/>
              </a:ext>
            </a:extLst>
          </p:cNvPr>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4" name="Line 88">
            <a:extLst>
              <a:ext uri="{FF2B5EF4-FFF2-40B4-BE49-F238E27FC236}">
                <a16:creationId xmlns:a16="http://schemas.microsoft.com/office/drawing/2014/main" id="{0F488B09-9E15-1F2B-601D-6C5D2640B5FC}"/>
              </a:ext>
            </a:extLst>
          </p:cNvPr>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5" name="Rectangle 89">
            <a:extLst>
              <a:ext uri="{FF2B5EF4-FFF2-40B4-BE49-F238E27FC236}">
                <a16:creationId xmlns:a16="http://schemas.microsoft.com/office/drawing/2014/main" id="{BF273878-FBC2-CE73-AD19-C903138F7443}"/>
              </a:ext>
            </a:extLst>
          </p:cNvPr>
          <p:cNvSpPr>
            <a:spLocks noChangeArrowheads="1"/>
          </p:cNvSpPr>
          <p:nvPr/>
        </p:nvSpPr>
        <p:spPr bwMode="auto">
          <a:xfrm>
            <a:off x="7943850" y="3435350"/>
            <a:ext cx="752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endParaRPr lang="en-US" altLang="en-US" sz="900" b="1">
              <a:solidFill>
                <a:srgbClr val="000000"/>
              </a:solidFill>
              <a:latin typeface="Chicago" charset="0"/>
            </a:endParaRPr>
          </a:p>
        </p:txBody>
      </p:sp>
      <p:sp>
        <p:nvSpPr>
          <p:cNvPr id="73746" name="Line 90">
            <a:extLst>
              <a:ext uri="{FF2B5EF4-FFF2-40B4-BE49-F238E27FC236}">
                <a16:creationId xmlns:a16="http://schemas.microsoft.com/office/drawing/2014/main" id="{7E7BDEC7-30A7-F95D-43FB-BDFD8EAF57DF}"/>
              </a:ext>
            </a:extLst>
          </p:cNvPr>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7" name="Line 91">
            <a:extLst>
              <a:ext uri="{FF2B5EF4-FFF2-40B4-BE49-F238E27FC236}">
                <a16:creationId xmlns:a16="http://schemas.microsoft.com/office/drawing/2014/main" id="{5CCD3385-7A5E-59C4-2568-48DD05E35019}"/>
              </a:ext>
            </a:extLst>
          </p:cNvPr>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8" name="Rectangle 92">
            <a:extLst>
              <a:ext uri="{FF2B5EF4-FFF2-40B4-BE49-F238E27FC236}">
                <a16:creationId xmlns:a16="http://schemas.microsoft.com/office/drawing/2014/main" id="{FBEA7DF7-EC24-9E1B-DF95-1E74B526B58C}"/>
              </a:ext>
            </a:extLst>
          </p:cNvPr>
          <p:cNvSpPr>
            <a:spLocks noChangeArrowheads="1"/>
          </p:cNvSpPr>
          <p:nvPr/>
        </p:nvSpPr>
        <p:spPr bwMode="auto">
          <a:xfrm>
            <a:off x="8135938" y="3694113"/>
            <a:ext cx="8524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70 </a:t>
            </a:r>
            <a:r>
              <a:rPr lang="en-US" altLang="en-US" sz="1000">
                <a:solidFill>
                  <a:srgbClr val="000000"/>
                </a:solidFill>
                <a:latin typeface="Kerala" pitchFamily="2" charset="0"/>
              </a:rPr>
              <a:t>ÕV×BZ</a:t>
            </a:r>
          </a:p>
        </p:txBody>
      </p:sp>
      <p:sp>
        <p:nvSpPr>
          <p:cNvPr id="73749" name="Rectangle 93">
            <a:extLst>
              <a:ext uri="{FF2B5EF4-FFF2-40B4-BE49-F238E27FC236}">
                <a16:creationId xmlns:a16="http://schemas.microsoft.com/office/drawing/2014/main" id="{15AE20D0-2129-65D9-FA4F-F803BDFC7E92}"/>
              </a:ext>
            </a:extLst>
          </p:cNvPr>
          <p:cNvSpPr>
            <a:spLocks noChangeArrowheads="1"/>
          </p:cNvSpPr>
          <p:nvPr/>
        </p:nvSpPr>
        <p:spPr bwMode="auto">
          <a:xfrm>
            <a:off x="8183563" y="3871913"/>
            <a:ext cx="10477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 </a:t>
            </a:r>
            <a:r>
              <a:rPr lang="en-US" altLang="en-US" sz="1000">
                <a:solidFill>
                  <a:srgbClr val="000000"/>
                </a:solidFill>
                <a:latin typeface="Kerala" pitchFamily="2" charset="0"/>
              </a:rPr>
              <a:t>Î¿A ÏÞdÄµZ</a:t>
            </a:r>
          </a:p>
        </p:txBody>
      </p:sp>
      <p:sp>
        <p:nvSpPr>
          <p:cNvPr id="73750" name="Rectangle 95">
            <a:extLst>
              <a:ext uri="{FF2B5EF4-FFF2-40B4-BE49-F238E27FC236}">
                <a16:creationId xmlns:a16="http://schemas.microsoft.com/office/drawing/2014/main" id="{A5F65AA1-9054-B379-5FE1-B439D72A865F}"/>
              </a:ext>
            </a:extLst>
          </p:cNvPr>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51" name="Rectangle 96">
            <a:extLst>
              <a:ext uri="{FF2B5EF4-FFF2-40B4-BE49-F238E27FC236}">
                <a16:creationId xmlns:a16="http://schemas.microsoft.com/office/drawing/2014/main" id="{F7F69B91-1EE9-FD6F-1A42-6FC5DE0D9547}"/>
              </a:ext>
            </a:extLst>
          </p:cNvPr>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52" name="Rectangle 97">
            <a:extLst>
              <a:ext uri="{FF2B5EF4-FFF2-40B4-BE49-F238E27FC236}">
                <a16:creationId xmlns:a16="http://schemas.microsoft.com/office/drawing/2014/main" id="{C5850FB5-C380-8DB9-E538-A49311C1FE1B}"/>
              </a:ext>
            </a:extLst>
          </p:cNvPr>
          <p:cNvSpPr>
            <a:spLocks noChangeArrowheads="1"/>
          </p:cNvSpPr>
          <p:nvPr/>
        </p:nvSpPr>
        <p:spPr bwMode="auto">
          <a:xfrm>
            <a:off x="7978775" y="4098925"/>
            <a:ext cx="116046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b="1">
                <a:solidFill>
                  <a:srgbClr val="000000"/>
                </a:solidFill>
                <a:latin typeface="Helvetica" pitchFamily="2" charset="0"/>
              </a:rPr>
              <a:t>100 </a:t>
            </a:r>
            <a:r>
              <a:rPr lang="en-US" altLang="en-US" sz="700">
                <a:solidFill>
                  <a:srgbClr val="000000"/>
                </a:solidFill>
                <a:latin typeface="Kerala" pitchFamily="2" charset="0"/>
              </a:rPr>
              <a:t>ÕV×BZ</a:t>
            </a:r>
            <a:r>
              <a:rPr lang="en-US" altLang="en-US" sz="700" b="1">
                <a:solidFill>
                  <a:srgbClr val="000000"/>
                </a:solidFill>
                <a:latin typeface="Helvetica" pitchFamily="2" charset="0"/>
              </a:rPr>
              <a:t>/ 50,000</a:t>
            </a:r>
          </a:p>
        </p:txBody>
      </p:sp>
      <p:sp>
        <p:nvSpPr>
          <p:cNvPr id="73753" name="Text Box 98">
            <a:extLst>
              <a:ext uri="{FF2B5EF4-FFF2-40B4-BE49-F238E27FC236}">
                <a16:creationId xmlns:a16="http://schemas.microsoft.com/office/drawing/2014/main" id="{0B5AC9CB-B59D-D024-E47E-C94F1726BC1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46916" name="Rectangle 100">
            <a:extLst>
              <a:ext uri="{FF2B5EF4-FFF2-40B4-BE49-F238E27FC236}">
                <a16:creationId xmlns:a16="http://schemas.microsoft.com/office/drawing/2014/main" id="{F8F0D3EC-C7F1-4655-244E-197AFEA75479}"/>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64</a:t>
            </a:r>
          </a:p>
        </p:txBody>
      </p:sp>
      <p:sp>
        <p:nvSpPr>
          <p:cNvPr id="73755" name="Text Box 101">
            <a:extLst>
              <a:ext uri="{FF2B5EF4-FFF2-40B4-BE49-F238E27FC236}">
                <a16:creationId xmlns:a16="http://schemas.microsoft.com/office/drawing/2014/main" id="{DCF4ADBE-68CF-0938-2F7B-6199FD52FC4F}"/>
              </a:ext>
            </a:extLst>
          </p:cNvPr>
          <p:cNvSpPr txBox="1">
            <a:spLocks noChangeArrowheads="1"/>
          </p:cNvSpPr>
          <p:nvPr/>
        </p:nvSpPr>
        <p:spPr bwMode="auto">
          <a:xfrm>
            <a:off x="1765300" y="0"/>
            <a:ext cx="1993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a:solidFill>
                  <a:schemeClr val="tx1"/>
                </a:solidFill>
                <a:latin typeface="Kerala" pitchFamily="2" charset="0"/>
              </a:rPr>
              <a:t>®dØÞ</a:t>
            </a:r>
            <a:r>
              <a:rPr lang="en-US" altLang="en-US" sz="1600" b="1">
                <a:solidFill>
                  <a:schemeClr val="tx1"/>
                </a:solidFill>
              </a:rPr>
              <a:t> 1:4</a:t>
            </a:r>
          </a:p>
        </p:txBody>
      </p:sp>
      <p:sp>
        <p:nvSpPr>
          <p:cNvPr id="73756" name="Text Box 102">
            <a:extLst>
              <a:ext uri="{FF2B5EF4-FFF2-40B4-BE49-F238E27FC236}">
                <a16:creationId xmlns:a16="http://schemas.microsoft.com/office/drawing/2014/main" id="{38B8633B-0315-C5E8-27B1-D2A9148E8F1A}"/>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sp>
        <p:nvSpPr>
          <p:cNvPr id="73757" name="Text Box 104">
            <a:extLst>
              <a:ext uri="{FF2B5EF4-FFF2-40B4-BE49-F238E27FC236}">
                <a16:creationId xmlns:a16="http://schemas.microsoft.com/office/drawing/2014/main" id="{DB09787E-C114-FFB6-0D3F-54959F7DADC0}"/>
              </a:ext>
            </a:extLst>
          </p:cNvPr>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1</a:t>
            </a:r>
            <a:endParaRPr lang="en-US" altLang="en-US">
              <a:solidFill>
                <a:srgbClr val="FFA27C"/>
              </a:solidFill>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dissolve">
                                      <p:cBhvr>
                                        <p:cTn id="7" dur="5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dissolve">
                                      <p:cBhvr>
                                        <p:cTn id="12" dur="5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a:extLst>
              <a:ext uri="{FF2B5EF4-FFF2-40B4-BE49-F238E27FC236}">
                <a16:creationId xmlns:a16="http://schemas.microsoft.com/office/drawing/2014/main" id="{D3A82633-F51E-DC58-570D-12274C1F3585}"/>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5795" name="Rectangle 3">
            <a:extLst>
              <a:ext uri="{FF2B5EF4-FFF2-40B4-BE49-F238E27FC236}">
                <a16:creationId xmlns:a16="http://schemas.microsoft.com/office/drawing/2014/main" id="{748818E9-B6D5-E492-2070-B3C625C952A5}"/>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4756" name="Rectangle 4">
            <a:extLst>
              <a:ext uri="{FF2B5EF4-FFF2-40B4-BE49-F238E27FC236}">
                <a16:creationId xmlns:a16="http://schemas.microsoft.com/office/drawing/2014/main" id="{AE9AC609-899D-9FCF-8C7E-DCD3140611CC}"/>
              </a:ext>
            </a:extLst>
          </p:cNvPr>
          <p:cNvSpPr>
            <a:spLocks noChangeArrowheads="1"/>
          </p:cNvSpPr>
          <p:nvPr/>
        </p:nvSpPr>
        <p:spPr bwMode="auto">
          <a:xfrm>
            <a:off x="3084513" y="996950"/>
            <a:ext cx="14573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accent2"/>
                </a:solidFill>
                <a:latin typeface="Kerala" pitchFamily="2" charset="0"/>
              </a:rPr>
              <a:t>dÉÕÞØµÞÜ¢</a:t>
            </a:r>
            <a:endParaRPr lang="en-US" altLang="en-US" b="1">
              <a:solidFill>
                <a:schemeClr val="accent2"/>
              </a:solidFill>
              <a:latin typeface="Times" panose="02020603050405020304" pitchFamily="18" charset="0"/>
            </a:endParaRPr>
          </a:p>
        </p:txBody>
      </p:sp>
      <p:sp>
        <p:nvSpPr>
          <p:cNvPr id="74757" name="Rectangle 5">
            <a:extLst>
              <a:ext uri="{FF2B5EF4-FFF2-40B4-BE49-F238E27FC236}">
                <a16:creationId xmlns:a16="http://schemas.microsoft.com/office/drawing/2014/main" id="{D8BAF7DF-6237-F1F3-E4F8-3ADF8AB56B40}"/>
              </a:ext>
            </a:extLst>
          </p:cNvPr>
          <p:cNvSpPr>
            <a:spLocks noChangeArrowheads="1"/>
          </p:cNvSpPr>
          <p:nvPr/>
        </p:nvSpPr>
        <p:spPr bwMode="auto">
          <a:xfrm>
            <a:off x="3630613" y="1844675"/>
            <a:ext cx="2068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rgbClr val="000000"/>
                </a:solidFill>
                <a:latin typeface="Helvetica" pitchFamily="2" charset="0"/>
              </a:rPr>
              <a:t>70 </a:t>
            </a:r>
            <a:r>
              <a:rPr lang="en-US" altLang="en-US" sz="2800">
                <a:solidFill>
                  <a:srgbClr val="000000"/>
                </a:solidFill>
                <a:latin typeface="Kerala" pitchFamily="2" charset="0"/>
              </a:rPr>
              <a:t>ÕV×BZ</a:t>
            </a:r>
          </a:p>
        </p:txBody>
      </p:sp>
      <p:sp>
        <p:nvSpPr>
          <p:cNvPr id="74758" name="Rectangle 6">
            <a:extLst>
              <a:ext uri="{FF2B5EF4-FFF2-40B4-BE49-F238E27FC236}">
                <a16:creationId xmlns:a16="http://schemas.microsoft.com/office/drawing/2014/main" id="{1C77CBB1-7509-C80D-ED24-58F21440CEBC}"/>
              </a:ext>
            </a:extLst>
          </p:cNvPr>
          <p:cNvSpPr>
            <a:spLocks noChangeArrowheads="1"/>
          </p:cNvSpPr>
          <p:nvPr/>
        </p:nvSpPr>
        <p:spPr bwMode="auto">
          <a:xfrm>
            <a:off x="3194050" y="2286000"/>
            <a:ext cx="26638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bg2"/>
                </a:solidFill>
                <a:latin typeface="Times" panose="02020603050405020304" pitchFamily="18" charset="0"/>
              </a:rPr>
              <a:t>3  </a:t>
            </a:r>
            <a:r>
              <a:rPr lang="en-US" altLang="en-US" sz="2800">
                <a:solidFill>
                  <a:schemeClr val="bg2"/>
                </a:solidFill>
                <a:latin typeface="Kerala" pitchFamily="2" charset="0"/>
              </a:rPr>
              <a:t>Î¿A ÏÞdÄµZ</a:t>
            </a:r>
          </a:p>
        </p:txBody>
      </p:sp>
      <p:sp>
        <p:nvSpPr>
          <p:cNvPr id="74759" name="Rectangle 7">
            <a:extLst>
              <a:ext uri="{FF2B5EF4-FFF2-40B4-BE49-F238E27FC236}">
                <a16:creationId xmlns:a16="http://schemas.microsoft.com/office/drawing/2014/main" id="{C5D8D3B5-7CF3-4DF2-7C15-CE5BB584F203}"/>
              </a:ext>
            </a:extLst>
          </p:cNvPr>
          <p:cNvSpPr>
            <a:spLocks noChangeArrowheads="1"/>
          </p:cNvSpPr>
          <p:nvPr/>
        </p:nvSpPr>
        <p:spPr bwMode="auto">
          <a:xfrm>
            <a:off x="3078163" y="2746375"/>
            <a:ext cx="30718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rgbClr val="000000"/>
                </a:solidFill>
                <a:latin typeface="Helvetica" pitchFamily="2" charset="0"/>
              </a:rPr>
              <a:t>100 </a:t>
            </a:r>
            <a:r>
              <a:rPr lang="en-US" altLang="en-US" sz="2400">
                <a:solidFill>
                  <a:srgbClr val="000000"/>
                </a:solidFill>
                <a:latin typeface="Kerala" pitchFamily="2" charset="0"/>
              </a:rPr>
              <a:t>ÕV×BZ</a:t>
            </a:r>
            <a:r>
              <a:rPr lang="en-US" altLang="en-US" sz="2400" b="1">
                <a:solidFill>
                  <a:srgbClr val="000000"/>
                </a:solidFill>
                <a:latin typeface="Helvetica" pitchFamily="2" charset="0"/>
              </a:rPr>
              <a:t>/ 50,000</a:t>
            </a:r>
          </a:p>
        </p:txBody>
      </p:sp>
      <p:sp>
        <p:nvSpPr>
          <p:cNvPr id="545800" name="Rectangle 8">
            <a:extLst>
              <a:ext uri="{FF2B5EF4-FFF2-40B4-BE49-F238E27FC236}">
                <a16:creationId xmlns:a16="http://schemas.microsoft.com/office/drawing/2014/main" id="{1624EC5B-791F-2199-FC5A-210AD4FF2D07}"/>
              </a:ext>
            </a:extLst>
          </p:cNvPr>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2"/>
                </a:solidFill>
                <a:latin typeface="Times" panose="02020603050405020304" pitchFamily="18" charset="0"/>
              </a:rPr>
              <a:t>Z - E - N</a:t>
            </a:r>
          </a:p>
        </p:txBody>
      </p:sp>
      <p:sp>
        <p:nvSpPr>
          <p:cNvPr id="74761" name="Freeform 10">
            <a:extLst>
              <a:ext uri="{FF2B5EF4-FFF2-40B4-BE49-F238E27FC236}">
                <a16:creationId xmlns:a16="http://schemas.microsoft.com/office/drawing/2014/main" id="{5BDCE68E-7A26-9E26-B6D4-F989222055DA}"/>
              </a:ext>
            </a:extLst>
          </p:cNvPr>
          <p:cNvSpPr>
            <a:spLocks/>
          </p:cNvSpPr>
          <p:nvPr/>
        </p:nvSpPr>
        <p:spPr bwMode="auto">
          <a:xfrm>
            <a:off x="1720850" y="25908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4762" name="Rectangle 12">
            <a:extLst>
              <a:ext uri="{FF2B5EF4-FFF2-40B4-BE49-F238E27FC236}">
                <a16:creationId xmlns:a16="http://schemas.microsoft.com/office/drawing/2014/main" id="{7F97C109-CDC8-4BEE-C04D-AA1E931BBC40}"/>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4763" name="Rectangle 13">
            <a:extLst>
              <a:ext uri="{FF2B5EF4-FFF2-40B4-BE49-F238E27FC236}">
                <a16:creationId xmlns:a16="http://schemas.microsoft.com/office/drawing/2014/main" id="{7CD91E00-2F15-4CB7-086B-6019117CF015}"/>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4764" name="Line 14">
            <a:extLst>
              <a:ext uri="{FF2B5EF4-FFF2-40B4-BE49-F238E27FC236}">
                <a16:creationId xmlns:a16="http://schemas.microsoft.com/office/drawing/2014/main" id="{94964A86-58F8-CA61-FCD1-B84C2DEDEBD6}"/>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65" name="Line 15">
            <a:extLst>
              <a:ext uri="{FF2B5EF4-FFF2-40B4-BE49-F238E27FC236}">
                <a16:creationId xmlns:a16="http://schemas.microsoft.com/office/drawing/2014/main" id="{DC1AEC83-8569-F1D0-2F69-51C16B4BFB2B}"/>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66" name="Line 16">
            <a:extLst>
              <a:ext uri="{FF2B5EF4-FFF2-40B4-BE49-F238E27FC236}">
                <a16:creationId xmlns:a16="http://schemas.microsoft.com/office/drawing/2014/main" id="{AD711748-C96A-FD29-385D-F9EC22978227}"/>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67" name="Line 17">
            <a:extLst>
              <a:ext uri="{FF2B5EF4-FFF2-40B4-BE49-F238E27FC236}">
                <a16:creationId xmlns:a16="http://schemas.microsoft.com/office/drawing/2014/main" id="{3A69ACA8-93CC-257F-F25D-379ABFAD63AF}"/>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5810" name="Rectangle 18">
            <a:extLst>
              <a:ext uri="{FF2B5EF4-FFF2-40B4-BE49-F238E27FC236}">
                <a16:creationId xmlns:a16="http://schemas.microsoft.com/office/drawing/2014/main" id="{BCC25E71-F2F5-113F-45B0-AAD7E6BE4F2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545811" name="Line 19">
            <a:extLst>
              <a:ext uri="{FF2B5EF4-FFF2-40B4-BE49-F238E27FC236}">
                <a16:creationId xmlns:a16="http://schemas.microsoft.com/office/drawing/2014/main" id="{B39CEAFD-CADE-03D5-9644-DBB5D362E12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4770" name="Rectangle 20">
            <a:extLst>
              <a:ext uri="{FF2B5EF4-FFF2-40B4-BE49-F238E27FC236}">
                <a16:creationId xmlns:a16="http://schemas.microsoft.com/office/drawing/2014/main" id="{D4DE923E-6A7D-EC87-90D6-930520DA8FCB}"/>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4771" name="Text Box 36">
            <a:extLst>
              <a:ext uri="{FF2B5EF4-FFF2-40B4-BE49-F238E27FC236}">
                <a16:creationId xmlns:a16="http://schemas.microsoft.com/office/drawing/2014/main" id="{7099B17C-C0A1-B399-D254-CC84A270CEB7}"/>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545829" name="Text Box 37">
            <a:extLst>
              <a:ext uri="{FF2B5EF4-FFF2-40B4-BE49-F238E27FC236}">
                <a16:creationId xmlns:a16="http://schemas.microsoft.com/office/drawing/2014/main" id="{5900AD40-B5DA-0566-09CE-C4862DBA7FAF}"/>
              </a:ext>
            </a:extLst>
          </p:cNvPr>
          <p:cNvSpPr txBox="1">
            <a:spLocks noChangeArrowheads="1"/>
          </p:cNvSpPr>
          <p:nvPr/>
        </p:nvSpPr>
        <p:spPr bwMode="auto">
          <a:xfrm>
            <a:off x="1754188" y="-34925"/>
            <a:ext cx="595788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a:solidFill>
                  <a:schemeClr val="tx1"/>
                </a:solidFill>
                <a:latin typeface="Kerala" panose="020B0604020202020204" pitchFamily="2" charset="0"/>
              </a:rPr>
              <a:t>Ïßæø</a:t>
            </a:r>
            <a:r>
              <a:rPr lang="en-US" altLang="en-US" sz="1600" b="1">
                <a:solidFill>
                  <a:schemeClr val="tx1"/>
                </a:solidFill>
              </a:rPr>
              <a:t>. 29:10; </a:t>
            </a:r>
            <a:r>
              <a:rPr lang="en-US" altLang="en-US">
                <a:solidFill>
                  <a:schemeClr val="tx1"/>
                </a:solidFill>
                <a:latin typeface="Kerala" panose="020B0604020202020204" pitchFamily="2" charset="0"/>
              </a:rPr>
              <a:t>®dØÞ</a:t>
            </a:r>
            <a:r>
              <a:rPr lang="en-US" altLang="en-US" sz="1600" b="1">
                <a:solidFill>
                  <a:schemeClr val="tx1"/>
                </a:solidFill>
              </a:rPr>
              <a:t> 3:8; </a:t>
            </a:r>
            <a:r>
              <a:rPr lang="en-US" altLang="en-US">
                <a:solidFill>
                  <a:schemeClr val="tx1"/>
                </a:solidFill>
                <a:latin typeface="Kerala" panose="020B0604020202020204" pitchFamily="2" charset="0"/>
              </a:rPr>
              <a:t>æÈæÙ</a:t>
            </a:r>
            <a:r>
              <a:rPr lang="en-US" altLang="en-US" sz="1600" b="1">
                <a:solidFill>
                  <a:schemeClr val="tx1"/>
                </a:solidFill>
              </a:rPr>
              <a:t>. 2:5-6</a:t>
            </a:r>
          </a:p>
        </p:txBody>
      </p:sp>
      <p:sp>
        <p:nvSpPr>
          <p:cNvPr id="545832" name="Text Box 40">
            <a:extLst>
              <a:ext uri="{FF2B5EF4-FFF2-40B4-BE49-F238E27FC236}">
                <a16:creationId xmlns:a16="http://schemas.microsoft.com/office/drawing/2014/main" id="{4FCA5EB6-0524-B4D7-B0AA-BE000AB93338}"/>
              </a:ext>
            </a:extLst>
          </p:cNvPr>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a:solidFill>
                  <a:schemeClr val="tx1"/>
                </a:solidFill>
                <a:latin typeface="Kerala" panose="020B0604020202020204" pitchFamily="2" charset="0"/>
              </a:rPr>
              <a:t>æØøáÌîÞçÌW</a:t>
            </a:r>
          </a:p>
        </p:txBody>
      </p:sp>
      <p:sp>
        <p:nvSpPr>
          <p:cNvPr id="545833" name="Text Box 41">
            <a:extLst>
              <a:ext uri="{FF2B5EF4-FFF2-40B4-BE49-F238E27FC236}">
                <a16:creationId xmlns:a16="http://schemas.microsoft.com/office/drawing/2014/main" id="{45E49B5C-C407-C7B5-8200-9E3BF20B1748}"/>
              </a:ext>
            </a:extLst>
          </p:cNvPr>
          <p:cNvSpPr txBox="1">
            <a:spLocks noChangeArrowheads="1"/>
          </p:cNvSpPr>
          <p:nvPr/>
        </p:nvSpPr>
        <p:spPr bwMode="auto">
          <a:xfrm>
            <a:off x="1573213" y="1851025"/>
            <a:ext cx="1492250"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000">
                <a:solidFill>
                  <a:schemeClr val="tx1"/>
                </a:solidFill>
                <a:latin typeface="Kerala" panose="020B0604020202020204" pitchFamily="2" charset="0"/>
              </a:rPr>
              <a:t>®dØÞ</a:t>
            </a:r>
          </a:p>
        </p:txBody>
      </p:sp>
      <p:sp>
        <p:nvSpPr>
          <p:cNvPr id="545834" name="Text Box 42">
            <a:extLst>
              <a:ext uri="{FF2B5EF4-FFF2-40B4-BE49-F238E27FC236}">
                <a16:creationId xmlns:a16="http://schemas.microsoft.com/office/drawing/2014/main" id="{31AAA8B9-3A2F-449A-ABD6-EF306B2A61F0}"/>
              </a:ext>
            </a:extLst>
          </p:cNvPr>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a:solidFill>
                  <a:schemeClr val="tx1"/>
                </a:solidFill>
                <a:latin typeface="Kerala" panose="020B0604020202020204" pitchFamily="2" charset="0"/>
              </a:rPr>
              <a:t>æÈæÙÎcÞÕí</a:t>
            </a:r>
          </a:p>
        </p:txBody>
      </p:sp>
      <p:sp>
        <p:nvSpPr>
          <p:cNvPr id="74776" name="Freeform 43">
            <a:extLst>
              <a:ext uri="{FF2B5EF4-FFF2-40B4-BE49-F238E27FC236}">
                <a16:creationId xmlns:a16="http://schemas.microsoft.com/office/drawing/2014/main" id="{FEA52874-D8FD-A20E-7E98-F7ABA87E9B0A}"/>
              </a:ext>
            </a:extLst>
          </p:cNvPr>
          <p:cNvSpPr>
            <a:spLocks/>
          </p:cNvSpPr>
          <p:nvPr/>
        </p:nvSpPr>
        <p:spPr bwMode="auto">
          <a:xfrm>
            <a:off x="1816100" y="2859088"/>
            <a:ext cx="642938" cy="565150"/>
          </a:xfrm>
          <a:custGeom>
            <a:avLst/>
            <a:gdLst>
              <a:gd name="T0" fmla="*/ 254536773 w 405"/>
              <a:gd name="T1" fmla="*/ 501511888 h 356"/>
              <a:gd name="T2" fmla="*/ 584676705 w 405"/>
              <a:gd name="T3" fmla="*/ 796369375 h 356"/>
              <a:gd name="T4" fmla="*/ 677923352 w 405"/>
              <a:gd name="T5" fmla="*/ 811490313 h 356"/>
              <a:gd name="T6" fmla="*/ 738407149 w 405"/>
              <a:gd name="T7" fmla="*/ 871974063 h 356"/>
              <a:gd name="T8" fmla="*/ 798890946 w 405"/>
              <a:gd name="T9" fmla="*/ 897175625 h 356"/>
              <a:gd name="T10" fmla="*/ 839213478 w 405"/>
              <a:gd name="T11" fmla="*/ 892135313 h 356"/>
              <a:gd name="T12" fmla="*/ 879536009 w 405"/>
              <a:gd name="T13" fmla="*/ 877014375 h 356"/>
              <a:gd name="T14" fmla="*/ 960181072 w 405"/>
              <a:gd name="T15" fmla="*/ 884575638 h 356"/>
              <a:gd name="T16" fmla="*/ 1020664869 w 405"/>
              <a:gd name="T17" fmla="*/ 836691875 h 356"/>
              <a:gd name="T18" fmla="*/ 955140755 w 405"/>
              <a:gd name="T19" fmla="*/ 675401875 h 356"/>
              <a:gd name="T20" fmla="*/ 887095690 w 405"/>
              <a:gd name="T21" fmla="*/ 609877813 h 356"/>
              <a:gd name="T22" fmla="*/ 733366833 w 405"/>
              <a:gd name="T23" fmla="*/ 352821875 h 356"/>
              <a:gd name="T24" fmla="*/ 685483033 w 405"/>
              <a:gd name="T25" fmla="*/ 312499375 h 356"/>
              <a:gd name="T26" fmla="*/ 350302785 w 405"/>
              <a:gd name="T27" fmla="*/ 78125638 h 356"/>
              <a:gd name="T28" fmla="*/ 229335191 w 405"/>
              <a:gd name="T29" fmla="*/ 25201563 h 356"/>
              <a:gd name="T30" fmla="*/ 161290125 w 405"/>
              <a:gd name="T31" fmla="*/ 5040313 h 356"/>
              <a:gd name="T32" fmla="*/ 52924116 w 405"/>
              <a:gd name="T33" fmla="*/ 45362813 h 356"/>
              <a:gd name="T34" fmla="*/ 20161266 w 405"/>
              <a:gd name="T35" fmla="*/ 151209375 h 356"/>
              <a:gd name="T36" fmla="*/ 60483797 w 405"/>
              <a:gd name="T37" fmla="*/ 388104063 h 356"/>
              <a:gd name="T38" fmla="*/ 88206331 w 405"/>
              <a:gd name="T39" fmla="*/ 448587813 h 356"/>
              <a:gd name="T40" fmla="*/ 60483797 w 405"/>
              <a:gd name="T41" fmla="*/ 549394063 h 356"/>
              <a:gd name="T42" fmla="*/ 168851394 w 405"/>
              <a:gd name="T43" fmla="*/ 723285638 h 356"/>
              <a:gd name="T44" fmla="*/ 229335191 w 405"/>
              <a:gd name="T45" fmla="*/ 675401875 h 356"/>
              <a:gd name="T46" fmla="*/ 254536773 w 405"/>
              <a:gd name="T47" fmla="*/ 635079375 h 356"/>
              <a:gd name="T48" fmla="*/ 254536773 w 405"/>
              <a:gd name="T49" fmla="*/ 501511888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74777" name="Group 93">
            <a:extLst>
              <a:ext uri="{FF2B5EF4-FFF2-40B4-BE49-F238E27FC236}">
                <a16:creationId xmlns:a16="http://schemas.microsoft.com/office/drawing/2014/main" id="{7751F958-1472-B71A-8E52-ABA4BA983DC9}"/>
              </a:ext>
            </a:extLst>
          </p:cNvPr>
          <p:cNvGrpSpPr>
            <a:grpSpLocks/>
          </p:cNvGrpSpPr>
          <p:nvPr/>
        </p:nvGrpSpPr>
        <p:grpSpPr bwMode="auto">
          <a:xfrm>
            <a:off x="7943850" y="3435350"/>
            <a:ext cx="1195388" cy="1098550"/>
            <a:chOff x="3544" y="2589"/>
            <a:chExt cx="753" cy="692"/>
          </a:xfrm>
        </p:grpSpPr>
        <p:sp>
          <p:nvSpPr>
            <p:cNvPr id="74782" name="Freeform 94">
              <a:extLst>
                <a:ext uri="{FF2B5EF4-FFF2-40B4-BE49-F238E27FC236}">
                  <a16:creationId xmlns:a16="http://schemas.microsoft.com/office/drawing/2014/main" id="{E85DF576-48AF-6319-F542-60AC8CE44626}"/>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4783" name="Freeform 95">
              <a:extLst>
                <a:ext uri="{FF2B5EF4-FFF2-40B4-BE49-F238E27FC236}">
                  <a16:creationId xmlns:a16="http://schemas.microsoft.com/office/drawing/2014/main" id="{80E06BD2-5251-8D30-BA53-359DC6A5FA57}"/>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4784" name="AutoShape 96">
              <a:extLst>
                <a:ext uri="{FF2B5EF4-FFF2-40B4-BE49-F238E27FC236}">
                  <a16:creationId xmlns:a16="http://schemas.microsoft.com/office/drawing/2014/main" id="{BA1D5416-FCC6-2E7B-2B06-56412CA3069C}"/>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4785" name="Rectangle 97">
              <a:extLst>
                <a:ext uri="{FF2B5EF4-FFF2-40B4-BE49-F238E27FC236}">
                  <a16:creationId xmlns:a16="http://schemas.microsoft.com/office/drawing/2014/main" id="{B50DE74A-EE78-1748-27B3-B2FC2A3EBFFB}"/>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4786" name="Line 98">
              <a:extLst>
                <a:ext uri="{FF2B5EF4-FFF2-40B4-BE49-F238E27FC236}">
                  <a16:creationId xmlns:a16="http://schemas.microsoft.com/office/drawing/2014/main" id="{888819F9-B572-1A20-B043-6C9C52902FC8}"/>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7" name="Line 99">
              <a:extLst>
                <a:ext uri="{FF2B5EF4-FFF2-40B4-BE49-F238E27FC236}">
                  <a16:creationId xmlns:a16="http://schemas.microsoft.com/office/drawing/2014/main" id="{CFE35425-9129-EC27-E15A-711E4919D027}"/>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8" name="Rectangle 100">
              <a:extLst>
                <a:ext uri="{FF2B5EF4-FFF2-40B4-BE49-F238E27FC236}">
                  <a16:creationId xmlns:a16="http://schemas.microsoft.com/office/drawing/2014/main" id="{777EAF6B-8935-4513-5BCB-036F5C870340}"/>
                </a:ext>
              </a:extLst>
            </p:cNvPr>
            <p:cNvSpPr>
              <a:spLocks noChangeArrowheads="1"/>
            </p:cNvSpPr>
            <p:nvPr/>
          </p:nvSpPr>
          <p:spPr bwMode="auto">
            <a:xfrm>
              <a:off x="3544" y="2589"/>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endParaRPr lang="en-US" altLang="en-US" sz="900" b="1">
                <a:solidFill>
                  <a:srgbClr val="000000"/>
                </a:solidFill>
                <a:latin typeface="Chicago" charset="0"/>
              </a:endParaRPr>
            </a:p>
          </p:txBody>
        </p:sp>
        <p:sp>
          <p:nvSpPr>
            <p:cNvPr id="74789" name="Line 101">
              <a:extLst>
                <a:ext uri="{FF2B5EF4-FFF2-40B4-BE49-F238E27FC236}">
                  <a16:creationId xmlns:a16="http://schemas.microsoft.com/office/drawing/2014/main" id="{99D65707-7942-A91A-BD80-00D3E4C10721}"/>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90" name="Line 102">
              <a:extLst>
                <a:ext uri="{FF2B5EF4-FFF2-40B4-BE49-F238E27FC236}">
                  <a16:creationId xmlns:a16="http://schemas.microsoft.com/office/drawing/2014/main" id="{A18BA11B-0732-1928-0A8B-2A4C56CE4BDE}"/>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91" name="Rectangle 103">
              <a:extLst>
                <a:ext uri="{FF2B5EF4-FFF2-40B4-BE49-F238E27FC236}">
                  <a16:creationId xmlns:a16="http://schemas.microsoft.com/office/drawing/2014/main" id="{3F902474-548A-7B3C-9CCC-B4A5A8E4B05E}"/>
                </a:ext>
              </a:extLst>
            </p:cNvPr>
            <p:cNvSpPr>
              <a:spLocks noChangeArrowheads="1"/>
            </p:cNvSpPr>
            <p:nvPr/>
          </p:nvSpPr>
          <p:spPr bwMode="auto">
            <a:xfrm>
              <a:off x="3665" y="2752"/>
              <a:ext cx="5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70 </a:t>
              </a:r>
              <a:r>
                <a:rPr lang="en-US" altLang="en-US" sz="1000">
                  <a:solidFill>
                    <a:srgbClr val="000000"/>
                  </a:solidFill>
                  <a:latin typeface="Kerala" pitchFamily="2" charset="0"/>
                </a:rPr>
                <a:t>ÕV×BZ</a:t>
              </a:r>
            </a:p>
          </p:txBody>
        </p:sp>
        <p:sp>
          <p:nvSpPr>
            <p:cNvPr id="74792" name="Rectangle 104">
              <a:extLst>
                <a:ext uri="{FF2B5EF4-FFF2-40B4-BE49-F238E27FC236}">
                  <a16:creationId xmlns:a16="http://schemas.microsoft.com/office/drawing/2014/main" id="{335860BF-92D5-9AC3-DBF4-1FF4C84F493E}"/>
                </a:ext>
              </a:extLst>
            </p:cNvPr>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 Treks</a:t>
              </a:r>
            </a:p>
          </p:txBody>
        </p:sp>
        <p:sp>
          <p:nvSpPr>
            <p:cNvPr id="74793" name="Rectangle 105">
              <a:extLst>
                <a:ext uri="{FF2B5EF4-FFF2-40B4-BE49-F238E27FC236}">
                  <a16:creationId xmlns:a16="http://schemas.microsoft.com/office/drawing/2014/main" id="{BF622505-160D-67B1-B5A9-3180F6D9228C}"/>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Z - E - N</a:t>
              </a:r>
            </a:p>
          </p:txBody>
        </p:sp>
        <p:sp>
          <p:nvSpPr>
            <p:cNvPr id="74794" name="Rectangle 106">
              <a:extLst>
                <a:ext uri="{FF2B5EF4-FFF2-40B4-BE49-F238E27FC236}">
                  <a16:creationId xmlns:a16="http://schemas.microsoft.com/office/drawing/2014/main" id="{9BA06BCC-9F95-640D-CC04-0D2CE58DD70F}"/>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4795" name="Rectangle 107">
              <a:extLst>
                <a:ext uri="{FF2B5EF4-FFF2-40B4-BE49-F238E27FC236}">
                  <a16:creationId xmlns:a16="http://schemas.microsoft.com/office/drawing/2014/main" id="{701C2FA4-3F1B-EBA8-67FC-A88E90A161FE}"/>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4796" name="Rectangle 108">
              <a:extLst>
                <a:ext uri="{FF2B5EF4-FFF2-40B4-BE49-F238E27FC236}">
                  <a16:creationId xmlns:a16="http://schemas.microsoft.com/office/drawing/2014/main" id="{5F6398CC-9EB1-1498-961A-040CCE73D880}"/>
                </a:ext>
              </a:extLst>
            </p:cNvPr>
            <p:cNvSpPr>
              <a:spLocks noChangeArrowheads="1"/>
            </p:cNvSpPr>
            <p:nvPr/>
          </p:nvSpPr>
          <p:spPr bwMode="auto">
            <a:xfrm>
              <a:off x="3566" y="3007"/>
              <a:ext cx="73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b="1">
                  <a:solidFill>
                    <a:srgbClr val="000000"/>
                  </a:solidFill>
                  <a:latin typeface="Helvetica" pitchFamily="2" charset="0"/>
                </a:rPr>
                <a:t>100 </a:t>
              </a:r>
              <a:r>
                <a:rPr lang="en-US" altLang="en-US" sz="700">
                  <a:solidFill>
                    <a:srgbClr val="000000"/>
                  </a:solidFill>
                  <a:latin typeface="Kerala" pitchFamily="2" charset="0"/>
                </a:rPr>
                <a:t>ÕV×BZ</a:t>
              </a:r>
              <a:r>
                <a:rPr lang="en-US" altLang="en-US" sz="700" b="1">
                  <a:solidFill>
                    <a:srgbClr val="000000"/>
                  </a:solidFill>
                  <a:latin typeface="Helvetica" pitchFamily="2" charset="0"/>
                </a:rPr>
                <a:t>/ 50,000</a:t>
              </a:r>
            </a:p>
          </p:txBody>
        </p:sp>
      </p:grpSp>
      <p:sp>
        <p:nvSpPr>
          <p:cNvPr id="74778" name="Text Box 109">
            <a:extLst>
              <a:ext uri="{FF2B5EF4-FFF2-40B4-BE49-F238E27FC236}">
                <a16:creationId xmlns:a16="http://schemas.microsoft.com/office/drawing/2014/main" id="{D50F8BE8-19EE-4EB8-CE38-29774F601C4E}"/>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74779" name="Text Box 110">
            <a:extLst>
              <a:ext uri="{FF2B5EF4-FFF2-40B4-BE49-F238E27FC236}">
                <a16:creationId xmlns:a16="http://schemas.microsoft.com/office/drawing/2014/main" id="{1F6EAEBB-C75A-B916-3581-DCB543E33368}"/>
              </a:ext>
            </a:extLst>
          </p:cNvPr>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4</a:t>
            </a:r>
            <a:endParaRPr lang="en-US" altLang="en-US">
              <a:solidFill>
                <a:srgbClr val="FFA27C"/>
              </a:solidFill>
              <a:latin typeface="B VAG Rounded Bold" charset="0"/>
            </a:endParaRPr>
          </a:p>
        </p:txBody>
      </p:sp>
      <p:sp>
        <p:nvSpPr>
          <p:cNvPr id="545904" name="Rectangle 112">
            <a:extLst>
              <a:ext uri="{FF2B5EF4-FFF2-40B4-BE49-F238E27FC236}">
                <a16:creationId xmlns:a16="http://schemas.microsoft.com/office/drawing/2014/main" id="{7B03DF2B-0E06-7BCF-A5AB-2F316C22D8CB}"/>
              </a:ext>
            </a:extLst>
          </p:cNvPr>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65</a:t>
            </a:r>
          </a:p>
        </p:txBody>
      </p:sp>
      <p:sp>
        <p:nvSpPr>
          <p:cNvPr id="74781" name="Text Box 113">
            <a:extLst>
              <a:ext uri="{FF2B5EF4-FFF2-40B4-BE49-F238E27FC236}">
                <a16:creationId xmlns:a16="http://schemas.microsoft.com/office/drawing/2014/main" id="{0B523234-A88F-F2CE-33D4-C07EDB54439A}"/>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5832"/>
                                        </p:tgtEl>
                                        <p:attrNameLst>
                                          <p:attrName>style.visibility</p:attrName>
                                        </p:attrNameLst>
                                      </p:cBhvr>
                                      <p:to>
                                        <p:strVal val="visible"/>
                                      </p:to>
                                    </p:set>
                                    <p:anim calcmode="lin" valueType="num">
                                      <p:cBhvr>
                                        <p:cTn id="15" dur="500" fill="hold"/>
                                        <p:tgtEl>
                                          <p:spTgt spid="545832"/>
                                        </p:tgtEl>
                                        <p:attrNameLst>
                                          <p:attrName>ppt_w</p:attrName>
                                        </p:attrNameLst>
                                      </p:cBhvr>
                                      <p:tavLst>
                                        <p:tav tm="0">
                                          <p:val>
                                            <p:fltVal val="0"/>
                                          </p:val>
                                        </p:tav>
                                        <p:tav tm="100000">
                                          <p:val>
                                            <p:strVal val="#ppt_w"/>
                                          </p:val>
                                        </p:tav>
                                      </p:tavLst>
                                    </p:anim>
                                    <p:anim calcmode="lin" valueType="num">
                                      <p:cBhvr>
                                        <p:cTn id="16" dur="500" fill="hold"/>
                                        <p:tgtEl>
                                          <p:spTgt spid="545832"/>
                                        </p:tgtEl>
                                        <p:attrNameLst>
                                          <p:attrName>ppt_h</p:attrName>
                                        </p:attrNameLst>
                                      </p:cBhvr>
                                      <p:tavLst>
                                        <p:tav tm="0">
                                          <p:val>
                                            <p:fltVal val="0"/>
                                          </p:val>
                                        </p:tav>
                                        <p:tav tm="100000">
                                          <p:val>
                                            <p:strVal val="#ppt_h"/>
                                          </p:val>
                                        </p:tav>
                                      </p:tavLst>
                                    </p:anim>
                                    <p:anim calcmode="lin" valueType="num">
                                      <p:cBhvr>
                                        <p:cTn id="17" dur="500" fill="hold"/>
                                        <p:tgtEl>
                                          <p:spTgt spid="545832"/>
                                        </p:tgtEl>
                                        <p:attrNameLst>
                                          <p:attrName>ppt_x</p:attrName>
                                        </p:attrNameLst>
                                      </p:cBhvr>
                                      <p:tavLst>
                                        <p:tav tm="0">
                                          <p:val>
                                            <p:fltVal val="0.5"/>
                                          </p:val>
                                        </p:tav>
                                        <p:tav tm="100000">
                                          <p:val>
                                            <p:strVal val="#ppt_x"/>
                                          </p:val>
                                        </p:tav>
                                      </p:tavLst>
                                    </p:anim>
                                    <p:anim calcmode="lin" valueType="num">
                                      <p:cBhvr>
                                        <p:cTn id="18" dur="500" fill="hold"/>
                                        <p:tgtEl>
                                          <p:spTgt spid="54583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5833"/>
                                        </p:tgtEl>
                                        <p:attrNameLst>
                                          <p:attrName>style.visibility</p:attrName>
                                        </p:attrNameLst>
                                      </p:cBhvr>
                                      <p:to>
                                        <p:strVal val="visible"/>
                                      </p:to>
                                    </p:set>
                                    <p:anim calcmode="lin" valueType="num">
                                      <p:cBhvr>
                                        <p:cTn id="23" dur="500" fill="hold"/>
                                        <p:tgtEl>
                                          <p:spTgt spid="545833"/>
                                        </p:tgtEl>
                                        <p:attrNameLst>
                                          <p:attrName>ppt_w</p:attrName>
                                        </p:attrNameLst>
                                      </p:cBhvr>
                                      <p:tavLst>
                                        <p:tav tm="0">
                                          <p:val>
                                            <p:fltVal val="0"/>
                                          </p:val>
                                        </p:tav>
                                        <p:tav tm="100000">
                                          <p:val>
                                            <p:strVal val="#ppt_w"/>
                                          </p:val>
                                        </p:tav>
                                      </p:tavLst>
                                    </p:anim>
                                    <p:anim calcmode="lin" valueType="num">
                                      <p:cBhvr>
                                        <p:cTn id="24" dur="500" fill="hold"/>
                                        <p:tgtEl>
                                          <p:spTgt spid="545833"/>
                                        </p:tgtEl>
                                        <p:attrNameLst>
                                          <p:attrName>ppt_h</p:attrName>
                                        </p:attrNameLst>
                                      </p:cBhvr>
                                      <p:tavLst>
                                        <p:tav tm="0">
                                          <p:val>
                                            <p:fltVal val="0"/>
                                          </p:val>
                                        </p:tav>
                                        <p:tav tm="100000">
                                          <p:val>
                                            <p:strVal val="#ppt_h"/>
                                          </p:val>
                                        </p:tav>
                                      </p:tavLst>
                                    </p:anim>
                                    <p:anim calcmode="lin" valueType="num">
                                      <p:cBhvr>
                                        <p:cTn id="25" dur="500" fill="hold"/>
                                        <p:tgtEl>
                                          <p:spTgt spid="545833"/>
                                        </p:tgtEl>
                                        <p:attrNameLst>
                                          <p:attrName>ppt_x</p:attrName>
                                        </p:attrNameLst>
                                      </p:cBhvr>
                                      <p:tavLst>
                                        <p:tav tm="0">
                                          <p:val>
                                            <p:fltVal val="0.5"/>
                                          </p:val>
                                        </p:tav>
                                        <p:tav tm="100000">
                                          <p:val>
                                            <p:strVal val="#ppt_x"/>
                                          </p:val>
                                        </p:tav>
                                      </p:tavLst>
                                    </p:anim>
                                    <p:anim calcmode="lin" valueType="num">
                                      <p:cBhvr>
                                        <p:cTn id="26"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45834"/>
                                        </p:tgtEl>
                                        <p:attrNameLst>
                                          <p:attrName>style.visibility</p:attrName>
                                        </p:attrNameLst>
                                      </p:cBhvr>
                                      <p:to>
                                        <p:strVal val="visible"/>
                                      </p:to>
                                    </p:set>
                                    <p:anim calcmode="lin" valueType="num">
                                      <p:cBhvr>
                                        <p:cTn id="31" dur="500" fill="hold"/>
                                        <p:tgtEl>
                                          <p:spTgt spid="545834"/>
                                        </p:tgtEl>
                                        <p:attrNameLst>
                                          <p:attrName>ppt_w</p:attrName>
                                        </p:attrNameLst>
                                      </p:cBhvr>
                                      <p:tavLst>
                                        <p:tav tm="0">
                                          <p:val>
                                            <p:fltVal val="0"/>
                                          </p:val>
                                        </p:tav>
                                        <p:tav tm="100000">
                                          <p:val>
                                            <p:strVal val="#ppt_w"/>
                                          </p:val>
                                        </p:tav>
                                      </p:tavLst>
                                    </p:anim>
                                    <p:anim calcmode="lin" valueType="num">
                                      <p:cBhvr>
                                        <p:cTn id="32" dur="500" fill="hold"/>
                                        <p:tgtEl>
                                          <p:spTgt spid="545834"/>
                                        </p:tgtEl>
                                        <p:attrNameLst>
                                          <p:attrName>ppt_h</p:attrName>
                                        </p:attrNameLst>
                                      </p:cBhvr>
                                      <p:tavLst>
                                        <p:tav tm="0">
                                          <p:val>
                                            <p:fltVal val="0"/>
                                          </p:val>
                                        </p:tav>
                                        <p:tav tm="100000">
                                          <p:val>
                                            <p:strVal val="#ppt_h"/>
                                          </p:val>
                                        </p:tav>
                                      </p:tavLst>
                                    </p:anim>
                                    <p:anim calcmode="lin" valueType="num">
                                      <p:cBhvr>
                                        <p:cTn id="33" dur="500" fill="hold"/>
                                        <p:tgtEl>
                                          <p:spTgt spid="545834"/>
                                        </p:tgtEl>
                                        <p:attrNameLst>
                                          <p:attrName>ppt_x</p:attrName>
                                        </p:attrNameLst>
                                      </p:cBhvr>
                                      <p:tavLst>
                                        <p:tav tm="0">
                                          <p:val>
                                            <p:fltVal val="0.5"/>
                                          </p:val>
                                        </p:tav>
                                        <p:tav tm="100000">
                                          <p:val>
                                            <p:strVal val="#ppt_x"/>
                                          </p:val>
                                        </p:tav>
                                      </p:tavLst>
                                    </p:anim>
                                    <p:anim calcmode="lin" valueType="num">
                                      <p:cBhvr>
                                        <p:cTn id="34"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2" grpId="0" autoUpdateAnimBg="0"/>
      <p:bldP spid="545833" grpId="0" autoUpdateAnimBg="0"/>
      <p:bldP spid="54583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6">
            <a:extLst>
              <a:ext uri="{FF2B5EF4-FFF2-40B4-BE49-F238E27FC236}">
                <a16:creationId xmlns:a16="http://schemas.microsoft.com/office/drawing/2014/main" id="{D9628962-D10C-CEAC-AAEC-4F3F7614A321}"/>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7858" name="Rectangle 1042">
            <a:extLst>
              <a:ext uri="{FF2B5EF4-FFF2-40B4-BE49-F238E27FC236}">
                <a16:creationId xmlns:a16="http://schemas.microsoft.com/office/drawing/2014/main" id="{D396E9D4-545F-4765-0057-F9355B67733F}"/>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547859" name="Line 1043">
            <a:extLst>
              <a:ext uri="{FF2B5EF4-FFF2-40B4-BE49-F238E27FC236}">
                <a16:creationId xmlns:a16="http://schemas.microsoft.com/office/drawing/2014/main" id="{43716859-E547-91B8-F8C6-25B95FCBCD6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5781" name="Rectangle 1044">
            <a:extLst>
              <a:ext uri="{FF2B5EF4-FFF2-40B4-BE49-F238E27FC236}">
                <a16:creationId xmlns:a16="http://schemas.microsoft.com/office/drawing/2014/main" id="{D4E37DFC-168B-60B5-1E09-9FCFA35B907D}"/>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7878" name="Rectangle 1062">
            <a:extLst>
              <a:ext uri="{FF2B5EF4-FFF2-40B4-BE49-F238E27FC236}">
                <a16:creationId xmlns:a16="http://schemas.microsoft.com/office/drawing/2014/main" id="{7B348014-F60B-82A7-1C7D-367D6F258D95}"/>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75783" name="Text Box 1078">
            <a:extLst>
              <a:ext uri="{FF2B5EF4-FFF2-40B4-BE49-F238E27FC236}">
                <a16:creationId xmlns:a16="http://schemas.microsoft.com/office/drawing/2014/main" id="{BBA79AA4-EE36-5994-2BD7-831599FBD742}"/>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547904" name="Text Box 1088">
            <a:extLst>
              <a:ext uri="{FF2B5EF4-FFF2-40B4-BE49-F238E27FC236}">
                <a16:creationId xmlns:a16="http://schemas.microsoft.com/office/drawing/2014/main" id="{BB75E738-6026-7307-65E0-B23A5FAE9914}"/>
              </a:ext>
            </a:extLst>
          </p:cNvPr>
          <p:cNvSpPr txBox="1">
            <a:spLocks noChangeArrowheads="1"/>
          </p:cNvSpPr>
          <p:nvPr/>
        </p:nvSpPr>
        <p:spPr bwMode="auto">
          <a:xfrm>
            <a:off x="1573213" y="1851025"/>
            <a:ext cx="282257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000">
                <a:solidFill>
                  <a:srgbClr val="5BF325"/>
                </a:solidFill>
                <a:latin typeface="Kerala" panose="020B0604020202020204" pitchFamily="2" charset="0"/>
              </a:rPr>
              <a:t>®dØÞ</a:t>
            </a:r>
          </a:p>
        </p:txBody>
      </p:sp>
      <p:sp>
        <p:nvSpPr>
          <p:cNvPr id="547905" name="Text Box 1089">
            <a:extLst>
              <a:ext uri="{FF2B5EF4-FFF2-40B4-BE49-F238E27FC236}">
                <a16:creationId xmlns:a16="http://schemas.microsoft.com/office/drawing/2014/main" id="{2DB4196F-1B8C-4369-1D36-81B0912CC2AA}"/>
              </a:ext>
            </a:extLst>
          </p:cNvPr>
          <p:cNvSpPr txBox="1">
            <a:spLocks noChangeArrowheads="1"/>
          </p:cNvSpPr>
          <p:nvPr/>
        </p:nvSpPr>
        <p:spPr bwMode="auto">
          <a:xfrm>
            <a:off x="673100" y="3787775"/>
            <a:ext cx="407193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600">
                <a:solidFill>
                  <a:srgbClr val="00FF00"/>
                </a:solidFill>
                <a:latin typeface="Kerala" panose="020B0604020202020204" pitchFamily="2" charset="0"/>
              </a:rPr>
              <a:t>æÈæÙÎcÞÕí</a:t>
            </a:r>
          </a:p>
        </p:txBody>
      </p:sp>
      <p:sp>
        <p:nvSpPr>
          <p:cNvPr id="75786" name="AutoShape 1174">
            <a:extLst>
              <a:ext uri="{FF2B5EF4-FFF2-40B4-BE49-F238E27FC236}">
                <a16:creationId xmlns:a16="http://schemas.microsoft.com/office/drawing/2014/main" id="{E5727C80-223D-547F-97D7-C2DF6D481DD9}"/>
              </a:ext>
            </a:extLst>
          </p:cNvPr>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7991" name="Rectangle 1175">
            <a:extLst>
              <a:ext uri="{FF2B5EF4-FFF2-40B4-BE49-F238E27FC236}">
                <a16:creationId xmlns:a16="http://schemas.microsoft.com/office/drawing/2014/main" id="{FB52CF4E-B4A7-28DB-4ECC-1F2E70037B67}"/>
              </a:ext>
            </a:extLst>
          </p:cNvPr>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5788" name="Rectangle 1176">
            <a:extLst>
              <a:ext uri="{FF2B5EF4-FFF2-40B4-BE49-F238E27FC236}">
                <a16:creationId xmlns:a16="http://schemas.microsoft.com/office/drawing/2014/main" id="{BE321AF2-CFD3-1E09-4A86-FB3921C051A6}"/>
              </a:ext>
            </a:extLst>
          </p:cNvPr>
          <p:cNvSpPr>
            <a:spLocks noChangeArrowheads="1"/>
          </p:cNvSpPr>
          <p:nvPr/>
        </p:nvSpPr>
        <p:spPr bwMode="auto">
          <a:xfrm>
            <a:off x="3084513" y="996950"/>
            <a:ext cx="14573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a:solidFill>
                  <a:schemeClr val="accent1"/>
                </a:solidFill>
                <a:latin typeface="Kerala" pitchFamily="2" charset="0"/>
              </a:rPr>
              <a:t>dÉÕÞØµÞÜ¢</a:t>
            </a:r>
          </a:p>
        </p:txBody>
      </p:sp>
      <p:sp>
        <p:nvSpPr>
          <p:cNvPr id="75789" name="Rectangle 1177">
            <a:extLst>
              <a:ext uri="{FF2B5EF4-FFF2-40B4-BE49-F238E27FC236}">
                <a16:creationId xmlns:a16="http://schemas.microsoft.com/office/drawing/2014/main" id="{7DB81550-384C-49D9-D40B-5651A466B9A0}"/>
              </a:ext>
            </a:extLst>
          </p:cNvPr>
          <p:cNvSpPr>
            <a:spLocks noChangeArrowheads="1"/>
          </p:cNvSpPr>
          <p:nvPr/>
        </p:nvSpPr>
        <p:spPr bwMode="auto">
          <a:xfrm>
            <a:off x="3630613" y="1844675"/>
            <a:ext cx="2068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1"/>
                </a:solidFill>
                <a:latin typeface="Helvetica" pitchFamily="2" charset="0"/>
              </a:rPr>
              <a:t>70 </a:t>
            </a:r>
            <a:r>
              <a:rPr lang="en-US" altLang="en-US" sz="2800">
                <a:solidFill>
                  <a:schemeClr val="accent1"/>
                </a:solidFill>
                <a:latin typeface="Kerala" pitchFamily="2" charset="0"/>
              </a:rPr>
              <a:t>ÕV×BZ</a:t>
            </a:r>
          </a:p>
        </p:txBody>
      </p:sp>
      <p:sp>
        <p:nvSpPr>
          <p:cNvPr id="75790" name="Rectangle 1178">
            <a:extLst>
              <a:ext uri="{FF2B5EF4-FFF2-40B4-BE49-F238E27FC236}">
                <a16:creationId xmlns:a16="http://schemas.microsoft.com/office/drawing/2014/main" id="{2B3F5DB3-CF97-F5A3-234D-AC2DB58CF302}"/>
              </a:ext>
            </a:extLst>
          </p:cNvPr>
          <p:cNvSpPr>
            <a:spLocks noChangeArrowheads="1"/>
          </p:cNvSpPr>
          <p:nvPr/>
        </p:nvSpPr>
        <p:spPr bwMode="auto">
          <a:xfrm>
            <a:off x="3546475" y="2333625"/>
            <a:ext cx="26638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chemeClr val="accent1"/>
                </a:solidFill>
                <a:latin typeface="Times" panose="02020603050405020304" pitchFamily="18" charset="0"/>
              </a:rPr>
              <a:t>3  </a:t>
            </a:r>
            <a:r>
              <a:rPr lang="en-US" altLang="en-US" sz="2800">
                <a:solidFill>
                  <a:schemeClr val="accent1"/>
                </a:solidFill>
                <a:latin typeface="Kerala" pitchFamily="2" charset="0"/>
              </a:rPr>
              <a:t>Î¿A ÏÞdÄµZ</a:t>
            </a:r>
          </a:p>
        </p:txBody>
      </p:sp>
      <p:sp>
        <p:nvSpPr>
          <p:cNvPr id="75791" name="Rectangle 1179">
            <a:extLst>
              <a:ext uri="{FF2B5EF4-FFF2-40B4-BE49-F238E27FC236}">
                <a16:creationId xmlns:a16="http://schemas.microsoft.com/office/drawing/2014/main" id="{7CE34F26-3F6C-6BAA-3BF8-726566153B51}"/>
              </a:ext>
            </a:extLst>
          </p:cNvPr>
          <p:cNvSpPr>
            <a:spLocks noChangeArrowheads="1"/>
          </p:cNvSpPr>
          <p:nvPr/>
        </p:nvSpPr>
        <p:spPr bwMode="auto">
          <a:xfrm>
            <a:off x="3221038" y="2736850"/>
            <a:ext cx="30718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1"/>
                </a:solidFill>
                <a:latin typeface="Helvetica" pitchFamily="2" charset="0"/>
              </a:rPr>
              <a:t>100 </a:t>
            </a:r>
            <a:r>
              <a:rPr lang="en-US" altLang="en-US" sz="2400">
                <a:solidFill>
                  <a:schemeClr val="accent1"/>
                </a:solidFill>
                <a:latin typeface="Kerala" pitchFamily="2" charset="0"/>
              </a:rPr>
              <a:t>ÕV×BZ</a:t>
            </a:r>
            <a:r>
              <a:rPr lang="en-US" altLang="en-US" sz="2400" b="1">
                <a:solidFill>
                  <a:schemeClr val="accent1"/>
                </a:solidFill>
                <a:latin typeface="Helvetica" pitchFamily="2" charset="0"/>
              </a:rPr>
              <a:t>/ 50,000</a:t>
            </a:r>
          </a:p>
        </p:txBody>
      </p:sp>
      <p:sp>
        <p:nvSpPr>
          <p:cNvPr id="75792" name="Rectangle 1180">
            <a:extLst>
              <a:ext uri="{FF2B5EF4-FFF2-40B4-BE49-F238E27FC236}">
                <a16:creationId xmlns:a16="http://schemas.microsoft.com/office/drawing/2014/main" id="{CB291121-A3D9-92F2-C2B5-C47290A12734}"/>
              </a:ext>
            </a:extLst>
          </p:cNvPr>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800" b="1">
                <a:solidFill>
                  <a:srgbClr val="FFFF00"/>
                </a:solidFill>
                <a:latin typeface="Times" panose="02020603050405020304" pitchFamily="18" charset="0"/>
              </a:rPr>
              <a:t>Z - E - N</a:t>
            </a:r>
          </a:p>
        </p:txBody>
      </p:sp>
      <p:sp>
        <p:nvSpPr>
          <p:cNvPr id="75793" name="Rectangle 1181">
            <a:extLst>
              <a:ext uri="{FF2B5EF4-FFF2-40B4-BE49-F238E27FC236}">
                <a16:creationId xmlns:a16="http://schemas.microsoft.com/office/drawing/2014/main" id="{EAD43CEA-609E-5DD6-75AE-F425811423D7}"/>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5794" name="Line 1182">
            <a:extLst>
              <a:ext uri="{FF2B5EF4-FFF2-40B4-BE49-F238E27FC236}">
                <a16:creationId xmlns:a16="http://schemas.microsoft.com/office/drawing/2014/main" id="{0254202A-62ED-DD1D-D8B4-0A4424095EF8}"/>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5" name="Line 1183">
            <a:extLst>
              <a:ext uri="{FF2B5EF4-FFF2-40B4-BE49-F238E27FC236}">
                <a16:creationId xmlns:a16="http://schemas.microsoft.com/office/drawing/2014/main" id="{4B905766-65D4-78ED-8217-EEDDDC641777}"/>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6" name="Line 1184">
            <a:extLst>
              <a:ext uri="{FF2B5EF4-FFF2-40B4-BE49-F238E27FC236}">
                <a16:creationId xmlns:a16="http://schemas.microsoft.com/office/drawing/2014/main" id="{92451FE9-039F-7A67-E477-11C856BBB8C0}"/>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7" name="Line 1185">
            <a:extLst>
              <a:ext uri="{FF2B5EF4-FFF2-40B4-BE49-F238E27FC236}">
                <a16:creationId xmlns:a16="http://schemas.microsoft.com/office/drawing/2014/main" id="{5AA155C1-9866-35A3-55F0-79817BDE6840}"/>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7877" name="Rectangle 1061">
            <a:extLst>
              <a:ext uri="{FF2B5EF4-FFF2-40B4-BE49-F238E27FC236}">
                <a16:creationId xmlns:a16="http://schemas.microsoft.com/office/drawing/2014/main" id="{0CF099C9-0DE6-66B9-10B8-C3282B118661}"/>
              </a:ext>
            </a:extLst>
          </p:cNvPr>
          <p:cNvSpPr>
            <a:spLocks noChangeArrowheads="1"/>
          </p:cNvSpPr>
          <p:nvPr/>
        </p:nvSpPr>
        <p:spPr bwMode="auto">
          <a:xfrm>
            <a:off x="676275" y="3757613"/>
            <a:ext cx="5989638" cy="210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3600">
                <a:solidFill>
                  <a:srgbClr val="0099CC"/>
                </a:solidFill>
                <a:latin typeface="Kerala" panose="020B0604020202020204" pitchFamily="2" charset="0"/>
              </a:rPr>
              <a:t>æÈæÙÎcÞÕí</a:t>
            </a:r>
            <a:r>
              <a:rPr lang="en-US" altLang="en-US" sz="3200" b="1">
                <a:solidFill>
                  <a:srgbClr val="FFFF00"/>
                </a:solidFill>
              </a:rPr>
              <a:t>…</a:t>
            </a:r>
            <a:r>
              <a:rPr lang="en-US" altLang="en-US" sz="3200">
                <a:solidFill>
                  <a:srgbClr val="FFFF00"/>
                </a:solidFill>
                <a:latin typeface="Kerala" panose="020B0604020202020204" pitchFamily="2" charset="0"/>
              </a:rPr>
              <a:t>ÉÝÏ ÈßÏÎJßæÜ ÎÙÞÈÞÏ çÈÄÞÕá¢, È·øJßæa ÕÞÄßÜáµ{áæ¿Ïá¢ ÎÄßÜáµ{áæ¿Ïá¢ ÉáÈVÈßVNÞÄÞÕáÎÞÏß Î¿BáKá</a:t>
            </a:r>
            <a:r>
              <a:rPr lang="en-US" altLang="en-US" sz="3200" b="1">
                <a:solidFill>
                  <a:srgbClr val="FFFF00"/>
                </a:solidFill>
              </a:rPr>
              <a:t>.</a:t>
            </a:r>
          </a:p>
        </p:txBody>
      </p:sp>
      <p:sp>
        <p:nvSpPr>
          <p:cNvPr id="548002" name="Text Box 1186">
            <a:extLst>
              <a:ext uri="{FF2B5EF4-FFF2-40B4-BE49-F238E27FC236}">
                <a16:creationId xmlns:a16="http://schemas.microsoft.com/office/drawing/2014/main" id="{8CD7E219-6DEF-88BC-3516-FABE028CD8EA}"/>
              </a:ext>
            </a:extLst>
          </p:cNvPr>
          <p:cNvSpPr txBox="1">
            <a:spLocks noChangeArrowheads="1"/>
          </p:cNvSpPr>
          <p:nvPr/>
        </p:nvSpPr>
        <p:spPr bwMode="auto">
          <a:xfrm>
            <a:off x="2582863" y="501650"/>
            <a:ext cx="37480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600">
                <a:solidFill>
                  <a:srgbClr val="33CC33"/>
                </a:solidFill>
                <a:latin typeface="Kerala" panose="020B0604020202020204" pitchFamily="2" charset="0"/>
              </a:rPr>
              <a:t>æØøáÌîÞçÌW</a:t>
            </a:r>
          </a:p>
        </p:txBody>
      </p:sp>
      <p:grpSp>
        <p:nvGrpSpPr>
          <p:cNvPr id="75800" name="Group 1154">
            <a:extLst>
              <a:ext uri="{FF2B5EF4-FFF2-40B4-BE49-F238E27FC236}">
                <a16:creationId xmlns:a16="http://schemas.microsoft.com/office/drawing/2014/main" id="{81187804-3BDE-04A3-09FC-8007C8C2BD4E}"/>
              </a:ext>
            </a:extLst>
          </p:cNvPr>
          <p:cNvGrpSpPr>
            <a:grpSpLocks/>
          </p:cNvGrpSpPr>
          <p:nvPr/>
        </p:nvGrpSpPr>
        <p:grpSpPr bwMode="auto">
          <a:xfrm>
            <a:off x="7943850" y="3435350"/>
            <a:ext cx="1287463" cy="1098550"/>
            <a:chOff x="3544" y="2589"/>
            <a:chExt cx="811" cy="692"/>
          </a:xfrm>
        </p:grpSpPr>
        <p:sp>
          <p:nvSpPr>
            <p:cNvPr id="75812" name="Freeform 1155">
              <a:extLst>
                <a:ext uri="{FF2B5EF4-FFF2-40B4-BE49-F238E27FC236}">
                  <a16:creationId xmlns:a16="http://schemas.microsoft.com/office/drawing/2014/main" id="{5FB357D3-5017-6E56-B864-62D4FC1D3B78}"/>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5813" name="Freeform 1156">
              <a:extLst>
                <a:ext uri="{FF2B5EF4-FFF2-40B4-BE49-F238E27FC236}">
                  <a16:creationId xmlns:a16="http://schemas.microsoft.com/office/drawing/2014/main" id="{EA773849-C770-D74F-E533-C05A95BCD0CF}"/>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5814" name="AutoShape 1157">
              <a:extLst>
                <a:ext uri="{FF2B5EF4-FFF2-40B4-BE49-F238E27FC236}">
                  <a16:creationId xmlns:a16="http://schemas.microsoft.com/office/drawing/2014/main" id="{AD0F0A3F-A8A0-460D-CA1F-97DEAC0A6BCF}"/>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5815" name="Rectangle 1158">
              <a:extLst>
                <a:ext uri="{FF2B5EF4-FFF2-40B4-BE49-F238E27FC236}">
                  <a16:creationId xmlns:a16="http://schemas.microsoft.com/office/drawing/2014/main" id="{7C65F995-9594-5927-AB8C-F52EB21423AB}"/>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5816" name="Line 1159">
              <a:extLst>
                <a:ext uri="{FF2B5EF4-FFF2-40B4-BE49-F238E27FC236}">
                  <a16:creationId xmlns:a16="http://schemas.microsoft.com/office/drawing/2014/main" id="{E0C1ECB2-4329-2F26-3593-514A5295085A}"/>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817" name="Line 1160">
              <a:extLst>
                <a:ext uri="{FF2B5EF4-FFF2-40B4-BE49-F238E27FC236}">
                  <a16:creationId xmlns:a16="http://schemas.microsoft.com/office/drawing/2014/main" id="{A530AED8-F7C8-693B-75E4-5035F7C5E90D}"/>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818" name="Rectangle 1161">
              <a:extLst>
                <a:ext uri="{FF2B5EF4-FFF2-40B4-BE49-F238E27FC236}">
                  <a16:creationId xmlns:a16="http://schemas.microsoft.com/office/drawing/2014/main" id="{84076989-796C-1D69-5EE4-3058C012806B}"/>
                </a:ext>
              </a:extLst>
            </p:cNvPr>
            <p:cNvSpPr>
              <a:spLocks noChangeArrowheads="1"/>
            </p:cNvSpPr>
            <p:nvPr/>
          </p:nvSpPr>
          <p:spPr bwMode="auto">
            <a:xfrm>
              <a:off x="3544" y="2589"/>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endParaRPr lang="en-US" altLang="en-US" sz="900" b="1">
                <a:solidFill>
                  <a:srgbClr val="000000"/>
                </a:solidFill>
                <a:latin typeface="Chicago" charset="0"/>
              </a:endParaRPr>
            </a:p>
          </p:txBody>
        </p:sp>
        <p:sp>
          <p:nvSpPr>
            <p:cNvPr id="75819" name="Line 1162">
              <a:extLst>
                <a:ext uri="{FF2B5EF4-FFF2-40B4-BE49-F238E27FC236}">
                  <a16:creationId xmlns:a16="http://schemas.microsoft.com/office/drawing/2014/main" id="{0225EF69-FB55-D2C7-75DE-B99E0972C6DC}"/>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820" name="Line 1163">
              <a:extLst>
                <a:ext uri="{FF2B5EF4-FFF2-40B4-BE49-F238E27FC236}">
                  <a16:creationId xmlns:a16="http://schemas.microsoft.com/office/drawing/2014/main" id="{35DB37BC-2A2D-4778-1647-0F03EFE855ED}"/>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821" name="Rectangle 1164">
              <a:extLst>
                <a:ext uri="{FF2B5EF4-FFF2-40B4-BE49-F238E27FC236}">
                  <a16:creationId xmlns:a16="http://schemas.microsoft.com/office/drawing/2014/main" id="{426C64BE-AF4C-B1B7-6E8D-6CD8D290396E}"/>
                </a:ext>
              </a:extLst>
            </p:cNvPr>
            <p:cNvSpPr>
              <a:spLocks noChangeArrowheads="1"/>
            </p:cNvSpPr>
            <p:nvPr/>
          </p:nvSpPr>
          <p:spPr bwMode="auto">
            <a:xfrm>
              <a:off x="3665" y="2752"/>
              <a:ext cx="5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70 </a:t>
              </a:r>
              <a:r>
                <a:rPr lang="en-US" altLang="en-US" sz="1000">
                  <a:solidFill>
                    <a:srgbClr val="000000"/>
                  </a:solidFill>
                  <a:latin typeface="Kerala" pitchFamily="2" charset="0"/>
                </a:rPr>
                <a:t>ÕV×BZ</a:t>
              </a:r>
            </a:p>
          </p:txBody>
        </p:sp>
        <p:sp>
          <p:nvSpPr>
            <p:cNvPr id="75822" name="Rectangle 1165">
              <a:extLst>
                <a:ext uri="{FF2B5EF4-FFF2-40B4-BE49-F238E27FC236}">
                  <a16:creationId xmlns:a16="http://schemas.microsoft.com/office/drawing/2014/main" id="{481627AA-A35D-1EDC-43B1-3028865D704A}"/>
                </a:ext>
              </a:extLst>
            </p:cNvPr>
            <p:cNvSpPr>
              <a:spLocks noChangeArrowheads="1"/>
            </p:cNvSpPr>
            <p:nvPr/>
          </p:nvSpPr>
          <p:spPr bwMode="auto">
            <a:xfrm>
              <a:off x="3695" y="2864"/>
              <a:ext cx="66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 </a:t>
              </a:r>
              <a:r>
                <a:rPr lang="en-US" altLang="en-US" sz="1000">
                  <a:solidFill>
                    <a:srgbClr val="000000"/>
                  </a:solidFill>
                  <a:latin typeface="Kerala" pitchFamily="2" charset="0"/>
                </a:rPr>
                <a:t>Î¿A ÏÞdÄµZ</a:t>
              </a:r>
            </a:p>
          </p:txBody>
        </p:sp>
        <p:sp>
          <p:nvSpPr>
            <p:cNvPr id="75823" name="Rectangle 1166">
              <a:extLst>
                <a:ext uri="{FF2B5EF4-FFF2-40B4-BE49-F238E27FC236}">
                  <a16:creationId xmlns:a16="http://schemas.microsoft.com/office/drawing/2014/main" id="{38970617-9D80-430E-473F-A2B268B8A73E}"/>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Z - E - N</a:t>
              </a:r>
            </a:p>
          </p:txBody>
        </p:sp>
        <p:sp>
          <p:nvSpPr>
            <p:cNvPr id="75824" name="Rectangle 1167">
              <a:extLst>
                <a:ext uri="{FF2B5EF4-FFF2-40B4-BE49-F238E27FC236}">
                  <a16:creationId xmlns:a16="http://schemas.microsoft.com/office/drawing/2014/main" id="{7D29AB9F-5F90-D037-E7B7-3AA42CDD9C0C}"/>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5825" name="Rectangle 1168">
              <a:extLst>
                <a:ext uri="{FF2B5EF4-FFF2-40B4-BE49-F238E27FC236}">
                  <a16:creationId xmlns:a16="http://schemas.microsoft.com/office/drawing/2014/main" id="{67B5C286-AE17-35C0-CE5D-4001B5C9A91F}"/>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5826" name="Rectangle 1169">
              <a:extLst>
                <a:ext uri="{FF2B5EF4-FFF2-40B4-BE49-F238E27FC236}">
                  <a16:creationId xmlns:a16="http://schemas.microsoft.com/office/drawing/2014/main" id="{C7A43DE5-540F-D2CE-B4EC-FD5C094AEB5C}"/>
                </a:ext>
              </a:extLst>
            </p:cNvPr>
            <p:cNvSpPr>
              <a:spLocks noChangeArrowheads="1"/>
            </p:cNvSpPr>
            <p:nvPr/>
          </p:nvSpPr>
          <p:spPr bwMode="auto">
            <a:xfrm>
              <a:off x="3566" y="3007"/>
              <a:ext cx="73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b="1">
                  <a:solidFill>
                    <a:srgbClr val="000000"/>
                  </a:solidFill>
                  <a:latin typeface="Helvetica" pitchFamily="2" charset="0"/>
                </a:rPr>
                <a:t>100 </a:t>
              </a:r>
              <a:r>
                <a:rPr lang="en-US" altLang="en-US" sz="700">
                  <a:solidFill>
                    <a:srgbClr val="000000"/>
                  </a:solidFill>
                  <a:latin typeface="Kerala" pitchFamily="2" charset="0"/>
                </a:rPr>
                <a:t>ÕV×BZ</a:t>
              </a:r>
              <a:r>
                <a:rPr lang="en-US" altLang="en-US" sz="700" b="1">
                  <a:solidFill>
                    <a:srgbClr val="000000"/>
                  </a:solidFill>
                  <a:latin typeface="Helvetica" pitchFamily="2" charset="0"/>
                </a:rPr>
                <a:t>/ 50,000</a:t>
              </a:r>
            </a:p>
          </p:txBody>
        </p:sp>
      </p:grpSp>
      <p:sp>
        <p:nvSpPr>
          <p:cNvPr id="75801" name="Text Box 1193">
            <a:extLst>
              <a:ext uri="{FF2B5EF4-FFF2-40B4-BE49-F238E27FC236}">
                <a16:creationId xmlns:a16="http://schemas.microsoft.com/office/drawing/2014/main" id="{F1820587-710A-92EC-2662-EFF79C606F2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75802" name="Text Box 1194">
            <a:extLst>
              <a:ext uri="{FF2B5EF4-FFF2-40B4-BE49-F238E27FC236}">
                <a16:creationId xmlns:a16="http://schemas.microsoft.com/office/drawing/2014/main" id="{B0209AD7-152D-7021-DC58-FB21663A75A3}"/>
              </a:ext>
            </a:extLst>
          </p:cNvPr>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3</a:t>
            </a:r>
            <a:endParaRPr lang="en-US" altLang="en-US">
              <a:solidFill>
                <a:srgbClr val="FFA27C"/>
              </a:solidFill>
              <a:latin typeface="B VAG Rounded Bold" charset="0"/>
            </a:endParaRPr>
          </a:p>
        </p:txBody>
      </p:sp>
      <p:sp>
        <p:nvSpPr>
          <p:cNvPr id="548020" name="Rectangle 1204">
            <a:extLst>
              <a:ext uri="{FF2B5EF4-FFF2-40B4-BE49-F238E27FC236}">
                <a16:creationId xmlns:a16="http://schemas.microsoft.com/office/drawing/2014/main" id="{0766266C-5E45-75F2-1188-1DE0D1260B55}"/>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66</a:t>
            </a:r>
          </a:p>
        </p:txBody>
      </p:sp>
      <p:sp>
        <p:nvSpPr>
          <p:cNvPr id="548021" name="Text Box 1205">
            <a:extLst>
              <a:ext uri="{FF2B5EF4-FFF2-40B4-BE49-F238E27FC236}">
                <a16:creationId xmlns:a16="http://schemas.microsoft.com/office/drawing/2014/main" id="{C6EFA67B-22F5-F1C0-25D3-1F816B982DEA}"/>
              </a:ext>
            </a:extLst>
          </p:cNvPr>
          <p:cNvSpPr txBox="1">
            <a:spLocks noChangeArrowheads="1"/>
          </p:cNvSpPr>
          <p:nvPr/>
        </p:nvSpPr>
        <p:spPr bwMode="auto">
          <a:xfrm>
            <a:off x="1754188" y="0"/>
            <a:ext cx="595788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chemeClr val="tx1"/>
                </a:solidFill>
                <a:latin typeface="Kerala" panose="020B0604020202020204" pitchFamily="2" charset="0"/>
              </a:rPr>
              <a:t>Ïßæø</a:t>
            </a:r>
            <a:r>
              <a:rPr lang="en-US" altLang="en-US" sz="1600" b="1">
                <a:solidFill>
                  <a:schemeClr val="tx1"/>
                </a:solidFill>
              </a:rPr>
              <a:t>. 29:10; </a:t>
            </a:r>
            <a:r>
              <a:rPr lang="en-US" altLang="en-US">
                <a:solidFill>
                  <a:schemeClr val="tx1"/>
                </a:solidFill>
                <a:latin typeface="Kerala" panose="020B0604020202020204" pitchFamily="2" charset="0"/>
              </a:rPr>
              <a:t>®dØÞ</a:t>
            </a:r>
            <a:r>
              <a:rPr lang="en-US" altLang="en-US" b="1">
                <a:solidFill>
                  <a:schemeClr val="tx1"/>
                </a:solidFill>
              </a:rPr>
              <a:t>3</a:t>
            </a:r>
            <a:r>
              <a:rPr lang="en-US" altLang="en-US" sz="1600" b="1">
                <a:solidFill>
                  <a:schemeClr val="tx1"/>
                </a:solidFill>
              </a:rPr>
              <a:t>:8; </a:t>
            </a:r>
            <a:r>
              <a:rPr lang="en-US" altLang="en-US">
                <a:solidFill>
                  <a:schemeClr val="tx1"/>
                </a:solidFill>
                <a:latin typeface="Kerala" panose="020B0604020202020204" pitchFamily="2" charset="0"/>
              </a:rPr>
              <a:t>æÈæÙ</a:t>
            </a:r>
            <a:r>
              <a:rPr lang="en-US" altLang="en-US" sz="1600" b="1">
                <a:solidFill>
                  <a:schemeClr val="tx1"/>
                </a:solidFill>
              </a:rPr>
              <a:t>. 2:5-6</a:t>
            </a:r>
          </a:p>
        </p:txBody>
      </p:sp>
      <p:sp>
        <p:nvSpPr>
          <p:cNvPr id="75805" name="Text Box 1206">
            <a:extLst>
              <a:ext uri="{FF2B5EF4-FFF2-40B4-BE49-F238E27FC236}">
                <a16:creationId xmlns:a16="http://schemas.microsoft.com/office/drawing/2014/main" id="{014D7EB5-AD1B-040B-2648-0F4D0DB3D0CC}"/>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sp>
        <p:nvSpPr>
          <p:cNvPr id="548033" name="Rectangle 1217">
            <a:extLst>
              <a:ext uri="{FF2B5EF4-FFF2-40B4-BE49-F238E27FC236}">
                <a16:creationId xmlns:a16="http://schemas.microsoft.com/office/drawing/2014/main" id="{D0331C2F-A8AC-6BC6-0F57-C48AE8ECE6E9}"/>
              </a:ext>
            </a:extLst>
          </p:cNvPr>
          <p:cNvSpPr>
            <a:spLocks noChangeArrowheads="1"/>
          </p:cNvSpPr>
          <p:nvPr/>
        </p:nvSpPr>
        <p:spPr bwMode="auto">
          <a:xfrm>
            <a:off x="2581275" y="498475"/>
            <a:ext cx="6562725" cy="1125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3600">
                <a:solidFill>
                  <a:srgbClr val="0099CC"/>
                </a:solidFill>
                <a:latin typeface="Kerala" panose="020B0604020202020204" pitchFamily="2" charset="0"/>
              </a:rPr>
              <a:t>æØøáÌîÞçÌW</a:t>
            </a:r>
            <a:r>
              <a:rPr lang="en-US" altLang="en-US" sz="3200">
                <a:solidFill>
                  <a:srgbClr val="FFFF00"/>
                </a:solidFill>
                <a:latin typeface="Kerala" panose="020B0604020202020204" pitchFamily="2" charset="0"/>
              </a:rPr>
              <a:t>… çÆÕÞÜÏ¢ ÉáÈVÈßVNßÏíAáKÄßÈÞÏí Î¿BáKá</a:t>
            </a:r>
          </a:p>
        </p:txBody>
      </p:sp>
      <p:sp>
        <p:nvSpPr>
          <p:cNvPr id="548034" name="Rectangle 1218">
            <a:extLst>
              <a:ext uri="{FF2B5EF4-FFF2-40B4-BE49-F238E27FC236}">
                <a16:creationId xmlns:a16="http://schemas.microsoft.com/office/drawing/2014/main" id="{BC1BBF49-4D1C-77AA-5723-6FCC5EBED505}"/>
              </a:ext>
            </a:extLst>
          </p:cNvPr>
          <p:cNvSpPr>
            <a:spLocks noChangeArrowheads="1"/>
          </p:cNvSpPr>
          <p:nvPr/>
        </p:nvSpPr>
        <p:spPr bwMode="auto">
          <a:xfrm>
            <a:off x="1573213" y="1843088"/>
            <a:ext cx="5837237" cy="16732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4000">
                <a:solidFill>
                  <a:srgbClr val="0099CC"/>
                </a:solidFill>
                <a:latin typeface="Kerala" panose="020B0604020202020204" pitchFamily="2" charset="0"/>
              </a:rPr>
              <a:t>®dØÞ</a:t>
            </a:r>
            <a:r>
              <a:rPr lang="en-US" altLang="en-US" sz="3200">
                <a:solidFill>
                  <a:srgbClr val="FFFF00"/>
                </a:solidFill>
                <a:latin typeface="Kerala" panose="020B0604020202020204" pitchFamily="2" charset="0"/>
              </a:rPr>
              <a:t>... æÏçÙÞÕÏáæ¿ ÈcÞÏdÉÎÞÃ¢ ÉÀßMßÏíAáKÄßÈÞÏí Î¿BáKá</a:t>
            </a:r>
          </a:p>
        </p:txBody>
      </p:sp>
      <p:grpSp>
        <p:nvGrpSpPr>
          <p:cNvPr id="3" name="Group 1219">
            <a:extLst>
              <a:ext uri="{FF2B5EF4-FFF2-40B4-BE49-F238E27FC236}">
                <a16:creationId xmlns:a16="http://schemas.microsoft.com/office/drawing/2014/main" id="{66DACD3C-3A46-0ABA-AA85-677C0EF3DDAC}"/>
              </a:ext>
            </a:extLst>
          </p:cNvPr>
          <p:cNvGrpSpPr>
            <a:grpSpLocks/>
          </p:cNvGrpSpPr>
          <p:nvPr/>
        </p:nvGrpSpPr>
        <p:grpSpPr bwMode="auto">
          <a:xfrm>
            <a:off x="2774950" y="1435100"/>
            <a:ext cx="5265738" cy="4075113"/>
            <a:chOff x="1247" y="633"/>
            <a:chExt cx="3317" cy="2567"/>
          </a:xfrm>
        </p:grpSpPr>
        <p:sp>
          <p:nvSpPr>
            <p:cNvPr id="548036" name="AutoShape 1220">
              <a:extLst>
                <a:ext uri="{FF2B5EF4-FFF2-40B4-BE49-F238E27FC236}">
                  <a16:creationId xmlns:a16="http://schemas.microsoft.com/office/drawing/2014/main" id="{8ABA8392-80D0-6856-7C85-2FDE7843491A}"/>
                </a:ext>
              </a:extLst>
            </p:cNvPr>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Comic Sans MS" charset="0"/>
                <a:ea typeface="+mn-ea"/>
              </a:endParaRPr>
            </a:p>
          </p:txBody>
        </p:sp>
        <p:sp>
          <p:nvSpPr>
            <p:cNvPr id="548037" name="Text Box 1221">
              <a:extLst>
                <a:ext uri="{FF2B5EF4-FFF2-40B4-BE49-F238E27FC236}">
                  <a16:creationId xmlns:a16="http://schemas.microsoft.com/office/drawing/2014/main" id="{D26AE797-AA28-8F36-BCBB-435A4C823040}"/>
                </a:ext>
              </a:extLst>
            </p:cNvPr>
            <p:cNvSpPr txBox="1">
              <a:spLocks noChangeArrowheads="1"/>
            </p:cNvSpPr>
            <p:nvPr/>
          </p:nvSpPr>
          <p:spPr bwMode="auto">
            <a:xfrm>
              <a:off x="1252" y="992"/>
              <a:ext cx="3312" cy="79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charset="0"/>
                  <a:ea typeface="ＭＳ Ｐゴシック" charset="0"/>
                  <a:cs typeface="ＭＳ Ｐゴシック" charset="0"/>
                </a:defRPr>
              </a:lvl1pPr>
              <a:lvl2pPr marL="37931725" indent="-37474525">
                <a:defRPr sz="2000">
                  <a:solidFill>
                    <a:srgbClr val="00DFCA"/>
                  </a:solidFill>
                  <a:latin typeface="Comic Sans MS" charset="0"/>
                  <a:ea typeface="ＭＳ Ｐゴシック" charset="0"/>
                </a:defRPr>
              </a:lvl2pPr>
              <a:lvl3pPr>
                <a:defRPr sz="2000">
                  <a:solidFill>
                    <a:srgbClr val="00DFCA"/>
                  </a:solidFill>
                  <a:latin typeface="Comic Sans MS" charset="0"/>
                  <a:ea typeface="ＭＳ Ｐゴシック" charset="0"/>
                </a:defRPr>
              </a:lvl3pPr>
              <a:lvl4pPr>
                <a:defRPr sz="2000">
                  <a:solidFill>
                    <a:srgbClr val="00DFCA"/>
                  </a:solidFill>
                  <a:latin typeface="Comic Sans MS" charset="0"/>
                  <a:ea typeface="ＭＳ Ｐゴシック" charset="0"/>
                </a:defRPr>
              </a:lvl4pPr>
              <a:lvl5pPr>
                <a:defRPr sz="2000">
                  <a:solidFill>
                    <a:srgbClr val="00DFCA"/>
                  </a:solidFill>
                  <a:latin typeface="Comic Sans MS" charset="0"/>
                  <a:ea typeface="ＭＳ Ｐゴシック" charset="0"/>
                </a:defRPr>
              </a:lvl5pPr>
              <a:lvl6pPr marL="457200" eaLnBrk="0" fontAlgn="base" hangingPunct="0">
                <a:spcBef>
                  <a:spcPct val="0"/>
                </a:spcBef>
                <a:spcAft>
                  <a:spcPct val="0"/>
                </a:spcAft>
                <a:defRPr sz="2000">
                  <a:solidFill>
                    <a:srgbClr val="00DFCA"/>
                  </a:solidFill>
                  <a:latin typeface="Comic Sans MS" charset="0"/>
                  <a:ea typeface="ＭＳ Ｐゴシック" charset="0"/>
                </a:defRPr>
              </a:lvl6pPr>
              <a:lvl7pPr marL="914400" eaLnBrk="0" fontAlgn="base" hangingPunct="0">
                <a:spcBef>
                  <a:spcPct val="0"/>
                </a:spcBef>
                <a:spcAft>
                  <a:spcPct val="0"/>
                </a:spcAft>
                <a:defRPr sz="2000">
                  <a:solidFill>
                    <a:srgbClr val="00DFCA"/>
                  </a:solidFill>
                  <a:latin typeface="Comic Sans MS" charset="0"/>
                  <a:ea typeface="ＭＳ Ｐゴシック" charset="0"/>
                </a:defRPr>
              </a:lvl7pPr>
              <a:lvl8pPr marL="1371600" eaLnBrk="0" fontAlgn="base" hangingPunct="0">
                <a:spcBef>
                  <a:spcPct val="0"/>
                </a:spcBef>
                <a:spcAft>
                  <a:spcPct val="0"/>
                </a:spcAft>
                <a:defRPr sz="2000">
                  <a:solidFill>
                    <a:srgbClr val="00DFCA"/>
                  </a:solidFill>
                  <a:latin typeface="Comic Sans MS" charset="0"/>
                  <a:ea typeface="ＭＳ Ｐゴシック" charset="0"/>
                </a:defRPr>
              </a:lvl8pPr>
              <a:lvl9pPr marL="1828800" eaLnBrk="0" fontAlgn="base" hangingPunct="0">
                <a:spcBef>
                  <a:spcPct val="0"/>
                </a:spcBef>
                <a:spcAft>
                  <a:spcPct val="0"/>
                </a:spcAft>
                <a:defRPr sz="2000">
                  <a:solidFill>
                    <a:srgbClr val="00DFCA"/>
                  </a:solidFill>
                  <a:latin typeface="Comic Sans MS" charset="0"/>
                  <a:ea typeface="ＭＳ Ｐゴシック" charset="0"/>
                </a:defRPr>
              </a:lvl9pPr>
            </a:lstStyle>
            <a:p>
              <a:pPr algn="ctr">
                <a:defRPr/>
              </a:pPr>
              <a:r>
                <a:rPr lang="en-US" sz="6600" b="1">
                  <a:solidFill>
                    <a:schemeClr val="tx2"/>
                  </a:solidFill>
                </a:rPr>
                <a:t>Z-E-N</a:t>
              </a:r>
              <a:endParaRPr lang="en-US" sz="4800" b="1">
                <a:solidFill>
                  <a:schemeClr val="tx2"/>
                </a:solidFill>
              </a:endParaRPr>
            </a:p>
          </p:txBody>
        </p:sp>
        <p:sp>
          <p:nvSpPr>
            <p:cNvPr id="548038" name="Text Box 1222">
              <a:extLst>
                <a:ext uri="{FF2B5EF4-FFF2-40B4-BE49-F238E27FC236}">
                  <a16:creationId xmlns:a16="http://schemas.microsoft.com/office/drawing/2014/main" id="{E3BBF741-AC31-928F-0429-60FBCE16DCBC}"/>
                </a:ext>
              </a:extLst>
            </p:cNvPr>
            <p:cNvSpPr txBox="1">
              <a:spLocks noChangeArrowheads="1"/>
            </p:cNvSpPr>
            <p:nvPr/>
          </p:nvSpPr>
          <p:spPr bwMode="auto">
            <a:xfrm>
              <a:off x="1247" y="1890"/>
              <a:ext cx="3312" cy="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3600" b="1">
                  <a:solidFill>
                    <a:schemeClr val="tx2"/>
                  </a:solidFill>
                  <a:latin typeface="Kerala" panose="020B0604020202020204" pitchFamily="2" charset="0"/>
                </a:rPr>
                <a:t>ÎâKí ÈÏÄdL¼í¾øÞÏ ÉáçøÞÙßÄV</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48033"/>
                                        </p:tgtEl>
                                        <p:attrNameLst>
                                          <p:attrName>style.visibility</p:attrName>
                                        </p:attrNameLst>
                                      </p:cBhvr>
                                      <p:to>
                                        <p:strVal val="visible"/>
                                      </p:to>
                                    </p:set>
                                    <p:anim calcmode="lin" valueType="num">
                                      <p:cBhvr>
                                        <p:cTn id="7" dur="500" fill="hold"/>
                                        <p:tgtEl>
                                          <p:spTgt spid="548033"/>
                                        </p:tgtEl>
                                        <p:attrNameLst>
                                          <p:attrName>ppt_w</p:attrName>
                                        </p:attrNameLst>
                                      </p:cBhvr>
                                      <p:tavLst>
                                        <p:tav tm="0">
                                          <p:val>
                                            <p:fltVal val="0"/>
                                          </p:val>
                                        </p:tav>
                                        <p:tav tm="100000">
                                          <p:val>
                                            <p:strVal val="#ppt_w"/>
                                          </p:val>
                                        </p:tav>
                                      </p:tavLst>
                                    </p:anim>
                                    <p:anim calcmode="lin" valueType="num">
                                      <p:cBhvr>
                                        <p:cTn id="8" dur="500" fill="hold"/>
                                        <p:tgtEl>
                                          <p:spTgt spid="548033"/>
                                        </p:tgtEl>
                                        <p:attrNameLst>
                                          <p:attrName>ppt_h</p:attrName>
                                        </p:attrNameLst>
                                      </p:cBhvr>
                                      <p:tavLst>
                                        <p:tav tm="0">
                                          <p:val>
                                            <p:fltVal val="0"/>
                                          </p:val>
                                        </p:tav>
                                        <p:tav tm="100000">
                                          <p:val>
                                            <p:strVal val="#ppt_h"/>
                                          </p:val>
                                        </p:tav>
                                      </p:tavLst>
                                    </p:anim>
                                    <p:anim calcmode="lin" valueType="num">
                                      <p:cBhvr>
                                        <p:cTn id="9" dur="500" fill="hold"/>
                                        <p:tgtEl>
                                          <p:spTgt spid="548033"/>
                                        </p:tgtEl>
                                        <p:attrNameLst>
                                          <p:attrName>ppt_x</p:attrName>
                                        </p:attrNameLst>
                                      </p:cBhvr>
                                      <p:tavLst>
                                        <p:tav tm="0">
                                          <p:val>
                                            <p:fltVal val="0.5"/>
                                          </p:val>
                                        </p:tav>
                                        <p:tav tm="100000">
                                          <p:val>
                                            <p:strVal val="#ppt_x"/>
                                          </p:val>
                                        </p:tav>
                                      </p:tavLst>
                                    </p:anim>
                                    <p:anim calcmode="lin" valueType="num">
                                      <p:cBhvr>
                                        <p:cTn id="10" dur="500" fill="hold"/>
                                        <p:tgtEl>
                                          <p:spTgt spid="54803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8034"/>
                                        </p:tgtEl>
                                        <p:attrNameLst>
                                          <p:attrName>style.visibility</p:attrName>
                                        </p:attrNameLst>
                                      </p:cBhvr>
                                      <p:to>
                                        <p:strVal val="visible"/>
                                      </p:to>
                                    </p:set>
                                    <p:anim calcmode="lin" valueType="num">
                                      <p:cBhvr>
                                        <p:cTn id="15" dur="500" fill="hold"/>
                                        <p:tgtEl>
                                          <p:spTgt spid="548034"/>
                                        </p:tgtEl>
                                        <p:attrNameLst>
                                          <p:attrName>ppt_w</p:attrName>
                                        </p:attrNameLst>
                                      </p:cBhvr>
                                      <p:tavLst>
                                        <p:tav tm="0">
                                          <p:val>
                                            <p:fltVal val="0"/>
                                          </p:val>
                                        </p:tav>
                                        <p:tav tm="100000">
                                          <p:val>
                                            <p:strVal val="#ppt_w"/>
                                          </p:val>
                                        </p:tav>
                                      </p:tavLst>
                                    </p:anim>
                                    <p:anim calcmode="lin" valueType="num">
                                      <p:cBhvr>
                                        <p:cTn id="16" dur="500" fill="hold"/>
                                        <p:tgtEl>
                                          <p:spTgt spid="548034"/>
                                        </p:tgtEl>
                                        <p:attrNameLst>
                                          <p:attrName>ppt_h</p:attrName>
                                        </p:attrNameLst>
                                      </p:cBhvr>
                                      <p:tavLst>
                                        <p:tav tm="0">
                                          <p:val>
                                            <p:fltVal val="0"/>
                                          </p:val>
                                        </p:tav>
                                        <p:tav tm="100000">
                                          <p:val>
                                            <p:strVal val="#ppt_h"/>
                                          </p:val>
                                        </p:tav>
                                      </p:tavLst>
                                    </p:anim>
                                    <p:anim calcmode="lin" valueType="num">
                                      <p:cBhvr>
                                        <p:cTn id="17" dur="500" fill="hold"/>
                                        <p:tgtEl>
                                          <p:spTgt spid="548034"/>
                                        </p:tgtEl>
                                        <p:attrNameLst>
                                          <p:attrName>ppt_x</p:attrName>
                                        </p:attrNameLst>
                                      </p:cBhvr>
                                      <p:tavLst>
                                        <p:tav tm="0">
                                          <p:val>
                                            <p:fltVal val="0.5"/>
                                          </p:val>
                                        </p:tav>
                                        <p:tav tm="100000">
                                          <p:val>
                                            <p:strVal val="#ppt_x"/>
                                          </p:val>
                                        </p:tav>
                                      </p:tavLst>
                                    </p:anim>
                                    <p:anim calcmode="lin" valueType="num">
                                      <p:cBhvr>
                                        <p:cTn id="18" dur="500" fill="hold"/>
                                        <p:tgtEl>
                                          <p:spTgt spid="54803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7877"/>
                                        </p:tgtEl>
                                        <p:attrNameLst>
                                          <p:attrName>style.visibility</p:attrName>
                                        </p:attrNameLst>
                                      </p:cBhvr>
                                      <p:to>
                                        <p:strVal val="visible"/>
                                      </p:to>
                                    </p:set>
                                    <p:anim calcmode="lin" valueType="num">
                                      <p:cBhvr>
                                        <p:cTn id="23" dur="500" fill="hold"/>
                                        <p:tgtEl>
                                          <p:spTgt spid="547877"/>
                                        </p:tgtEl>
                                        <p:attrNameLst>
                                          <p:attrName>ppt_w</p:attrName>
                                        </p:attrNameLst>
                                      </p:cBhvr>
                                      <p:tavLst>
                                        <p:tav tm="0">
                                          <p:val>
                                            <p:fltVal val="0"/>
                                          </p:val>
                                        </p:tav>
                                        <p:tav tm="100000">
                                          <p:val>
                                            <p:strVal val="#ppt_w"/>
                                          </p:val>
                                        </p:tav>
                                      </p:tavLst>
                                    </p:anim>
                                    <p:anim calcmode="lin" valueType="num">
                                      <p:cBhvr>
                                        <p:cTn id="24" dur="500" fill="hold"/>
                                        <p:tgtEl>
                                          <p:spTgt spid="547877"/>
                                        </p:tgtEl>
                                        <p:attrNameLst>
                                          <p:attrName>ppt_h</p:attrName>
                                        </p:attrNameLst>
                                      </p:cBhvr>
                                      <p:tavLst>
                                        <p:tav tm="0">
                                          <p:val>
                                            <p:fltVal val="0"/>
                                          </p:val>
                                        </p:tav>
                                        <p:tav tm="100000">
                                          <p:val>
                                            <p:strVal val="#ppt_h"/>
                                          </p:val>
                                        </p:tav>
                                      </p:tavLst>
                                    </p:anim>
                                    <p:anim calcmode="lin" valueType="num">
                                      <p:cBhvr>
                                        <p:cTn id="25" dur="500" fill="hold"/>
                                        <p:tgtEl>
                                          <p:spTgt spid="547877"/>
                                        </p:tgtEl>
                                        <p:attrNameLst>
                                          <p:attrName>ppt_x</p:attrName>
                                        </p:attrNameLst>
                                      </p:cBhvr>
                                      <p:tavLst>
                                        <p:tav tm="0">
                                          <p:val>
                                            <p:fltVal val="0.5"/>
                                          </p:val>
                                        </p:tav>
                                        <p:tav tm="100000">
                                          <p:val>
                                            <p:strVal val="#ppt_x"/>
                                          </p:val>
                                        </p:tav>
                                      </p:tavLst>
                                    </p:anim>
                                    <p:anim calcmode="lin" valueType="num">
                                      <p:cBhvr>
                                        <p:cTn id="26" dur="500" fill="hold"/>
                                        <p:tgtEl>
                                          <p:spTgt spid="547877"/>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77" grpId="0" autoUpdateAnimBg="0"/>
      <p:bldP spid="548033" grpId="0" autoUpdateAnimBg="0"/>
      <p:bldP spid="548034"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a:extLst>
              <a:ext uri="{FF2B5EF4-FFF2-40B4-BE49-F238E27FC236}">
                <a16:creationId xmlns:a16="http://schemas.microsoft.com/office/drawing/2014/main" id="{78D8DAB3-B020-BF6F-F104-E75252110125}"/>
              </a:ext>
            </a:extLst>
          </p:cNvPr>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rPr>
              <a:t>7</a:t>
            </a:r>
          </a:p>
        </p:txBody>
      </p:sp>
      <p:sp>
        <p:nvSpPr>
          <p:cNvPr id="478212" name="Line 4">
            <a:extLst>
              <a:ext uri="{FF2B5EF4-FFF2-40B4-BE49-F238E27FC236}">
                <a16:creationId xmlns:a16="http://schemas.microsoft.com/office/drawing/2014/main" id="{836E4E70-4567-55FF-60E9-9D421970C0B6}"/>
              </a:ext>
            </a:extLst>
          </p:cNvPr>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8213" name="Rectangle 5">
            <a:extLst>
              <a:ext uri="{FF2B5EF4-FFF2-40B4-BE49-F238E27FC236}">
                <a16:creationId xmlns:a16="http://schemas.microsoft.com/office/drawing/2014/main" id="{E0871E2D-A090-46A0-E60F-14BD9FDE1B8D}"/>
              </a:ext>
            </a:extLst>
          </p:cNvPr>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rPr>
              <a:t>7</a:t>
            </a:r>
          </a:p>
        </p:txBody>
      </p:sp>
      <p:sp>
        <p:nvSpPr>
          <p:cNvPr id="478214" name="Line 6">
            <a:extLst>
              <a:ext uri="{FF2B5EF4-FFF2-40B4-BE49-F238E27FC236}">
                <a16:creationId xmlns:a16="http://schemas.microsoft.com/office/drawing/2014/main" id="{3A7EBD20-49EA-516A-FC5B-03CD808AAE93}"/>
              </a:ext>
            </a:extLst>
          </p:cNvPr>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8230" name="Rectangle 22">
            <a:extLst>
              <a:ext uri="{FF2B5EF4-FFF2-40B4-BE49-F238E27FC236}">
                <a16:creationId xmlns:a16="http://schemas.microsoft.com/office/drawing/2014/main" id="{37970972-5D7A-8C27-1DAA-0D2FFE92797F}"/>
              </a:ext>
            </a:extLst>
          </p:cNvPr>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478232" name="Text Box 24">
            <a:extLst>
              <a:ext uri="{FF2B5EF4-FFF2-40B4-BE49-F238E27FC236}">
                <a16:creationId xmlns:a16="http://schemas.microsoft.com/office/drawing/2014/main" id="{39D65023-5C10-23AF-CFFB-086EC41C4037}"/>
              </a:ext>
            </a:extLst>
          </p:cNvPr>
          <p:cNvSpPr txBox="1">
            <a:spLocks noChangeArrowheads="1"/>
          </p:cNvSpPr>
          <p:nvPr/>
        </p:nvSpPr>
        <p:spPr bwMode="auto">
          <a:xfrm>
            <a:off x="1663700" y="-22225"/>
            <a:ext cx="595788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600" b="1">
                <a:solidFill>
                  <a:schemeClr val="tx1"/>
                </a:solidFill>
              </a:rPr>
              <a:t> </a:t>
            </a:r>
            <a:r>
              <a:rPr lang="en-US" altLang="en-US">
                <a:solidFill>
                  <a:schemeClr val="tx1"/>
                </a:solidFill>
                <a:latin typeface="Kerala" panose="020B0604020202020204" pitchFamily="2" charset="0"/>
              </a:rPr>
              <a:t>æÈæÙ</a:t>
            </a:r>
            <a:r>
              <a:rPr lang="en-US" altLang="en-US" sz="1600" b="1">
                <a:solidFill>
                  <a:schemeClr val="tx1"/>
                </a:solidFill>
              </a:rPr>
              <a:t>. 3:8</a:t>
            </a:r>
          </a:p>
        </p:txBody>
      </p:sp>
      <p:sp>
        <p:nvSpPr>
          <p:cNvPr id="76808" name="Text Box 106">
            <a:extLst>
              <a:ext uri="{FF2B5EF4-FFF2-40B4-BE49-F238E27FC236}">
                <a16:creationId xmlns:a16="http://schemas.microsoft.com/office/drawing/2014/main" id="{C53066F8-FAEF-11F6-F75D-ACB33697D350}"/>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76809" name="Text Box 107">
            <a:extLst>
              <a:ext uri="{FF2B5EF4-FFF2-40B4-BE49-F238E27FC236}">
                <a16:creationId xmlns:a16="http://schemas.microsoft.com/office/drawing/2014/main" id="{0D890E2A-DC36-7A09-ADA0-50DB01A8A985}"/>
              </a:ext>
            </a:extLst>
          </p:cNvPr>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id-ID" altLang="en-US">
              <a:solidFill>
                <a:srgbClr val="FFA27C"/>
              </a:solidFill>
              <a:latin typeface="B VAG Rounded Bold" charset="0"/>
            </a:endParaRPr>
          </a:p>
        </p:txBody>
      </p:sp>
      <p:pic>
        <p:nvPicPr>
          <p:cNvPr id="478316" name="Picture 108">
            <a:extLst>
              <a:ext uri="{FF2B5EF4-FFF2-40B4-BE49-F238E27FC236}">
                <a16:creationId xmlns:a16="http://schemas.microsoft.com/office/drawing/2014/main" id="{437BD684-7D03-9C87-7696-09EE4C6DF3EE}"/>
              </a:ext>
            </a:extLst>
          </p:cNvPr>
          <p:cNvPicPr>
            <a:picLocks noChangeAspect="1" noChangeArrowheads="1"/>
          </p:cNvPicPr>
          <p:nvPr/>
        </p:nvPicPr>
        <p:blipFill>
          <a:blip r:embed="rId2"/>
          <a:srcRect t="1915"/>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nvGrpSpPr>
          <p:cNvPr id="76811" name="Group 90">
            <a:extLst>
              <a:ext uri="{FF2B5EF4-FFF2-40B4-BE49-F238E27FC236}">
                <a16:creationId xmlns:a16="http://schemas.microsoft.com/office/drawing/2014/main" id="{CDFD346D-2E74-CF65-74E9-82E7852DBE89}"/>
              </a:ext>
            </a:extLst>
          </p:cNvPr>
          <p:cNvGrpSpPr>
            <a:grpSpLocks/>
          </p:cNvGrpSpPr>
          <p:nvPr/>
        </p:nvGrpSpPr>
        <p:grpSpPr bwMode="auto">
          <a:xfrm>
            <a:off x="7943850" y="3435350"/>
            <a:ext cx="1287463" cy="1098550"/>
            <a:chOff x="3544" y="2589"/>
            <a:chExt cx="811" cy="692"/>
          </a:xfrm>
        </p:grpSpPr>
        <p:sp>
          <p:nvSpPr>
            <p:cNvPr id="76815" name="Freeform 91">
              <a:extLst>
                <a:ext uri="{FF2B5EF4-FFF2-40B4-BE49-F238E27FC236}">
                  <a16:creationId xmlns:a16="http://schemas.microsoft.com/office/drawing/2014/main" id="{1E2EDC58-0C74-A0CB-01EE-CF052879AA28}"/>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6" name="Freeform 92">
              <a:extLst>
                <a:ext uri="{FF2B5EF4-FFF2-40B4-BE49-F238E27FC236}">
                  <a16:creationId xmlns:a16="http://schemas.microsoft.com/office/drawing/2014/main" id="{77AA1556-DAFE-51D6-3E02-D74EB5E2859E}"/>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7" name="AutoShape 93">
              <a:extLst>
                <a:ext uri="{FF2B5EF4-FFF2-40B4-BE49-F238E27FC236}">
                  <a16:creationId xmlns:a16="http://schemas.microsoft.com/office/drawing/2014/main" id="{66268963-3AF7-C9BB-6BE4-46809BF312A8}"/>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6818" name="Rectangle 94">
              <a:extLst>
                <a:ext uri="{FF2B5EF4-FFF2-40B4-BE49-F238E27FC236}">
                  <a16:creationId xmlns:a16="http://schemas.microsoft.com/office/drawing/2014/main" id="{AC87B386-B3E3-433F-17DA-313AE280C631}"/>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6819" name="Line 95">
              <a:extLst>
                <a:ext uri="{FF2B5EF4-FFF2-40B4-BE49-F238E27FC236}">
                  <a16:creationId xmlns:a16="http://schemas.microsoft.com/office/drawing/2014/main" id="{CB9082C2-110F-5CCC-EE34-9763FD293B58}"/>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20" name="Line 96">
              <a:extLst>
                <a:ext uri="{FF2B5EF4-FFF2-40B4-BE49-F238E27FC236}">
                  <a16:creationId xmlns:a16="http://schemas.microsoft.com/office/drawing/2014/main" id="{5FD0611A-E5D5-1ABB-7915-7512604E442C}"/>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21" name="Rectangle 97">
              <a:extLst>
                <a:ext uri="{FF2B5EF4-FFF2-40B4-BE49-F238E27FC236}">
                  <a16:creationId xmlns:a16="http://schemas.microsoft.com/office/drawing/2014/main" id="{36547528-77CE-03DE-75F1-029050680FA0}"/>
                </a:ext>
              </a:extLst>
            </p:cNvPr>
            <p:cNvSpPr>
              <a:spLocks noChangeArrowheads="1"/>
            </p:cNvSpPr>
            <p:nvPr/>
          </p:nvSpPr>
          <p:spPr bwMode="auto">
            <a:xfrm>
              <a:off x="3544" y="2589"/>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endParaRPr lang="en-US" altLang="en-US" sz="900" b="1">
                <a:solidFill>
                  <a:srgbClr val="000000"/>
                </a:solidFill>
                <a:latin typeface="Chicago" charset="0"/>
              </a:endParaRPr>
            </a:p>
          </p:txBody>
        </p:sp>
        <p:sp>
          <p:nvSpPr>
            <p:cNvPr id="76822" name="Line 98">
              <a:extLst>
                <a:ext uri="{FF2B5EF4-FFF2-40B4-BE49-F238E27FC236}">
                  <a16:creationId xmlns:a16="http://schemas.microsoft.com/office/drawing/2014/main" id="{A49AB519-13AE-B877-F803-348B0ABE48A3}"/>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23" name="Line 99">
              <a:extLst>
                <a:ext uri="{FF2B5EF4-FFF2-40B4-BE49-F238E27FC236}">
                  <a16:creationId xmlns:a16="http://schemas.microsoft.com/office/drawing/2014/main" id="{F6819897-B78C-C708-4D43-8B8012A10C2D}"/>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24" name="Rectangle 100">
              <a:extLst>
                <a:ext uri="{FF2B5EF4-FFF2-40B4-BE49-F238E27FC236}">
                  <a16:creationId xmlns:a16="http://schemas.microsoft.com/office/drawing/2014/main" id="{0FF54B21-E72C-B646-40C1-A58C22F1B7D2}"/>
                </a:ext>
              </a:extLst>
            </p:cNvPr>
            <p:cNvSpPr>
              <a:spLocks noChangeArrowheads="1"/>
            </p:cNvSpPr>
            <p:nvPr/>
          </p:nvSpPr>
          <p:spPr bwMode="auto">
            <a:xfrm>
              <a:off x="3665" y="2752"/>
              <a:ext cx="5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70 </a:t>
              </a:r>
              <a:r>
                <a:rPr lang="en-US" altLang="en-US" sz="1000">
                  <a:solidFill>
                    <a:srgbClr val="000000"/>
                  </a:solidFill>
                  <a:latin typeface="Kerala" pitchFamily="2" charset="0"/>
                </a:rPr>
                <a:t>ÕV×BZ</a:t>
              </a:r>
            </a:p>
          </p:txBody>
        </p:sp>
        <p:sp>
          <p:nvSpPr>
            <p:cNvPr id="76825" name="Rectangle 101">
              <a:extLst>
                <a:ext uri="{FF2B5EF4-FFF2-40B4-BE49-F238E27FC236}">
                  <a16:creationId xmlns:a16="http://schemas.microsoft.com/office/drawing/2014/main" id="{5EE55C10-8F59-DAC0-6853-75B3D4BB0E21}"/>
                </a:ext>
              </a:extLst>
            </p:cNvPr>
            <p:cNvSpPr>
              <a:spLocks noChangeArrowheads="1"/>
            </p:cNvSpPr>
            <p:nvPr/>
          </p:nvSpPr>
          <p:spPr bwMode="auto">
            <a:xfrm>
              <a:off x="3695" y="2864"/>
              <a:ext cx="66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 </a:t>
              </a:r>
              <a:r>
                <a:rPr lang="en-US" altLang="en-US" sz="1000">
                  <a:solidFill>
                    <a:srgbClr val="000000"/>
                  </a:solidFill>
                  <a:latin typeface="Kerala" pitchFamily="2" charset="0"/>
                </a:rPr>
                <a:t>Î¿A ÏÞdÄµZ</a:t>
              </a:r>
            </a:p>
          </p:txBody>
        </p:sp>
        <p:sp>
          <p:nvSpPr>
            <p:cNvPr id="76826" name="Rectangle 102">
              <a:extLst>
                <a:ext uri="{FF2B5EF4-FFF2-40B4-BE49-F238E27FC236}">
                  <a16:creationId xmlns:a16="http://schemas.microsoft.com/office/drawing/2014/main" id="{BDBF488C-F59D-E3FB-1FAD-59CEF10985C2}"/>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Z - E - N</a:t>
              </a:r>
            </a:p>
          </p:txBody>
        </p:sp>
        <p:sp>
          <p:nvSpPr>
            <p:cNvPr id="76827" name="Rectangle 103">
              <a:extLst>
                <a:ext uri="{FF2B5EF4-FFF2-40B4-BE49-F238E27FC236}">
                  <a16:creationId xmlns:a16="http://schemas.microsoft.com/office/drawing/2014/main" id="{FD95F4EA-EF27-FF1F-9636-8ED1C29B8B3A}"/>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6828" name="Rectangle 104">
              <a:extLst>
                <a:ext uri="{FF2B5EF4-FFF2-40B4-BE49-F238E27FC236}">
                  <a16:creationId xmlns:a16="http://schemas.microsoft.com/office/drawing/2014/main" id="{ADB848C9-0C8E-AAFB-132C-A6BF44F1CFC2}"/>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6829" name="Rectangle 105">
              <a:extLst>
                <a:ext uri="{FF2B5EF4-FFF2-40B4-BE49-F238E27FC236}">
                  <a16:creationId xmlns:a16="http://schemas.microsoft.com/office/drawing/2014/main" id="{0BE2C68E-8CD8-7825-3D1C-67296E151098}"/>
                </a:ext>
              </a:extLst>
            </p:cNvPr>
            <p:cNvSpPr>
              <a:spLocks noChangeArrowheads="1"/>
            </p:cNvSpPr>
            <p:nvPr/>
          </p:nvSpPr>
          <p:spPr bwMode="auto">
            <a:xfrm>
              <a:off x="3566" y="3007"/>
              <a:ext cx="73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b="1">
                  <a:solidFill>
                    <a:srgbClr val="000000"/>
                  </a:solidFill>
                  <a:latin typeface="Helvetica" pitchFamily="2" charset="0"/>
                </a:rPr>
                <a:t>100 </a:t>
              </a:r>
              <a:r>
                <a:rPr lang="en-US" altLang="en-US" sz="700">
                  <a:solidFill>
                    <a:srgbClr val="000000"/>
                  </a:solidFill>
                  <a:latin typeface="Kerala" pitchFamily="2" charset="0"/>
                </a:rPr>
                <a:t>ÕV×BZ</a:t>
              </a:r>
              <a:r>
                <a:rPr lang="en-US" altLang="en-US" sz="700" b="1">
                  <a:solidFill>
                    <a:srgbClr val="000000"/>
                  </a:solidFill>
                  <a:latin typeface="Helvetica" pitchFamily="2" charset="0"/>
                </a:rPr>
                <a:t>/ 50,000</a:t>
              </a:r>
            </a:p>
          </p:txBody>
        </p:sp>
      </p:grpSp>
      <p:sp>
        <p:nvSpPr>
          <p:cNvPr id="478215" name="Rectangle 7">
            <a:extLst>
              <a:ext uri="{FF2B5EF4-FFF2-40B4-BE49-F238E27FC236}">
                <a16:creationId xmlns:a16="http://schemas.microsoft.com/office/drawing/2014/main" id="{B0CD4602-09EE-67D1-5CB9-DCC7D56346BD}"/>
              </a:ext>
            </a:extLst>
          </p:cNvPr>
          <p:cNvSpPr>
            <a:spLocks noChangeArrowheads="1"/>
          </p:cNvSpPr>
          <p:nvPr/>
        </p:nvSpPr>
        <p:spPr bwMode="auto">
          <a:xfrm>
            <a:off x="1879600" y="501650"/>
            <a:ext cx="6664325" cy="576263"/>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3200">
                <a:solidFill>
                  <a:srgbClr val="EEFF4B"/>
                </a:solidFill>
                <a:latin typeface="Kerala" panose="020B0604020202020204" pitchFamily="2" charset="0"/>
              </a:rPr>
              <a:t>æÏøáÖçÜ¢: æÈæÙÎcÞÕßæa ÎÄßÜáµZ </a:t>
            </a:r>
          </a:p>
        </p:txBody>
      </p:sp>
      <p:sp>
        <p:nvSpPr>
          <p:cNvPr id="478317" name="Rectangle 109">
            <a:extLst>
              <a:ext uri="{FF2B5EF4-FFF2-40B4-BE49-F238E27FC236}">
                <a16:creationId xmlns:a16="http://schemas.microsoft.com/office/drawing/2014/main" id="{60AFDBF0-DF3D-9CE3-6711-A0D70B7558D7}"/>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67</a:t>
            </a:r>
          </a:p>
        </p:txBody>
      </p:sp>
      <p:sp>
        <p:nvSpPr>
          <p:cNvPr id="76814" name="Text Box 110">
            <a:extLst>
              <a:ext uri="{FF2B5EF4-FFF2-40B4-BE49-F238E27FC236}">
                <a16:creationId xmlns:a16="http://schemas.microsoft.com/office/drawing/2014/main" id="{504D444F-E3A9-3598-3E84-BD4EC34A3A07}"/>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37-38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18">
            <a:extLst>
              <a:ext uri="{FF2B5EF4-FFF2-40B4-BE49-F238E27FC236}">
                <a16:creationId xmlns:a16="http://schemas.microsoft.com/office/drawing/2014/main" id="{116533CA-3A97-07F4-7839-432E44760748}"/>
              </a:ext>
            </a:extLst>
          </p:cNvPr>
          <p:cNvSpPr>
            <a:spLocks/>
          </p:cNvSpPr>
          <p:nvPr/>
        </p:nvSpPr>
        <p:spPr bwMode="auto">
          <a:xfrm>
            <a:off x="7397750" y="779463"/>
            <a:ext cx="1125538" cy="1358900"/>
          </a:xfrm>
          <a:custGeom>
            <a:avLst/>
            <a:gdLst>
              <a:gd name="T0" fmla="*/ 546874943 w 709"/>
              <a:gd name="T1" fmla="*/ 88206263 h 856"/>
              <a:gd name="T2" fmla="*/ 282257625 w 709"/>
              <a:gd name="T3" fmla="*/ 194052825 h 856"/>
              <a:gd name="T4" fmla="*/ 158770708 w 709"/>
              <a:gd name="T5" fmla="*/ 372983125 h 856"/>
              <a:gd name="T6" fmla="*/ 70564406 w 709"/>
              <a:gd name="T7" fmla="*/ 496471575 h 856"/>
              <a:gd name="T8" fmla="*/ 52924099 w 709"/>
              <a:gd name="T9" fmla="*/ 567035950 h 856"/>
              <a:gd name="T10" fmla="*/ 17641895 w 709"/>
              <a:gd name="T11" fmla="*/ 619958438 h 856"/>
              <a:gd name="T12" fmla="*/ 194052911 w 709"/>
              <a:gd name="T13" fmla="*/ 972780313 h 856"/>
              <a:gd name="T14" fmla="*/ 282257625 w 709"/>
              <a:gd name="T15" fmla="*/ 1096268763 h 856"/>
              <a:gd name="T16" fmla="*/ 405746130 w 709"/>
              <a:gd name="T17" fmla="*/ 1237397513 h 856"/>
              <a:gd name="T18" fmla="*/ 476310537 w 709"/>
              <a:gd name="T19" fmla="*/ 1381045625 h 856"/>
              <a:gd name="T20" fmla="*/ 690523119 w 709"/>
              <a:gd name="T21" fmla="*/ 1892638138 h 856"/>
              <a:gd name="T22" fmla="*/ 1025704843 w 709"/>
              <a:gd name="T23" fmla="*/ 1980842813 h 856"/>
              <a:gd name="T24" fmla="*/ 1325602776 w 709"/>
              <a:gd name="T25" fmla="*/ 2121971563 h 856"/>
              <a:gd name="T26" fmla="*/ 1431449386 w 709"/>
              <a:gd name="T27" fmla="*/ 2147483646 h 856"/>
              <a:gd name="T28" fmla="*/ 1628021661 w 709"/>
              <a:gd name="T29" fmla="*/ 2104331263 h 856"/>
              <a:gd name="T30" fmla="*/ 1680945759 w 709"/>
              <a:gd name="T31" fmla="*/ 1945560625 h 856"/>
              <a:gd name="T32" fmla="*/ 1537295995 w 709"/>
              <a:gd name="T33" fmla="*/ 1628020938 h 856"/>
              <a:gd name="T34" fmla="*/ 1628021661 w 709"/>
              <a:gd name="T35" fmla="*/ 1363405325 h 856"/>
              <a:gd name="T36" fmla="*/ 1698586067 w 709"/>
              <a:gd name="T37" fmla="*/ 1202115325 h 856"/>
              <a:gd name="T38" fmla="*/ 1786792369 w 709"/>
              <a:gd name="T39" fmla="*/ 796369375 h 856"/>
              <a:gd name="T40" fmla="*/ 1645663556 w 709"/>
              <a:gd name="T41" fmla="*/ 655240625 h 856"/>
              <a:gd name="T42" fmla="*/ 1466731589 w 709"/>
              <a:gd name="T43" fmla="*/ 443547500 h 856"/>
              <a:gd name="T44" fmla="*/ 1202115859 w 709"/>
              <a:gd name="T45" fmla="*/ 282257500 h 856"/>
              <a:gd name="T46" fmla="*/ 1008062948 w 709"/>
              <a:gd name="T47" fmla="*/ 0 h 856"/>
              <a:gd name="T48" fmla="*/ 690523119 w 709"/>
              <a:gd name="T49" fmla="*/ 141128750 h 856"/>
              <a:gd name="T50" fmla="*/ 546874943 w 709"/>
              <a:gd name="T51" fmla="*/ 882062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67" name="Text Box 5">
            <a:extLst>
              <a:ext uri="{FF2B5EF4-FFF2-40B4-BE49-F238E27FC236}">
                <a16:creationId xmlns:a16="http://schemas.microsoft.com/office/drawing/2014/main" id="{BD68AF1A-58B7-3199-5600-ACFEC2AFBF5A}"/>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id-ID" altLang="en-US" sz="1600" b="1">
              <a:solidFill>
                <a:schemeClr val="tx1"/>
              </a:solidFill>
            </a:endParaRPr>
          </a:p>
        </p:txBody>
      </p:sp>
      <p:sp>
        <p:nvSpPr>
          <p:cNvPr id="513030" name="Text Box 6">
            <a:extLst>
              <a:ext uri="{FF2B5EF4-FFF2-40B4-BE49-F238E27FC236}">
                <a16:creationId xmlns:a16="http://schemas.microsoft.com/office/drawing/2014/main" id="{DB38E743-0A70-842F-2CC4-D74839BEFF5A}"/>
              </a:ext>
            </a:extLst>
          </p:cNvPr>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200">
                <a:solidFill>
                  <a:schemeClr val="tx1"/>
                </a:solidFill>
                <a:latin typeface="Kerala" panose="020B0604020202020204" pitchFamily="2" charset="0"/>
              </a:rPr>
              <a:t>ÈcÞÏÞ</a:t>
            </a:r>
            <a:r>
              <a:rPr lang="en-US" altLang="en-US" sz="1400" b="1">
                <a:solidFill>
                  <a:schemeClr val="tx1"/>
                </a:solidFill>
              </a:rPr>
              <a:t> &amp; Ruth</a:t>
            </a:r>
          </a:p>
        </p:txBody>
      </p:sp>
      <p:sp>
        <p:nvSpPr>
          <p:cNvPr id="11269" name="Text Box 8">
            <a:extLst>
              <a:ext uri="{FF2B5EF4-FFF2-40B4-BE49-F238E27FC236}">
                <a16:creationId xmlns:a16="http://schemas.microsoft.com/office/drawing/2014/main" id="{38D0FC30-06AD-CEAA-AE0A-C1BEF3F66E7E}"/>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13034" name="Rectangle 10">
            <a:extLst>
              <a:ext uri="{FF2B5EF4-FFF2-40B4-BE49-F238E27FC236}">
                <a16:creationId xmlns:a16="http://schemas.microsoft.com/office/drawing/2014/main" id="{61E93E22-3846-129C-4EC1-DB33D2432F28}"/>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06</a:t>
            </a:r>
          </a:p>
        </p:txBody>
      </p:sp>
      <p:sp>
        <p:nvSpPr>
          <p:cNvPr id="11271" name="Text Box 11">
            <a:extLst>
              <a:ext uri="{FF2B5EF4-FFF2-40B4-BE49-F238E27FC236}">
                <a16:creationId xmlns:a16="http://schemas.microsoft.com/office/drawing/2014/main" id="{6D01CF5B-974A-4F72-F189-9391616D881F}"/>
              </a:ext>
            </a:extLst>
          </p:cNvPr>
          <p:cNvSpPr txBox="1">
            <a:spLocks noChangeArrowheads="1"/>
          </p:cNvSpPr>
          <p:nvPr/>
        </p:nvSpPr>
        <p:spPr bwMode="auto">
          <a:xfrm>
            <a:off x="6715125" y="6270625"/>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31-32</a:t>
            </a:r>
          </a:p>
        </p:txBody>
      </p:sp>
      <p:sp>
        <p:nvSpPr>
          <p:cNvPr id="11272" name="Text Box 12">
            <a:extLst>
              <a:ext uri="{FF2B5EF4-FFF2-40B4-BE49-F238E27FC236}">
                <a16:creationId xmlns:a16="http://schemas.microsoft.com/office/drawing/2014/main" id="{64D0739B-5702-8072-1141-D1976E487AF9}"/>
              </a:ext>
            </a:extLst>
          </p:cNvPr>
          <p:cNvSpPr txBox="1">
            <a:spLocks noChangeArrowheads="1"/>
          </p:cNvSpPr>
          <p:nvPr/>
        </p:nvSpPr>
        <p:spPr bwMode="auto">
          <a:xfrm>
            <a:off x="479425" y="6569075"/>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b="1">
                <a:solidFill>
                  <a:srgbClr val="FFFFFF"/>
                </a:solidFill>
                <a:latin typeface="Arial" panose="020B0604020202020204" pitchFamily="34" charset="0"/>
              </a:rPr>
              <a:t>©2003 TBBMI</a:t>
            </a:r>
          </a:p>
        </p:txBody>
      </p:sp>
      <p:sp>
        <p:nvSpPr>
          <p:cNvPr id="513037" name="Rectangle 13">
            <a:extLst>
              <a:ext uri="{FF2B5EF4-FFF2-40B4-BE49-F238E27FC236}">
                <a16:creationId xmlns:a16="http://schemas.microsoft.com/office/drawing/2014/main" id="{A509FA8C-0F8F-0931-B941-E66C90EE72DC}"/>
              </a:ext>
            </a:extLst>
          </p:cNvPr>
          <p:cNvSpPr>
            <a:spLocks noChangeArrowheads="1"/>
          </p:cNvSpPr>
          <p:nvPr/>
        </p:nvSpPr>
        <p:spPr bwMode="auto">
          <a:xfrm>
            <a:off x="7543800" y="6527800"/>
            <a:ext cx="736600" cy="268288"/>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7.2.03d.</a:t>
            </a:r>
          </a:p>
        </p:txBody>
      </p:sp>
      <p:sp>
        <p:nvSpPr>
          <p:cNvPr id="513039" name="Oval 15">
            <a:extLst>
              <a:ext uri="{FF2B5EF4-FFF2-40B4-BE49-F238E27FC236}">
                <a16:creationId xmlns:a16="http://schemas.microsoft.com/office/drawing/2014/main" id="{D83518EE-FC98-497E-25B2-0F2DA8DB66F3}"/>
              </a:ext>
            </a:extLst>
          </p:cNvPr>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1275" name="Freeform 16">
            <a:extLst>
              <a:ext uri="{FF2B5EF4-FFF2-40B4-BE49-F238E27FC236}">
                <a16:creationId xmlns:a16="http://schemas.microsoft.com/office/drawing/2014/main" id="{2F2919DB-6A02-B850-3E83-D06E35871934}"/>
              </a:ext>
            </a:extLst>
          </p:cNvPr>
          <p:cNvSpPr>
            <a:spLocks/>
          </p:cNvSpPr>
          <p:nvPr/>
        </p:nvSpPr>
        <p:spPr bwMode="auto">
          <a:xfrm>
            <a:off x="7265988" y="771525"/>
            <a:ext cx="1011237" cy="954088"/>
          </a:xfrm>
          <a:custGeom>
            <a:avLst/>
            <a:gdLst>
              <a:gd name="T0" fmla="*/ 30241860 w 637"/>
              <a:gd name="T1" fmla="*/ 60483782 h 601"/>
              <a:gd name="T2" fmla="*/ 30241860 w 637"/>
              <a:gd name="T3" fmla="*/ 181451345 h 601"/>
              <a:gd name="T4" fmla="*/ 30241860 w 637"/>
              <a:gd name="T5" fmla="*/ 302418908 h 601"/>
              <a:gd name="T6" fmla="*/ 90725580 w 637"/>
              <a:gd name="T7" fmla="*/ 362902690 h 601"/>
              <a:gd name="T8" fmla="*/ 241934880 w 637"/>
              <a:gd name="T9" fmla="*/ 423386472 h 601"/>
              <a:gd name="T10" fmla="*/ 362902321 w 637"/>
              <a:gd name="T11" fmla="*/ 483870254 h 601"/>
              <a:gd name="T12" fmla="*/ 483869761 w 637"/>
              <a:gd name="T13" fmla="*/ 514112144 h 601"/>
              <a:gd name="T14" fmla="*/ 604837201 w 637"/>
              <a:gd name="T15" fmla="*/ 574595926 h 601"/>
              <a:gd name="T16" fmla="*/ 725804641 w 637"/>
              <a:gd name="T17" fmla="*/ 665321599 h 601"/>
              <a:gd name="T18" fmla="*/ 846772081 w 637"/>
              <a:gd name="T19" fmla="*/ 756047271 h 601"/>
              <a:gd name="T20" fmla="*/ 907255801 w 637"/>
              <a:gd name="T21" fmla="*/ 877014835 h 601"/>
              <a:gd name="T22" fmla="*/ 967739522 w 637"/>
              <a:gd name="T23" fmla="*/ 997982398 h 601"/>
              <a:gd name="T24" fmla="*/ 1058465102 w 637"/>
              <a:gd name="T25" fmla="*/ 1088708071 h 601"/>
              <a:gd name="T26" fmla="*/ 1118948822 w 637"/>
              <a:gd name="T27" fmla="*/ 1209675634 h 601"/>
              <a:gd name="T28" fmla="*/ 1149190682 w 637"/>
              <a:gd name="T29" fmla="*/ 1330643197 h 601"/>
              <a:gd name="T30" fmla="*/ 1149190682 w 637"/>
              <a:gd name="T31" fmla="*/ 1451610761 h 601"/>
              <a:gd name="T32" fmla="*/ 1209674402 w 637"/>
              <a:gd name="T33" fmla="*/ 1512094542 h 601"/>
              <a:gd name="T34" fmla="*/ 1330641842 w 637"/>
              <a:gd name="T35" fmla="*/ 1512094542 h 601"/>
              <a:gd name="T36" fmla="*/ 1481851142 w 637"/>
              <a:gd name="T37" fmla="*/ 1512094542 h 601"/>
              <a:gd name="T38" fmla="*/ 1602818582 w 637"/>
              <a:gd name="T39" fmla="*/ 1512094542 h 601"/>
              <a:gd name="T40" fmla="*/ 1572576722 w 637"/>
              <a:gd name="T41" fmla="*/ 1391126979 h 601"/>
              <a:gd name="T42" fmla="*/ 1542334862 w 637"/>
              <a:gd name="T43" fmla="*/ 1270159416 h 601"/>
              <a:gd name="T44" fmla="*/ 1481851142 w 637"/>
              <a:gd name="T45" fmla="*/ 1149191852 h 601"/>
              <a:gd name="T46" fmla="*/ 1421367422 w 637"/>
              <a:gd name="T47" fmla="*/ 1028224289 h 601"/>
              <a:gd name="T48" fmla="*/ 1360883702 w 637"/>
              <a:gd name="T49" fmla="*/ 907256725 h 601"/>
              <a:gd name="T50" fmla="*/ 1270158122 w 637"/>
              <a:gd name="T51" fmla="*/ 786289162 h 601"/>
              <a:gd name="T52" fmla="*/ 1239916262 w 637"/>
              <a:gd name="T53" fmla="*/ 665321599 h 601"/>
              <a:gd name="T54" fmla="*/ 1149190682 w 637"/>
              <a:gd name="T55" fmla="*/ 574595926 h 601"/>
              <a:gd name="T56" fmla="*/ 1058465102 w 637"/>
              <a:gd name="T57" fmla="*/ 483870254 h 601"/>
              <a:gd name="T58" fmla="*/ 967739522 w 637"/>
              <a:gd name="T59" fmla="*/ 393144581 h 601"/>
              <a:gd name="T60" fmla="*/ 877013941 w 637"/>
              <a:gd name="T61" fmla="*/ 302418908 h 601"/>
              <a:gd name="T62" fmla="*/ 756046501 w 637"/>
              <a:gd name="T63" fmla="*/ 241935127 h 601"/>
              <a:gd name="T64" fmla="*/ 635079061 w 637"/>
              <a:gd name="T65" fmla="*/ 181451345 h 601"/>
              <a:gd name="T66" fmla="*/ 514111621 w 637"/>
              <a:gd name="T67" fmla="*/ 120967563 h 601"/>
              <a:gd name="T68" fmla="*/ 393144181 w 637"/>
              <a:gd name="T69" fmla="*/ 90725673 h 601"/>
              <a:gd name="T70" fmla="*/ 272176740 w 637"/>
              <a:gd name="T71" fmla="*/ 60483782 h 601"/>
              <a:gd name="T72" fmla="*/ 151209300 w 637"/>
              <a:gd name="T73" fmla="*/ 0 h 601"/>
              <a:gd name="T74" fmla="*/ 3024186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041" name="Rectangle 17">
            <a:extLst>
              <a:ext uri="{FF2B5EF4-FFF2-40B4-BE49-F238E27FC236}">
                <a16:creationId xmlns:a16="http://schemas.microsoft.com/office/drawing/2014/main" id="{9B8235F5-68C9-6AAC-3FC5-3227DBF87B0F}"/>
              </a:ext>
            </a:extLst>
          </p:cNvPr>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charset="0"/>
                <a:ea typeface="+mn-ea"/>
              </a:rPr>
              <a:t>A</a:t>
            </a:r>
            <a:r>
              <a:rPr lang="en-US" sz="3600">
                <a:solidFill>
                  <a:srgbClr val="51DC00"/>
                </a:solidFill>
                <a:latin typeface="Times" charset="0"/>
                <a:ea typeface="+mn-ea"/>
              </a:rPr>
              <a:t> </a:t>
            </a:r>
            <a:r>
              <a:rPr lang="en-US" sz="3600">
                <a:solidFill>
                  <a:schemeClr val="tx2"/>
                </a:solidFill>
                <a:latin typeface="Times" charset="0"/>
                <a:ea typeface="+mn-ea"/>
              </a:rPr>
              <a:t>R C</a:t>
            </a:r>
          </a:p>
        </p:txBody>
      </p:sp>
      <p:grpSp>
        <p:nvGrpSpPr>
          <p:cNvPr id="11277" name="Group 19">
            <a:extLst>
              <a:ext uri="{FF2B5EF4-FFF2-40B4-BE49-F238E27FC236}">
                <a16:creationId xmlns:a16="http://schemas.microsoft.com/office/drawing/2014/main" id="{533D109B-2547-1708-EB96-A197AC66BDE6}"/>
              </a:ext>
            </a:extLst>
          </p:cNvPr>
          <p:cNvGrpSpPr>
            <a:grpSpLocks/>
          </p:cNvGrpSpPr>
          <p:nvPr/>
        </p:nvGrpSpPr>
        <p:grpSpPr bwMode="auto">
          <a:xfrm>
            <a:off x="2797175" y="1049338"/>
            <a:ext cx="5262563" cy="4445000"/>
            <a:chOff x="1308" y="772"/>
            <a:chExt cx="3315" cy="2800"/>
          </a:xfrm>
        </p:grpSpPr>
        <p:grpSp>
          <p:nvGrpSpPr>
            <p:cNvPr id="11279" name="Group 20">
              <a:extLst>
                <a:ext uri="{FF2B5EF4-FFF2-40B4-BE49-F238E27FC236}">
                  <a16:creationId xmlns:a16="http://schemas.microsoft.com/office/drawing/2014/main" id="{5A44BBD7-D6D7-B83C-40BC-8AEA18792EFF}"/>
                </a:ext>
              </a:extLst>
            </p:cNvPr>
            <p:cNvGrpSpPr>
              <a:grpSpLocks/>
            </p:cNvGrpSpPr>
            <p:nvPr/>
          </p:nvGrpSpPr>
          <p:grpSpPr bwMode="auto">
            <a:xfrm>
              <a:off x="1308" y="772"/>
              <a:ext cx="1741" cy="846"/>
              <a:chOff x="2412" y="2052"/>
              <a:chExt cx="1741" cy="846"/>
            </a:xfrm>
          </p:grpSpPr>
          <p:sp>
            <p:nvSpPr>
              <p:cNvPr id="11336" name="Rectangle 21">
                <a:extLst>
                  <a:ext uri="{FF2B5EF4-FFF2-40B4-BE49-F238E27FC236}">
                    <a16:creationId xmlns:a16="http://schemas.microsoft.com/office/drawing/2014/main" id="{7031B440-0AEC-D155-623F-637FB9504F6D}"/>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37" name="AutoShape 22">
                <a:extLst>
                  <a:ext uri="{FF2B5EF4-FFF2-40B4-BE49-F238E27FC236}">
                    <a16:creationId xmlns:a16="http://schemas.microsoft.com/office/drawing/2014/main" id="{34FB89CE-2594-222C-C981-5E7549D95493}"/>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38" name="Rectangle 23">
                <a:extLst>
                  <a:ext uri="{FF2B5EF4-FFF2-40B4-BE49-F238E27FC236}">
                    <a16:creationId xmlns:a16="http://schemas.microsoft.com/office/drawing/2014/main" id="{5B6F7C15-C902-8A75-5E6D-C7E2AC8C54AA}"/>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3048" name="Rectangle 24">
                <a:extLst>
                  <a:ext uri="{FF2B5EF4-FFF2-40B4-BE49-F238E27FC236}">
                    <a16:creationId xmlns:a16="http://schemas.microsoft.com/office/drawing/2014/main" id="{150B017A-0D9F-48F0-F845-9C5F0C6B2E0E}"/>
                  </a:ext>
                </a:extLst>
              </p:cNvPr>
              <p:cNvSpPr>
                <a:spLocks noChangeArrowheads="1"/>
              </p:cNvSpPr>
              <p:nvPr/>
            </p:nvSpPr>
            <p:spPr bwMode="auto">
              <a:xfrm>
                <a:off x="2552" y="2078"/>
                <a:ext cx="627"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Øã×í¿ßMí</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11340" name="Line 25">
                <a:extLst>
                  <a:ext uri="{FF2B5EF4-FFF2-40B4-BE49-F238E27FC236}">
                    <a16:creationId xmlns:a16="http://schemas.microsoft.com/office/drawing/2014/main" id="{CB212097-4AB5-B828-7868-D9529ABB30B1}"/>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80" name="Group 26">
              <a:extLst>
                <a:ext uri="{FF2B5EF4-FFF2-40B4-BE49-F238E27FC236}">
                  <a16:creationId xmlns:a16="http://schemas.microsoft.com/office/drawing/2014/main" id="{ADB4B580-8E8D-BC5C-B970-E87B34D734A4}"/>
                </a:ext>
              </a:extLst>
            </p:cNvPr>
            <p:cNvGrpSpPr>
              <a:grpSpLocks/>
            </p:cNvGrpSpPr>
            <p:nvPr/>
          </p:nvGrpSpPr>
          <p:grpSpPr bwMode="auto">
            <a:xfrm>
              <a:off x="1460" y="996"/>
              <a:ext cx="1741" cy="846"/>
              <a:chOff x="2412" y="2052"/>
              <a:chExt cx="1741" cy="846"/>
            </a:xfrm>
          </p:grpSpPr>
          <p:sp>
            <p:nvSpPr>
              <p:cNvPr id="11331" name="Rectangle 27">
                <a:extLst>
                  <a:ext uri="{FF2B5EF4-FFF2-40B4-BE49-F238E27FC236}">
                    <a16:creationId xmlns:a16="http://schemas.microsoft.com/office/drawing/2014/main" id="{B6A2BE1C-91FA-95BF-8DAC-5CD638CB15A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32" name="AutoShape 28">
                <a:extLst>
                  <a:ext uri="{FF2B5EF4-FFF2-40B4-BE49-F238E27FC236}">
                    <a16:creationId xmlns:a16="http://schemas.microsoft.com/office/drawing/2014/main" id="{7A95C210-290B-C639-D713-ADFB21F164A3}"/>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33" name="Rectangle 29">
                <a:extLst>
                  <a:ext uri="{FF2B5EF4-FFF2-40B4-BE49-F238E27FC236}">
                    <a16:creationId xmlns:a16="http://schemas.microsoft.com/office/drawing/2014/main" id="{D4AA5460-7C3F-C10A-CF9B-1B19ADB4142D}"/>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3054" name="Rectangle 30">
                <a:extLst>
                  <a:ext uri="{FF2B5EF4-FFF2-40B4-BE49-F238E27FC236}">
                    <a16:creationId xmlns:a16="http://schemas.microsoft.com/office/drawing/2014/main" id="{97243DFC-6A8E-B62E-AB0F-51943D8FFCF5}"/>
                  </a:ext>
                </a:extLst>
              </p:cNvPr>
              <p:cNvSpPr>
                <a:spLocks noChangeArrowheads="1"/>
              </p:cNvSpPr>
              <p:nvPr/>
            </p:nvSpPr>
            <p:spPr bwMode="auto">
              <a:xfrm>
                <a:off x="2532" y="2078"/>
                <a:ext cx="668"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¥dÌÙÞ¢</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11335" name="Line 31">
                <a:extLst>
                  <a:ext uri="{FF2B5EF4-FFF2-40B4-BE49-F238E27FC236}">
                    <a16:creationId xmlns:a16="http://schemas.microsoft.com/office/drawing/2014/main" id="{9EFBC906-7089-CB1B-FF26-00FE5FBBD6D5}"/>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81" name="Group 32">
              <a:extLst>
                <a:ext uri="{FF2B5EF4-FFF2-40B4-BE49-F238E27FC236}">
                  <a16:creationId xmlns:a16="http://schemas.microsoft.com/office/drawing/2014/main" id="{9BF9F7B7-D970-903C-ED22-60ACB09B0956}"/>
                </a:ext>
              </a:extLst>
            </p:cNvPr>
            <p:cNvGrpSpPr>
              <a:grpSpLocks/>
            </p:cNvGrpSpPr>
            <p:nvPr/>
          </p:nvGrpSpPr>
          <p:grpSpPr bwMode="auto">
            <a:xfrm>
              <a:off x="1636" y="1212"/>
              <a:ext cx="1741" cy="846"/>
              <a:chOff x="2412" y="2052"/>
              <a:chExt cx="1741" cy="846"/>
            </a:xfrm>
          </p:grpSpPr>
          <p:sp>
            <p:nvSpPr>
              <p:cNvPr id="11326" name="Rectangle 33">
                <a:extLst>
                  <a:ext uri="{FF2B5EF4-FFF2-40B4-BE49-F238E27FC236}">
                    <a16:creationId xmlns:a16="http://schemas.microsoft.com/office/drawing/2014/main" id="{360474BB-8879-2DDB-F5C0-8BE1FF10BB27}"/>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27" name="AutoShape 34">
                <a:extLst>
                  <a:ext uri="{FF2B5EF4-FFF2-40B4-BE49-F238E27FC236}">
                    <a16:creationId xmlns:a16="http://schemas.microsoft.com/office/drawing/2014/main" id="{48D4C8E1-D0BF-BAD9-9C8C-B4505CFB3E92}"/>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28" name="Rectangle 35">
                <a:extLst>
                  <a:ext uri="{FF2B5EF4-FFF2-40B4-BE49-F238E27FC236}">
                    <a16:creationId xmlns:a16="http://schemas.microsoft.com/office/drawing/2014/main" id="{E28D7437-D010-74A0-BA64-0149D245C165}"/>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3060" name="Rectangle 36">
                <a:extLst>
                  <a:ext uri="{FF2B5EF4-FFF2-40B4-BE49-F238E27FC236}">
                    <a16:creationId xmlns:a16="http://schemas.microsoft.com/office/drawing/2014/main" id="{2D784735-92C7-406D-0FB9-F3E5EDBD7EDE}"/>
                  </a:ext>
                </a:extLst>
              </p:cNvPr>
              <p:cNvSpPr>
                <a:spLocks noChangeArrowheads="1"/>
              </p:cNvSpPr>
              <p:nvPr/>
            </p:nvSpPr>
            <p:spPr bwMode="auto">
              <a:xfrm>
                <a:off x="2563" y="2078"/>
                <a:ext cx="606"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ç¼ÞØËí</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11330" name="Line 37">
                <a:extLst>
                  <a:ext uri="{FF2B5EF4-FFF2-40B4-BE49-F238E27FC236}">
                    <a16:creationId xmlns:a16="http://schemas.microsoft.com/office/drawing/2014/main" id="{692AD1FD-E453-182E-E303-88D18043C3FD}"/>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82" name="Group 38">
              <a:extLst>
                <a:ext uri="{FF2B5EF4-FFF2-40B4-BE49-F238E27FC236}">
                  <a16:creationId xmlns:a16="http://schemas.microsoft.com/office/drawing/2014/main" id="{20EE8B32-BD13-7283-C689-97C968B959B0}"/>
                </a:ext>
              </a:extLst>
            </p:cNvPr>
            <p:cNvGrpSpPr>
              <a:grpSpLocks/>
            </p:cNvGrpSpPr>
            <p:nvPr/>
          </p:nvGrpSpPr>
          <p:grpSpPr bwMode="auto">
            <a:xfrm>
              <a:off x="1820" y="1412"/>
              <a:ext cx="1741" cy="846"/>
              <a:chOff x="2412" y="2052"/>
              <a:chExt cx="1741" cy="846"/>
            </a:xfrm>
          </p:grpSpPr>
          <p:sp>
            <p:nvSpPr>
              <p:cNvPr id="11321" name="Rectangle 39">
                <a:extLst>
                  <a:ext uri="{FF2B5EF4-FFF2-40B4-BE49-F238E27FC236}">
                    <a16:creationId xmlns:a16="http://schemas.microsoft.com/office/drawing/2014/main" id="{F44A540B-4AB5-1D47-D148-C8CC38C40C96}"/>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22" name="AutoShape 40">
                <a:extLst>
                  <a:ext uri="{FF2B5EF4-FFF2-40B4-BE49-F238E27FC236}">
                    <a16:creationId xmlns:a16="http://schemas.microsoft.com/office/drawing/2014/main" id="{CA08C199-914D-6141-9950-3E8DAA1E95C3}"/>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23" name="Rectangle 41">
                <a:extLst>
                  <a:ext uri="{FF2B5EF4-FFF2-40B4-BE49-F238E27FC236}">
                    <a16:creationId xmlns:a16="http://schemas.microsoft.com/office/drawing/2014/main" id="{F8E8E496-A38C-3091-0F8F-4739746BC067}"/>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3066" name="Rectangle 42">
                <a:extLst>
                  <a:ext uri="{FF2B5EF4-FFF2-40B4-BE49-F238E27FC236}">
                    <a16:creationId xmlns:a16="http://schemas.microsoft.com/office/drawing/2014/main" id="{A2C9E792-FC6B-7491-6A5B-BA60ADA75C4A}"/>
                  </a:ext>
                </a:extLst>
              </p:cNvPr>
              <p:cNvSpPr>
                <a:spLocks noChangeArrowheads="1"/>
              </p:cNvSpPr>
              <p:nvPr/>
            </p:nvSpPr>
            <p:spPr bwMode="auto">
              <a:xfrm>
                <a:off x="2620" y="2078"/>
                <a:ext cx="492"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çÎÞæÖ</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11325" name="Line 43">
                <a:extLst>
                  <a:ext uri="{FF2B5EF4-FFF2-40B4-BE49-F238E27FC236}">
                    <a16:creationId xmlns:a16="http://schemas.microsoft.com/office/drawing/2014/main" id="{BEC33CA6-EE88-03DA-0C9A-9E60E4CCC2AE}"/>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83" name="Group 44">
              <a:extLst>
                <a:ext uri="{FF2B5EF4-FFF2-40B4-BE49-F238E27FC236}">
                  <a16:creationId xmlns:a16="http://schemas.microsoft.com/office/drawing/2014/main" id="{183EF618-D9B9-1A2E-80AA-3FB82A11F27D}"/>
                </a:ext>
              </a:extLst>
            </p:cNvPr>
            <p:cNvGrpSpPr>
              <a:grpSpLocks/>
            </p:cNvGrpSpPr>
            <p:nvPr/>
          </p:nvGrpSpPr>
          <p:grpSpPr bwMode="auto">
            <a:xfrm>
              <a:off x="1988" y="1604"/>
              <a:ext cx="1741" cy="846"/>
              <a:chOff x="2412" y="2052"/>
              <a:chExt cx="1741" cy="846"/>
            </a:xfrm>
          </p:grpSpPr>
          <p:sp>
            <p:nvSpPr>
              <p:cNvPr id="11316" name="Rectangle 45">
                <a:extLst>
                  <a:ext uri="{FF2B5EF4-FFF2-40B4-BE49-F238E27FC236}">
                    <a16:creationId xmlns:a16="http://schemas.microsoft.com/office/drawing/2014/main" id="{A041BA28-4DBA-D28E-49C1-118A44AE5451}"/>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17" name="AutoShape 46">
                <a:extLst>
                  <a:ext uri="{FF2B5EF4-FFF2-40B4-BE49-F238E27FC236}">
                    <a16:creationId xmlns:a16="http://schemas.microsoft.com/office/drawing/2014/main" id="{B1AC20E2-3EE5-9B6C-6A9B-431DF3F85C10}"/>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18" name="Rectangle 47">
                <a:extLst>
                  <a:ext uri="{FF2B5EF4-FFF2-40B4-BE49-F238E27FC236}">
                    <a16:creationId xmlns:a16="http://schemas.microsoft.com/office/drawing/2014/main" id="{59F82B1B-C7A5-726A-C972-C809B6D68861}"/>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3072" name="Rectangle 48">
                <a:extLst>
                  <a:ext uri="{FF2B5EF4-FFF2-40B4-BE49-F238E27FC236}">
                    <a16:creationId xmlns:a16="http://schemas.microsoft.com/office/drawing/2014/main" id="{57060B67-0EAA-543A-AD58-4DD92A74EAB0}"/>
                  </a:ext>
                </a:extLst>
              </p:cNvPr>
              <p:cNvSpPr>
                <a:spLocks noChangeArrowheads="1"/>
              </p:cNvSpPr>
              <p:nvPr/>
            </p:nvSpPr>
            <p:spPr bwMode="auto">
              <a:xfrm>
                <a:off x="2570" y="2078"/>
                <a:ext cx="592"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çÏÞÖáÕ</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11320" name="Line 49">
                <a:extLst>
                  <a:ext uri="{FF2B5EF4-FFF2-40B4-BE49-F238E27FC236}">
                    <a16:creationId xmlns:a16="http://schemas.microsoft.com/office/drawing/2014/main" id="{D4693037-3142-643B-C37F-580F5BB9DA7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84" name="Group 50">
              <a:extLst>
                <a:ext uri="{FF2B5EF4-FFF2-40B4-BE49-F238E27FC236}">
                  <a16:creationId xmlns:a16="http://schemas.microsoft.com/office/drawing/2014/main" id="{D23E6F85-77B4-0492-C26A-D0DC4422B5BF}"/>
                </a:ext>
              </a:extLst>
            </p:cNvPr>
            <p:cNvGrpSpPr>
              <a:grpSpLocks/>
            </p:cNvGrpSpPr>
            <p:nvPr/>
          </p:nvGrpSpPr>
          <p:grpSpPr bwMode="auto">
            <a:xfrm>
              <a:off x="2164" y="1796"/>
              <a:ext cx="1741" cy="846"/>
              <a:chOff x="2412" y="2052"/>
              <a:chExt cx="1741" cy="846"/>
            </a:xfrm>
          </p:grpSpPr>
          <p:sp>
            <p:nvSpPr>
              <p:cNvPr id="11311" name="Rectangle 51">
                <a:extLst>
                  <a:ext uri="{FF2B5EF4-FFF2-40B4-BE49-F238E27FC236}">
                    <a16:creationId xmlns:a16="http://schemas.microsoft.com/office/drawing/2014/main" id="{149F5ADC-A620-097E-FF9C-91068E3ECB19}"/>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12" name="AutoShape 52">
                <a:extLst>
                  <a:ext uri="{FF2B5EF4-FFF2-40B4-BE49-F238E27FC236}">
                    <a16:creationId xmlns:a16="http://schemas.microsoft.com/office/drawing/2014/main" id="{742002FC-07D1-B061-BFCF-76F7BCE176A4}"/>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13" name="Rectangle 53">
                <a:extLst>
                  <a:ext uri="{FF2B5EF4-FFF2-40B4-BE49-F238E27FC236}">
                    <a16:creationId xmlns:a16="http://schemas.microsoft.com/office/drawing/2014/main" id="{C18A7901-E265-6439-369C-B246FD902E67}"/>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3078" name="Rectangle 54">
                <a:extLst>
                  <a:ext uri="{FF2B5EF4-FFF2-40B4-BE49-F238E27FC236}">
                    <a16:creationId xmlns:a16="http://schemas.microsoft.com/office/drawing/2014/main" id="{4BF70779-E161-01EE-4B2A-6F0BBCD4CF8D}"/>
                  </a:ext>
                </a:extLst>
              </p:cNvPr>
              <p:cNvSpPr>
                <a:spLocks noChangeArrowheads="1"/>
              </p:cNvSpPr>
              <p:nvPr/>
            </p:nvSpPr>
            <p:spPr bwMode="auto">
              <a:xfrm>
                <a:off x="2474" y="2078"/>
                <a:ext cx="784"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¥øÞ¼µÄb¢</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11315" name="Line 55">
                <a:extLst>
                  <a:ext uri="{FF2B5EF4-FFF2-40B4-BE49-F238E27FC236}">
                    <a16:creationId xmlns:a16="http://schemas.microsoft.com/office/drawing/2014/main" id="{70FF9170-CAB5-368C-BB36-3F1665F59459}"/>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85" name="Group 56">
              <a:extLst>
                <a:ext uri="{FF2B5EF4-FFF2-40B4-BE49-F238E27FC236}">
                  <a16:creationId xmlns:a16="http://schemas.microsoft.com/office/drawing/2014/main" id="{7728976F-4FA7-7CCB-EDAD-1235FBE815B6}"/>
                </a:ext>
              </a:extLst>
            </p:cNvPr>
            <p:cNvGrpSpPr>
              <a:grpSpLocks/>
            </p:cNvGrpSpPr>
            <p:nvPr/>
          </p:nvGrpSpPr>
          <p:grpSpPr bwMode="auto">
            <a:xfrm>
              <a:off x="2348" y="1996"/>
              <a:ext cx="1741" cy="846"/>
              <a:chOff x="2412" y="2052"/>
              <a:chExt cx="1741" cy="846"/>
            </a:xfrm>
          </p:grpSpPr>
          <p:sp>
            <p:nvSpPr>
              <p:cNvPr id="11306" name="Rectangle 57">
                <a:extLst>
                  <a:ext uri="{FF2B5EF4-FFF2-40B4-BE49-F238E27FC236}">
                    <a16:creationId xmlns:a16="http://schemas.microsoft.com/office/drawing/2014/main" id="{2C043D5E-B65B-1FB1-44E6-1ABF0A894A87}"/>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07" name="AutoShape 58">
                <a:extLst>
                  <a:ext uri="{FF2B5EF4-FFF2-40B4-BE49-F238E27FC236}">
                    <a16:creationId xmlns:a16="http://schemas.microsoft.com/office/drawing/2014/main" id="{1AB4AF13-73AE-34B3-8B5D-320CCC342A82}"/>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08" name="Rectangle 59">
                <a:extLst>
                  <a:ext uri="{FF2B5EF4-FFF2-40B4-BE49-F238E27FC236}">
                    <a16:creationId xmlns:a16="http://schemas.microsoft.com/office/drawing/2014/main" id="{1EF1A573-2C7E-9CCA-AAB2-07E5F9A471F4}"/>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3084" name="Rectangle 60">
                <a:extLst>
                  <a:ext uri="{FF2B5EF4-FFF2-40B4-BE49-F238E27FC236}">
                    <a16:creationId xmlns:a16="http://schemas.microsoft.com/office/drawing/2014/main" id="{3675C5AF-8940-1230-BF22-8CE5A53CDC17}"/>
                  </a:ext>
                </a:extLst>
              </p:cNvPr>
              <p:cNvSpPr>
                <a:spLocks noChangeArrowheads="1"/>
              </p:cNvSpPr>
              <p:nvPr/>
            </p:nvSpPr>
            <p:spPr bwMode="auto">
              <a:xfrm>
                <a:off x="2526" y="2078"/>
                <a:ext cx="679"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øÞ¼ÍøÃ¢</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11310" name="Line 61">
                <a:extLst>
                  <a:ext uri="{FF2B5EF4-FFF2-40B4-BE49-F238E27FC236}">
                    <a16:creationId xmlns:a16="http://schemas.microsoft.com/office/drawing/2014/main" id="{2F322430-8679-9C60-D93E-E6EF12BA500D}"/>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86" name="Group 62">
              <a:extLst>
                <a:ext uri="{FF2B5EF4-FFF2-40B4-BE49-F238E27FC236}">
                  <a16:creationId xmlns:a16="http://schemas.microsoft.com/office/drawing/2014/main" id="{04412A4D-98BC-4C30-DE41-904945485569}"/>
                </a:ext>
              </a:extLst>
            </p:cNvPr>
            <p:cNvGrpSpPr>
              <a:grpSpLocks/>
            </p:cNvGrpSpPr>
            <p:nvPr/>
          </p:nvGrpSpPr>
          <p:grpSpPr bwMode="auto">
            <a:xfrm>
              <a:off x="2500" y="2220"/>
              <a:ext cx="1741" cy="846"/>
              <a:chOff x="2412" y="2052"/>
              <a:chExt cx="1741" cy="846"/>
            </a:xfrm>
          </p:grpSpPr>
          <p:sp>
            <p:nvSpPr>
              <p:cNvPr id="11301" name="Rectangle 63">
                <a:extLst>
                  <a:ext uri="{FF2B5EF4-FFF2-40B4-BE49-F238E27FC236}">
                    <a16:creationId xmlns:a16="http://schemas.microsoft.com/office/drawing/2014/main" id="{F93C69F4-8E6F-725A-27B8-C67253043285}"/>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02" name="AutoShape 64">
                <a:extLst>
                  <a:ext uri="{FF2B5EF4-FFF2-40B4-BE49-F238E27FC236}">
                    <a16:creationId xmlns:a16="http://schemas.microsoft.com/office/drawing/2014/main" id="{47BD19C6-B46C-E56A-E13E-5EA4D34BB9C6}"/>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303" name="Rectangle 65">
                <a:extLst>
                  <a:ext uri="{FF2B5EF4-FFF2-40B4-BE49-F238E27FC236}">
                    <a16:creationId xmlns:a16="http://schemas.microsoft.com/office/drawing/2014/main" id="{A913179E-90CE-3A29-2E8F-3FD9439017AE}"/>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3090" name="Rectangle 66">
                <a:extLst>
                  <a:ext uri="{FF2B5EF4-FFF2-40B4-BE49-F238E27FC236}">
                    <a16:creationId xmlns:a16="http://schemas.microsoft.com/office/drawing/2014/main" id="{1445F1FD-8402-8A45-2180-B6571C23A2F9}"/>
                  </a:ext>
                </a:extLst>
              </p:cNvPr>
              <p:cNvSpPr>
                <a:spLocks noChangeArrowheads="1"/>
              </p:cNvSpPr>
              <p:nvPr/>
            </p:nvSpPr>
            <p:spPr bwMode="auto">
              <a:xfrm>
                <a:off x="2443" y="2078"/>
                <a:ext cx="845"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b="1">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dÉÕÞØµÞÜ¢</a:t>
                </a:r>
                <a:endParaRPr lang="en-US" altLang="en-US" sz="2800" b="1">
                  <a:solidFill>
                    <a:srgbClr val="FFA27C"/>
                  </a:solidFill>
                  <a:effectLst>
                    <a:outerShdw blurRad="38100" dist="38100" dir="2700000" algn="tl">
                      <a:srgbClr val="000000"/>
                    </a:outerShdw>
                  </a:effectLst>
                  <a:latin typeface="Helvetica" panose="020B0604020202020204" pitchFamily="34" charset="0"/>
                </a:endParaRPr>
              </a:p>
            </p:txBody>
          </p:sp>
          <p:sp>
            <p:nvSpPr>
              <p:cNvPr id="11305" name="Line 67">
                <a:extLst>
                  <a:ext uri="{FF2B5EF4-FFF2-40B4-BE49-F238E27FC236}">
                    <a16:creationId xmlns:a16="http://schemas.microsoft.com/office/drawing/2014/main" id="{2CDD556D-6E0B-EF7E-C4ED-93D133B62252}"/>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87" name="Group 68">
              <a:extLst>
                <a:ext uri="{FF2B5EF4-FFF2-40B4-BE49-F238E27FC236}">
                  <a16:creationId xmlns:a16="http://schemas.microsoft.com/office/drawing/2014/main" id="{B3C661E8-F7C8-829C-164D-2AA02EB76975}"/>
                </a:ext>
              </a:extLst>
            </p:cNvPr>
            <p:cNvGrpSpPr>
              <a:grpSpLocks/>
            </p:cNvGrpSpPr>
            <p:nvPr/>
          </p:nvGrpSpPr>
          <p:grpSpPr bwMode="auto">
            <a:xfrm>
              <a:off x="2692" y="2431"/>
              <a:ext cx="1739" cy="840"/>
              <a:chOff x="2652" y="2271"/>
              <a:chExt cx="1739" cy="840"/>
            </a:xfrm>
          </p:grpSpPr>
          <p:sp>
            <p:nvSpPr>
              <p:cNvPr id="11297" name="Rectangle 69">
                <a:extLst>
                  <a:ext uri="{FF2B5EF4-FFF2-40B4-BE49-F238E27FC236}">
                    <a16:creationId xmlns:a16="http://schemas.microsoft.com/office/drawing/2014/main" id="{895F21BB-82ED-46A9-7909-679B968996CC}"/>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98" name="AutoShape 70">
                <a:extLst>
                  <a:ext uri="{FF2B5EF4-FFF2-40B4-BE49-F238E27FC236}">
                    <a16:creationId xmlns:a16="http://schemas.microsoft.com/office/drawing/2014/main" id="{DCF0A45C-08B4-A28F-1CFB-A009F5584655}"/>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99" name="Rectangle 71">
                <a:extLst>
                  <a:ext uri="{FF2B5EF4-FFF2-40B4-BE49-F238E27FC236}">
                    <a16:creationId xmlns:a16="http://schemas.microsoft.com/office/drawing/2014/main" id="{AD427968-05BB-2C43-6214-EC4F741AEF3E}"/>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3096" name="Rectangle 72">
                <a:extLst>
                  <a:ext uri="{FF2B5EF4-FFF2-40B4-BE49-F238E27FC236}">
                    <a16:creationId xmlns:a16="http://schemas.microsoft.com/office/drawing/2014/main" id="{E195A964-079B-8D0B-FD1E-C37586B7BBFF}"/>
                  </a:ext>
                </a:extLst>
              </p:cNvPr>
              <p:cNvSpPr>
                <a:spLocks noChangeArrowheads="1"/>
              </p:cNvSpPr>
              <p:nvPr/>
            </p:nvSpPr>
            <p:spPr bwMode="auto">
              <a:xfrm>
                <a:off x="2661" y="2298"/>
                <a:ext cx="949" cy="173"/>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a:t>
                </a:r>
                <a:r>
                  <a:rPr lang="en-US" altLang="en-US" sz="1800">
                    <a:solidFill>
                      <a:schemeClr val="accent2"/>
                    </a:solidFill>
                    <a:latin typeface="Kerala" panose="020B0604020202020204" pitchFamily="2" charset="0"/>
                  </a:rPr>
                  <a:t>ÈßÖÌíÆ µÞÜ¢</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grpSp>
        <p:grpSp>
          <p:nvGrpSpPr>
            <p:cNvPr id="11288" name="Group 73">
              <a:extLst>
                <a:ext uri="{FF2B5EF4-FFF2-40B4-BE49-F238E27FC236}">
                  <a16:creationId xmlns:a16="http://schemas.microsoft.com/office/drawing/2014/main" id="{4792EBA9-3280-C6A5-62C3-E715AD5AFF9C}"/>
                </a:ext>
              </a:extLst>
            </p:cNvPr>
            <p:cNvGrpSpPr>
              <a:grpSpLocks/>
            </p:cNvGrpSpPr>
            <p:nvPr/>
          </p:nvGrpSpPr>
          <p:grpSpPr bwMode="auto">
            <a:xfrm>
              <a:off x="2883" y="2640"/>
              <a:ext cx="1740" cy="932"/>
              <a:chOff x="3948" y="107"/>
              <a:chExt cx="1740" cy="932"/>
            </a:xfrm>
          </p:grpSpPr>
          <p:sp>
            <p:nvSpPr>
              <p:cNvPr id="11289" name="Rectangle 74">
                <a:extLst>
                  <a:ext uri="{FF2B5EF4-FFF2-40B4-BE49-F238E27FC236}">
                    <a16:creationId xmlns:a16="http://schemas.microsoft.com/office/drawing/2014/main" id="{74F54D5B-921D-F3D0-6748-ED07CEEBD498}"/>
                  </a:ext>
                </a:extLst>
              </p:cNvPr>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90" name="AutoShape 75">
                <a:extLst>
                  <a:ext uri="{FF2B5EF4-FFF2-40B4-BE49-F238E27FC236}">
                    <a16:creationId xmlns:a16="http://schemas.microsoft.com/office/drawing/2014/main" id="{A7D4A9F2-D7E5-27DB-FB55-66EFBA98E0FF}"/>
                  </a:ext>
                </a:extLst>
              </p:cNvPr>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91" name="Rectangle 76">
                <a:extLst>
                  <a:ext uri="{FF2B5EF4-FFF2-40B4-BE49-F238E27FC236}">
                    <a16:creationId xmlns:a16="http://schemas.microsoft.com/office/drawing/2014/main" id="{249FD3B6-393C-EA05-E6EF-5C81F79F1C5E}"/>
                  </a:ext>
                </a:extLst>
              </p:cNvPr>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1292" name="Group 77">
                <a:extLst>
                  <a:ext uri="{FF2B5EF4-FFF2-40B4-BE49-F238E27FC236}">
                    <a16:creationId xmlns:a16="http://schemas.microsoft.com/office/drawing/2014/main" id="{DF03BC78-5AF4-A164-6AE4-8AE80A518128}"/>
                  </a:ext>
                </a:extLst>
              </p:cNvPr>
              <p:cNvGrpSpPr>
                <a:grpSpLocks/>
              </p:cNvGrpSpPr>
              <p:nvPr/>
            </p:nvGrpSpPr>
            <p:grpSpPr bwMode="auto">
              <a:xfrm>
                <a:off x="4058" y="130"/>
                <a:ext cx="630" cy="283"/>
                <a:chOff x="3082" y="3101"/>
                <a:chExt cx="493" cy="235"/>
              </a:xfrm>
            </p:grpSpPr>
            <p:sp>
              <p:nvSpPr>
                <p:cNvPr id="513102" name="Rectangle 78">
                  <a:extLst>
                    <a:ext uri="{FF2B5EF4-FFF2-40B4-BE49-F238E27FC236}">
                      <a16:creationId xmlns:a16="http://schemas.microsoft.com/office/drawing/2014/main" id="{0570F647-57B4-DFF9-C444-595CA9D89917}"/>
                    </a:ext>
                  </a:extLst>
                </p:cNvPr>
                <p:cNvSpPr>
                  <a:spLocks noChangeArrowheads="1"/>
                </p:cNvSpPr>
                <p:nvPr/>
              </p:nvSpPr>
              <p:spPr bwMode="auto">
                <a:xfrm>
                  <a:off x="3082" y="3113"/>
                  <a:ext cx="146" cy="223"/>
                </a:xfrm>
                <a:prstGeom prst="rect">
                  <a:avLst/>
                </a:prstGeom>
                <a:noFill/>
                <a:ln w="9525">
                  <a:noFill/>
                  <a:miter lim="800000"/>
                  <a:headEnd/>
                  <a:tailEnd/>
                </a:ln>
              </p:spPr>
              <p:txBody>
                <a:bodyPr wrap="none" lIns="0" tIns="0" rIns="0" bIns="0">
                  <a:spAutoFit/>
                </a:bodyPr>
                <a:lstStyle/>
                <a:p>
                  <a:pPr algn="ctr">
                    <a:defRPr/>
                  </a:pPr>
                  <a:r>
                    <a:rPr lang="en-US" sz="2800" b="1">
                      <a:solidFill>
                        <a:srgbClr val="790015"/>
                      </a:solidFill>
                      <a:latin typeface="Helvetica" charset="0"/>
                      <a:ea typeface="ＭＳ Ｐゴシック" charset="0"/>
                      <a:cs typeface="ＭＳ Ｐゴシック" charset="0"/>
                    </a:rPr>
                    <a:t>   </a:t>
                  </a:r>
                  <a:endParaRPr lang="en-US" sz="40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513103" name="Rectangle 79">
                  <a:extLst>
                    <a:ext uri="{FF2B5EF4-FFF2-40B4-BE49-F238E27FC236}">
                      <a16:creationId xmlns:a16="http://schemas.microsoft.com/office/drawing/2014/main" id="{49F3B77A-8B22-E54C-39A7-8F74CC7704E5}"/>
                    </a:ext>
                  </a:extLst>
                </p:cNvPr>
                <p:cNvSpPr>
                  <a:spLocks noChangeArrowheads="1"/>
                </p:cNvSpPr>
                <p:nvPr/>
              </p:nvSpPr>
              <p:spPr bwMode="auto">
                <a:xfrm>
                  <a:off x="3177" y="3101"/>
                  <a:ext cx="398" cy="231"/>
                </a:xfrm>
                <a:prstGeom prst="rect">
                  <a:avLst/>
                </a:prstGeom>
                <a:noFill/>
                <a:ln w="9525">
                  <a:noFill/>
                  <a:miter lim="800000"/>
                  <a:headEnd/>
                  <a:tailEnd/>
                </a:ln>
              </p:spPr>
              <p:txBody>
                <a:bodyPr wrap="none" lIns="0" tIns="0" rIns="0" bIns="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2900">
                      <a:solidFill>
                        <a:schemeClr val="accent1"/>
                      </a:solidFill>
                      <a:latin typeface="Kerala" panose="020B0604020202020204" pitchFamily="2" charset="0"/>
                    </a:rPr>
                    <a:t>çÏÖá</a:t>
                  </a:r>
                  <a:endParaRPr lang="en-US" altLang="en-US" sz="4000" b="1">
                    <a:solidFill>
                      <a:srgbClr val="FFA27C"/>
                    </a:solidFill>
                    <a:effectLst>
                      <a:outerShdw blurRad="38100" dist="38100" dir="2700000" algn="tl">
                        <a:srgbClr val="000000"/>
                      </a:outerShdw>
                    </a:effectLst>
                    <a:latin typeface="Helvetica" panose="020B0604020202020204" pitchFamily="34" charset="0"/>
                  </a:endParaRPr>
                </a:p>
              </p:txBody>
            </p:sp>
          </p:grpSp>
          <p:sp>
            <p:nvSpPr>
              <p:cNvPr id="11293" name="Line 80">
                <a:extLst>
                  <a:ext uri="{FF2B5EF4-FFF2-40B4-BE49-F238E27FC236}">
                    <a16:creationId xmlns:a16="http://schemas.microsoft.com/office/drawing/2014/main" id="{B9D5554D-B816-9F5F-47AD-ED0E41BC2964}"/>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81">
                <a:extLst>
                  <a:ext uri="{FF2B5EF4-FFF2-40B4-BE49-F238E27FC236}">
                    <a16:creationId xmlns:a16="http://schemas.microsoft.com/office/drawing/2014/main" id="{9C566930-5D48-D3AA-C0D1-0DD840356096}"/>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13027" name="AutoShape 3">
            <a:extLst>
              <a:ext uri="{FF2B5EF4-FFF2-40B4-BE49-F238E27FC236}">
                <a16:creationId xmlns:a16="http://schemas.microsoft.com/office/drawing/2014/main" id="{388E4518-8784-29BC-F5E0-71BA4C9F8762}"/>
              </a:ext>
            </a:extLst>
          </p:cNvPr>
          <p:cNvSpPr>
            <a:spLocks noChangeArrowheads="1"/>
          </p:cNvSpPr>
          <p:nvPr/>
        </p:nvSpPr>
        <p:spPr bwMode="auto">
          <a:xfrm rot="-1440000">
            <a:off x="2898775" y="2917825"/>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13027"/>
                                        </p:tgtEl>
                                        <p:attrNameLst>
                                          <p:attrName>style.visibility</p:attrName>
                                        </p:attrNameLst>
                                      </p:cBhvr>
                                      <p:to>
                                        <p:strVal val="visible"/>
                                      </p:to>
                                    </p:set>
                                    <p:anim calcmode="lin" valueType="num">
                                      <p:cBhvr additive="base">
                                        <p:cTn id="7" dur="500" fill="hold"/>
                                        <p:tgtEl>
                                          <p:spTgt spid="513027"/>
                                        </p:tgtEl>
                                        <p:attrNameLst>
                                          <p:attrName>ppt_x</p:attrName>
                                        </p:attrNameLst>
                                      </p:cBhvr>
                                      <p:tavLst>
                                        <p:tav tm="0">
                                          <p:val>
                                            <p:strVal val="0-#ppt_w/2"/>
                                          </p:val>
                                        </p:tav>
                                        <p:tav tm="100000">
                                          <p:val>
                                            <p:strVal val="#ppt_x"/>
                                          </p:val>
                                        </p:tav>
                                      </p:tavLst>
                                    </p:anim>
                                    <p:anim calcmode="lin" valueType="num">
                                      <p:cBhvr additive="base">
                                        <p:cTn id="8" dur="500" fill="hold"/>
                                        <p:tgtEl>
                                          <p:spTgt spid="513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4EA1CD1-DB2F-3AF1-D279-A9F189A1EE38}"/>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27" name="Freeform 3">
            <a:extLst>
              <a:ext uri="{FF2B5EF4-FFF2-40B4-BE49-F238E27FC236}">
                <a16:creationId xmlns:a16="http://schemas.microsoft.com/office/drawing/2014/main" id="{91F378A9-DC52-9D4A-A06D-84E03EA192AA}"/>
              </a:ext>
            </a:extLst>
          </p:cNvPr>
          <p:cNvSpPr>
            <a:spLocks/>
          </p:cNvSpPr>
          <p:nvPr/>
        </p:nvSpPr>
        <p:spPr bwMode="auto">
          <a:xfrm>
            <a:off x="1616075" y="858838"/>
            <a:ext cx="1620838" cy="3049587"/>
          </a:xfrm>
          <a:custGeom>
            <a:avLst/>
            <a:gdLst>
              <a:gd name="T0" fmla="*/ 2147483646 w 1021"/>
              <a:gd name="T1" fmla="*/ 60483740 h 1921"/>
              <a:gd name="T2" fmla="*/ 2147483646 w 1021"/>
              <a:gd name="T3" fmla="*/ 181451220 h 1921"/>
              <a:gd name="T4" fmla="*/ 2147483646 w 1021"/>
              <a:gd name="T5" fmla="*/ 302418700 h 1921"/>
              <a:gd name="T6" fmla="*/ 2147483646 w 1021"/>
              <a:gd name="T7" fmla="*/ 453628051 h 1921"/>
              <a:gd name="T8" fmla="*/ 2147483646 w 1021"/>
              <a:gd name="T9" fmla="*/ 604837401 h 1921"/>
              <a:gd name="T10" fmla="*/ 2147483646 w 1021"/>
              <a:gd name="T11" fmla="*/ 756046751 h 1921"/>
              <a:gd name="T12" fmla="*/ 2147483646 w 1021"/>
              <a:gd name="T13" fmla="*/ 877014231 h 1921"/>
              <a:gd name="T14" fmla="*/ 2147483646 w 1021"/>
              <a:gd name="T15" fmla="*/ 997981711 h 1921"/>
              <a:gd name="T16" fmla="*/ 2147483646 w 1021"/>
              <a:gd name="T17" fmla="*/ 1149191062 h 1921"/>
              <a:gd name="T18" fmla="*/ 2147483646 w 1021"/>
              <a:gd name="T19" fmla="*/ 1300400412 h 1921"/>
              <a:gd name="T20" fmla="*/ 2147483646 w 1021"/>
              <a:gd name="T21" fmla="*/ 1421367892 h 1921"/>
              <a:gd name="T22" fmla="*/ 2147483646 w 1021"/>
              <a:gd name="T23" fmla="*/ 1602819112 h 1921"/>
              <a:gd name="T24" fmla="*/ 2147483646 w 1021"/>
              <a:gd name="T25" fmla="*/ 1754028462 h 1921"/>
              <a:gd name="T26" fmla="*/ 2147483646 w 1021"/>
              <a:gd name="T27" fmla="*/ 1874995943 h 1921"/>
              <a:gd name="T28" fmla="*/ 2147483646 w 1021"/>
              <a:gd name="T29" fmla="*/ 1995963423 h 1921"/>
              <a:gd name="T30" fmla="*/ 2147483646 w 1021"/>
              <a:gd name="T31" fmla="*/ 2147483646 h 1921"/>
              <a:gd name="T32" fmla="*/ 2147483646 w 1021"/>
              <a:gd name="T33" fmla="*/ 2147483646 h 1921"/>
              <a:gd name="T34" fmla="*/ 2147483646 w 1021"/>
              <a:gd name="T35" fmla="*/ 2147483646 h 1921"/>
              <a:gd name="T36" fmla="*/ 2147483646 w 1021"/>
              <a:gd name="T37" fmla="*/ 2147483646 h 1921"/>
              <a:gd name="T38" fmla="*/ 2116931903 w 1021"/>
              <a:gd name="T39" fmla="*/ 2147483646 h 1921"/>
              <a:gd name="T40" fmla="*/ 2086690019 w 1021"/>
              <a:gd name="T41" fmla="*/ 2147483646 h 1921"/>
              <a:gd name="T42" fmla="*/ 1995964366 w 1021"/>
              <a:gd name="T43" fmla="*/ 2147483646 h 1921"/>
              <a:gd name="T44" fmla="*/ 1935480597 w 1021"/>
              <a:gd name="T45" fmla="*/ 2147483646 h 1921"/>
              <a:gd name="T46" fmla="*/ 1844754944 w 1021"/>
              <a:gd name="T47" fmla="*/ 2147483646 h 1921"/>
              <a:gd name="T48" fmla="*/ 1754029291 w 1021"/>
              <a:gd name="T49" fmla="*/ 2147483646 h 1921"/>
              <a:gd name="T50" fmla="*/ 1663303638 w 1021"/>
              <a:gd name="T51" fmla="*/ 2147483646 h 1921"/>
              <a:gd name="T52" fmla="*/ 1602819869 w 1021"/>
              <a:gd name="T53" fmla="*/ 2147483646 h 1921"/>
              <a:gd name="T54" fmla="*/ 1512094216 w 1021"/>
              <a:gd name="T55" fmla="*/ 2147483646 h 1921"/>
              <a:gd name="T56" fmla="*/ 1421368563 w 1021"/>
              <a:gd name="T57" fmla="*/ 2147483646 h 1921"/>
              <a:gd name="T58" fmla="*/ 1360884795 w 1021"/>
              <a:gd name="T59" fmla="*/ 2147483646 h 1921"/>
              <a:gd name="T60" fmla="*/ 1300401026 w 1021"/>
              <a:gd name="T61" fmla="*/ 2147483646 h 1921"/>
              <a:gd name="T62" fmla="*/ 1209675373 w 1021"/>
              <a:gd name="T63" fmla="*/ 2147483646 h 1921"/>
              <a:gd name="T64" fmla="*/ 1088707836 w 1021"/>
              <a:gd name="T65" fmla="*/ 2147483646 h 1921"/>
              <a:gd name="T66" fmla="*/ 997982183 w 1021"/>
              <a:gd name="T67" fmla="*/ 2147483646 h 1921"/>
              <a:gd name="T68" fmla="*/ 846772761 w 1021"/>
              <a:gd name="T69" fmla="*/ 2147483646 h 1921"/>
              <a:gd name="T70" fmla="*/ 725805224 w 1021"/>
              <a:gd name="T71" fmla="*/ 2147483646 h 1921"/>
              <a:gd name="T72" fmla="*/ 574595802 w 1021"/>
              <a:gd name="T73" fmla="*/ 2147483646 h 1921"/>
              <a:gd name="T74" fmla="*/ 423386381 w 1021"/>
              <a:gd name="T75" fmla="*/ 2147483646 h 1921"/>
              <a:gd name="T76" fmla="*/ 241935075 w 1021"/>
              <a:gd name="T77" fmla="*/ 2147483646 h 1921"/>
              <a:gd name="T78" fmla="*/ 120967537 w 1021"/>
              <a:gd name="T79" fmla="*/ 2147483646 h 1921"/>
              <a:gd name="T80" fmla="*/ 0 w 1021"/>
              <a:gd name="T81" fmla="*/ 2147483646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3620" name="Rectangle 4">
            <a:extLst>
              <a:ext uri="{FF2B5EF4-FFF2-40B4-BE49-F238E27FC236}">
                <a16:creationId xmlns:a16="http://schemas.microsoft.com/office/drawing/2014/main" id="{D8E69104-74F8-6718-6C4C-9CD72BE59982}"/>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7829" name="Rectangle 5">
            <a:extLst>
              <a:ext uri="{FF2B5EF4-FFF2-40B4-BE49-F238E27FC236}">
                <a16:creationId xmlns:a16="http://schemas.microsoft.com/office/drawing/2014/main" id="{CE36ADB6-40A8-8109-FB90-8B8130A688A4}"/>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30" name="Freeform 6">
            <a:extLst>
              <a:ext uri="{FF2B5EF4-FFF2-40B4-BE49-F238E27FC236}">
                <a16:creationId xmlns:a16="http://schemas.microsoft.com/office/drawing/2014/main" id="{7A788357-F9CE-F7E8-F079-01AFBEDCC314}"/>
              </a:ext>
            </a:extLst>
          </p:cNvPr>
          <p:cNvSpPr>
            <a:spLocks/>
          </p:cNvSpPr>
          <p:nvPr/>
        </p:nvSpPr>
        <p:spPr bwMode="auto">
          <a:xfrm>
            <a:off x="6991350" y="3978275"/>
            <a:ext cx="1430338" cy="2097088"/>
          </a:xfrm>
          <a:custGeom>
            <a:avLst/>
            <a:gdLst>
              <a:gd name="T0" fmla="*/ 2147483646 w 901"/>
              <a:gd name="T1" fmla="*/ 0 h 1321"/>
              <a:gd name="T2" fmla="*/ 2147483646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6 h 1321"/>
              <a:gd name="T84" fmla="*/ 362902627 w 901"/>
              <a:gd name="T85" fmla="*/ 2147483646 h 1321"/>
              <a:gd name="T86" fmla="*/ 332660741 w 901"/>
              <a:gd name="T87" fmla="*/ 2147483646 h 1321"/>
              <a:gd name="T88" fmla="*/ 302418856 w 901"/>
              <a:gd name="T89" fmla="*/ 2147483646 h 1321"/>
              <a:gd name="T90" fmla="*/ 302418856 w 901"/>
              <a:gd name="T91" fmla="*/ 2147483646 h 1321"/>
              <a:gd name="T92" fmla="*/ 272176970 w 901"/>
              <a:gd name="T93" fmla="*/ 2147483646 h 1321"/>
              <a:gd name="T94" fmla="*/ 241935085 w 901"/>
              <a:gd name="T95" fmla="*/ 2147483646 h 1321"/>
              <a:gd name="T96" fmla="*/ 241935085 w 901"/>
              <a:gd name="T97" fmla="*/ 2147483646 h 1321"/>
              <a:gd name="T98" fmla="*/ 211693199 w 901"/>
              <a:gd name="T99" fmla="*/ 2147483646 h 1321"/>
              <a:gd name="T100" fmla="*/ 181451313 w 901"/>
              <a:gd name="T101" fmla="*/ 2147483646 h 1321"/>
              <a:gd name="T102" fmla="*/ 151209428 w 901"/>
              <a:gd name="T103" fmla="*/ 2147483646 h 1321"/>
              <a:gd name="T104" fmla="*/ 151209428 w 901"/>
              <a:gd name="T105" fmla="*/ 2147483646 h 1321"/>
              <a:gd name="T106" fmla="*/ 120967542 w 901"/>
              <a:gd name="T107" fmla="*/ 2147483646 h 1321"/>
              <a:gd name="T108" fmla="*/ 90725657 w 901"/>
              <a:gd name="T109" fmla="*/ 2147483646 h 1321"/>
              <a:gd name="T110" fmla="*/ 90725657 w 901"/>
              <a:gd name="T111" fmla="*/ 2147483646 h 1321"/>
              <a:gd name="T112" fmla="*/ 60483771 w 901"/>
              <a:gd name="T113" fmla="*/ 2147483646 h 1321"/>
              <a:gd name="T114" fmla="*/ 30241886 w 901"/>
              <a:gd name="T115" fmla="*/ 2147483646 h 1321"/>
              <a:gd name="T116" fmla="*/ 30241886 w 901"/>
              <a:gd name="T117" fmla="*/ 2147483646 h 1321"/>
              <a:gd name="T118" fmla="*/ 0 w 901"/>
              <a:gd name="T119" fmla="*/ 2147483646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1" name="Freeform 7">
            <a:extLst>
              <a:ext uri="{FF2B5EF4-FFF2-40B4-BE49-F238E27FC236}">
                <a16:creationId xmlns:a16="http://schemas.microsoft.com/office/drawing/2014/main" id="{6F3AB0BE-90F8-7FDB-77A2-66F3AC20637E}"/>
              </a:ext>
            </a:extLst>
          </p:cNvPr>
          <p:cNvSpPr>
            <a:spLocks/>
          </p:cNvSpPr>
          <p:nvPr/>
        </p:nvSpPr>
        <p:spPr bwMode="auto">
          <a:xfrm>
            <a:off x="3562350" y="1695450"/>
            <a:ext cx="4097338" cy="2916238"/>
          </a:xfrm>
          <a:custGeom>
            <a:avLst/>
            <a:gdLst>
              <a:gd name="T0" fmla="*/ 2147483646 w 2581"/>
              <a:gd name="T1" fmla="*/ 2147483646 h 1837"/>
              <a:gd name="T2" fmla="*/ 2147483646 w 2581"/>
              <a:gd name="T3" fmla="*/ 2147483646 h 1837"/>
              <a:gd name="T4" fmla="*/ 2147483646 w 2581"/>
              <a:gd name="T5" fmla="*/ 2147483646 h 1837"/>
              <a:gd name="T6" fmla="*/ 2147483646 w 2581"/>
              <a:gd name="T7" fmla="*/ 2147483646 h 1837"/>
              <a:gd name="T8" fmla="*/ 2147483646 w 2581"/>
              <a:gd name="T9" fmla="*/ 2147483646 h 1837"/>
              <a:gd name="T10" fmla="*/ 2147483646 w 2581"/>
              <a:gd name="T11" fmla="*/ 2147483646 h 1837"/>
              <a:gd name="T12" fmla="*/ 2147483646 w 2581"/>
              <a:gd name="T13" fmla="*/ 2147483646 h 1837"/>
              <a:gd name="T14" fmla="*/ 2147483646 w 2581"/>
              <a:gd name="T15" fmla="*/ 2147483646 h 1837"/>
              <a:gd name="T16" fmla="*/ 2147483646 w 2581"/>
              <a:gd name="T17" fmla="*/ 2147483646 h 1837"/>
              <a:gd name="T18" fmla="*/ 2147483646 w 2581"/>
              <a:gd name="T19" fmla="*/ 2147483646 h 1837"/>
              <a:gd name="T20" fmla="*/ 2147483646 w 2581"/>
              <a:gd name="T21" fmla="*/ 2147483646 h 1837"/>
              <a:gd name="T22" fmla="*/ 2147483646 w 2581"/>
              <a:gd name="T23" fmla="*/ 2147483646 h 1837"/>
              <a:gd name="T24" fmla="*/ 2147483646 w 2581"/>
              <a:gd name="T25" fmla="*/ 2147483646 h 1837"/>
              <a:gd name="T26" fmla="*/ 2147483646 w 2581"/>
              <a:gd name="T27" fmla="*/ 2147483646 h 1837"/>
              <a:gd name="T28" fmla="*/ 2147483646 w 2581"/>
              <a:gd name="T29" fmla="*/ 2147483646 h 1837"/>
              <a:gd name="T30" fmla="*/ 2147483646 w 2581"/>
              <a:gd name="T31" fmla="*/ 2147483646 h 1837"/>
              <a:gd name="T32" fmla="*/ 2147483646 w 2581"/>
              <a:gd name="T33" fmla="*/ 2147483646 h 1837"/>
              <a:gd name="T34" fmla="*/ 2147483646 w 2581"/>
              <a:gd name="T35" fmla="*/ 2147483646 h 1837"/>
              <a:gd name="T36" fmla="*/ 2147483646 w 2581"/>
              <a:gd name="T37" fmla="*/ 2147483646 h 1837"/>
              <a:gd name="T38" fmla="*/ 2147483646 w 2581"/>
              <a:gd name="T39" fmla="*/ 2147483646 h 1837"/>
              <a:gd name="T40" fmla="*/ 2147483646 w 2581"/>
              <a:gd name="T41" fmla="*/ 2147483646 h 1837"/>
              <a:gd name="T42" fmla="*/ 2147483646 w 2581"/>
              <a:gd name="T43" fmla="*/ 2147483646 h 1837"/>
              <a:gd name="T44" fmla="*/ 2147483646 w 2581"/>
              <a:gd name="T45" fmla="*/ 2147483646 h 1837"/>
              <a:gd name="T46" fmla="*/ 2147483646 w 2581"/>
              <a:gd name="T47" fmla="*/ 2147483646 h 1837"/>
              <a:gd name="T48" fmla="*/ 2147483646 w 2581"/>
              <a:gd name="T49" fmla="*/ 2147483646 h 1837"/>
              <a:gd name="T50" fmla="*/ 2147483646 w 2581"/>
              <a:gd name="T51" fmla="*/ 2147483646 h 1837"/>
              <a:gd name="T52" fmla="*/ 2147483646 w 2581"/>
              <a:gd name="T53" fmla="*/ 2147483646 h 1837"/>
              <a:gd name="T54" fmla="*/ 2147483646 w 2581"/>
              <a:gd name="T55" fmla="*/ 2144654130 h 1837"/>
              <a:gd name="T56" fmla="*/ 2147483646 w 2581"/>
              <a:gd name="T57" fmla="*/ 2053928490 h 1837"/>
              <a:gd name="T58" fmla="*/ 2147483646 w 2581"/>
              <a:gd name="T59" fmla="*/ 1930440018 h 1837"/>
              <a:gd name="T60" fmla="*/ 2147483646 w 2581"/>
              <a:gd name="T61" fmla="*/ 1839714378 h 1837"/>
              <a:gd name="T62" fmla="*/ 2147483646 w 2581"/>
              <a:gd name="T63" fmla="*/ 1716227494 h 1837"/>
              <a:gd name="T64" fmla="*/ 2147483646 w 2581"/>
              <a:gd name="T65" fmla="*/ 1622980903 h 1837"/>
              <a:gd name="T66" fmla="*/ 2147483646 w 2581"/>
              <a:gd name="T67" fmla="*/ 1502013383 h 1837"/>
              <a:gd name="T68" fmla="*/ 2147483646 w 2581"/>
              <a:gd name="T69" fmla="*/ 1408768379 h 1837"/>
              <a:gd name="T70" fmla="*/ 2147483646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3624" name="Rectangle 8">
            <a:extLst>
              <a:ext uri="{FF2B5EF4-FFF2-40B4-BE49-F238E27FC236}">
                <a16:creationId xmlns:a16="http://schemas.microsoft.com/office/drawing/2014/main" id="{1F6D7A66-DBAC-A4CD-938B-94B64D84E021}"/>
              </a:ext>
            </a:extLst>
          </p:cNvPr>
          <p:cNvSpPr>
            <a:spLocks noChangeArrowheads="1"/>
          </p:cNvSpPr>
          <p:nvPr/>
        </p:nvSpPr>
        <p:spPr bwMode="auto">
          <a:xfrm>
            <a:off x="4630738" y="2649538"/>
            <a:ext cx="19605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ÏâdËGàØí ÈÆß</a:t>
            </a:r>
            <a:endParaRPr lang="en-US" altLang="en-US" sz="2400" b="1">
              <a:solidFill>
                <a:schemeClr val="folHlink"/>
              </a:solidFill>
              <a:latin typeface="Times" panose="02020603050405020304" pitchFamily="18" charset="0"/>
            </a:endParaRPr>
          </a:p>
        </p:txBody>
      </p:sp>
      <p:sp>
        <p:nvSpPr>
          <p:cNvPr id="77833" name="Freeform 9">
            <a:extLst>
              <a:ext uri="{FF2B5EF4-FFF2-40B4-BE49-F238E27FC236}">
                <a16:creationId xmlns:a16="http://schemas.microsoft.com/office/drawing/2014/main" id="{4BF746BE-F708-FE51-2161-6104DAF04313}"/>
              </a:ext>
            </a:extLst>
          </p:cNvPr>
          <p:cNvSpPr>
            <a:spLocks/>
          </p:cNvSpPr>
          <p:nvPr/>
        </p:nvSpPr>
        <p:spPr bwMode="auto">
          <a:xfrm>
            <a:off x="2038350" y="4591050"/>
            <a:ext cx="1887538" cy="1487488"/>
          </a:xfrm>
          <a:custGeom>
            <a:avLst/>
            <a:gdLst>
              <a:gd name="T0" fmla="*/ 695563309 w 1189"/>
              <a:gd name="T1" fmla="*/ 2147483646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6 w 1189"/>
              <a:gd name="T61" fmla="*/ 907256555 h 937"/>
              <a:gd name="T62" fmla="*/ 2147483646 w 1189"/>
              <a:gd name="T63" fmla="*/ 725805244 h 937"/>
              <a:gd name="T64" fmla="*/ 2147483646 w 1189"/>
              <a:gd name="T65" fmla="*/ 635079588 h 937"/>
              <a:gd name="T66" fmla="*/ 2147483646 w 1189"/>
              <a:gd name="T67" fmla="*/ 604837703 h 937"/>
              <a:gd name="T68" fmla="*/ 2147483646 w 1189"/>
              <a:gd name="T69" fmla="*/ 665321474 h 937"/>
              <a:gd name="T70" fmla="*/ 2147483646 w 1189"/>
              <a:gd name="T71" fmla="*/ 816530899 h 937"/>
              <a:gd name="T72" fmla="*/ 2147483646 w 1189"/>
              <a:gd name="T73" fmla="*/ 997982210 h 937"/>
              <a:gd name="T74" fmla="*/ 2147483646 w 1189"/>
              <a:gd name="T75" fmla="*/ 1179433521 h 937"/>
              <a:gd name="T76" fmla="*/ 2147483646 w 1189"/>
              <a:gd name="T77" fmla="*/ 1360884832 h 937"/>
              <a:gd name="T78" fmla="*/ 2147483646 w 1189"/>
              <a:gd name="T79" fmla="*/ 1542336143 h 937"/>
              <a:gd name="T80" fmla="*/ 2147483646 w 1189"/>
              <a:gd name="T81" fmla="*/ 1693545569 h 937"/>
              <a:gd name="T82" fmla="*/ 2147483646 w 1189"/>
              <a:gd name="T83" fmla="*/ 1874996880 h 937"/>
              <a:gd name="T84" fmla="*/ 2147483646 w 1189"/>
              <a:gd name="T85" fmla="*/ 2056448191 h 937"/>
              <a:gd name="T86" fmla="*/ 2147483646 w 1189"/>
              <a:gd name="T87" fmla="*/ 2147483646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3626" name="Rectangle 10">
            <a:extLst>
              <a:ext uri="{FF2B5EF4-FFF2-40B4-BE49-F238E27FC236}">
                <a16:creationId xmlns:a16="http://schemas.microsoft.com/office/drawing/2014/main" id="{40D2CE59-C70E-3A8D-8339-ECD5B76CC4CA}"/>
              </a:ext>
            </a:extLst>
          </p:cNvPr>
          <p:cNvSpPr>
            <a:spLocks noChangeArrowheads="1"/>
          </p:cNvSpPr>
          <p:nvPr/>
        </p:nvSpPr>
        <p:spPr bwMode="auto">
          <a:xfrm>
            <a:off x="7259638" y="5259388"/>
            <a:ext cx="13112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çÉV×cX ·ZËí</a:t>
            </a:r>
          </a:p>
        </p:txBody>
      </p:sp>
      <p:sp>
        <p:nvSpPr>
          <p:cNvPr id="77835" name="Freeform 11">
            <a:extLst>
              <a:ext uri="{FF2B5EF4-FFF2-40B4-BE49-F238E27FC236}">
                <a16:creationId xmlns:a16="http://schemas.microsoft.com/office/drawing/2014/main" id="{3AF1BCB3-3DBA-DF97-CB72-674442ED1569}"/>
              </a:ext>
            </a:extLst>
          </p:cNvPr>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6" name="Freeform 12">
            <a:extLst>
              <a:ext uri="{FF2B5EF4-FFF2-40B4-BE49-F238E27FC236}">
                <a16:creationId xmlns:a16="http://schemas.microsoft.com/office/drawing/2014/main" id="{BC41C0B9-284F-0B2F-2098-88ABD4C3AE20}"/>
              </a:ext>
            </a:extLst>
          </p:cNvPr>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7" name="Freeform 13">
            <a:extLst>
              <a:ext uri="{FF2B5EF4-FFF2-40B4-BE49-F238E27FC236}">
                <a16:creationId xmlns:a16="http://schemas.microsoft.com/office/drawing/2014/main" id="{EBFCF69A-2F6C-9826-4753-C4BCD2939993}"/>
              </a:ext>
            </a:extLst>
          </p:cNvPr>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3630" name="Rectangle 14">
            <a:extLst>
              <a:ext uri="{FF2B5EF4-FFF2-40B4-BE49-F238E27FC236}">
                <a16:creationId xmlns:a16="http://schemas.microsoft.com/office/drawing/2014/main" id="{8E2B2391-EF07-A6C2-5C31-C37B307A6594}"/>
              </a:ext>
            </a:extLst>
          </p:cNvPr>
          <p:cNvSpPr>
            <a:spLocks noChangeArrowheads="1"/>
          </p:cNvSpPr>
          <p:nvPr/>
        </p:nvSpPr>
        <p:spPr bwMode="auto">
          <a:xfrm>
            <a:off x="3449638" y="2382838"/>
            <a:ext cx="1273175"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tx1"/>
                </a:solidFill>
                <a:latin typeface="Kerala" panose="020B0604020202020204" pitchFamily="2" charset="0"/>
              </a:rPr>
              <a:t>·ÜàÜÞA¿W</a:t>
            </a:r>
            <a:endParaRPr lang="en-US" altLang="en-US" sz="2400" b="1">
              <a:solidFill>
                <a:schemeClr val="folHlink"/>
              </a:solidFill>
              <a:latin typeface="Times" panose="02020603050405020304" pitchFamily="18" charset="0"/>
            </a:endParaRPr>
          </a:p>
        </p:txBody>
      </p:sp>
      <p:sp>
        <p:nvSpPr>
          <p:cNvPr id="623631" name="Rectangle 15">
            <a:extLst>
              <a:ext uri="{FF2B5EF4-FFF2-40B4-BE49-F238E27FC236}">
                <a16:creationId xmlns:a16="http://schemas.microsoft.com/office/drawing/2014/main" id="{F2DF16B5-34B0-65D9-8993-BE87BB59F92F}"/>
              </a:ext>
            </a:extLst>
          </p:cNvPr>
          <p:cNvSpPr>
            <a:spLocks noChangeArrowheads="1"/>
          </p:cNvSpPr>
          <p:nvPr/>
        </p:nvSpPr>
        <p:spPr bwMode="auto">
          <a:xfrm>
            <a:off x="2516188" y="5640388"/>
            <a:ext cx="13525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767676"/>
                </a:solidFill>
                <a:latin typeface="Kerala" panose="020B0604020202020204" pitchFamily="2" charset="0"/>
              </a:rPr>
              <a:t>æºC¿W</a:t>
            </a:r>
          </a:p>
        </p:txBody>
      </p:sp>
      <p:sp>
        <p:nvSpPr>
          <p:cNvPr id="623632" name="Rectangle 16">
            <a:extLst>
              <a:ext uri="{FF2B5EF4-FFF2-40B4-BE49-F238E27FC236}">
                <a16:creationId xmlns:a16="http://schemas.microsoft.com/office/drawing/2014/main" id="{A099EAA3-66D3-9F56-0073-AD9AB366F95B}"/>
              </a:ext>
            </a:extLst>
          </p:cNvPr>
          <p:cNvSpPr>
            <a:spLocks noChangeArrowheads="1"/>
          </p:cNvSpPr>
          <p:nvPr/>
        </p:nvSpPr>
        <p:spPr bwMode="auto">
          <a:xfrm>
            <a:off x="1652588" y="1027113"/>
            <a:ext cx="21002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a:solidFill>
                  <a:schemeClr val="folHlink"/>
                </a:solidFill>
                <a:latin typeface="Kerala" panose="020B0604020202020204" pitchFamily="2" charset="0"/>
              </a:rPr>
              <a:t>æÎÁßxçùÈßÏX µ¿W</a:t>
            </a:r>
          </a:p>
        </p:txBody>
      </p:sp>
      <p:sp>
        <p:nvSpPr>
          <p:cNvPr id="77841" name="Rectangle 17">
            <a:extLst>
              <a:ext uri="{FF2B5EF4-FFF2-40B4-BE49-F238E27FC236}">
                <a16:creationId xmlns:a16="http://schemas.microsoft.com/office/drawing/2014/main" id="{F33E0E11-9481-AA10-19DB-3F83153F638B}"/>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42" name="Line 18">
            <a:extLst>
              <a:ext uri="{FF2B5EF4-FFF2-40B4-BE49-F238E27FC236}">
                <a16:creationId xmlns:a16="http://schemas.microsoft.com/office/drawing/2014/main" id="{9DA04272-4E74-38BF-EEA4-BF5B5B96788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Line 19">
            <a:extLst>
              <a:ext uri="{FF2B5EF4-FFF2-40B4-BE49-F238E27FC236}">
                <a16:creationId xmlns:a16="http://schemas.microsoft.com/office/drawing/2014/main" id="{8D5A39B0-D0CA-C30A-4F81-C047256E69B8}"/>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3636" name="Rectangle 20">
            <a:extLst>
              <a:ext uri="{FF2B5EF4-FFF2-40B4-BE49-F238E27FC236}">
                <a16:creationId xmlns:a16="http://schemas.microsoft.com/office/drawing/2014/main" id="{863D719D-1DC8-2006-EADB-5D1F09E2F55D}"/>
              </a:ext>
            </a:extLst>
          </p:cNvPr>
          <p:cNvSpPr>
            <a:spLocks noChangeArrowheads="1"/>
          </p:cNvSpPr>
          <p:nvPr/>
        </p:nvSpPr>
        <p:spPr bwMode="auto">
          <a:xfrm>
            <a:off x="0" y="304800"/>
            <a:ext cx="30194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800" b="1">
                <a:solidFill>
                  <a:schemeClr val="tx2"/>
                </a:solidFill>
                <a:latin typeface="Times" panose="02020603050405020304" pitchFamily="18" charset="0"/>
              </a:rPr>
              <a:t> </a:t>
            </a:r>
            <a:r>
              <a:rPr lang="en-US" altLang="en-US" sz="2800">
                <a:solidFill>
                  <a:schemeClr val="tx2"/>
                </a:solidFill>
                <a:latin typeface="Kerala" panose="020B0604020202020204" pitchFamily="2" charset="0"/>
              </a:rPr>
              <a:t>ø¢·ÞÕß×íAÞø¢</a:t>
            </a:r>
          </a:p>
        </p:txBody>
      </p:sp>
      <p:sp>
        <p:nvSpPr>
          <p:cNvPr id="623637" name="Rectangle 21">
            <a:extLst>
              <a:ext uri="{FF2B5EF4-FFF2-40B4-BE49-F238E27FC236}">
                <a16:creationId xmlns:a16="http://schemas.microsoft.com/office/drawing/2014/main" id="{4F2F4298-BFF5-98F5-7A80-7A26C215FACC}"/>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ºÞÕáµ¿W</a:t>
            </a:r>
          </a:p>
        </p:txBody>
      </p:sp>
      <p:sp>
        <p:nvSpPr>
          <p:cNvPr id="623638" name="Line 22">
            <a:extLst>
              <a:ext uri="{FF2B5EF4-FFF2-40B4-BE49-F238E27FC236}">
                <a16:creationId xmlns:a16="http://schemas.microsoft.com/office/drawing/2014/main" id="{31B2189D-3DEA-4AB6-2BD6-784E5A785B91}"/>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3639" name="Rectangle 23">
            <a:extLst>
              <a:ext uri="{FF2B5EF4-FFF2-40B4-BE49-F238E27FC236}">
                <a16:creationId xmlns:a16="http://schemas.microsoft.com/office/drawing/2014/main" id="{C6903579-5EAC-27F1-8FEB-9A338225BA75}"/>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3640" name="Rectangle 24">
            <a:extLst>
              <a:ext uri="{FF2B5EF4-FFF2-40B4-BE49-F238E27FC236}">
                <a16:creationId xmlns:a16="http://schemas.microsoft.com/office/drawing/2014/main" id="{D86EFCD7-CF70-4C8F-E0A5-20AA27F37025}"/>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FFFF66"/>
                </a:solidFill>
                <a:latin typeface="Kerala" panose="020B0604020202020204" pitchFamily="2" charset="0"/>
              </a:rPr>
              <a:t>ªV</a:t>
            </a:r>
          </a:p>
        </p:txBody>
      </p:sp>
      <p:sp>
        <p:nvSpPr>
          <p:cNvPr id="623641" name="Rectangle 25">
            <a:extLst>
              <a:ext uri="{FF2B5EF4-FFF2-40B4-BE49-F238E27FC236}">
                <a16:creationId xmlns:a16="http://schemas.microsoft.com/office/drawing/2014/main" id="{888B80BD-BC0A-2E5F-64C5-2865E3571540}"/>
              </a:ext>
            </a:extLst>
          </p:cNvPr>
          <p:cNvSpPr>
            <a:spLocks noChangeArrowheads="1"/>
          </p:cNvSpPr>
          <p:nvPr/>
        </p:nvSpPr>
        <p:spPr bwMode="auto">
          <a:xfrm>
            <a:off x="5830888" y="2884488"/>
            <a:ext cx="25923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ÌÞÌßçÜÞY</a:t>
            </a:r>
            <a:endParaRPr lang="en-US" altLang="en-US" sz="2400" b="1">
              <a:solidFill>
                <a:schemeClr val="folHlink"/>
              </a:solidFill>
              <a:latin typeface="Times" panose="02020603050405020304" pitchFamily="18" charset="0"/>
            </a:endParaRPr>
          </a:p>
        </p:txBody>
      </p:sp>
      <p:sp>
        <p:nvSpPr>
          <p:cNvPr id="623642" name="Rectangle 26">
            <a:extLst>
              <a:ext uri="{FF2B5EF4-FFF2-40B4-BE49-F238E27FC236}">
                <a16:creationId xmlns:a16="http://schemas.microsoft.com/office/drawing/2014/main" id="{EF71B4F3-0D14-50E3-07D3-5767C243ED02}"/>
              </a:ext>
            </a:extLst>
          </p:cNvPr>
          <p:cNvSpPr>
            <a:spLocks noChangeArrowheads="1"/>
          </p:cNvSpPr>
          <p:nvPr/>
        </p:nvSpPr>
        <p:spPr bwMode="auto">
          <a:xfrm>
            <a:off x="5487988" y="1811338"/>
            <a:ext cx="1222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1EDE17"/>
                </a:solidFill>
                <a:latin typeface="Kerala" panose="020B0604020202020204" pitchFamily="2" charset="0"/>
              </a:rPr>
              <a:t>ÙÞøÞX</a:t>
            </a:r>
          </a:p>
        </p:txBody>
      </p:sp>
      <p:sp>
        <p:nvSpPr>
          <p:cNvPr id="623643" name="Rectangle 27">
            <a:extLst>
              <a:ext uri="{FF2B5EF4-FFF2-40B4-BE49-F238E27FC236}">
                <a16:creationId xmlns:a16="http://schemas.microsoft.com/office/drawing/2014/main" id="{F4F11BC8-8527-721D-7F22-CD99C7236889}"/>
              </a:ext>
            </a:extLst>
          </p:cNvPr>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chemeClr val="folHlink"/>
                </a:solidFill>
                <a:latin typeface="Kerala" panose="020B0604020202020204" pitchFamily="2" charset="0"/>
              </a:rPr>
              <a:t>ÈßæÈçÕ</a:t>
            </a:r>
          </a:p>
        </p:txBody>
      </p:sp>
      <p:sp>
        <p:nvSpPr>
          <p:cNvPr id="77852" name="Oval 28">
            <a:extLst>
              <a:ext uri="{FF2B5EF4-FFF2-40B4-BE49-F238E27FC236}">
                <a16:creationId xmlns:a16="http://schemas.microsoft.com/office/drawing/2014/main" id="{24EB72A4-BAAC-26BE-82CD-7A8A85A22ADE}"/>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3645" name="Rectangle 29">
            <a:extLst>
              <a:ext uri="{FF2B5EF4-FFF2-40B4-BE49-F238E27FC236}">
                <a16:creationId xmlns:a16="http://schemas.microsoft.com/office/drawing/2014/main" id="{0E681087-4AA7-C55C-6AE2-287133392515}"/>
              </a:ext>
            </a:extLst>
          </p:cNvPr>
          <p:cNvSpPr>
            <a:spLocks noChangeArrowheads="1"/>
          </p:cNvSpPr>
          <p:nvPr/>
        </p:nvSpPr>
        <p:spPr bwMode="auto">
          <a:xfrm>
            <a:off x="2609850" y="2446338"/>
            <a:ext cx="962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µÈÞX</a:t>
            </a:r>
          </a:p>
        </p:txBody>
      </p:sp>
      <p:sp>
        <p:nvSpPr>
          <p:cNvPr id="77854" name="Oval 30">
            <a:extLst>
              <a:ext uri="{FF2B5EF4-FFF2-40B4-BE49-F238E27FC236}">
                <a16:creationId xmlns:a16="http://schemas.microsoft.com/office/drawing/2014/main" id="{C3D56C4D-E8D6-E917-D16A-F3FFB854DAF8}"/>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3647" name="Rectangle 31">
            <a:extLst>
              <a:ext uri="{FF2B5EF4-FFF2-40B4-BE49-F238E27FC236}">
                <a16:creationId xmlns:a16="http://schemas.microsoft.com/office/drawing/2014/main" id="{72780F32-CBF2-18DE-9866-6A0AFD2ACB14}"/>
              </a:ext>
            </a:extLst>
          </p:cNvPr>
          <p:cNvSpPr>
            <a:spLocks noChangeArrowheads="1"/>
          </p:cNvSpPr>
          <p:nvPr/>
        </p:nvSpPr>
        <p:spPr bwMode="auto">
          <a:xfrm>
            <a:off x="2527300" y="3078163"/>
            <a:ext cx="728663" cy="2714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200">
                <a:solidFill>
                  <a:schemeClr val="folHlink"/>
                </a:solidFill>
                <a:latin typeface="Kerala" panose="020B0604020202020204" pitchFamily="2" charset="0"/>
              </a:rPr>
              <a:t>ç¼ÞVgÞX</a:t>
            </a:r>
            <a:endParaRPr lang="en-US" altLang="en-US" sz="1200" b="1">
              <a:solidFill>
                <a:schemeClr val="folHlink"/>
              </a:solidFill>
              <a:latin typeface="Times" panose="02020603050405020304" pitchFamily="18" charset="0"/>
            </a:endParaRPr>
          </a:p>
        </p:txBody>
      </p:sp>
      <p:sp>
        <p:nvSpPr>
          <p:cNvPr id="77856" name="Oval 32">
            <a:extLst>
              <a:ext uri="{FF2B5EF4-FFF2-40B4-BE49-F238E27FC236}">
                <a16:creationId xmlns:a16="http://schemas.microsoft.com/office/drawing/2014/main" id="{0DAACBFC-7437-801D-DB45-69F6640E3BB9}"/>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57" name="Oval 33">
            <a:extLst>
              <a:ext uri="{FF2B5EF4-FFF2-40B4-BE49-F238E27FC236}">
                <a16:creationId xmlns:a16="http://schemas.microsoft.com/office/drawing/2014/main" id="{FBEEBFD9-6DD9-7588-3D2A-96BEDC45573C}"/>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3650" name="Rectangle 34">
            <a:extLst>
              <a:ext uri="{FF2B5EF4-FFF2-40B4-BE49-F238E27FC236}">
                <a16:creationId xmlns:a16="http://schemas.microsoft.com/office/drawing/2014/main" id="{7F6AB9FD-D43C-C999-75E4-B10D4A74ACAF}"/>
              </a:ext>
            </a:extLst>
          </p:cNvPr>
          <p:cNvSpPr>
            <a:spLocks noChangeArrowheads="1"/>
          </p:cNvSpPr>
          <p:nvPr/>
        </p:nvSpPr>
        <p:spPr bwMode="auto">
          <a:xfrm>
            <a:off x="2627313" y="4451350"/>
            <a:ext cx="1498600" cy="3635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800">
                <a:solidFill>
                  <a:schemeClr val="folHlink"/>
                </a:solidFill>
                <a:latin typeface="Kerala" panose="020B0604020202020204" pitchFamily="2" charset="0"/>
              </a:rPr>
              <a:t>µÞçÆÖí ÌVK</a:t>
            </a:r>
          </a:p>
        </p:txBody>
      </p:sp>
      <p:sp>
        <p:nvSpPr>
          <p:cNvPr id="623651" name="Rectangle 35">
            <a:extLst>
              <a:ext uri="{FF2B5EF4-FFF2-40B4-BE49-F238E27FC236}">
                <a16:creationId xmlns:a16="http://schemas.microsoft.com/office/drawing/2014/main" id="{BEBE1AC2-84E7-9EF6-6264-91F0275D855C}"/>
              </a:ext>
            </a:extLst>
          </p:cNvPr>
          <p:cNvSpPr>
            <a:spLocks noChangeArrowheads="1"/>
          </p:cNvSpPr>
          <p:nvPr/>
        </p:nvSpPr>
        <p:spPr bwMode="auto">
          <a:xfrm>
            <a:off x="1349375" y="4081463"/>
            <a:ext cx="13049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chemeClr val="tx1"/>
                </a:solidFill>
                <a:latin typeface="Kerala" panose="020B0604020202020204" pitchFamily="2" charset="0"/>
              </a:rPr>
              <a:t>¨¼ßÉíÄí</a:t>
            </a:r>
            <a:endParaRPr lang="en-US" altLang="en-US" sz="2400" b="1">
              <a:solidFill>
                <a:schemeClr val="folHlink"/>
              </a:solidFill>
              <a:latin typeface="Times" panose="02020603050405020304" pitchFamily="18" charset="0"/>
            </a:endParaRPr>
          </a:p>
        </p:txBody>
      </p:sp>
      <p:sp>
        <p:nvSpPr>
          <p:cNvPr id="623652" name="Rectangle 36">
            <a:extLst>
              <a:ext uri="{FF2B5EF4-FFF2-40B4-BE49-F238E27FC236}">
                <a16:creationId xmlns:a16="http://schemas.microsoft.com/office/drawing/2014/main" id="{AD44E106-CEDB-FC8F-D214-F1D6EA2F3241}"/>
              </a:ext>
            </a:extLst>
          </p:cNvPr>
          <p:cNvSpPr>
            <a:spLocks noChangeArrowheads="1"/>
          </p:cNvSpPr>
          <p:nvPr/>
        </p:nvSpPr>
        <p:spPr bwMode="auto">
          <a:xfrm>
            <a:off x="3344863" y="3078163"/>
            <a:ext cx="1498600" cy="333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600">
                <a:solidFill>
                  <a:schemeClr val="folHlink"/>
                </a:solidFill>
                <a:latin typeface="Kerala" panose="020B0604020202020204" pitchFamily="2" charset="0"/>
              </a:rPr>
              <a:t>æÈçÌÞ ÉVÕîÄ¢</a:t>
            </a:r>
          </a:p>
        </p:txBody>
      </p:sp>
      <p:sp>
        <p:nvSpPr>
          <p:cNvPr id="77861" name="Oval 38">
            <a:extLst>
              <a:ext uri="{FF2B5EF4-FFF2-40B4-BE49-F238E27FC236}">
                <a16:creationId xmlns:a16="http://schemas.microsoft.com/office/drawing/2014/main" id="{5FF2994E-A69C-0EA1-C228-2F1D91B9ABA0}"/>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62" name="Oval 39">
            <a:extLst>
              <a:ext uri="{FF2B5EF4-FFF2-40B4-BE49-F238E27FC236}">
                <a16:creationId xmlns:a16="http://schemas.microsoft.com/office/drawing/2014/main" id="{5858D185-7693-43D8-271C-7756E146F16B}"/>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63" name="Oval 40">
            <a:extLst>
              <a:ext uri="{FF2B5EF4-FFF2-40B4-BE49-F238E27FC236}">
                <a16:creationId xmlns:a16="http://schemas.microsoft.com/office/drawing/2014/main" id="{9788D0EA-845C-D6C9-8ECC-358CB1D7BAB3}"/>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64" name="Oval 41">
            <a:extLst>
              <a:ext uri="{FF2B5EF4-FFF2-40B4-BE49-F238E27FC236}">
                <a16:creationId xmlns:a16="http://schemas.microsoft.com/office/drawing/2014/main" id="{8FA3C4F3-F00B-9993-0132-0DAED6588CB4}"/>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65" name="Oval 42">
            <a:extLst>
              <a:ext uri="{FF2B5EF4-FFF2-40B4-BE49-F238E27FC236}">
                <a16:creationId xmlns:a16="http://schemas.microsoft.com/office/drawing/2014/main" id="{3BD3F66F-F3D7-1188-A5C9-82DA4D669901}"/>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3659" name="Rectangle 43">
            <a:extLst>
              <a:ext uri="{FF2B5EF4-FFF2-40B4-BE49-F238E27FC236}">
                <a16:creationId xmlns:a16="http://schemas.microsoft.com/office/drawing/2014/main" id="{AC93ED49-A47F-8B8F-D0D7-9036F2BA5E96}"/>
              </a:ext>
            </a:extLst>
          </p:cNvPr>
          <p:cNvSpPr>
            <a:spLocks noChangeArrowheads="1"/>
          </p:cNvSpPr>
          <p:nvPr/>
        </p:nvSpPr>
        <p:spPr bwMode="auto">
          <a:xfrm>
            <a:off x="2679700" y="5164138"/>
            <a:ext cx="163988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b="1">
                <a:solidFill>
                  <a:srgbClr val="E5E265"/>
                </a:solidFill>
                <a:latin typeface="Kerala" panose="020B0604020202020204" pitchFamily="2" charset="0"/>
              </a:rPr>
              <a:t>ØàÈÞÏí ÎÜ</a:t>
            </a:r>
          </a:p>
        </p:txBody>
      </p:sp>
      <p:sp>
        <p:nvSpPr>
          <p:cNvPr id="77867" name="Oval 44">
            <a:extLst>
              <a:ext uri="{FF2B5EF4-FFF2-40B4-BE49-F238E27FC236}">
                <a16:creationId xmlns:a16="http://schemas.microsoft.com/office/drawing/2014/main" id="{FDBD18A8-100C-B871-2F0D-DA2EF7548D42}"/>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68" name="Text Box 45">
            <a:extLst>
              <a:ext uri="{FF2B5EF4-FFF2-40B4-BE49-F238E27FC236}">
                <a16:creationId xmlns:a16="http://schemas.microsoft.com/office/drawing/2014/main" id="{7845DBB2-0EEF-43F0-42D5-C6BD155D917A}"/>
              </a:ext>
            </a:extLst>
          </p:cNvPr>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rPr>
              <a:t> </a:t>
            </a:r>
          </a:p>
        </p:txBody>
      </p:sp>
      <p:sp>
        <p:nvSpPr>
          <p:cNvPr id="77869" name="Text Box 46">
            <a:extLst>
              <a:ext uri="{FF2B5EF4-FFF2-40B4-BE49-F238E27FC236}">
                <a16:creationId xmlns:a16="http://schemas.microsoft.com/office/drawing/2014/main" id="{086997AB-ED0D-ECDC-9FE9-2ABACF3A61BE}"/>
              </a:ext>
            </a:extLst>
          </p:cNvPr>
          <p:cNvSpPr txBox="1">
            <a:spLocks noChangeArrowheads="1"/>
          </p:cNvSpPr>
          <p:nvPr/>
        </p:nvSpPr>
        <p:spPr bwMode="auto">
          <a:xfrm>
            <a:off x="6845300" y="6284913"/>
            <a:ext cx="1933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a:solidFill>
                  <a:schemeClr val="tx1"/>
                </a:solidFill>
                <a:latin typeface="Kerala" pitchFamily="2" charset="0"/>
              </a:rPr>
              <a:t>ÙÞXÁí ÌáAí çÉ¼í</a:t>
            </a:r>
            <a:r>
              <a:rPr lang="en-US" altLang="en-US" sz="1200" b="1">
                <a:solidFill>
                  <a:schemeClr val="tx1"/>
                </a:solidFill>
                <a:latin typeface="Arial" panose="020B0604020202020204" pitchFamily="34" charset="0"/>
              </a:rPr>
              <a:t>.. 37-38</a:t>
            </a:r>
          </a:p>
        </p:txBody>
      </p:sp>
      <p:sp>
        <p:nvSpPr>
          <p:cNvPr id="77870" name="Text Box 48">
            <a:extLst>
              <a:ext uri="{FF2B5EF4-FFF2-40B4-BE49-F238E27FC236}">
                <a16:creationId xmlns:a16="http://schemas.microsoft.com/office/drawing/2014/main" id="{EEB0C6A7-58ED-4C73-DDC7-26FDB8058103}"/>
              </a:ext>
            </a:extLst>
          </p:cNvPr>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800" b="1">
                <a:solidFill>
                  <a:schemeClr val="tx1"/>
                </a:solidFill>
              </a:rPr>
              <a:t>3</a:t>
            </a:r>
            <a:endParaRPr lang="en-US" altLang="en-US">
              <a:solidFill>
                <a:srgbClr val="FFA27C"/>
              </a:solidFill>
              <a:latin typeface="B VAG Rounded Bold" charset="0"/>
            </a:endParaRPr>
          </a:p>
        </p:txBody>
      </p:sp>
      <p:sp>
        <p:nvSpPr>
          <p:cNvPr id="623665" name="Rectangle 49">
            <a:extLst>
              <a:ext uri="{FF2B5EF4-FFF2-40B4-BE49-F238E27FC236}">
                <a16:creationId xmlns:a16="http://schemas.microsoft.com/office/drawing/2014/main" id="{70694547-12A3-C71E-89DA-8CF047F05E9E}"/>
              </a:ext>
            </a:extLst>
          </p:cNvPr>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68</a:t>
            </a:r>
          </a:p>
        </p:txBody>
      </p:sp>
      <p:sp>
        <p:nvSpPr>
          <p:cNvPr id="77872" name="Line 65">
            <a:extLst>
              <a:ext uri="{FF2B5EF4-FFF2-40B4-BE49-F238E27FC236}">
                <a16:creationId xmlns:a16="http://schemas.microsoft.com/office/drawing/2014/main" id="{71259F16-CE26-71CE-CB9D-DDBE091678F2}"/>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3683" name="Rectangle 67">
            <a:extLst>
              <a:ext uri="{FF2B5EF4-FFF2-40B4-BE49-F238E27FC236}">
                <a16:creationId xmlns:a16="http://schemas.microsoft.com/office/drawing/2014/main" id="{B246726C-3710-3214-227F-CADFE7C9B70C}"/>
              </a:ext>
            </a:extLst>
          </p:cNvPr>
          <p:cNvSpPr>
            <a:spLocks noChangeArrowheads="1"/>
          </p:cNvSpPr>
          <p:nvPr/>
        </p:nvSpPr>
        <p:spPr bwMode="auto">
          <a:xfrm>
            <a:off x="952500" y="3740150"/>
            <a:ext cx="6615113"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p:spPr>
        <p:txBody>
          <a:bodyPr wrap="none" anchor="ctr"/>
          <a:lstStyle/>
          <a:p>
            <a:pPr>
              <a:defRPr/>
            </a:pPr>
            <a:endParaRPr lang="en-US">
              <a:latin typeface="Comic Sans MS" charset="0"/>
              <a:ea typeface="+mn-ea"/>
            </a:endParaRPr>
          </a:p>
        </p:txBody>
      </p:sp>
      <p:sp>
        <p:nvSpPr>
          <p:cNvPr id="77874" name="Rectangle 69">
            <a:extLst>
              <a:ext uri="{FF2B5EF4-FFF2-40B4-BE49-F238E27FC236}">
                <a16:creationId xmlns:a16="http://schemas.microsoft.com/office/drawing/2014/main" id="{C8037F7F-F26F-9C13-0DA4-3A4E322C5E35}"/>
              </a:ext>
            </a:extLst>
          </p:cNvPr>
          <p:cNvSpPr>
            <a:spLocks noChangeArrowheads="1"/>
          </p:cNvSpPr>
          <p:nvPr/>
        </p:nvSpPr>
        <p:spPr bwMode="auto">
          <a:xfrm>
            <a:off x="1004888" y="3689350"/>
            <a:ext cx="661511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75" name="Text Box 71">
            <a:extLst>
              <a:ext uri="{FF2B5EF4-FFF2-40B4-BE49-F238E27FC236}">
                <a16:creationId xmlns:a16="http://schemas.microsoft.com/office/drawing/2014/main" id="{C6E60230-A452-A187-24D2-67DAA1E30673}"/>
              </a:ext>
            </a:extLst>
          </p:cNvPr>
          <p:cNvSpPr txBox="1">
            <a:spLocks noChangeArrowheads="1"/>
          </p:cNvSpPr>
          <p:nvPr/>
        </p:nvSpPr>
        <p:spPr bwMode="auto">
          <a:xfrm>
            <a:off x="1203325" y="3751263"/>
            <a:ext cx="64389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800">
                <a:solidFill>
                  <a:schemeClr val="bg2"/>
                </a:solidFill>
                <a:latin typeface="Kerala" pitchFamily="2" charset="0"/>
              </a:rPr>
              <a:t>ÉÝÏÈßÏÎJßæa ¥ÕØÞÈçJÞæ¿ </a:t>
            </a:r>
            <a:r>
              <a:rPr lang="en-US" altLang="en-US" sz="2800" u="sng">
                <a:solidFill>
                  <a:schemeClr val="bg2"/>
                </a:solidFill>
                <a:latin typeface="Kerala" pitchFamily="2" charset="0"/>
              </a:rPr>
              <a:t>ÏßdØÞçÏW</a:t>
            </a:r>
            <a:r>
              <a:rPr lang="en-US" altLang="en-US" sz="2800">
                <a:solidFill>
                  <a:schemeClr val="bg2"/>
                </a:solidFill>
                <a:latin typeface="Kerala" pitchFamily="2" charset="0"/>
              </a:rPr>
              <a:t> ºßÄùæMGá; </a:t>
            </a:r>
            <a:r>
              <a:rPr lang="en-US" altLang="en-US" sz="2800" u="sng">
                <a:solidFill>
                  <a:schemeClr val="bg2"/>
                </a:solidFill>
                <a:latin typeface="Kerala" pitchFamily="2" charset="0"/>
              </a:rPr>
              <a:t>æÏÙâÆÞ</a:t>
            </a:r>
            <a:r>
              <a:rPr lang="en-US" altLang="en-US" sz="2800">
                <a:solidFill>
                  <a:schemeClr val="bg2"/>
                </a:solidFill>
                <a:latin typeface="Kerala" pitchFamily="2" charset="0"/>
              </a:rPr>
              <a:t> Äßøßæµ ÕøáµÏá¢ æºÏíÄá</a:t>
            </a:r>
            <a:r>
              <a:rPr lang="en-US" altLang="en-US" sz="2800" b="1">
                <a:solidFill>
                  <a:schemeClr val="bg2"/>
                </a:solidFill>
              </a:rPr>
              <a:t>.  </a:t>
            </a:r>
          </a:p>
        </p:txBody>
      </p:sp>
      <p:sp>
        <p:nvSpPr>
          <p:cNvPr id="77876" name="Text Box 72">
            <a:extLst>
              <a:ext uri="{FF2B5EF4-FFF2-40B4-BE49-F238E27FC236}">
                <a16:creationId xmlns:a16="http://schemas.microsoft.com/office/drawing/2014/main" id="{AFA9C8E5-1CFD-CCBB-B59D-1C9EA5CC043F}"/>
              </a:ext>
            </a:extLst>
          </p:cNvPr>
          <p:cNvSpPr txBox="1">
            <a:spLocks noChangeArrowheads="1"/>
          </p:cNvSpPr>
          <p:nvPr/>
        </p:nvSpPr>
        <p:spPr bwMode="auto">
          <a:xfrm>
            <a:off x="1174750" y="3770313"/>
            <a:ext cx="64389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800">
                <a:solidFill>
                  <a:srgbClr val="FFEA18"/>
                </a:solidFill>
                <a:latin typeface="Kerala" pitchFamily="2" charset="0"/>
              </a:rPr>
              <a:t>ÉÝÏÈßÏÎJßæa ¥ÕØÞÈçJÞæ¿ </a:t>
            </a:r>
            <a:r>
              <a:rPr lang="en-US" altLang="en-US" sz="2800" u="sng">
                <a:solidFill>
                  <a:srgbClr val="FFEA18"/>
                </a:solidFill>
                <a:latin typeface="Kerala" pitchFamily="2" charset="0"/>
              </a:rPr>
              <a:t>ÏßdØÞçÏW</a:t>
            </a:r>
            <a:r>
              <a:rPr lang="en-US" altLang="en-US" sz="2800">
                <a:solidFill>
                  <a:srgbClr val="FFEA18"/>
                </a:solidFill>
                <a:latin typeface="Kerala" pitchFamily="2" charset="0"/>
              </a:rPr>
              <a:t> ºßÄùæMGá; </a:t>
            </a:r>
            <a:r>
              <a:rPr lang="en-US" altLang="en-US" sz="2800" u="sng">
                <a:solidFill>
                  <a:srgbClr val="FFEA18"/>
                </a:solidFill>
                <a:latin typeface="Kerala" pitchFamily="2" charset="0"/>
              </a:rPr>
              <a:t>æÏÙâÆÞ</a:t>
            </a:r>
            <a:r>
              <a:rPr lang="en-US" altLang="en-US" sz="2800">
                <a:solidFill>
                  <a:srgbClr val="FFEA18"/>
                </a:solidFill>
                <a:latin typeface="Kerala" pitchFamily="2" charset="0"/>
              </a:rPr>
              <a:t> Äßøßæµ ÕøáµÏá¢ æºÏíÄá</a:t>
            </a:r>
            <a:r>
              <a:rPr lang="en-US" altLang="en-US" sz="2800" b="1">
                <a:solidFill>
                  <a:srgbClr val="FFEA18"/>
                </a:solidFill>
              </a:rPr>
              <a:t>.  </a:t>
            </a:r>
          </a:p>
        </p:txBody>
      </p:sp>
      <p:sp>
        <p:nvSpPr>
          <p:cNvPr id="623689" name="Text Box 73">
            <a:extLst>
              <a:ext uri="{FF2B5EF4-FFF2-40B4-BE49-F238E27FC236}">
                <a16:creationId xmlns:a16="http://schemas.microsoft.com/office/drawing/2014/main" id="{D94E93B0-CDE4-0207-E5C8-0CB86DBE719D}"/>
              </a:ext>
            </a:extLst>
          </p:cNvPr>
          <p:cNvSpPr txBox="1">
            <a:spLocks noChangeArrowheads="1"/>
          </p:cNvSpPr>
          <p:nvPr/>
        </p:nvSpPr>
        <p:spPr bwMode="auto">
          <a:xfrm>
            <a:off x="2060575" y="5045075"/>
            <a:ext cx="4984750" cy="13112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b="1">
                <a:solidFill>
                  <a:srgbClr val="FFEA18"/>
                </a:solidFill>
              </a:rPr>
              <a:t> </a:t>
            </a:r>
            <a:r>
              <a:rPr lang="en-US" altLang="en-US" sz="3200" b="1">
                <a:solidFill>
                  <a:srgbClr val="5BF325"/>
                </a:solidFill>
                <a:latin typeface="Kerala" panose="020B0604020202020204" pitchFamily="2" charset="0"/>
              </a:rPr>
              <a:t>RµÞÜ ØOâVHÄÏßCWQ</a:t>
            </a:r>
          </a:p>
          <a:p>
            <a:pPr>
              <a:spcBef>
                <a:spcPct val="50000"/>
              </a:spcBef>
              <a:defRPr/>
            </a:pPr>
            <a:r>
              <a:rPr lang="en-US" altLang="en-US" sz="3200" b="1">
                <a:solidFill>
                  <a:srgbClr val="5BF325"/>
                </a:solidFill>
                <a:latin typeface="Kerala" panose="020B0604020202020204" pitchFamily="2" charset="0"/>
              </a:rPr>
              <a:t>ÎÖßÙÞ ÕÞ·íÆJ¢ æºÏîæMGá</a:t>
            </a:r>
            <a:r>
              <a:rPr lang="en-US" altLang="en-US" sz="2800">
                <a:solidFill>
                  <a:srgbClr val="FFEA18"/>
                </a:solidFill>
                <a:latin typeface="Kerala" panose="020B0604020202020204" pitchFamily="2" charset="0"/>
              </a:rPr>
              <a:t> </a:t>
            </a:r>
          </a:p>
        </p:txBody>
      </p:sp>
      <p:sp>
        <p:nvSpPr>
          <p:cNvPr id="623690" name="Oval 74">
            <a:extLst>
              <a:ext uri="{FF2B5EF4-FFF2-40B4-BE49-F238E27FC236}">
                <a16:creationId xmlns:a16="http://schemas.microsoft.com/office/drawing/2014/main" id="{ED31A73F-5EDA-E5A3-C485-54FA64BB5EC1}"/>
              </a:ext>
            </a:extLst>
          </p:cNvPr>
          <p:cNvSpPr>
            <a:spLocks noChangeArrowheads="1"/>
          </p:cNvSpPr>
          <p:nvPr/>
        </p:nvSpPr>
        <p:spPr bwMode="auto">
          <a:xfrm>
            <a:off x="1123950" y="4316413"/>
            <a:ext cx="1781175" cy="5302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3691" name="Oval 75">
            <a:extLst>
              <a:ext uri="{FF2B5EF4-FFF2-40B4-BE49-F238E27FC236}">
                <a16:creationId xmlns:a16="http://schemas.microsoft.com/office/drawing/2014/main" id="{E996FCB3-80BA-82B1-1074-2340D24F42AD}"/>
              </a:ext>
            </a:extLst>
          </p:cNvPr>
          <p:cNvSpPr>
            <a:spLocks noChangeArrowheads="1"/>
          </p:cNvSpPr>
          <p:nvPr/>
        </p:nvSpPr>
        <p:spPr bwMode="auto">
          <a:xfrm>
            <a:off x="4514850" y="4292600"/>
            <a:ext cx="1516063" cy="5302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7880" name="Freeform 76">
            <a:extLst>
              <a:ext uri="{FF2B5EF4-FFF2-40B4-BE49-F238E27FC236}">
                <a16:creationId xmlns:a16="http://schemas.microsoft.com/office/drawing/2014/main" id="{BAE3AD72-B738-F057-A7DF-8A1323DD5FE2}"/>
              </a:ext>
            </a:extLst>
          </p:cNvPr>
          <p:cNvSpPr>
            <a:spLocks/>
          </p:cNvSpPr>
          <p:nvPr/>
        </p:nvSpPr>
        <p:spPr bwMode="auto">
          <a:xfrm>
            <a:off x="3562350" y="1695450"/>
            <a:ext cx="4097338" cy="2916238"/>
          </a:xfrm>
          <a:custGeom>
            <a:avLst/>
            <a:gdLst>
              <a:gd name="T0" fmla="*/ 2147483646 w 2581"/>
              <a:gd name="T1" fmla="*/ 2147483646 h 1837"/>
              <a:gd name="T2" fmla="*/ 2147483646 w 2581"/>
              <a:gd name="T3" fmla="*/ 2147483646 h 1837"/>
              <a:gd name="T4" fmla="*/ 2147483646 w 2581"/>
              <a:gd name="T5" fmla="*/ 2147483646 h 1837"/>
              <a:gd name="T6" fmla="*/ 2147483646 w 2581"/>
              <a:gd name="T7" fmla="*/ 2147483646 h 1837"/>
              <a:gd name="T8" fmla="*/ 2147483646 w 2581"/>
              <a:gd name="T9" fmla="*/ 2147483646 h 1837"/>
              <a:gd name="T10" fmla="*/ 2147483646 w 2581"/>
              <a:gd name="T11" fmla="*/ 2147483646 h 1837"/>
              <a:gd name="T12" fmla="*/ 2147483646 w 2581"/>
              <a:gd name="T13" fmla="*/ 2147483646 h 1837"/>
              <a:gd name="T14" fmla="*/ 2147483646 w 2581"/>
              <a:gd name="T15" fmla="*/ 2147483646 h 1837"/>
              <a:gd name="T16" fmla="*/ 2147483646 w 2581"/>
              <a:gd name="T17" fmla="*/ 2147483646 h 1837"/>
              <a:gd name="T18" fmla="*/ 2147483646 w 2581"/>
              <a:gd name="T19" fmla="*/ 2147483646 h 1837"/>
              <a:gd name="T20" fmla="*/ 2147483646 w 2581"/>
              <a:gd name="T21" fmla="*/ 2147483646 h 1837"/>
              <a:gd name="T22" fmla="*/ 2147483646 w 2581"/>
              <a:gd name="T23" fmla="*/ 2147483646 h 1837"/>
              <a:gd name="T24" fmla="*/ 2147483646 w 2581"/>
              <a:gd name="T25" fmla="*/ 2147483646 h 1837"/>
              <a:gd name="T26" fmla="*/ 2147483646 w 2581"/>
              <a:gd name="T27" fmla="*/ 2147483646 h 1837"/>
              <a:gd name="T28" fmla="*/ 2147483646 w 2581"/>
              <a:gd name="T29" fmla="*/ 2147483646 h 1837"/>
              <a:gd name="T30" fmla="*/ 2147483646 w 2581"/>
              <a:gd name="T31" fmla="*/ 2147483646 h 1837"/>
              <a:gd name="T32" fmla="*/ 2147483646 w 2581"/>
              <a:gd name="T33" fmla="*/ 2147483646 h 1837"/>
              <a:gd name="T34" fmla="*/ 2147483646 w 2581"/>
              <a:gd name="T35" fmla="*/ 2147483646 h 1837"/>
              <a:gd name="T36" fmla="*/ 2147483646 w 2581"/>
              <a:gd name="T37" fmla="*/ 2147483646 h 1837"/>
              <a:gd name="T38" fmla="*/ 2147483646 w 2581"/>
              <a:gd name="T39" fmla="*/ 2147483646 h 1837"/>
              <a:gd name="T40" fmla="*/ 2147483646 w 2581"/>
              <a:gd name="T41" fmla="*/ 2147483646 h 1837"/>
              <a:gd name="T42" fmla="*/ 2147483646 w 2581"/>
              <a:gd name="T43" fmla="*/ 2147483646 h 1837"/>
              <a:gd name="T44" fmla="*/ 2147483646 w 2581"/>
              <a:gd name="T45" fmla="*/ 2147483646 h 1837"/>
              <a:gd name="T46" fmla="*/ 2147483646 w 2581"/>
              <a:gd name="T47" fmla="*/ 2147483646 h 1837"/>
              <a:gd name="T48" fmla="*/ 2147483646 w 2581"/>
              <a:gd name="T49" fmla="*/ 2147483646 h 1837"/>
              <a:gd name="T50" fmla="*/ 2147483646 w 2581"/>
              <a:gd name="T51" fmla="*/ 2147483646 h 1837"/>
              <a:gd name="T52" fmla="*/ 2147483646 w 2581"/>
              <a:gd name="T53" fmla="*/ 2147483646 h 1837"/>
              <a:gd name="T54" fmla="*/ 2147483646 w 2581"/>
              <a:gd name="T55" fmla="*/ 2144654130 h 1837"/>
              <a:gd name="T56" fmla="*/ 2147483646 w 2581"/>
              <a:gd name="T57" fmla="*/ 2053928490 h 1837"/>
              <a:gd name="T58" fmla="*/ 2147483646 w 2581"/>
              <a:gd name="T59" fmla="*/ 1930440018 h 1837"/>
              <a:gd name="T60" fmla="*/ 2147483646 w 2581"/>
              <a:gd name="T61" fmla="*/ 1839714378 h 1837"/>
              <a:gd name="T62" fmla="*/ 2147483646 w 2581"/>
              <a:gd name="T63" fmla="*/ 1716227494 h 1837"/>
              <a:gd name="T64" fmla="*/ 2147483646 w 2581"/>
              <a:gd name="T65" fmla="*/ 1622980903 h 1837"/>
              <a:gd name="T66" fmla="*/ 2147483646 w 2581"/>
              <a:gd name="T67" fmla="*/ 1502013383 h 1837"/>
              <a:gd name="T68" fmla="*/ 2147483646 w 2581"/>
              <a:gd name="T69" fmla="*/ 1408768379 h 1837"/>
              <a:gd name="T70" fmla="*/ 2147483646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77">
            <a:extLst>
              <a:ext uri="{FF2B5EF4-FFF2-40B4-BE49-F238E27FC236}">
                <a16:creationId xmlns:a16="http://schemas.microsoft.com/office/drawing/2014/main" id="{793ACA0C-E6EF-9DEC-8CF9-62CD8B82A775}"/>
              </a:ext>
            </a:extLst>
          </p:cNvPr>
          <p:cNvGrpSpPr>
            <a:grpSpLocks/>
          </p:cNvGrpSpPr>
          <p:nvPr/>
        </p:nvGrpSpPr>
        <p:grpSpPr bwMode="auto">
          <a:xfrm>
            <a:off x="635000" y="1816100"/>
            <a:ext cx="5118100" cy="1460500"/>
            <a:chOff x="400" y="1144"/>
            <a:chExt cx="3224" cy="920"/>
          </a:xfrm>
        </p:grpSpPr>
        <p:sp>
          <p:nvSpPr>
            <p:cNvPr id="623694" name="Freeform 78">
              <a:extLst>
                <a:ext uri="{FF2B5EF4-FFF2-40B4-BE49-F238E27FC236}">
                  <a16:creationId xmlns:a16="http://schemas.microsoft.com/office/drawing/2014/main" id="{2EA7E7BB-18FA-4BA9-3255-FC7DDB845010}"/>
                </a:ext>
              </a:extLst>
            </p:cNvPr>
            <p:cNvSpPr>
              <a:spLocks/>
            </p:cNvSpPr>
            <p:nvPr/>
          </p:nvSpPr>
          <p:spPr bwMode="auto">
            <a:xfrm>
              <a:off x="1832" y="1144"/>
              <a:ext cx="1792" cy="92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3695" name="Text Box 79">
              <a:extLst>
                <a:ext uri="{FF2B5EF4-FFF2-40B4-BE49-F238E27FC236}">
                  <a16:creationId xmlns:a16="http://schemas.microsoft.com/office/drawing/2014/main" id="{9C896D04-E041-47E0-6366-90CD570C6EA0}"/>
                </a:ext>
              </a:extLst>
            </p:cNvPr>
            <p:cNvSpPr txBox="1">
              <a:spLocks noChangeArrowheads="1"/>
            </p:cNvSpPr>
            <p:nvPr/>
          </p:nvSpPr>
          <p:spPr bwMode="auto">
            <a:xfrm>
              <a:off x="400" y="1520"/>
              <a:ext cx="1744" cy="51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b="1">
                  <a:solidFill>
                    <a:srgbClr val="FFFF00"/>
                  </a:solidFill>
                  <a:latin typeface="Kerala" panose="020B0604020202020204" pitchFamily="2" charset="0"/>
                </a:rPr>
                <a:t>æÏÙâÆÞ</a:t>
              </a:r>
            </a:p>
          </p:txBody>
        </p:sp>
      </p:grpSp>
      <p:grpSp>
        <p:nvGrpSpPr>
          <p:cNvPr id="3" name="Group 80">
            <a:extLst>
              <a:ext uri="{FF2B5EF4-FFF2-40B4-BE49-F238E27FC236}">
                <a16:creationId xmlns:a16="http://schemas.microsoft.com/office/drawing/2014/main" id="{094CE35A-7CB9-59BF-1F3E-AB3B88046E18}"/>
              </a:ext>
            </a:extLst>
          </p:cNvPr>
          <p:cNvGrpSpPr>
            <a:grpSpLocks/>
          </p:cNvGrpSpPr>
          <p:nvPr/>
        </p:nvGrpSpPr>
        <p:grpSpPr bwMode="auto">
          <a:xfrm>
            <a:off x="3098800" y="863600"/>
            <a:ext cx="5200650" cy="2211388"/>
            <a:chOff x="1952" y="544"/>
            <a:chExt cx="3276" cy="1393"/>
          </a:xfrm>
        </p:grpSpPr>
        <p:sp>
          <p:nvSpPr>
            <p:cNvPr id="623697" name="Freeform 81">
              <a:extLst>
                <a:ext uri="{FF2B5EF4-FFF2-40B4-BE49-F238E27FC236}">
                  <a16:creationId xmlns:a16="http://schemas.microsoft.com/office/drawing/2014/main" id="{C245693A-7633-C0F9-8DA4-F8CBD1EF4CB5}"/>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33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3698" name="Freeform 82">
              <a:extLst>
                <a:ext uri="{FF2B5EF4-FFF2-40B4-BE49-F238E27FC236}">
                  <a16:creationId xmlns:a16="http://schemas.microsoft.com/office/drawing/2014/main" id="{07D5C4CD-1D79-9A23-CCFC-D8D9B03E2770}"/>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3699" name="Freeform 83">
              <a:extLst>
                <a:ext uri="{FF2B5EF4-FFF2-40B4-BE49-F238E27FC236}">
                  <a16:creationId xmlns:a16="http://schemas.microsoft.com/office/drawing/2014/main" id="{05C40CEE-0EA3-6E90-1854-070180665069}"/>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3700" name="Freeform 84">
              <a:extLst>
                <a:ext uri="{FF2B5EF4-FFF2-40B4-BE49-F238E27FC236}">
                  <a16:creationId xmlns:a16="http://schemas.microsoft.com/office/drawing/2014/main" id="{6ABB083D-901B-38E0-56C2-FED209EEE4AA}"/>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3701" name="Freeform 85">
              <a:extLst>
                <a:ext uri="{FF2B5EF4-FFF2-40B4-BE49-F238E27FC236}">
                  <a16:creationId xmlns:a16="http://schemas.microsoft.com/office/drawing/2014/main" id="{F084FCA1-BA6D-64CB-7E7E-30A0A0092088}"/>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3702" name="Freeform 86">
              <a:extLst>
                <a:ext uri="{FF2B5EF4-FFF2-40B4-BE49-F238E27FC236}">
                  <a16:creationId xmlns:a16="http://schemas.microsoft.com/office/drawing/2014/main" id="{EF7D12A0-B5EF-F40A-2E6E-F4BA4BCE8528}"/>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3703" name="Freeform 87">
              <a:extLst>
                <a:ext uri="{FF2B5EF4-FFF2-40B4-BE49-F238E27FC236}">
                  <a16:creationId xmlns:a16="http://schemas.microsoft.com/office/drawing/2014/main" id="{32870B52-AC85-01D8-98F3-CCEA256D3FDB}"/>
                </a:ext>
              </a:extLst>
            </p:cNvPr>
            <p:cNvSpPr>
              <a:spLocks/>
            </p:cNvSpPr>
            <p:nvPr/>
          </p:nvSpPr>
          <p:spPr bwMode="auto">
            <a:xfrm>
              <a:off x="1952" y="1093"/>
              <a:ext cx="2433" cy="844"/>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23704" name="Text Box 88">
              <a:extLst>
                <a:ext uri="{FF2B5EF4-FFF2-40B4-BE49-F238E27FC236}">
                  <a16:creationId xmlns:a16="http://schemas.microsoft.com/office/drawing/2014/main" id="{E9E9BF86-E6F5-60C4-1884-6BF08050A553}"/>
                </a:ext>
              </a:extLst>
            </p:cNvPr>
            <p:cNvSpPr txBox="1">
              <a:spLocks noChangeArrowheads="1"/>
            </p:cNvSpPr>
            <p:nvPr/>
          </p:nvSpPr>
          <p:spPr bwMode="auto">
            <a:xfrm>
              <a:off x="2896" y="544"/>
              <a:ext cx="1744" cy="48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400">
                  <a:solidFill>
                    <a:srgbClr val="FFFF00"/>
                  </a:solidFill>
                  <a:latin typeface="Kerala" panose="020B0604020202020204" pitchFamily="2" charset="0"/>
                </a:rPr>
                <a:t>ÏßdØÞçÏW</a:t>
              </a:r>
            </a:p>
          </p:txBody>
        </p:sp>
      </p:grpSp>
      <p:grpSp>
        <p:nvGrpSpPr>
          <p:cNvPr id="77883" name="Group 89">
            <a:extLst>
              <a:ext uri="{FF2B5EF4-FFF2-40B4-BE49-F238E27FC236}">
                <a16:creationId xmlns:a16="http://schemas.microsoft.com/office/drawing/2014/main" id="{EACCE384-488C-F2E7-9FF6-E9977BDECB3C}"/>
              </a:ext>
            </a:extLst>
          </p:cNvPr>
          <p:cNvGrpSpPr>
            <a:grpSpLocks/>
          </p:cNvGrpSpPr>
          <p:nvPr/>
        </p:nvGrpSpPr>
        <p:grpSpPr bwMode="auto">
          <a:xfrm>
            <a:off x="7943850" y="3435350"/>
            <a:ext cx="1287463" cy="1098550"/>
            <a:chOff x="3544" y="2589"/>
            <a:chExt cx="811" cy="692"/>
          </a:xfrm>
        </p:grpSpPr>
        <p:sp>
          <p:nvSpPr>
            <p:cNvPr id="77887" name="Freeform 90">
              <a:extLst>
                <a:ext uri="{FF2B5EF4-FFF2-40B4-BE49-F238E27FC236}">
                  <a16:creationId xmlns:a16="http://schemas.microsoft.com/office/drawing/2014/main" id="{90042F0F-C68F-AC43-C307-2C81BBBC6D40}"/>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888" name="Freeform 91">
              <a:extLst>
                <a:ext uri="{FF2B5EF4-FFF2-40B4-BE49-F238E27FC236}">
                  <a16:creationId xmlns:a16="http://schemas.microsoft.com/office/drawing/2014/main" id="{E13EFA25-13BC-2F62-C0BA-3823CB469AD5}"/>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889" name="AutoShape 92">
              <a:extLst>
                <a:ext uri="{FF2B5EF4-FFF2-40B4-BE49-F238E27FC236}">
                  <a16:creationId xmlns:a16="http://schemas.microsoft.com/office/drawing/2014/main" id="{7CF2133E-5C92-F768-17A7-B4808870EAAA}"/>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90" name="Rectangle 93">
              <a:extLst>
                <a:ext uri="{FF2B5EF4-FFF2-40B4-BE49-F238E27FC236}">
                  <a16:creationId xmlns:a16="http://schemas.microsoft.com/office/drawing/2014/main" id="{A5090098-0424-3F10-B9DC-72A09F9B2281}"/>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91" name="Line 94">
              <a:extLst>
                <a:ext uri="{FF2B5EF4-FFF2-40B4-BE49-F238E27FC236}">
                  <a16:creationId xmlns:a16="http://schemas.microsoft.com/office/drawing/2014/main" id="{92C7565B-75D9-2FEA-7FE7-B1E026BED916}"/>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92" name="Line 95">
              <a:extLst>
                <a:ext uri="{FF2B5EF4-FFF2-40B4-BE49-F238E27FC236}">
                  <a16:creationId xmlns:a16="http://schemas.microsoft.com/office/drawing/2014/main" id="{77A305E0-751C-E719-774F-52586986FE72}"/>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93" name="Rectangle 96">
              <a:extLst>
                <a:ext uri="{FF2B5EF4-FFF2-40B4-BE49-F238E27FC236}">
                  <a16:creationId xmlns:a16="http://schemas.microsoft.com/office/drawing/2014/main" id="{0F6D3A01-87CA-E3C1-CDF9-6C38D2EB6E38}"/>
                </a:ext>
              </a:extLst>
            </p:cNvPr>
            <p:cNvSpPr>
              <a:spLocks noChangeArrowheads="1"/>
            </p:cNvSpPr>
            <p:nvPr/>
          </p:nvSpPr>
          <p:spPr bwMode="auto">
            <a:xfrm>
              <a:off x="3544" y="2589"/>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dÉÕÞØµÞÜ¢</a:t>
              </a:r>
              <a:endParaRPr lang="en-US" altLang="en-US" sz="900" b="1">
                <a:solidFill>
                  <a:srgbClr val="000000"/>
                </a:solidFill>
                <a:latin typeface="Chicago" charset="0"/>
              </a:endParaRPr>
            </a:p>
          </p:txBody>
        </p:sp>
        <p:sp>
          <p:nvSpPr>
            <p:cNvPr id="77894" name="Line 97">
              <a:extLst>
                <a:ext uri="{FF2B5EF4-FFF2-40B4-BE49-F238E27FC236}">
                  <a16:creationId xmlns:a16="http://schemas.microsoft.com/office/drawing/2014/main" id="{8142E3E5-CCF7-BC0F-6A61-AEBB0334D333}"/>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95" name="Line 98">
              <a:extLst>
                <a:ext uri="{FF2B5EF4-FFF2-40B4-BE49-F238E27FC236}">
                  <a16:creationId xmlns:a16="http://schemas.microsoft.com/office/drawing/2014/main" id="{632D5BB2-0D09-00AD-8186-17032A5A324A}"/>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96" name="Rectangle 99">
              <a:extLst>
                <a:ext uri="{FF2B5EF4-FFF2-40B4-BE49-F238E27FC236}">
                  <a16:creationId xmlns:a16="http://schemas.microsoft.com/office/drawing/2014/main" id="{156B3210-5C51-0738-96F9-15D5338587B7}"/>
                </a:ext>
              </a:extLst>
            </p:cNvPr>
            <p:cNvSpPr>
              <a:spLocks noChangeArrowheads="1"/>
            </p:cNvSpPr>
            <p:nvPr/>
          </p:nvSpPr>
          <p:spPr bwMode="auto">
            <a:xfrm>
              <a:off x="3665" y="2752"/>
              <a:ext cx="5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70 </a:t>
              </a:r>
              <a:r>
                <a:rPr lang="en-US" altLang="en-US" sz="1000">
                  <a:solidFill>
                    <a:srgbClr val="000000"/>
                  </a:solidFill>
                  <a:latin typeface="Kerala" pitchFamily="2" charset="0"/>
                </a:rPr>
                <a:t>ÕV×BZ</a:t>
              </a:r>
            </a:p>
          </p:txBody>
        </p:sp>
        <p:sp>
          <p:nvSpPr>
            <p:cNvPr id="77897" name="Rectangle 100">
              <a:extLst>
                <a:ext uri="{FF2B5EF4-FFF2-40B4-BE49-F238E27FC236}">
                  <a16:creationId xmlns:a16="http://schemas.microsoft.com/office/drawing/2014/main" id="{6A32707D-28CF-4027-43CB-CA624FEA04B7}"/>
                </a:ext>
              </a:extLst>
            </p:cNvPr>
            <p:cNvSpPr>
              <a:spLocks noChangeArrowheads="1"/>
            </p:cNvSpPr>
            <p:nvPr/>
          </p:nvSpPr>
          <p:spPr bwMode="auto">
            <a:xfrm>
              <a:off x="3695" y="2864"/>
              <a:ext cx="66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 </a:t>
              </a:r>
              <a:r>
                <a:rPr lang="en-US" altLang="en-US" sz="1000">
                  <a:solidFill>
                    <a:srgbClr val="000000"/>
                  </a:solidFill>
                  <a:latin typeface="Kerala" pitchFamily="2" charset="0"/>
                </a:rPr>
                <a:t>Î¿A ÏÞdÄµZ</a:t>
              </a:r>
            </a:p>
          </p:txBody>
        </p:sp>
        <p:sp>
          <p:nvSpPr>
            <p:cNvPr id="77898" name="Rectangle 101">
              <a:extLst>
                <a:ext uri="{FF2B5EF4-FFF2-40B4-BE49-F238E27FC236}">
                  <a16:creationId xmlns:a16="http://schemas.microsoft.com/office/drawing/2014/main" id="{9321850E-788C-072C-9B80-AA61F74BBD44}"/>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Z - E - N</a:t>
              </a:r>
            </a:p>
          </p:txBody>
        </p:sp>
        <p:sp>
          <p:nvSpPr>
            <p:cNvPr id="77899" name="Rectangle 102">
              <a:extLst>
                <a:ext uri="{FF2B5EF4-FFF2-40B4-BE49-F238E27FC236}">
                  <a16:creationId xmlns:a16="http://schemas.microsoft.com/office/drawing/2014/main" id="{542B5518-C016-50DC-8EBA-D4995F47ACC7}"/>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900" name="Rectangle 103">
              <a:extLst>
                <a:ext uri="{FF2B5EF4-FFF2-40B4-BE49-F238E27FC236}">
                  <a16:creationId xmlns:a16="http://schemas.microsoft.com/office/drawing/2014/main" id="{9954EB70-C3BA-35BB-4533-EAF5E8FD51A3}"/>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901" name="Rectangle 104">
              <a:extLst>
                <a:ext uri="{FF2B5EF4-FFF2-40B4-BE49-F238E27FC236}">
                  <a16:creationId xmlns:a16="http://schemas.microsoft.com/office/drawing/2014/main" id="{34C9F941-B3B8-2556-E7A1-231A75443EAD}"/>
                </a:ext>
              </a:extLst>
            </p:cNvPr>
            <p:cNvSpPr>
              <a:spLocks noChangeArrowheads="1"/>
            </p:cNvSpPr>
            <p:nvPr/>
          </p:nvSpPr>
          <p:spPr bwMode="auto">
            <a:xfrm>
              <a:off x="3566" y="3007"/>
              <a:ext cx="73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b="1">
                  <a:solidFill>
                    <a:srgbClr val="000000"/>
                  </a:solidFill>
                  <a:latin typeface="Helvetica" pitchFamily="2" charset="0"/>
                </a:rPr>
                <a:t>100 </a:t>
              </a:r>
              <a:r>
                <a:rPr lang="en-US" altLang="en-US" sz="700">
                  <a:solidFill>
                    <a:srgbClr val="000000"/>
                  </a:solidFill>
                  <a:latin typeface="Kerala" pitchFamily="2" charset="0"/>
                </a:rPr>
                <a:t>ÕV×BZ</a:t>
              </a:r>
              <a:r>
                <a:rPr lang="en-US" altLang="en-US" sz="700" b="1">
                  <a:solidFill>
                    <a:srgbClr val="000000"/>
                  </a:solidFill>
                  <a:latin typeface="Helvetica" pitchFamily="2" charset="0"/>
                </a:rPr>
                <a:t>/ 50,000</a:t>
              </a:r>
            </a:p>
          </p:txBody>
        </p:sp>
      </p:grpSp>
      <p:sp>
        <p:nvSpPr>
          <p:cNvPr id="623726" name="Text Box 110">
            <a:extLst>
              <a:ext uri="{FF2B5EF4-FFF2-40B4-BE49-F238E27FC236}">
                <a16:creationId xmlns:a16="http://schemas.microsoft.com/office/drawing/2014/main" id="{700079E5-1F1B-7D61-6E2E-1C04E04EDD57}"/>
              </a:ext>
            </a:extLst>
          </p:cNvPr>
          <p:cNvSpPr txBox="1">
            <a:spLocks noChangeArrowheads="1"/>
          </p:cNvSpPr>
          <p:nvPr/>
        </p:nvSpPr>
        <p:spPr bwMode="auto">
          <a:xfrm>
            <a:off x="2055813" y="5045075"/>
            <a:ext cx="4984750" cy="13112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b="1">
                <a:solidFill>
                  <a:srgbClr val="FFEA18"/>
                </a:solidFill>
              </a:rPr>
              <a:t> </a:t>
            </a:r>
            <a:r>
              <a:rPr lang="en-US" altLang="en-US" sz="3200" b="1">
                <a:solidFill>
                  <a:srgbClr val="5BF325"/>
                </a:solidFill>
                <a:latin typeface="Kerala" panose="020B0604020202020204" pitchFamily="2" charset="0"/>
              </a:rPr>
              <a:t>RµÞÜ ØOâVHÄÏßCWQ</a:t>
            </a:r>
          </a:p>
          <a:p>
            <a:pPr>
              <a:spcBef>
                <a:spcPct val="50000"/>
              </a:spcBef>
              <a:defRPr/>
            </a:pPr>
            <a:r>
              <a:rPr lang="en-US" altLang="en-US" sz="3200" b="1">
                <a:solidFill>
                  <a:srgbClr val="5BF325"/>
                </a:solidFill>
                <a:latin typeface="Kerala" panose="020B0604020202020204" pitchFamily="2" charset="0"/>
              </a:rPr>
              <a:t>ÎÖßÙÞ ÕÞ·íÆJ¢ æºÏîæMGá</a:t>
            </a:r>
            <a:r>
              <a:rPr lang="en-US" altLang="en-US" sz="2800">
                <a:solidFill>
                  <a:srgbClr val="FFEA18"/>
                </a:solidFill>
                <a:latin typeface="Kerala" panose="020B0604020202020204" pitchFamily="2" charset="0"/>
              </a:rPr>
              <a:t> </a:t>
            </a:r>
          </a:p>
        </p:txBody>
      </p:sp>
      <p:sp>
        <p:nvSpPr>
          <p:cNvPr id="623727" name="Text Box 111">
            <a:extLst>
              <a:ext uri="{FF2B5EF4-FFF2-40B4-BE49-F238E27FC236}">
                <a16:creationId xmlns:a16="http://schemas.microsoft.com/office/drawing/2014/main" id="{E6DF4210-F21B-B4DF-B0A0-0FDFC5B8DA3F}"/>
              </a:ext>
            </a:extLst>
          </p:cNvPr>
          <p:cNvSpPr txBox="1">
            <a:spLocks noChangeArrowheads="1"/>
          </p:cNvSpPr>
          <p:nvPr/>
        </p:nvSpPr>
        <p:spPr bwMode="auto">
          <a:xfrm>
            <a:off x="2055813" y="5045075"/>
            <a:ext cx="4984750" cy="13112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b="1">
                <a:solidFill>
                  <a:srgbClr val="FFEA18"/>
                </a:solidFill>
              </a:rPr>
              <a:t> </a:t>
            </a:r>
            <a:r>
              <a:rPr lang="en-US" altLang="en-US" sz="3200" b="1">
                <a:solidFill>
                  <a:srgbClr val="5BF325"/>
                </a:solidFill>
                <a:latin typeface="Kerala" panose="020B0604020202020204" pitchFamily="2" charset="0"/>
              </a:rPr>
              <a:t>RµÞÜ ØOâVHÄÏßCWQ</a:t>
            </a:r>
          </a:p>
          <a:p>
            <a:pPr>
              <a:spcBef>
                <a:spcPct val="50000"/>
              </a:spcBef>
              <a:defRPr/>
            </a:pPr>
            <a:r>
              <a:rPr lang="en-US" altLang="en-US" sz="3200" b="1">
                <a:solidFill>
                  <a:srgbClr val="5BF325"/>
                </a:solidFill>
                <a:latin typeface="Kerala" panose="020B0604020202020204" pitchFamily="2" charset="0"/>
              </a:rPr>
              <a:t>ÎÖßÙÞ ÕÞ·íÆJ¢ æºÏîæMGá</a:t>
            </a:r>
            <a:r>
              <a:rPr lang="en-US" altLang="en-US" sz="2800">
                <a:solidFill>
                  <a:srgbClr val="FFEA18"/>
                </a:solidFill>
                <a:latin typeface="Kerala" panose="020B0604020202020204" pitchFamily="2" charset="0"/>
              </a:rPr>
              <a:t> </a:t>
            </a:r>
          </a:p>
        </p:txBody>
      </p:sp>
      <p:sp>
        <p:nvSpPr>
          <p:cNvPr id="623728" name="Text Box 112">
            <a:extLst>
              <a:ext uri="{FF2B5EF4-FFF2-40B4-BE49-F238E27FC236}">
                <a16:creationId xmlns:a16="http://schemas.microsoft.com/office/drawing/2014/main" id="{6E5B6539-51FA-528C-94E0-49F81F6AA195}"/>
              </a:ext>
            </a:extLst>
          </p:cNvPr>
          <p:cNvSpPr txBox="1">
            <a:spLocks noChangeArrowheads="1"/>
          </p:cNvSpPr>
          <p:nvPr/>
        </p:nvSpPr>
        <p:spPr bwMode="auto">
          <a:xfrm>
            <a:off x="2055813" y="5045075"/>
            <a:ext cx="4984750" cy="13112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b="1">
                <a:solidFill>
                  <a:srgbClr val="FFEA18"/>
                </a:solidFill>
              </a:rPr>
              <a:t> </a:t>
            </a:r>
            <a:r>
              <a:rPr lang="en-US" altLang="en-US" sz="3200" b="1">
                <a:solidFill>
                  <a:srgbClr val="5BF325"/>
                </a:solidFill>
                <a:latin typeface="Kerala" panose="020B0604020202020204" pitchFamily="2" charset="0"/>
              </a:rPr>
              <a:t>RµÞÜ ØOâVHÄÏßCWQ</a:t>
            </a:r>
          </a:p>
          <a:p>
            <a:pPr>
              <a:spcBef>
                <a:spcPct val="50000"/>
              </a:spcBef>
              <a:defRPr/>
            </a:pPr>
            <a:r>
              <a:rPr lang="en-US" altLang="en-US" sz="3200" b="1">
                <a:solidFill>
                  <a:srgbClr val="5BF325"/>
                </a:solidFill>
                <a:latin typeface="Kerala" panose="020B0604020202020204" pitchFamily="2" charset="0"/>
              </a:rPr>
              <a:t>ÎÖßÙÞ ÕÞ·íÆJ¢ æºÏîæMGá</a:t>
            </a:r>
            <a:r>
              <a:rPr lang="en-US" altLang="en-US" sz="2800">
                <a:solidFill>
                  <a:srgbClr val="FFEA18"/>
                </a:solidFill>
                <a:latin typeface="Kerala" panose="020B0604020202020204" pitchFamily="2" charset="0"/>
              </a:rPr>
              <a:t> </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623690"/>
                                        </p:tgtEl>
                                        <p:attrNameLst>
                                          <p:attrName>style.visibility</p:attrName>
                                        </p:attrNameLst>
                                      </p:cBhvr>
                                      <p:to>
                                        <p:strVal val="visible"/>
                                      </p:to>
                                    </p:set>
                                    <p:anim calcmode="lin" valueType="num">
                                      <p:cBhvr>
                                        <p:cTn id="11" dur="500" fill="hold"/>
                                        <p:tgtEl>
                                          <p:spTgt spid="623690"/>
                                        </p:tgtEl>
                                        <p:attrNameLst>
                                          <p:attrName>ppt_w</p:attrName>
                                        </p:attrNameLst>
                                      </p:cBhvr>
                                      <p:tavLst>
                                        <p:tav tm="0">
                                          <p:val>
                                            <p:strVal val="2/3*#ppt_w"/>
                                          </p:val>
                                        </p:tav>
                                        <p:tav tm="100000">
                                          <p:val>
                                            <p:strVal val="#ppt_w"/>
                                          </p:val>
                                        </p:tav>
                                      </p:tavLst>
                                    </p:anim>
                                    <p:anim calcmode="lin" valueType="num">
                                      <p:cBhvr>
                                        <p:cTn id="12" dur="500" fill="hold"/>
                                        <p:tgtEl>
                                          <p:spTgt spid="623690"/>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623691"/>
                                        </p:tgtEl>
                                        <p:attrNameLst>
                                          <p:attrName>style.visibility</p:attrName>
                                        </p:attrNameLst>
                                      </p:cBhvr>
                                      <p:to>
                                        <p:strVal val="visible"/>
                                      </p:to>
                                    </p:set>
                                    <p:anim calcmode="lin" valueType="num">
                                      <p:cBhvr>
                                        <p:cTn id="21" dur="500" fill="hold"/>
                                        <p:tgtEl>
                                          <p:spTgt spid="623691"/>
                                        </p:tgtEl>
                                        <p:attrNameLst>
                                          <p:attrName>ppt_w</p:attrName>
                                        </p:attrNameLst>
                                      </p:cBhvr>
                                      <p:tavLst>
                                        <p:tav tm="0">
                                          <p:val>
                                            <p:strVal val="2/3*#ppt_w"/>
                                          </p:val>
                                        </p:tav>
                                        <p:tav tm="100000">
                                          <p:val>
                                            <p:strVal val="#ppt_w"/>
                                          </p:val>
                                        </p:tav>
                                      </p:tavLst>
                                    </p:anim>
                                    <p:anim calcmode="lin" valueType="num">
                                      <p:cBhvr>
                                        <p:cTn id="22" dur="500" fill="hold"/>
                                        <p:tgtEl>
                                          <p:spTgt spid="623691"/>
                                        </p:tgtEl>
                                        <p:attrNameLst>
                                          <p:attrName>ppt_h</p:attrName>
                                        </p:attrNameLst>
                                      </p:cBhvr>
                                      <p:tavLst>
                                        <p:tav tm="0">
                                          <p:val>
                                            <p:strVal val="2/3*#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623689"/>
                                        </p:tgtEl>
                                        <p:attrNameLst>
                                          <p:attrName>style.visibility</p:attrName>
                                        </p:attrNameLst>
                                      </p:cBhvr>
                                      <p:to>
                                        <p:strVal val="visible"/>
                                      </p:to>
                                    </p:set>
                                    <p:anim calcmode="lin" valueType="num">
                                      <p:cBhvr>
                                        <p:cTn id="27" dur="500" fill="hold"/>
                                        <p:tgtEl>
                                          <p:spTgt spid="623689"/>
                                        </p:tgtEl>
                                        <p:attrNameLst>
                                          <p:attrName>ppt_w</p:attrName>
                                        </p:attrNameLst>
                                      </p:cBhvr>
                                      <p:tavLst>
                                        <p:tav tm="0">
                                          <p:val>
                                            <p:strVal val="2/3*#ppt_w"/>
                                          </p:val>
                                        </p:tav>
                                        <p:tav tm="100000">
                                          <p:val>
                                            <p:strVal val="#ppt_w"/>
                                          </p:val>
                                        </p:tav>
                                      </p:tavLst>
                                    </p:anim>
                                    <p:anim calcmode="lin" valueType="num">
                                      <p:cBhvr>
                                        <p:cTn id="28" dur="500" fill="hold"/>
                                        <p:tgtEl>
                                          <p:spTgt spid="623689"/>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623726"/>
                                        </p:tgtEl>
                                        <p:attrNameLst>
                                          <p:attrName>style.visibility</p:attrName>
                                        </p:attrNameLst>
                                      </p:cBhvr>
                                      <p:to>
                                        <p:strVal val="visible"/>
                                      </p:to>
                                    </p:set>
                                    <p:anim calcmode="lin" valueType="num">
                                      <p:cBhvr>
                                        <p:cTn id="32" dur="500" fill="hold"/>
                                        <p:tgtEl>
                                          <p:spTgt spid="623726"/>
                                        </p:tgtEl>
                                        <p:attrNameLst>
                                          <p:attrName>ppt_w</p:attrName>
                                        </p:attrNameLst>
                                      </p:cBhvr>
                                      <p:tavLst>
                                        <p:tav tm="0">
                                          <p:val>
                                            <p:strVal val="2/3*#ppt_w"/>
                                          </p:val>
                                        </p:tav>
                                        <p:tav tm="100000">
                                          <p:val>
                                            <p:strVal val="#ppt_w"/>
                                          </p:val>
                                        </p:tav>
                                      </p:tavLst>
                                    </p:anim>
                                    <p:anim calcmode="lin" valueType="num">
                                      <p:cBhvr>
                                        <p:cTn id="33" dur="500" fill="hold"/>
                                        <p:tgtEl>
                                          <p:spTgt spid="623726"/>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623727"/>
                                        </p:tgtEl>
                                        <p:attrNameLst>
                                          <p:attrName>style.visibility</p:attrName>
                                        </p:attrNameLst>
                                      </p:cBhvr>
                                      <p:to>
                                        <p:strVal val="visible"/>
                                      </p:to>
                                    </p:set>
                                    <p:anim calcmode="lin" valueType="num">
                                      <p:cBhvr>
                                        <p:cTn id="37" dur="500" fill="hold"/>
                                        <p:tgtEl>
                                          <p:spTgt spid="623727"/>
                                        </p:tgtEl>
                                        <p:attrNameLst>
                                          <p:attrName>ppt_w</p:attrName>
                                        </p:attrNameLst>
                                      </p:cBhvr>
                                      <p:tavLst>
                                        <p:tav tm="0">
                                          <p:val>
                                            <p:strVal val="2/3*#ppt_w"/>
                                          </p:val>
                                        </p:tav>
                                        <p:tav tm="100000">
                                          <p:val>
                                            <p:strVal val="#ppt_w"/>
                                          </p:val>
                                        </p:tav>
                                      </p:tavLst>
                                    </p:anim>
                                    <p:anim calcmode="lin" valueType="num">
                                      <p:cBhvr>
                                        <p:cTn id="38" dur="500" fill="hold"/>
                                        <p:tgtEl>
                                          <p:spTgt spid="623727"/>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623728"/>
                                        </p:tgtEl>
                                        <p:attrNameLst>
                                          <p:attrName>style.visibility</p:attrName>
                                        </p:attrNameLst>
                                      </p:cBhvr>
                                      <p:to>
                                        <p:strVal val="visible"/>
                                      </p:to>
                                    </p:set>
                                    <p:anim calcmode="lin" valueType="num">
                                      <p:cBhvr>
                                        <p:cTn id="42" dur="500" fill="hold"/>
                                        <p:tgtEl>
                                          <p:spTgt spid="623728"/>
                                        </p:tgtEl>
                                        <p:attrNameLst>
                                          <p:attrName>ppt_w</p:attrName>
                                        </p:attrNameLst>
                                      </p:cBhvr>
                                      <p:tavLst>
                                        <p:tav tm="0">
                                          <p:val>
                                            <p:strVal val="2/3*#ppt_w"/>
                                          </p:val>
                                        </p:tav>
                                        <p:tav tm="100000">
                                          <p:val>
                                            <p:strVal val="#ppt_w"/>
                                          </p:val>
                                        </p:tav>
                                      </p:tavLst>
                                    </p:anim>
                                    <p:anim calcmode="lin" valueType="num">
                                      <p:cBhvr>
                                        <p:cTn id="43" dur="500" fill="hold"/>
                                        <p:tgtEl>
                                          <p:spTgt spid="62372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89" grpId="0" autoUpdateAnimBg="0"/>
      <p:bldP spid="623690" grpId="0" animBg="1"/>
      <p:bldP spid="623691" grpId="0" animBg="1"/>
      <p:bldP spid="623726" grpId="0" autoUpdateAnimBg="0"/>
      <p:bldP spid="623727" grpId="0" autoUpdateAnimBg="0"/>
      <p:bldP spid="623728"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113">
            <a:extLst>
              <a:ext uri="{FF2B5EF4-FFF2-40B4-BE49-F238E27FC236}">
                <a16:creationId xmlns:a16="http://schemas.microsoft.com/office/drawing/2014/main" id="{44FAD19B-0369-7562-A6A4-3EC2F45E2E2A}"/>
              </a:ext>
            </a:extLst>
          </p:cNvPr>
          <p:cNvGrpSpPr>
            <a:grpSpLocks/>
          </p:cNvGrpSpPr>
          <p:nvPr/>
        </p:nvGrpSpPr>
        <p:grpSpPr bwMode="auto">
          <a:xfrm>
            <a:off x="7511697" y="2424377"/>
            <a:ext cx="726109" cy="869325"/>
            <a:chOff x="1557" y="1007"/>
            <a:chExt cx="2105" cy="1949"/>
          </a:xfrm>
        </p:grpSpPr>
        <p:grpSp>
          <p:nvGrpSpPr>
            <p:cNvPr id="79179" name="Group 115">
              <a:extLst>
                <a:ext uri="{FF2B5EF4-FFF2-40B4-BE49-F238E27FC236}">
                  <a16:creationId xmlns:a16="http://schemas.microsoft.com/office/drawing/2014/main" id="{C41E1AFC-831F-2C74-6965-2A4EAF7FC195}"/>
                </a:ext>
              </a:extLst>
            </p:cNvPr>
            <p:cNvGrpSpPr>
              <a:grpSpLocks/>
            </p:cNvGrpSpPr>
            <p:nvPr/>
          </p:nvGrpSpPr>
          <p:grpSpPr bwMode="auto">
            <a:xfrm>
              <a:off x="1557" y="1209"/>
              <a:ext cx="2105" cy="1421"/>
              <a:chOff x="578" y="2316"/>
              <a:chExt cx="2105" cy="1421"/>
            </a:xfrm>
          </p:grpSpPr>
          <p:sp>
            <p:nvSpPr>
              <p:cNvPr id="79181" name="Freeform 116" descr="Cork">
                <a:extLst>
                  <a:ext uri="{FF2B5EF4-FFF2-40B4-BE49-F238E27FC236}">
                    <a16:creationId xmlns:a16="http://schemas.microsoft.com/office/drawing/2014/main" id="{D2BCC0C3-FB92-B488-C77E-11AFE2A12D93}"/>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182" name="Freeform 117" descr="Cork">
                <a:extLst>
                  <a:ext uri="{FF2B5EF4-FFF2-40B4-BE49-F238E27FC236}">
                    <a16:creationId xmlns:a16="http://schemas.microsoft.com/office/drawing/2014/main" id="{8E31472B-C0C4-C2FE-059A-77268EB83C60}"/>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9174" name="Freeform 119">
              <a:extLst>
                <a:ext uri="{FF2B5EF4-FFF2-40B4-BE49-F238E27FC236}">
                  <a16:creationId xmlns:a16="http://schemas.microsoft.com/office/drawing/2014/main" id="{A4C84F99-9EEA-0FF5-C579-50EF1676CECB}"/>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75" name="Freeform 120">
              <a:extLst>
                <a:ext uri="{FF2B5EF4-FFF2-40B4-BE49-F238E27FC236}">
                  <a16:creationId xmlns:a16="http://schemas.microsoft.com/office/drawing/2014/main" id="{966CACF3-7AE2-EF64-5842-B4385100AFFE}"/>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76" name="Freeform 121">
              <a:extLst>
                <a:ext uri="{FF2B5EF4-FFF2-40B4-BE49-F238E27FC236}">
                  <a16:creationId xmlns:a16="http://schemas.microsoft.com/office/drawing/2014/main" id="{6F03F754-620D-D0F5-7D26-882992B93452}"/>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77" name="Freeform 122">
              <a:extLst>
                <a:ext uri="{FF2B5EF4-FFF2-40B4-BE49-F238E27FC236}">
                  <a16:creationId xmlns:a16="http://schemas.microsoft.com/office/drawing/2014/main" id="{A7C24B54-6255-86B8-06AC-7AB8125777D8}"/>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78" name="Freeform 123">
              <a:extLst>
                <a:ext uri="{FF2B5EF4-FFF2-40B4-BE49-F238E27FC236}">
                  <a16:creationId xmlns:a16="http://schemas.microsoft.com/office/drawing/2014/main" id="{29DD0C76-87BD-47E7-81DC-40B7A5AE373B}"/>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8851" name="Group 113">
            <a:extLst>
              <a:ext uri="{FF2B5EF4-FFF2-40B4-BE49-F238E27FC236}">
                <a16:creationId xmlns:a16="http://schemas.microsoft.com/office/drawing/2014/main" id="{5DDC660E-C4A7-40A3-2BF0-8694020AAC9E}"/>
              </a:ext>
            </a:extLst>
          </p:cNvPr>
          <p:cNvGrpSpPr>
            <a:grpSpLocks/>
          </p:cNvGrpSpPr>
          <p:nvPr/>
        </p:nvGrpSpPr>
        <p:grpSpPr bwMode="auto">
          <a:xfrm>
            <a:off x="5060597" y="2065602"/>
            <a:ext cx="726109" cy="869325"/>
            <a:chOff x="1557" y="1007"/>
            <a:chExt cx="2105" cy="1949"/>
          </a:xfrm>
        </p:grpSpPr>
        <p:grpSp>
          <p:nvGrpSpPr>
            <p:cNvPr id="79169" name="Group 115">
              <a:extLst>
                <a:ext uri="{FF2B5EF4-FFF2-40B4-BE49-F238E27FC236}">
                  <a16:creationId xmlns:a16="http://schemas.microsoft.com/office/drawing/2014/main" id="{39E583AC-6E73-3254-6499-87C73A6DD1C2}"/>
                </a:ext>
              </a:extLst>
            </p:cNvPr>
            <p:cNvGrpSpPr>
              <a:grpSpLocks/>
            </p:cNvGrpSpPr>
            <p:nvPr/>
          </p:nvGrpSpPr>
          <p:grpSpPr bwMode="auto">
            <a:xfrm>
              <a:off x="1557" y="1209"/>
              <a:ext cx="2105" cy="1421"/>
              <a:chOff x="578" y="2316"/>
              <a:chExt cx="2105" cy="1421"/>
            </a:xfrm>
          </p:grpSpPr>
          <p:sp>
            <p:nvSpPr>
              <p:cNvPr id="79171" name="Freeform 116" descr="Cork">
                <a:extLst>
                  <a:ext uri="{FF2B5EF4-FFF2-40B4-BE49-F238E27FC236}">
                    <a16:creationId xmlns:a16="http://schemas.microsoft.com/office/drawing/2014/main" id="{3F6805FD-EE26-A148-4915-51FC60D1AA8A}"/>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172" name="Freeform 117" descr="Cork">
                <a:extLst>
                  <a:ext uri="{FF2B5EF4-FFF2-40B4-BE49-F238E27FC236}">
                    <a16:creationId xmlns:a16="http://schemas.microsoft.com/office/drawing/2014/main" id="{C55B8906-DC39-84B5-A584-D345B610DB6F}"/>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9164" name="Freeform 119">
              <a:extLst>
                <a:ext uri="{FF2B5EF4-FFF2-40B4-BE49-F238E27FC236}">
                  <a16:creationId xmlns:a16="http://schemas.microsoft.com/office/drawing/2014/main" id="{5923D6F7-66BD-471A-8FDC-2474CAE15EC4}"/>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65" name="Freeform 120">
              <a:extLst>
                <a:ext uri="{FF2B5EF4-FFF2-40B4-BE49-F238E27FC236}">
                  <a16:creationId xmlns:a16="http://schemas.microsoft.com/office/drawing/2014/main" id="{087E667E-A916-9B9E-23F5-85F105D90DB0}"/>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66" name="Freeform 121">
              <a:extLst>
                <a:ext uri="{FF2B5EF4-FFF2-40B4-BE49-F238E27FC236}">
                  <a16:creationId xmlns:a16="http://schemas.microsoft.com/office/drawing/2014/main" id="{C67CF8C2-DE30-E30A-570A-81FE036585B0}"/>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67" name="Freeform 122">
              <a:extLst>
                <a:ext uri="{FF2B5EF4-FFF2-40B4-BE49-F238E27FC236}">
                  <a16:creationId xmlns:a16="http://schemas.microsoft.com/office/drawing/2014/main" id="{9B555035-6063-C30F-FA49-8EFC021F2781}"/>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68" name="Freeform 123">
              <a:extLst>
                <a:ext uri="{FF2B5EF4-FFF2-40B4-BE49-F238E27FC236}">
                  <a16:creationId xmlns:a16="http://schemas.microsoft.com/office/drawing/2014/main" id="{84AEC326-D174-864C-1FC6-523A3BEF0733}"/>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8852" name="Group 113">
            <a:extLst>
              <a:ext uri="{FF2B5EF4-FFF2-40B4-BE49-F238E27FC236}">
                <a16:creationId xmlns:a16="http://schemas.microsoft.com/office/drawing/2014/main" id="{A2DAC1A6-0D0A-B0B2-5427-5C87DA019D22}"/>
              </a:ext>
            </a:extLst>
          </p:cNvPr>
          <p:cNvGrpSpPr>
            <a:grpSpLocks/>
          </p:cNvGrpSpPr>
          <p:nvPr/>
        </p:nvGrpSpPr>
        <p:grpSpPr bwMode="auto">
          <a:xfrm>
            <a:off x="5127272" y="5104077"/>
            <a:ext cx="726109" cy="869325"/>
            <a:chOff x="1557" y="1007"/>
            <a:chExt cx="2105" cy="1949"/>
          </a:xfrm>
        </p:grpSpPr>
        <p:grpSp>
          <p:nvGrpSpPr>
            <p:cNvPr id="79159" name="Group 115">
              <a:extLst>
                <a:ext uri="{FF2B5EF4-FFF2-40B4-BE49-F238E27FC236}">
                  <a16:creationId xmlns:a16="http://schemas.microsoft.com/office/drawing/2014/main" id="{049416D1-1B57-6E37-50DE-5AE9F0220FEF}"/>
                </a:ext>
              </a:extLst>
            </p:cNvPr>
            <p:cNvGrpSpPr>
              <a:grpSpLocks/>
            </p:cNvGrpSpPr>
            <p:nvPr/>
          </p:nvGrpSpPr>
          <p:grpSpPr bwMode="auto">
            <a:xfrm>
              <a:off x="1557" y="1209"/>
              <a:ext cx="2105" cy="1421"/>
              <a:chOff x="578" y="2316"/>
              <a:chExt cx="2105" cy="1421"/>
            </a:xfrm>
          </p:grpSpPr>
          <p:sp>
            <p:nvSpPr>
              <p:cNvPr id="79161" name="Freeform 116" descr="Cork">
                <a:extLst>
                  <a:ext uri="{FF2B5EF4-FFF2-40B4-BE49-F238E27FC236}">
                    <a16:creationId xmlns:a16="http://schemas.microsoft.com/office/drawing/2014/main" id="{31780E79-A353-9AA4-B970-64D8A82C9DDF}"/>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162" name="Freeform 117" descr="Cork">
                <a:extLst>
                  <a:ext uri="{FF2B5EF4-FFF2-40B4-BE49-F238E27FC236}">
                    <a16:creationId xmlns:a16="http://schemas.microsoft.com/office/drawing/2014/main" id="{8BA131E8-7AB9-FC35-4AA0-B5E36606FA64}"/>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9154" name="Freeform 119">
              <a:extLst>
                <a:ext uri="{FF2B5EF4-FFF2-40B4-BE49-F238E27FC236}">
                  <a16:creationId xmlns:a16="http://schemas.microsoft.com/office/drawing/2014/main" id="{748102D7-1505-EC07-425D-701D1BF7F355}"/>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55" name="Freeform 120">
              <a:extLst>
                <a:ext uri="{FF2B5EF4-FFF2-40B4-BE49-F238E27FC236}">
                  <a16:creationId xmlns:a16="http://schemas.microsoft.com/office/drawing/2014/main" id="{07678783-D8CB-A6AA-A25E-049CC70367CB}"/>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56" name="Freeform 121">
              <a:extLst>
                <a:ext uri="{FF2B5EF4-FFF2-40B4-BE49-F238E27FC236}">
                  <a16:creationId xmlns:a16="http://schemas.microsoft.com/office/drawing/2014/main" id="{C3258DB3-97F6-8557-5DE3-A4ABEC5DAB5D}"/>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57" name="Freeform 122">
              <a:extLst>
                <a:ext uri="{FF2B5EF4-FFF2-40B4-BE49-F238E27FC236}">
                  <a16:creationId xmlns:a16="http://schemas.microsoft.com/office/drawing/2014/main" id="{798DAD9A-8C3B-A30C-802D-8D8660ED477B}"/>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58" name="Freeform 123">
              <a:extLst>
                <a:ext uri="{FF2B5EF4-FFF2-40B4-BE49-F238E27FC236}">
                  <a16:creationId xmlns:a16="http://schemas.microsoft.com/office/drawing/2014/main" id="{F2238DC1-1BC5-8B9E-B0E2-3176F122F003}"/>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8853" name="Rectangle 239">
            <a:extLst>
              <a:ext uri="{FF2B5EF4-FFF2-40B4-BE49-F238E27FC236}">
                <a16:creationId xmlns:a16="http://schemas.microsoft.com/office/drawing/2014/main" id="{CB2AAC67-96E2-EB23-72A1-012DA1277832}"/>
              </a:ext>
            </a:extLst>
          </p:cNvPr>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AC</a:t>
            </a:r>
            <a:endParaRPr lang="en-US" altLang="en-US" sz="1800" i="1">
              <a:solidFill>
                <a:schemeClr val="tx1"/>
              </a:solidFill>
              <a:latin typeface="Helvetica" pitchFamily="2" charset="0"/>
            </a:endParaRPr>
          </a:p>
        </p:txBody>
      </p:sp>
      <p:sp>
        <p:nvSpPr>
          <p:cNvPr id="78854" name="Rectangle 252">
            <a:extLst>
              <a:ext uri="{FF2B5EF4-FFF2-40B4-BE49-F238E27FC236}">
                <a16:creationId xmlns:a16="http://schemas.microsoft.com/office/drawing/2014/main" id="{B5547C54-0BF5-4D8A-2986-C920E0ADD8CF}"/>
              </a:ext>
            </a:extLst>
          </p:cNvPr>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LC</a:t>
            </a:r>
            <a:endParaRPr lang="en-US" altLang="en-US" sz="1800" i="1">
              <a:solidFill>
                <a:schemeClr val="tx1"/>
              </a:solidFill>
              <a:latin typeface="Helvetica" pitchFamily="2" charset="0"/>
            </a:endParaRPr>
          </a:p>
        </p:txBody>
      </p:sp>
      <p:grpSp>
        <p:nvGrpSpPr>
          <p:cNvPr id="78855" name="Group 113">
            <a:extLst>
              <a:ext uri="{FF2B5EF4-FFF2-40B4-BE49-F238E27FC236}">
                <a16:creationId xmlns:a16="http://schemas.microsoft.com/office/drawing/2014/main" id="{9AB5CC0D-057B-D27D-6FBC-1ECD2F5343EC}"/>
              </a:ext>
            </a:extLst>
          </p:cNvPr>
          <p:cNvGrpSpPr>
            <a:grpSpLocks/>
          </p:cNvGrpSpPr>
          <p:nvPr/>
        </p:nvGrpSpPr>
        <p:grpSpPr bwMode="auto">
          <a:xfrm>
            <a:off x="7525984" y="1232165"/>
            <a:ext cx="726109" cy="869325"/>
            <a:chOff x="1557" y="1007"/>
            <a:chExt cx="2105" cy="1949"/>
          </a:xfrm>
        </p:grpSpPr>
        <p:grpSp>
          <p:nvGrpSpPr>
            <p:cNvPr id="79149" name="Group 115">
              <a:extLst>
                <a:ext uri="{FF2B5EF4-FFF2-40B4-BE49-F238E27FC236}">
                  <a16:creationId xmlns:a16="http://schemas.microsoft.com/office/drawing/2014/main" id="{D0AB117A-AC38-F7AF-861D-2747E12BF8AA}"/>
                </a:ext>
              </a:extLst>
            </p:cNvPr>
            <p:cNvGrpSpPr>
              <a:grpSpLocks/>
            </p:cNvGrpSpPr>
            <p:nvPr/>
          </p:nvGrpSpPr>
          <p:grpSpPr bwMode="auto">
            <a:xfrm>
              <a:off x="1557" y="1209"/>
              <a:ext cx="2105" cy="1421"/>
              <a:chOff x="578" y="2316"/>
              <a:chExt cx="2105" cy="1421"/>
            </a:xfrm>
          </p:grpSpPr>
          <p:sp>
            <p:nvSpPr>
              <p:cNvPr id="79151" name="Freeform 116" descr="Cork">
                <a:extLst>
                  <a:ext uri="{FF2B5EF4-FFF2-40B4-BE49-F238E27FC236}">
                    <a16:creationId xmlns:a16="http://schemas.microsoft.com/office/drawing/2014/main" id="{A7890596-9BAF-BAE2-94AF-2E7BE6656123}"/>
                  </a:ext>
                </a:extLst>
              </p:cNvPr>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1872831462 h 90"/>
                  <a:gd name="T6" fmla="*/ 2147483646 w 592"/>
                  <a:gd name="T7" fmla="*/ 1672524621 h 90"/>
                  <a:gd name="T8" fmla="*/ 2147483646 w 592"/>
                  <a:gd name="T9" fmla="*/ 1781886225 h 90"/>
                  <a:gd name="T10" fmla="*/ 2147483646 w 592"/>
                  <a:gd name="T11" fmla="*/ 2092954661 h 90"/>
                  <a:gd name="T12" fmla="*/ 2147483646 w 592"/>
                  <a:gd name="T13" fmla="*/ 2147483646 h 90"/>
                  <a:gd name="T14" fmla="*/ 2147483646 w 592"/>
                  <a:gd name="T15" fmla="*/ 2147483646 h 90"/>
                  <a:gd name="T16" fmla="*/ 2147483646 w 592"/>
                  <a:gd name="T17" fmla="*/ 2147483646 h 90"/>
                  <a:gd name="T18" fmla="*/ 2147483646 w 592"/>
                  <a:gd name="T19" fmla="*/ 846678548 h 90"/>
                  <a:gd name="T20" fmla="*/ 2147483646 w 592"/>
                  <a:gd name="T21" fmla="*/ 0 h 90"/>
                  <a:gd name="T22" fmla="*/ 2147483646 w 592"/>
                  <a:gd name="T23" fmla="*/ 109352511 h 90"/>
                  <a:gd name="T24" fmla="*/ 2147483646 w 592"/>
                  <a:gd name="T25" fmla="*/ 1561672562 h 90"/>
                  <a:gd name="T26" fmla="*/ 2147483646 w 592"/>
                  <a:gd name="T27" fmla="*/ 1872831462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152" name="Freeform 117" descr="Cork">
                <a:extLst>
                  <a:ext uri="{FF2B5EF4-FFF2-40B4-BE49-F238E27FC236}">
                    <a16:creationId xmlns:a16="http://schemas.microsoft.com/office/drawing/2014/main" id="{344D6CBF-D906-3878-1665-4910FA05EB8A}"/>
                  </a:ext>
                </a:extLst>
              </p:cNvPr>
              <p:cNvSpPr>
                <a:spLocks/>
              </p:cNvSpPr>
              <p:nvPr/>
            </p:nvSpPr>
            <p:spPr bwMode="auto">
              <a:xfrm>
                <a:off x="578" y="2506"/>
                <a:ext cx="2074" cy="1231"/>
              </a:xfrm>
              <a:custGeom>
                <a:avLst/>
                <a:gdLst>
                  <a:gd name="T0" fmla="*/ 2147483646 w 599"/>
                  <a:gd name="T1" fmla="*/ 0 h 432"/>
                  <a:gd name="T2" fmla="*/ 2147483646 w 599"/>
                  <a:gd name="T3" fmla="*/ 318459914 h 432"/>
                  <a:gd name="T4" fmla="*/ 2147483646 w 599"/>
                  <a:gd name="T5" fmla="*/ 530761630 h 432"/>
                  <a:gd name="T6" fmla="*/ 2147483646 w 599"/>
                  <a:gd name="T7" fmla="*/ 1287151917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1605573724 h 432"/>
                  <a:gd name="T60" fmla="*/ 2147483646 w 599"/>
                  <a:gd name="T61" fmla="*/ 7563900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9144" name="Freeform 119">
              <a:extLst>
                <a:ext uri="{FF2B5EF4-FFF2-40B4-BE49-F238E27FC236}">
                  <a16:creationId xmlns:a16="http://schemas.microsoft.com/office/drawing/2014/main" id="{BF264763-2BDF-BCC0-DC01-7CB2E6AB2BC6}"/>
                </a:ext>
              </a:extLst>
            </p:cNvPr>
            <p:cNvSpPr>
              <a:spLocks/>
            </p:cNvSpPr>
            <p:nvPr/>
          </p:nvSpPr>
          <p:spPr bwMode="auto">
            <a:xfrm>
              <a:off x="1616" y="2649"/>
              <a:ext cx="88" cy="277"/>
            </a:xfrm>
            <a:custGeom>
              <a:avLst/>
              <a:gdLst>
                <a:gd name="T0" fmla="*/ 130 w 85"/>
                <a:gd name="T1" fmla="*/ 15 h 318"/>
                <a:gd name="T2" fmla="*/ 114 w 85"/>
                <a:gd name="T3" fmla="*/ 7 h 318"/>
                <a:gd name="T4" fmla="*/ 86 w 85"/>
                <a:gd name="T5" fmla="*/ 3 h 318"/>
                <a:gd name="T6" fmla="*/ 98 w 85"/>
                <a:gd name="T7" fmla="*/ 7 h 318"/>
                <a:gd name="T8" fmla="*/ 114 w 85"/>
                <a:gd name="T9" fmla="*/ 3 h 318"/>
                <a:gd name="T10" fmla="*/ 67 w 85"/>
                <a:gd name="T11" fmla="*/ 3 h 318"/>
                <a:gd name="T12" fmla="*/ 67 w 85"/>
                <a:gd name="T13" fmla="*/ 3 h 318"/>
                <a:gd name="T14" fmla="*/ 86 w 85"/>
                <a:gd name="T15" fmla="*/ 18 h 318"/>
                <a:gd name="T16" fmla="*/ 51 w 85"/>
                <a:gd name="T17" fmla="*/ 15 h 318"/>
                <a:gd name="T18" fmla="*/ 67 w 85"/>
                <a:gd name="T19" fmla="*/ 12 h 318"/>
                <a:gd name="T20" fmla="*/ 86 w 85"/>
                <a:gd name="T21" fmla="*/ 15 h 318"/>
                <a:gd name="T22" fmla="*/ 67 w 85"/>
                <a:gd name="T23" fmla="*/ 10 h 318"/>
                <a:gd name="T24" fmla="*/ 86 w 85"/>
                <a:gd name="T25" fmla="*/ 15 h 318"/>
                <a:gd name="T26" fmla="*/ 67 w 85"/>
                <a:gd name="T27" fmla="*/ 11 h 318"/>
                <a:gd name="T28" fmla="*/ 86 w 85"/>
                <a:gd name="T29" fmla="*/ 14 h 318"/>
                <a:gd name="T30" fmla="*/ 98 w 85"/>
                <a:gd name="T31" fmla="*/ 16 h 318"/>
                <a:gd name="T32" fmla="*/ 130 w 85"/>
                <a:gd name="T33" fmla="*/ 19 h 318"/>
                <a:gd name="T34" fmla="*/ 144 w 85"/>
                <a:gd name="T35" fmla="*/ 22 h 318"/>
                <a:gd name="T36" fmla="*/ 130 w 85"/>
                <a:gd name="T37" fmla="*/ 26 h 318"/>
                <a:gd name="T38" fmla="*/ 114 w 85"/>
                <a:gd name="T39" fmla="*/ 25 h 318"/>
                <a:gd name="T40" fmla="*/ 98 w 85"/>
                <a:gd name="T41" fmla="*/ 30 h 318"/>
                <a:gd name="T42" fmla="*/ 67 w 85"/>
                <a:gd name="T43" fmla="*/ 28 h 318"/>
                <a:gd name="T44" fmla="*/ 51 w 85"/>
                <a:gd name="T45" fmla="*/ 19 h 318"/>
                <a:gd name="T46" fmla="*/ 39 w 85"/>
                <a:gd name="T47" fmla="*/ 24 h 318"/>
                <a:gd name="T48" fmla="*/ 5 w 85"/>
                <a:gd name="T49" fmla="*/ 20 h 318"/>
                <a:gd name="T50" fmla="*/ 67 w 85"/>
                <a:gd name="T51" fmla="*/ 14 h 318"/>
                <a:gd name="T52" fmla="*/ 114 w 85"/>
                <a:gd name="T53" fmla="*/ 16 h 318"/>
                <a:gd name="T54" fmla="*/ 130 w 85"/>
                <a:gd name="T55" fmla="*/ 21 h 318"/>
                <a:gd name="T56" fmla="*/ 114 w 85"/>
                <a:gd name="T57" fmla="*/ 18 h 318"/>
                <a:gd name="T58" fmla="*/ 114 w 85"/>
                <a:gd name="T59" fmla="*/ 3 h 318"/>
                <a:gd name="T60" fmla="*/ 86 w 85"/>
                <a:gd name="T61" fmla="*/ 3 h 318"/>
                <a:gd name="T62" fmla="*/ 39 w 85"/>
                <a:gd name="T63" fmla="*/ 3 h 318"/>
                <a:gd name="T64" fmla="*/ 67 w 85"/>
                <a:gd name="T65" fmla="*/ 9 h 318"/>
                <a:gd name="T66" fmla="*/ 98 w 85"/>
                <a:gd name="T67" fmla="*/ 13 h 318"/>
                <a:gd name="T68" fmla="*/ 130 w 85"/>
                <a:gd name="T69" fmla="*/ 1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45" name="Freeform 120">
              <a:extLst>
                <a:ext uri="{FF2B5EF4-FFF2-40B4-BE49-F238E27FC236}">
                  <a16:creationId xmlns:a16="http://schemas.microsoft.com/office/drawing/2014/main" id="{0F3E7EAB-3CCD-1ADD-C164-0BE074C4FD1C}"/>
                </a:ext>
              </a:extLst>
            </p:cNvPr>
            <p:cNvSpPr>
              <a:spLocks/>
            </p:cNvSpPr>
            <p:nvPr/>
          </p:nvSpPr>
          <p:spPr bwMode="auto">
            <a:xfrm>
              <a:off x="1635" y="2647"/>
              <a:ext cx="109" cy="309"/>
            </a:xfrm>
            <a:custGeom>
              <a:avLst/>
              <a:gdLst>
                <a:gd name="T0" fmla="*/ 1 w 105"/>
                <a:gd name="T1" fmla="*/ 0 h 354"/>
                <a:gd name="T2" fmla="*/ 175 w 105"/>
                <a:gd name="T3" fmla="*/ 3 h 354"/>
                <a:gd name="T4" fmla="*/ 137 w 105"/>
                <a:gd name="T5" fmla="*/ 3 h 354"/>
                <a:gd name="T6" fmla="*/ 158 w 105"/>
                <a:gd name="T7" fmla="*/ 6 h 354"/>
                <a:gd name="T8" fmla="*/ 158 w 105"/>
                <a:gd name="T9" fmla="*/ 15 h 354"/>
                <a:gd name="T10" fmla="*/ 183 w 105"/>
                <a:gd name="T11" fmla="*/ 17 h 354"/>
                <a:gd name="T12" fmla="*/ 183 w 105"/>
                <a:gd name="T13" fmla="*/ 24 h 354"/>
                <a:gd name="T14" fmla="*/ 158 w 105"/>
                <a:gd name="T15" fmla="*/ 33 h 354"/>
                <a:gd name="T16" fmla="*/ 130 w 105"/>
                <a:gd name="T17" fmla="*/ 35 h 354"/>
                <a:gd name="T18" fmla="*/ 31 w 105"/>
                <a:gd name="T19" fmla="*/ 31 h 354"/>
                <a:gd name="T20" fmla="*/ 12 w 105"/>
                <a:gd name="T21" fmla="*/ 28 h 354"/>
                <a:gd name="T22" fmla="*/ 31 w 105"/>
                <a:gd name="T23" fmla="*/ 24 h 354"/>
                <a:gd name="T24" fmla="*/ 9 w 105"/>
                <a:gd name="T25" fmla="*/ 10 h 354"/>
                <a:gd name="T26" fmla="*/ 37 w 105"/>
                <a:gd name="T27" fmla="*/ 4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46" name="Freeform 121">
              <a:extLst>
                <a:ext uri="{FF2B5EF4-FFF2-40B4-BE49-F238E27FC236}">
                  <a16:creationId xmlns:a16="http://schemas.microsoft.com/office/drawing/2014/main" id="{19B1D8EA-B5E2-4723-7A24-5A3BE7ADE402}"/>
                </a:ext>
              </a:extLst>
            </p:cNvPr>
            <p:cNvSpPr>
              <a:spLocks/>
            </p:cNvSpPr>
            <p:nvPr/>
          </p:nvSpPr>
          <p:spPr bwMode="auto">
            <a:xfrm>
              <a:off x="3008" y="2583"/>
              <a:ext cx="155" cy="328"/>
            </a:xfrm>
            <a:custGeom>
              <a:avLst/>
              <a:gdLst>
                <a:gd name="T0" fmla="*/ 275 w 149"/>
                <a:gd name="T1" fmla="*/ 3 h 376"/>
                <a:gd name="T2" fmla="*/ 261 w 149"/>
                <a:gd name="T3" fmla="*/ 10 h 376"/>
                <a:gd name="T4" fmla="*/ 243 w 149"/>
                <a:gd name="T5" fmla="*/ 13 h 376"/>
                <a:gd name="T6" fmla="*/ 239 w 149"/>
                <a:gd name="T7" fmla="*/ 14 h 376"/>
                <a:gd name="T8" fmla="*/ 204 w 149"/>
                <a:gd name="T9" fmla="*/ 24 h 376"/>
                <a:gd name="T10" fmla="*/ 161 w 149"/>
                <a:gd name="T11" fmla="*/ 31 h 376"/>
                <a:gd name="T12" fmla="*/ 130 w 149"/>
                <a:gd name="T13" fmla="*/ 35 h 376"/>
                <a:gd name="T14" fmla="*/ 108 w 149"/>
                <a:gd name="T15" fmla="*/ 35 h 376"/>
                <a:gd name="T16" fmla="*/ 35 w 149"/>
                <a:gd name="T17" fmla="*/ 37 h 376"/>
                <a:gd name="T18" fmla="*/ 2 w 149"/>
                <a:gd name="T19" fmla="*/ 33 h 376"/>
                <a:gd name="T20" fmla="*/ 5 w 149"/>
                <a:gd name="T21" fmla="*/ 31 h 376"/>
                <a:gd name="T22" fmla="*/ 8 w 149"/>
                <a:gd name="T23" fmla="*/ 22 h 376"/>
                <a:gd name="T24" fmla="*/ 38 w 149"/>
                <a:gd name="T25" fmla="*/ 19 h 376"/>
                <a:gd name="T26" fmla="*/ 64 w 149"/>
                <a:gd name="T27" fmla="*/ 10 h 376"/>
                <a:gd name="T28" fmla="*/ 82 w 149"/>
                <a:gd name="T29" fmla="*/ 8 h 376"/>
                <a:gd name="T30" fmla="*/ 156 w 149"/>
                <a:gd name="T31" fmla="*/ 3 h 376"/>
                <a:gd name="T32" fmla="*/ 239 w 149"/>
                <a:gd name="T33" fmla="*/ 3 h 376"/>
                <a:gd name="T34" fmla="*/ 27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47" name="Freeform 122">
              <a:extLst>
                <a:ext uri="{FF2B5EF4-FFF2-40B4-BE49-F238E27FC236}">
                  <a16:creationId xmlns:a16="http://schemas.microsoft.com/office/drawing/2014/main" id="{F4D7D8DA-AFF9-3E85-E751-6AFCE9B07689}"/>
                </a:ext>
              </a:extLst>
            </p:cNvPr>
            <p:cNvSpPr>
              <a:spLocks/>
            </p:cNvSpPr>
            <p:nvPr/>
          </p:nvSpPr>
          <p:spPr bwMode="auto">
            <a:xfrm>
              <a:off x="1714" y="1020"/>
              <a:ext cx="99" cy="440"/>
            </a:xfrm>
            <a:custGeom>
              <a:avLst/>
              <a:gdLst>
                <a:gd name="T0" fmla="*/ 43 w 96"/>
                <a:gd name="T1" fmla="*/ 48 h 504"/>
                <a:gd name="T2" fmla="*/ 102 w 96"/>
                <a:gd name="T3" fmla="*/ 50 h 504"/>
                <a:gd name="T4" fmla="*/ 121 w 96"/>
                <a:gd name="T5" fmla="*/ 45 h 504"/>
                <a:gd name="T6" fmla="*/ 121 w 96"/>
                <a:gd name="T7" fmla="*/ 32 h 504"/>
                <a:gd name="T8" fmla="*/ 149 w 96"/>
                <a:gd name="T9" fmla="*/ 21 h 504"/>
                <a:gd name="T10" fmla="*/ 161 w 96"/>
                <a:gd name="T11" fmla="*/ 17 h 504"/>
                <a:gd name="T12" fmla="*/ 149 w 96"/>
                <a:gd name="T13" fmla="*/ 5 h 504"/>
                <a:gd name="T14" fmla="*/ 130 w 96"/>
                <a:gd name="T15" fmla="*/ 3 h 504"/>
                <a:gd name="T16" fmla="*/ 46 w 96"/>
                <a:gd name="T17" fmla="*/ 3 h 504"/>
                <a:gd name="T18" fmla="*/ 43 w 96"/>
                <a:gd name="T19" fmla="*/ 12 h 504"/>
                <a:gd name="T20" fmla="*/ 50 w 96"/>
                <a:gd name="T21" fmla="*/ 36 h 504"/>
                <a:gd name="T22" fmla="*/ 66 w 96"/>
                <a:gd name="T23" fmla="*/ 40 h 504"/>
                <a:gd name="T24" fmla="*/ 41 w 96"/>
                <a:gd name="T25" fmla="*/ 47 h 504"/>
                <a:gd name="T26" fmla="*/ 43 w 96"/>
                <a:gd name="T27" fmla="*/ 4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148" name="Freeform 123">
              <a:extLst>
                <a:ext uri="{FF2B5EF4-FFF2-40B4-BE49-F238E27FC236}">
                  <a16:creationId xmlns:a16="http://schemas.microsoft.com/office/drawing/2014/main" id="{79619FA3-8905-0744-7BC1-21EFB8E277E0}"/>
                </a:ext>
              </a:extLst>
            </p:cNvPr>
            <p:cNvSpPr>
              <a:spLocks/>
            </p:cNvSpPr>
            <p:nvPr/>
          </p:nvSpPr>
          <p:spPr bwMode="auto">
            <a:xfrm>
              <a:off x="3431" y="1007"/>
              <a:ext cx="156" cy="358"/>
            </a:xfrm>
            <a:custGeom>
              <a:avLst/>
              <a:gdLst>
                <a:gd name="T0" fmla="*/ 5 w 150"/>
                <a:gd name="T1" fmla="*/ 38 h 410"/>
                <a:gd name="T2" fmla="*/ 79 w 150"/>
                <a:gd name="T3" fmla="*/ 41 h 410"/>
                <a:gd name="T4" fmla="*/ 156 w 150"/>
                <a:gd name="T5" fmla="*/ 39 h 410"/>
                <a:gd name="T6" fmla="*/ 182 w 150"/>
                <a:gd name="T7" fmla="*/ 36 h 410"/>
                <a:gd name="T8" fmla="*/ 224 w 150"/>
                <a:gd name="T9" fmla="*/ 27 h 410"/>
                <a:gd name="T10" fmla="*/ 250 w 150"/>
                <a:gd name="T11" fmla="*/ 22 h 410"/>
                <a:gd name="T12" fmla="*/ 264 w 150"/>
                <a:gd name="T13" fmla="*/ 19 h 410"/>
                <a:gd name="T14" fmla="*/ 270 w 150"/>
                <a:gd name="T15" fmla="*/ 11 h 410"/>
                <a:gd name="T16" fmla="*/ 281 w 150"/>
                <a:gd name="T17" fmla="*/ 10 h 410"/>
                <a:gd name="T18" fmla="*/ 285 w 150"/>
                <a:gd name="T19" fmla="*/ 4 h 410"/>
                <a:gd name="T20" fmla="*/ 253 w 150"/>
                <a:gd name="T21" fmla="*/ 0 h 410"/>
                <a:gd name="T22" fmla="*/ 182 w 150"/>
                <a:gd name="T23" fmla="*/ 3 h 410"/>
                <a:gd name="T24" fmla="*/ 150 w 150"/>
                <a:gd name="T25" fmla="*/ 5 h 410"/>
                <a:gd name="T26" fmla="*/ 129 w 150"/>
                <a:gd name="T27" fmla="*/ 14 h 410"/>
                <a:gd name="T28" fmla="*/ 112 w 150"/>
                <a:gd name="T29" fmla="*/ 16 h 410"/>
                <a:gd name="T30" fmla="*/ 82 w 150"/>
                <a:gd name="T31" fmla="*/ 22 h 410"/>
                <a:gd name="T32" fmla="*/ 79 w 150"/>
                <a:gd name="T33" fmla="*/ 23 h 410"/>
                <a:gd name="T34" fmla="*/ 64 w 150"/>
                <a:gd name="T35" fmla="*/ 23 h 410"/>
                <a:gd name="T36" fmla="*/ 60 w 150"/>
                <a:gd name="T37" fmla="*/ 25 h 410"/>
                <a:gd name="T38" fmla="*/ 54 w 150"/>
                <a:gd name="T39" fmla="*/ 26 h 410"/>
                <a:gd name="T40" fmla="*/ 33 w 150"/>
                <a:gd name="T41" fmla="*/ 34 h 410"/>
                <a:gd name="T42" fmla="*/ 10 w 150"/>
                <a:gd name="T43" fmla="*/ 38 h 410"/>
                <a:gd name="T44" fmla="*/ 2 w 150"/>
                <a:gd name="T45" fmla="*/ 39 h 410"/>
                <a:gd name="T46" fmla="*/ 5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8856" name="Rectangle 252">
            <a:extLst>
              <a:ext uri="{FF2B5EF4-FFF2-40B4-BE49-F238E27FC236}">
                <a16:creationId xmlns:a16="http://schemas.microsoft.com/office/drawing/2014/main" id="{1AF8D9C8-10F1-92AC-37C4-545B5CBD607B}"/>
              </a:ext>
            </a:extLst>
          </p:cNvPr>
          <p:cNvSpPr>
            <a:spLocks noChangeArrowheads="1"/>
          </p:cNvSpPr>
          <p:nvPr/>
        </p:nvSpPr>
        <p:spPr bwMode="auto">
          <a:xfrm>
            <a:off x="7631113" y="2638425"/>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NC</a:t>
            </a:r>
            <a:endParaRPr lang="en-US" altLang="en-US" sz="1800" i="1">
              <a:solidFill>
                <a:schemeClr val="tx1"/>
              </a:solidFill>
              <a:latin typeface="Helvetica" pitchFamily="2" charset="0"/>
            </a:endParaRPr>
          </a:p>
        </p:txBody>
      </p:sp>
      <p:sp>
        <p:nvSpPr>
          <p:cNvPr id="78857" name="Rectangle 252">
            <a:extLst>
              <a:ext uri="{FF2B5EF4-FFF2-40B4-BE49-F238E27FC236}">
                <a16:creationId xmlns:a16="http://schemas.microsoft.com/office/drawing/2014/main" id="{F83735C1-1B12-E314-B6B5-11CDEBF426DC}"/>
              </a:ext>
            </a:extLst>
          </p:cNvPr>
          <p:cNvSpPr>
            <a:spLocks noChangeArrowheads="1"/>
          </p:cNvSpPr>
          <p:nvPr/>
        </p:nvSpPr>
        <p:spPr bwMode="auto">
          <a:xfrm>
            <a:off x="7620000" y="1470025"/>
            <a:ext cx="439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800" b="1" i="1">
                <a:solidFill>
                  <a:schemeClr val="tx1"/>
                </a:solidFill>
                <a:latin typeface="Kosher-Normal" charset="0"/>
              </a:rPr>
              <a:t>DC</a:t>
            </a:r>
            <a:endParaRPr lang="en-US" altLang="en-US" sz="1800" i="1">
              <a:solidFill>
                <a:schemeClr val="tx1"/>
              </a:solidFill>
              <a:latin typeface="Helvetica" pitchFamily="2" charset="0"/>
            </a:endParaRPr>
          </a:p>
        </p:txBody>
      </p:sp>
      <p:sp>
        <p:nvSpPr>
          <p:cNvPr id="78858" name="AutoShape 2">
            <a:extLst>
              <a:ext uri="{FF2B5EF4-FFF2-40B4-BE49-F238E27FC236}">
                <a16:creationId xmlns:a16="http://schemas.microsoft.com/office/drawing/2014/main" id="{A534934E-7D37-36C2-17A5-3D9716F02451}"/>
              </a:ext>
            </a:extLst>
          </p:cNvPr>
          <p:cNvSpPr>
            <a:spLocks noChangeArrowheads="1"/>
          </p:cNvSpPr>
          <p:nvPr/>
        </p:nvSpPr>
        <p:spPr bwMode="auto">
          <a:xfrm>
            <a:off x="4224338" y="2068513"/>
            <a:ext cx="692150" cy="903287"/>
          </a:xfrm>
          <a:prstGeom prst="roundRect">
            <a:avLst>
              <a:gd name="adj" fmla="val 16667"/>
            </a:avLst>
          </a:prstGeom>
          <a:solidFill>
            <a:srgbClr val="FFFF00"/>
          </a:solidFill>
          <a:ln w="38100">
            <a:solidFill>
              <a:srgbClr val="0000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859" name="AutoShape 3">
            <a:extLst>
              <a:ext uri="{FF2B5EF4-FFF2-40B4-BE49-F238E27FC236}">
                <a16:creationId xmlns:a16="http://schemas.microsoft.com/office/drawing/2014/main" id="{39F6F894-160E-0DE2-74BB-88F4E867D9EA}"/>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860" name="Freeform 4">
            <a:extLst>
              <a:ext uri="{FF2B5EF4-FFF2-40B4-BE49-F238E27FC236}">
                <a16:creationId xmlns:a16="http://schemas.microsoft.com/office/drawing/2014/main" id="{2BECE6E3-54DD-A9CC-D23A-FA4DD5DEF9EB}"/>
              </a:ext>
            </a:extLst>
          </p:cNvPr>
          <p:cNvSpPr>
            <a:spLocks/>
          </p:cNvSpPr>
          <p:nvPr/>
        </p:nvSpPr>
        <p:spPr bwMode="auto">
          <a:xfrm>
            <a:off x="6424613" y="41910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61" name="Freeform 5">
            <a:extLst>
              <a:ext uri="{FF2B5EF4-FFF2-40B4-BE49-F238E27FC236}">
                <a16:creationId xmlns:a16="http://schemas.microsoft.com/office/drawing/2014/main" id="{96FF0EF6-B7CB-08A1-853F-376BEB7389EC}"/>
              </a:ext>
            </a:extLst>
          </p:cNvPr>
          <p:cNvSpPr>
            <a:spLocks/>
          </p:cNvSpPr>
          <p:nvPr/>
        </p:nvSpPr>
        <p:spPr bwMode="auto">
          <a:xfrm>
            <a:off x="6424613" y="41529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62" name="Freeform 6">
            <a:extLst>
              <a:ext uri="{FF2B5EF4-FFF2-40B4-BE49-F238E27FC236}">
                <a16:creationId xmlns:a16="http://schemas.microsoft.com/office/drawing/2014/main" id="{E29DFD68-9255-D21B-3EE9-B6556A805693}"/>
              </a:ext>
            </a:extLst>
          </p:cNvPr>
          <p:cNvSpPr>
            <a:spLocks/>
          </p:cNvSpPr>
          <p:nvPr/>
        </p:nvSpPr>
        <p:spPr bwMode="auto">
          <a:xfrm>
            <a:off x="6424613" y="40259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63" name="Freeform 7">
            <a:extLst>
              <a:ext uri="{FF2B5EF4-FFF2-40B4-BE49-F238E27FC236}">
                <a16:creationId xmlns:a16="http://schemas.microsoft.com/office/drawing/2014/main" id="{61354AA5-14D0-0A9A-687F-D05503CB11A6}"/>
              </a:ext>
            </a:extLst>
          </p:cNvPr>
          <p:cNvSpPr>
            <a:spLocks/>
          </p:cNvSpPr>
          <p:nvPr/>
        </p:nvSpPr>
        <p:spPr bwMode="auto">
          <a:xfrm>
            <a:off x="6424613" y="39878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64" name="Freeform 8">
            <a:extLst>
              <a:ext uri="{FF2B5EF4-FFF2-40B4-BE49-F238E27FC236}">
                <a16:creationId xmlns:a16="http://schemas.microsoft.com/office/drawing/2014/main" id="{55961E57-9B3E-83EB-07C9-1663864C39E9}"/>
              </a:ext>
            </a:extLst>
          </p:cNvPr>
          <p:cNvSpPr>
            <a:spLocks/>
          </p:cNvSpPr>
          <p:nvPr/>
        </p:nvSpPr>
        <p:spPr bwMode="auto">
          <a:xfrm>
            <a:off x="6424613" y="3860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65" name="Freeform 9">
            <a:extLst>
              <a:ext uri="{FF2B5EF4-FFF2-40B4-BE49-F238E27FC236}">
                <a16:creationId xmlns:a16="http://schemas.microsoft.com/office/drawing/2014/main" id="{DB550A49-FA9E-6075-C1EE-30185983C104}"/>
              </a:ext>
            </a:extLst>
          </p:cNvPr>
          <p:cNvSpPr>
            <a:spLocks/>
          </p:cNvSpPr>
          <p:nvPr/>
        </p:nvSpPr>
        <p:spPr bwMode="auto">
          <a:xfrm>
            <a:off x="6424613" y="3822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66" name="Freeform 10">
            <a:extLst>
              <a:ext uri="{FF2B5EF4-FFF2-40B4-BE49-F238E27FC236}">
                <a16:creationId xmlns:a16="http://schemas.microsoft.com/office/drawing/2014/main" id="{C066AF8C-405B-8890-9CE5-6FFDD3C77B61}"/>
              </a:ext>
            </a:extLst>
          </p:cNvPr>
          <p:cNvSpPr>
            <a:spLocks/>
          </p:cNvSpPr>
          <p:nvPr/>
        </p:nvSpPr>
        <p:spPr bwMode="auto">
          <a:xfrm>
            <a:off x="6424613" y="3695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67" name="Freeform 11">
            <a:extLst>
              <a:ext uri="{FF2B5EF4-FFF2-40B4-BE49-F238E27FC236}">
                <a16:creationId xmlns:a16="http://schemas.microsoft.com/office/drawing/2014/main" id="{FB89E3F9-1A5A-81E3-50CA-8D4E0278098E}"/>
              </a:ext>
            </a:extLst>
          </p:cNvPr>
          <p:cNvSpPr>
            <a:spLocks/>
          </p:cNvSpPr>
          <p:nvPr/>
        </p:nvSpPr>
        <p:spPr bwMode="auto">
          <a:xfrm>
            <a:off x="6424613" y="3657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68" name="Freeform 12">
            <a:extLst>
              <a:ext uri="{FF2B5EF4-FFF2-40B4-BE49-F238E27FC236}">
                <a16:creationId xmlns:a16="http://schemas.microsoft.com/office/drawing/2014/main" id="{2CB42371-730E-7A96-DECC-5EF85A9E57D5}"/>
              </a:ext>
            </a:extLst>
          </p:cNvPr>
          <p:cNvSpPr>
            <a:spLocks/>
          </p:cNvSpPr>
          <p:nvPr/>
        </p:nvSpPr>
        <p:spPr bwMode="auto">
          <a:xfrm>
            <a:off x="6424613" y="3530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69" name="Freeform 13">
            <a:extLst>
              <a:ext uri="{FF2B5EF4-FFF2-40B4-BE49-F238E27FC236}">
                <a16:creationId xmlns:a16="http://schemas.microsoft.com/office/drawing/2014/main" id="{8402BB28-12F4-40E7-AE7E-870766297D03}"/>
              </a:ext>
            </a:extLst>
          </p:cNvPr>
          <p:cNvSpPr>
            <a:spLocks/>
          </p:cNvSpPr>
          <p:nvPr/>
        </p:nvSpPr>
        <p:spPr bwMode="auto">
          <a:xfrm>
            <a:off x="6424613" y="34798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70" name="Freeform 14">
            <a:extLst>
              <a:ext uri="{FF2B5EF4-FFF2-40B4-BE49-F238E27FC236}">
                <a16:creationId xmlns:a16="http://schemas.microsoft.com/office/drawing/2014/main" id="{8297742B-3D71-83C3-D62E-46F868E3393D}"/>
              </a:ext>
            </a:extLst>
          </p:cNvPr>
          <p:cNvSpPr>
            <a:spLocks/>
          </p:cNvSpPr>
          <p:nvPr/>
        </p:nvSpPr>
        <p:spPr bwMode="auto">
          <a:xfrm>
            <a:off x="6424613" y="3352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71" name="Freeform 15">
            <a:extLst>
              <a:ext uri="{FF2B5EF4-FFF2-40B4-BE49-F238E27FC236}">
                <a16:creationId xmlns:a16="http://schemas.microsoft.com/office/drawing/2014/main" id="{A04BFFB9-65B7-8DCA-BC96-6B7083942325}"/>
              </a:ext>
            </a:extLst>
          </p:cNvPr>
          <p:cNvSpPr>
            <a:spLocks/>
          </p:cNvSpPr>
          <p:nvPr/>
        </p:nvSpPr>
        <p:spPr bwMode="auto">
          <a:xfrm>
            <a:off x="6424613" y="3314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72" name="Freeform 16">
            <a:extLst>
              <a:ext uri="{FF2B5EF4-FFF2-40B4-BE49-F238E27FC236}">
                <a16:creationId xmlns:a16="http://schemas.microsoft.com/office/drawing/2014/main" id="{35B28E03-9364-4F95-63B8-B3015621A57D}"/>
              </a:ext>
            </a:extLst>
          </p:cNvPr>
          <p:cNvSpPr>
            <a:spLocks/>
          </p:cNvSpPr>
          <p:nvPr/>
        </p:nvSpPr>
        <p:spPr bwMode="auto">
          <a:xfrm>
            <a:off x="6424613" y="3187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73" name="Freeform 17">
            <a:extLst>
              <a:ext uri="{FF2B5EF4-FFF2-40B4-BE49-F238E27FC236}">
                <a16:creationId xmlns:a16="http://schemas.microsoft.com/office/drawing/2014/main" id="{3E161C3C-85D1-7862-65BE-EA8C23A0455E}"/>
              </a:ext>
            </a:extLst>
          </p:cNvPr>
          <p:cNvSpPr>
            <a:spLocks/>
          </p:cNvSpPr>
          <p:nvPr/>
        </p:nvSpPr>
        <p:spPr bwMode="auto">
          <a:xfrm>
            <a:off x="6424613" y="3149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74" name="Freeform 18">
            <a:extLst>
              <a:ext uri="{FF2B5EF4-FFF2-40B4-BE49-F238E27FC236}">
                <a16:creationId xmlns:a16="http://schemas.microsoft.com/office/drawing/2014/main" id="{E789D5CB-43A0-6780-295E-7B1E9E2742E2}"/>
              </a:ext>
            </a:extLst>
          </p:cNvPr>
          <p:cNvSpPr>
            <a:spLocks/>
          </p:cNvSpPr>
          <p:nvPr/>
        </p:nvSpPr>
        <p:spPr bwMode="auto">
          <a:xfrm>
            <a:off x="6424613" y="3022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75" name="Freeform 19">
            <a:extLst>
              <a:ext uri="{FF2B5EF4-FFF2-40B4-BE49-F238E27FC236}">
                <a16:creationId xmlns:a16="http://schemas.microsoft.com/office/drawing/2014/main" id="{C18616EA-0594-4DA9-04C9-20B9CB77472C}"/>
              </a:ext>
            </a:extLst>
          </p:cNvPr>
          <p:cNvSpPr>
            <a:spLocks/>
          </p:cNvSpPr>
          <p:nvPr/>
        </p:nvSpPr>
        <p:spPr bwMode="auto">
          <a:xfrm>
            <a:off x="6424613" y="2984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76" name="Freeform 20">
            <a:extLst>
              <a:ext uri="{FF2B5EF4-FFF2-40B4-BE49-F238E27FC236}">
                <a16:creationId xmlns:a16="http://schemas.microsoft.com/office/drawing/2014/main" id="{E6BFD90C-A72D-B02B-886D-4CD56207C934}"/>
              </a:ext>
            </a:extLst>
          </p:cNvPr>
          <p:cNvSpPr>
            <a:spLocks/>
          </p:cNvSpPr>
          <p:nvPr/>
        </p:nvSpPr>
        <p:spPr bwMode="auto">
          <a:xfrm>
            <a:off x="6424613" y="2857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77" name="Freeform 21">
            <a:extLst>
              <a:ext uri="{FF2B5EF4-FFF2-40B4-BE49-F238E27FC236}">
                <a16:creationId xmlns:a16="http://schemas.microsoft.com/office/drawing/2014/main" id="{FB62542A-7AA0-F8AA-A63C-B6BF4F0AB511}"/>
              </a:ext>
            </a:extLst>
          </p:cNvPr>
          <p:cNvSpPr>
            <a:spLocks/>
          </p:cNvSpPr>
          <p:nvPr/>
        </p:nvSpPr>
        <p:spPr bwMode="auto">
          <a:xfrm>
            <a:off x="6424613" y="2819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78" name="Freeform 22">
            <a:extLst>
              <a:ext uri="{FF2B5EF4-FFF2-40B4-BE49-F238E27FC236}">
                <a16:creationId xmlns:a16="http://schemas.microsoft.com/office/drawing/2014/main" id="{98CBBEA3-F19C-FAB5-CD94-FDDD5D53A08F}"/>
              </a:ext>
            </a:extLst>
          </p:cNvPr>
          <p:cNvSpPr>
            <a:spLocks/>
          </p:cNvSpPr>
          <p:nvPr/>
        </p:nvSpPr>
        <p:spPr bwMode="auto">
          <a:xfrm>
            <a:off x="6424613" y="2692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79" name="Freeform 23">
            <a:extLst>
              <a:ext uri="{FF2B5EF4-FFF2-40B4-BE49-F238E27FC236}">
                <a16:creationId xmlns:a16="http://schemas.microsoft.com/office/drawing/2014/main" id="{4D31D62C-90DF-5BEB-8157-E251179C5A3A}"/>
              </a:ext>
            </a:extLst>
          </p:cNvPr>
          <p:cNvSpPr>
            <a:spLocks/>
          </p:cNvSpPr>
          <p:nvPr/>
        </p:nvSpPr>
        <p:spPr bwMode="auto">
          <a:xfrm>
            <a:off x="6424613" y="26416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80" name="Freeform 24">
            <a:extLst>
              <a:ext uri="{FF2B5EF4-FFF2-40B4-BE49-F238E27FC236}">
                <a16:creationId xmlns:a16="http://schemas.microsoft.com/office/drawing/2014/main" id="{054FBBE7-DFE6-CF99-DCF5-1F74B853E4E2}"/>
              </a:ext>
            </a:extLst>
          </p:cNvPr>
          <p:cNvSpPr>
            <a:spLocks/>
          </p:cNvSpPr>
          <p:nvPr/>
        </p:nvSpPr>
        <p:spPr bwMode="auto">
          <a:xfrm>
            <a:off x="6424613" y="2514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81" name="Freeform 25">
            <a:extLst>
              <a:ext uri="{FF2B5EF4-FFF2-40B4-BE49-F238E27FC236}">
                <a16:creationId xmlns:a16="http://schemas.microsoft.com/office/drawing/2014/main" id="{112DAF3C-26D9-D22D-26CF-8266CEB27823}"/>
              </a:ext>
            </a:extLst>
          </p:cNvPr>
          <p:cNvSpPr>
            <a:spLocks/>
          </p:cNvSpPr>
          <p:nvPr/>
        </p:nvSpPr>
        <p:spPr bwMode="auto">
          <a:xfrm>
            <a:off x="6424613" y="2476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82" name="Freeform 26">
            <a:extLst>
              <a:ext uri="{FF2B5EF4-FFF2-40B4-BE49-F238E27FC236}">
                <a16:creationId xmlns:a16="http://schemas.microsoft.com/office/drawing/2014/main" id="{58CE946A-830B-5C91-069E-D1860E602380}"/>
              </a:ext>
            </a:extLst>
          </p:cNvPr>
          <p:cNvSpPr>
            <a:spLocks/>
          </p:cNvSpPr>
          <p:nvPr/>
        </p:nvSpPr>
        <p:spPr bwMode="auto">
          <a:xfrm>
            <a:off x="6424613" y="2349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83" name="Freeform 27">
            <a:extLst>
              <a:ext uri="{FF2B5EF4-FFF2-40B4-BE49-F238E27FC236}">
                <a16:creationId xmlns:a16="http://schemas.microsoft.com/office/drawing/2014/main" id="{35182E59-44C2-DD0C-291A-B4437E0573AE}"/>
              </a:ext>
            </a:extLst>
          </p:cNvPr>
          <p:cNvSpPr>
            <a:spLocks/>
          </p:cNvSpPr>
          <p:nvPr/>
        </p:nvSpPr>
        <p:spPr bwMode="auto">
          <a:xfrm>
            <a:off x="6424613" y="2311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84" name="Freeform 28">
            <a:extLst>
              <a:ext uri="{FF2B5EF4-FFF2-40B4-BE49-F238E27FC236}">
                <a16:creationId xmlns:a16="http://schemas.microsoft.com/office/drawing/2014/main" id="{4F720AB0-C911-F02D-F010-7F3401A82888}"/>
              </a:ext>
            </a:extLst>
          </p:cNvPr>
          <p:cNvSpPr>
            <a:spLocks/>
          </p:cNvSpPr>
          <p:nvPr/>
        </p:nvSpPr>
        <p:spPr bwMode="auto">
          <a:xfrm>
            <a:off x="6424613" y="2184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85" name="Freeform 29">
            <a:extLst>
              <a:ext uri="{FF2B5EF4-FFF2-40B4-BE49-F238E27FC236}">
                <a16:creationId xmlns:a16="http://schemas.microsoft.com/office/drawing/2014/main" id="{7592D176-8AC4-EBC8-6715-CA31AF048CFC}"/>
              </a:ext>
            </a:extLst>
          </p:cNvPr>
          <p:cNvSpPr>
            <a:spLocks/>
          </p:cNvSpPr>
          <p:nvPr/>
        </p:nvSpPr>
        <p:spPr bwMode="auto">
          <a:xfrm>
            <a:off x="6424613" y="21463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86" name="Freeform 30">
            <a:extLst>
              <a:ext uri="{FF2B5EF4-FFF2-40B4-BE49-F238E27FC236}">
                <a16:creationId xmlns:a16="http://schemas.microsoft.com/office/drawing/2014/main" id="{D48F22FA-F0E2-BA58-4579-7DA15F8FCC03}"/>
              </a:ext>
            </a:extLst>
          </p:cNvPr>
          <p:cNvSpPr>
            <a:spLocks/>
          </p:cNvSpPr>
          <p:nvPr/>
        </p:nvSpPr>
        <p:spPr bwMode="auto">
          <a:xfrm>
            <a:off x="6424613" y="2019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87" name="Freeform 31">
            <a:extLst>
              <a:ext uri="{FF2B5EF4-FFF2-40B4-BE49-F238E27FC236}">
                <a16:creationId xmlns:a16="http://schemas.microsoft.com/office/drawing/2014/main" id="{84237F1E-AB46-2CDE-63C5-DFF0AA95B36B}"/>
              </a:ext>
            </a:extLst>
          </p:cNvPr>
          <p:cNvSpPr>
            <a:spLocks/>
          </p:cNvSpPr>
          <p:nvPr/>
        </p:nvSpPr>
        <p:spPr bwMode="auto">
          <a:xfrm>
            <a:off x="6424613" y="1981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88" name="Freeform 32">
            <a:extLst>
              <a:ext uri="{FF2B5EF4-FFF2-40B4-BE49-F238E27FC236}">
                <a16:creationId xmlns:a16="http://schemas.microsoft.com/office/drawing/2014/main" id="{0EBFFDE5-3DF7-6E30-86A8-32ABEBAEC9B0}"/>
              </a:ext>
            </a:extLst>
          </p:cNvPr>
          <p:cNvSpPr>
            <a:spLocks/>
          </p:cNvSpPr>
          <p:nvPr/>
        </p:nvSpPr>
        <p:spPr bwMode="auto">
          <a:xfrm>
            <a:off x="6424613" y="1854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89" name="Freeform 33">
            <a:extLst>
              <a:ext uri="{FF2B5EF4-FFF2-40B4-BE49-F238E27FC236}">
                <a16:creationId xmlns:a16="http://schemas.microsoft.com/office/drawing/2014/main" id="{30133C94-D8B7-019B-8476-84E65F2027D7}"/>
              </a:ext>
            </a:extLst>
          </p:cNvPr>
          <p:cNvSpPr>
            <a:spLocks/>
          </p:cNvSpPr>
          <p:nvPr/>
        </p:nvSpPr>
        <p:spPr bwMode="auto">
          <a:xfrm>
            <a:off x="6424613" y="1816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90" name="Freeform 34">
            <a:extLst>
              <a:ext uri="{FF2B5EF4-FFF2-40B4-BE49-F238E27FC236}">
                <a16:creationId xmlns:a16="http://schemas.microsoft.com/office/drawing/2014/main" id="{E627963B-52E4-9A0D-DBA2-7EBED3149FE2}"/>
              </a:ext>
            </a:extLst>
          </p:cNvPr>
          <p:cNvSpPr>
            <a:spLocks/>
          </p:cNvSpPr>
          <p:nvPr/>
        </p:nvSpPr>
        <p:spPr bwMode="auto">
          <a:xfrm>
            <a:off x="6424613" y="1689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91" name="Freeform 35">
            <a:extLst>
              <a:ext uri="{FF2B5EF4-FFF2-40B4-BE49-F238E27FC236}">
                <a16:creationId xmlns:a16="http://schemas.microsoft.com/office/drawing/2014/main" id="{1466631B-9F45-5187-C648-65CB9AEFA07E}"/>
              </a:ext>
            </a:extLst>
          </p:cNvPr>
          <p:cNvSpPr>
            <a:spLocks/>
          </p:cNvSpPr>
          <p:nvPr/>
        </p:nvSpPr>
        <p:spPr bwMode="auto">
          <a:xfrm>
            <a:off x="6424613" y="16383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92" name="Freeform 36">
            <a:extLst>
              <a:ext uri="{FF2B5EF4-FFF2-40B4-BE49-F238E27FC236}">
                <a16:creationId xmlns:a16="http://schemas.microsoft.com/office/drawing/2014/main" id="{FC8F154D-E03E-EDB1-F811-3D9B7C091917}"/>
              </a:ext>
            </a:extLst>
          </p:cNvPr>
          <p:cNvSpPr>
            <a:spLocks/>
          </p:cNvSpPr>
          <p:nvPr/>
        </p:nvSpPr>
        <p:spPr bwMode="auto">
          <a:xfrm>
            <a:off x="6424613" y="1511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93" name="Freeform 37">
            <a:extLst>
              <a:ext uri="{FF2B5EF4-FFF2-40B4-BE49-F238E27FC236}">
                <a16:creationId xmlns:a16="http://schemas.microsoft.com/office/drawing/2014/main" id="{E011A740-37AB-FD19-32E4-C1C9C94560B2}"/>
              </a:ext>
            </a:extLst>
          </p:cNvPr>
          <p:cNvSpPr>
            <a:spLocks/>
          </p:cNvSpPr>
          <p:nvPr/>
        </p:nvSpPr>
        <p:spPr bwMode="auto">
          <a:xfrm>
            <a:off x="6424613" y="1473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94" name="Freeform 38">
            <a:extLst>
              <a:ext uri="{FF2B5EF4-FFF2-40B4-BE49-F238E27FC236}">
                <a16:creationId xmlns:a16="http://schemas.microsoft.com/office/drawing/2014/main" id="{252B082D-A115-1868-29F9-80B22D88A749}"/>
              </a:ext>
            </a:extLst>
          </p:cNvPr>
          <p:cNvSpPr>
            <a:spLocks/>
          </p:cNvSpPr>
          <p:nvPr/>
        </p:nvSpPr>
        <p:spPr bwMode="auto">
          <a:xfrm>
            <a:off x="6424613" y="1346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95" name="Freeform 39">
            <a:extLst>
              <a:ext uri="{FF2B5EF4-FFF2-40B4-BE49-F238E27FC236}">
                <a16:creationId xmlns:a16="http://schemas.microsoft.com/office/drawing/2014/main" id="{70673FB9-E83E-83C2-0C2F-71ADDE7AE589}"/>
              </a:ext>
            </a:extLst>
          </p:cNvPr>
          <p:cNvSpPr>
            <a:spLocks/>
          </p:cNvSpPr>
          <p:nvPr/>
        </p:nvSpPr>
        <p:spPr bwMode="auto">
          <a:xfrm>
            <a:off x="6424613" y="1308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96" name="Freeform 40">
            <a:extLst>
              <a:ext uri="{FF2B5EF4-FFF2-40B4-BE49-F238E27FC236}">
                <a16:creationId xmlns:a16="http://schemas.microsoft.com/office/drawing/2014/main" id="{288FA49A-1086-6BDE-E08D-46547B92140C}"/>
              </a:ext>
            </a:extLst>
          </p:cNvPr>
          <p:cNvSpPr>
            <a:spLocks/>
          </p:cNvSpPr>
          <p:nvPr/>
        </p:nvSpPr>
        <p:spPr bwMode="auto">
          <a:xfrm>
            <a:off x="6424613" y="1181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97" name="Freeform 41">
            <a:extLst>
              <a:ext uri="{FF2B5EF4-FFF2-40B4-BE49-F238E27FC236}">
                <a16:creationId xmlns:a16="http://schemas.microsoft.com/office/drawing/2014/main" id="{C9CAEAD5-45EC-DCBD-874B-E60C5C5B3062}"/>
              </a:ext>
            </a:extLst>
          </p:cNvPr>
          <p:cNvSpPr>
            <a:spLocks/>
          </p:cNvSpPr>
          <p:nvPr/>
        </p:nvSpPr>
        <p:spPr bwMode="auto">
          <a:xfrm>
            <a:off x="6424613" y="120015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98" name="Freeform 42">
            <a:extLst>
              <a:ext uri="{FF2B5EF4-FFF2-40B4-BE49-F238E27FC236}">
                <a16:creationId xmlns:a16="http://schemas.microsoft.com/office/drawing/2014/main" id="{F696E408-1784-8FC9-493C-C9BBEB16049E}"/>
              </a:ext>
            </a:extLst>
          </p:cNvPr>
          <p:cNvSpPr>
            <a:spLocks/>
          </p:cNvSpPr>
          <p:nvPr/>
        </p:nvSpPr>
        <p:spPr bwMode="auto">
          <a:xfrm>
            <a:off x="6424613" y="10731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99" name="Freeform 43">
            <a:extLst>
              <a:ext uri="{FF2B5EF4-FFF2-40B4-BE49-F238E27FC236}">
                <a16:creationId xmlns:a16="http://schemas.microsoft.com/office/drawing/2014/main" id="{C7036AE7-4459-2748-88D3-AF0B4962E3D0}"/>
              </a:ext>
            </a:extLst>
          </p:cNvPr>
          <p:cNvSpPr>
            <a:spLocks/>
          </p:cNvSpPr>
          <p:nvPr/>
        </p:nvSpPr>
        <p:spPr bwMode="auto">
          <a:xfrm>
            <a:off x="6424613" y="103505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00" name="Freeform 44">
            <a:extLst>
              <a:ext uri="{FF2B5EF4-FFF2-40B4-BE49-F238E27FC236}">
                <a16:creationId xmlns:a16="http://schemas.microsoft.com/office/drawing/2014/main" id="{A7A67949-D274-45D8-0E2C-709CA5CAB056}"/>
              </a:ext>
            </a:extLst>
          </p:cNvPr>
          <p:cNvSpPr>
            <a:spLocks/>
          </p:cNvSpPr>
          <p:nvPr/>
        </p:nvSpPr>
        <p:spPr bwMode="auto">
          <a:xfrm>
            <a:off x="6424613" y="9080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01" name="Freeform 45">
            <a:extLst>
              <a:ext uri="{FF2B5EF4-FFF2-40B4-BE49-F238E27FC236}">
                <a16:creationId xmlns:a16="http://schemas.microsoft.com/office/drawing/2014/main" id="{F1099374-D94C-8313-9F56-2EC4BACCAC83}"/>
              </a:ext>
            </a:extLst>
          </p:cNvPr>
          <p:cNvSpPr>
            <a:spLocks/>
          </p:cNvSpPr>
          <p:nvPr/>
        </p:nvSpPr>
        <p:spPr bwMode="auto">
          <a:xfrm>
            <a:off x="6424613" y="85725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02" name="Freeform 46">
            <a:extLst>
              <a:ext uri="{FF2B5EF4-FFF2-40B4-BE49-F238E27FC236}">
                <a16:creationId xmlns:a16="http://schemas.microsoft.com/office/drawing/2014/main" id="{7EF526A2-939D-3C02-BB70-5A99AAB58C7C}"/>
              </a:ext>
            </a:extLst>
          </p:cNvPr>
          <p:cNvSpPr>
            <a:spLocks/>
          </p:cNvSpPr>
          <p:nvPr/>
        </p:nvSpPr>
        <p:spPr bwMode="auto">
          <a:xfrm>
            <a:off x="6424613" y="73025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03" name="Freeform 47">
            <a:extLst>
              <a:ext uri="{FF2B5EF4-FFF2-40B4-BE49-F238E27FC236}">
                <a16:creationId xmlns:a16="http://schemas.microsoft.com/office/drawing/2014/main" id="{B2256DB3-6497-5BC3-CE3D-54FF6AD52FA2}"/>
              </a:ext>
            </a:extLst>
          </p:cNvPr>
          <p:cNvSpPr>
            <a:spLocks/>
          </p:cNvSpPr>
          <p:nvPr/>
        </p:nvSpPr>
        <p:spPr bwMode="auto">
          <a:xfrm>
            <a:off x="7326313" y="3429000"/>
            <a:ext cx="204787" cy="65088"/>
          </a:xfrm>
          <a:custGeom>
            <a:avLst/>
            <a:gdLst>
              <a:gd name="T0" fmla="*/ 322579212 w 129"/>
              <a:gd name="T1" fmla="*/ 100807024 h 41"/>
              <a:gd name="T2" fmla="*/ 0 w 129"/>
              <a:gd name="T3" fmla="*/ 100807024 h 41"/>
              <a:gd name="T4" fmla="*/ 0 w 129"/>
              <a:gd name="T5" fmla="*/ 0 h 41"/>
              <a:gd name="T6" fmla="*/ 322579212 w 129"/>
              <a:gd name="T7" fmla="*/ 100807024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04" name="Freeform 49">
            <a:extLst>
              <a:ext uri="{FF2B5EF4-FFF2-40B4-BE49-F238E27FC236}">
                <a16:creationId xmlns:a16="http://schemas.microsoft.com/office/drawing/2014/main" id="{AB214B7B-BB73-F535-5ED0-019B90984DAF}"/>
              </a:ext>
            </a:extLst>
          </p:cNvPr>
          <p:cNvSpPr>
            <a:spLocks/>
          </p:cNvSpPr>
          <p:nvPr/>
        </p:nvSpPr>
        <p:spPr bwMode="auto">
          <a:xfrm>
            <a:off x="3960813" y="6210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05" name="Freeform 50">
            <a:extLst>
              <a:ext uri="{FF2B5EF4-FFF2-40B4-BE49-F238E27FC236}">
                <a16:creationId xmlns:a16="http://schemas.microsoft.com/office/drawing/2014/main" id="{C557A583-1FD4-ACCE-2715-BE6BA1D81FD0}"/>
              </a:ext>
            </a:extLst>
          </p:cNvPr>
          <p:cNvSpPr>
            <a:spLocks/>
          </p:cNvSpPr>
          <p:nvPr/>
        </p:nvSpPr>
        <p:spPr bwMode="auto">
          <a:xfrm>
            <a:off x="3960813" y="61722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06" name="Freeform 51">
            <a:extLst>
              <a:ext uri="{FF2B5EF4-FFF2-40B4-BE49-F238E27FC236}">
                <a16:creationId xmlns:a16="http://schemas.microsoft.com/office/drawing/2014/main" id="{481E9E0D-AFE0-6E50-289C-3AD7897C0F34}"/>
              </a:ext>
            </a:extLst>
          </p:cNvPr>
          <p:cNvSpPr>
            <a:spLocks/>
          </p:cNvSpPr>
          <p:nvPr/>
        </p:nvSpPr>
        <p:spPr bwMode="auto">
          <a:xfrm>
            <a:off x="3960813" y="60452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07" name="Freeform 52">
            <a:extLst>
              <a:ext uri="{FF2B5EF4-FFF2-40B4-BE49-F238E27FC236}">
                <a16:creationId xmlns:a16="http://schemas.microsoft.com/office/drawing/2014/main" id="{47B5332C-8F76-1295-0BB5-10C58E41D8ED}"/>
              </a:ext>
            </a:extLst>
          </p:cNvPr>
          <p:cNvSpPr>
            <a:spLocks/>
          </p:cNvSpPr>
          <p:nvPr/>
        </p:nvSpPr>
        <p:spPr bwMode="auto">
          <a:xfrm>
            <a:off x="3960813" y="59944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08" name="Freeform 53">
            <a:extLst>
              <a:ext uri="{FF2B5EF4-FFF2-40B4-BE49-F238E27FC236}">
                <a16:creationId xmlns:a16="http://schemas.microsoft.com/office/drawing/2014/main" id="{D0CC041D-B87D-2270-DB1F-7D82E63F47B6}"/>
              </a:ext>
            </a:extLst>
          </p:cNvPr>
          <p:cNvSpPr>
            <a:spLocks/>
          </p:cNvSpPr>
          <p:nvPr/>
        </p:nvSpPr>
        <p:spPr bwMode="auto">
          <a:xfrm>
            <a:off x="3960813" y="5867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09" name="Freeform 54">
            <a:extLst>
              <a:ext uri="{FF2B5EF4-FFF2-40B4-BE49-F238E27FC236}">
                <a16:creationId xmlns:a16="http://schemas.microsoft.com/office/drawing/2014/main" id="{588061F2-4494-63B7-F3EF-13C89E268161}"/>
              </a:ext>
            </a:extLst>
          </p:cNvPr>
          <p:cNvSpPr>
            <a:spLocks/>
          </p:cNvSpPr>
          <p:nvPr/>
        </p:nvSpPr>
        <p:spPr bwMode="auto">
          <a:xfrm>
            <a:off x="3960813" y="58293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10" name="Freeform 55">
            <a:extLst>
              <a:ext uri="{FF2B5EF4-FFF2-40B4-BE49-F238E27FC236}">
                <a16:creationId xmlns:a16="http://schemas.microsoft.com/office/drawing/2014/main" id="{98AFC1A2-8880-4149-9737-06A6E7650307}"/>
              </a:ext>
            </a:extLst>
          </p:cNvPr>
          <p:cNvSpPr>
            <a:spLocks/>
          </p:cNvSpPr>
          <p:nvPr/>
        </p:nvSpPr>
        <p:spPr bwMode="auto">
          <a:xfrm>
            <a:off x="3960813" y="5702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11" name="Freeform 56">
            <a:extLst>
              <a:ext uri="{FF2B5EF4-FFF2-40B4-BE49-F238E27FC236}">
                <a16:creationId xmlns:a16="http://schemas.microsoft.com/office/drawing/2014/main" id="{7175A62A-52CD-F202-A52B-A717BE7D31F6}"/>
              </a:ext>
            </a:extLst>
          </p:cNvPr>
          <p:cNvSpPr>
            <a:spLocks/>
          </p:cNvSpPr>
          <p:nvPr/>
        </p:nvSpPr>
        <p:spPr bwMode="auto">
          <a:xfrm>
            <a:off x="3960813" y="56515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12" name="Freeform 57">
            <a:extLst>
              <a:ext uri="{FF2B5EF4-FFF2-40B4-BE49-F238E27FC236}">
                <a16:creationId xmlns:a16="http://schemas.microsoft.com/office/drawing/2014/main" id="{74BD7449-D076-78DD-7B30-5D4383263033}"/>
              </a:ext>
            </a:extLst>
          </p:cNvPr>
          <p:cNvSpPr>
            <a:spLocks/>
          </p:cNvSpPr>
          <p:nvPr/>
        </p:nvSpPr>
        <p:spPr bwMode="auto">
          <a:xfrm>
            <a:off x="3960813" y="5486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13" name="Freeform 58">
            <a:extLst>
              <a:ext uri="{FF2B5EF4-FFF2-40B4-BE49-F238E27FC236}">
                <a16:creationId xmlns:a16="http://schemas.microsoft.com/office/drawing/2014/main" id="{843CC0D2-FC0C-0049-6143-47C409FD8590}"/>
              </a:ext>
            </a:extLst>
          </p:cNvPr>
          <p:cNvSpPr>
            <a:spLocks/>
          </p:cNvSpPr>
          <p:nvPr/>
        </p:nvSpPr>
        <p:spPr bwMode="auto">
          <a:xfrm>
            <a:off x="3960813" y="5359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14" name="Freeform 59">
            <a:extLst>
              <a:ext uri="{FF2B5EF4-FFF2-40B4-BE49-F238E27FC236}">
                <a16:creationId xmlns:a16="http://schemas.microsoft.com/office/drawing/2014/main" id="{153563FA-EE9F-7D88-B427-46A1F9F9D72A}"/>
              </a:ext>
            </a:extLst>
          </p:cNvPr>
          <p:cNvSpPr>
            <a:spLocks/>
          </p:cNvSpPr>
          <p:nvPr/>
        </p:nvSpPr>
        <p:spPr bwMode="auto">
          <a:xfrm>
            <a:off x="3960813" y="53213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15" name="Freeform 60">
            <a:extLst>
              <a:ext uri="{FF2B5EF4-FFF2-40B4-BE49-F238E27FC236}">
                <a16:creationId xmlns:a16="http://schemas.microsoft.com/office/drawing/2014/main" id="{AB7E4BA5-F42A-B68A-6219-D77E44D664C0}"/>
              </a:ext>
            </a:extLst>
          </p:cNvPr>
          <p:cNvSpPr>
            <a:spLocks/>
          </p:cNvSpPr>
          <p:nvPr/>
        </p:nvSpPr>
        <p:spPr bwMode="auto">
          <a:xfrm>
            <a:off x="3960813" y="5194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16" name="Freeform 61">
            <a:extLst>
              <a:ext uri="{FF2B5EF4-FFF2-40B4-BE49-F238E27FC236}">
                <a16:creationId xmlns:a16="http://schemas.microsoft.com/office/drawing/2014/main" id="{1BB338C8-0B93-C061-0720-021E39DD58B0}"/>
              </a:ext>
            </a:extLst>
          </p:cNvPr>
          <p:cNvSpPr>
            <a:spLocks/>
          </p:cNvSpPr>
          <p:nvPr/>
        </p:nvSpPr>
        <p:spPr bwMode="auto">
          <a:xfrm>
            <a:off x="3960813" y="51435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17" name="Freeform 62">
            <a:extLst>
              <a:ext uri="{FF2B5EF4-FFF2-40B4-BE49-F238E27FC236}">
                <a16:creationId xmlns:a16="http://schemas.microsoft.com/office/drawing/2014/main" id="{3DF6220E-8D9E-0ED9-747F-FFF2CCC0FB6A}"/>
              </a:ext>
            </a:extLst>
          </p:cNvPr>
          <p:cNvSpPr>
            <a:spLocks/>
          </p:cNvSpPr>
          <p:nvPr/>
        </p:nvSpPr>
        <p:spPr bwMode="auto">
          <a:xfrm>
            <a:off x="3960813" y="5016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18" name="Freeform 63">
            <a:extLst>
              <a:ext uri="{FF2B5EF4-FFF2-40B4-BE49-F238E27FC236}">
                <a16:creationId xmlns:a16="http://schemas.microsoft.com/office/drawing/2014/main" id="{0F273EA2-1DAF-1C3E-0B7E-E2ECCD272BA6}"/>
              </a:ext>
            </a:extLst>
          </p:cNvPr>
          <p:cNvSpPr>
            <a:spLocks/>
          </p:cNvSpPr>
          <p:nvPr/>
        </p:nvSpPr>
        <p:spPr bwMode="auto">
          <a:xfrm>
            <a:off x="3960813" y="4978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19" name="Freeform 64">
            <a:extLst>
              <a:ext uri="{FF2B5EF4-FFF2-40B4-BE49-F238E27FC236}">
                <a16:creationId xmlns:a16="http://schemas.microsoft.com/office/drawing/2014/main" id="{37F5C9C5-167B-9C51-C53B-442E85E60CDA}"/>
              </a:ext>
            </a:extLst>
          </p:cNvPr>
          <p:cNvSpPr>
            <a:spLocks/>
          </p:cNvSpPr>
          <p:nvPr/>
        </p:nvSpPr>
        <p:spPr bwMode="auto">
          <a:xfrm>
            <a:off x="3960813" y="4851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20" name="Freeform 65">
            <a:extLst>
              <a:ext uri="{FF2B5EF4-FFF2-40B4-BE49-F238E27FC236}">
                <a16:creationId xmlns:a16="http://schemas.microsoft.com/office/drawing/2014/main" id="{73DF920C-356C-7814-6166-56E1704039ED}"/>
              </a:ext>
            </a:extLst>
          </p:cNvPr>
          <p:cNvSpPr>
            <a:spLocks/>
          </p:cNvSpPr>
          <p:nvPr/>
        </p:nvSpPr>
        <p:spPr bwMode="auto">
          <a:xfrm>
            <a:off x="3960813" y="48006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21" name="Freeform 66">
            <a:extLst>
              <a:ext uri="{FF2B5EF4-FFF2-40B4-BE49-F238E27FC236}">
                <a16:creationId xmlns:a16="http://schemas.microsoft.com/office/drawing/2014/main" id="{D4DDF1CA-866A-F7CB-6ABF-8BE544FE251E}"/>
              </a:ext>
            </a:extLst>
          </p:cNvPr>
          <p:cNvSpPr>
            <a:spLocks/>
          </p:cNvSpPr>
          <p:nvPr/>
        </p:nvSpPr>
        <p:spPr bwMode="auto">
          <a:xfrm>
            <a:off x="3960813" y="4673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22" name="Freeform 67">
            <a:extLst>
              <a:ext uri="{FF2B5EF4-FFF2-40B4-BE49-F238E27FC236}">
                <a16:creationId xmlns:a16="http://schemas.microsoft.com/office/drawing/2014/main" id="{15C27348-E78C-D8F5-58B6-2950EBDA666E}"/>
              </a:ext>
            </a:extLst>
          </p:cNvPr>
          <p:cNvSpPr>
            <a:spLocks/>
          </p:cNvSpPr>
          <p:nvPr/>
        </p:nvSpPr>
        <p:spPr bwMode="auto">
          <a:xfrm>
            <a:off x="3960813" y="4635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23" name="Freeform 68">
            <a:extLst>
              <a:ext uri="{FF2B5EF4-FFF2-40B4-BE49-F238E27FC236}">
                <a16:creationId xmlns:a16="http://schemas.microsoft.com/office/drawing/2014/main" id="{2D458E50-3F65-C2B6-EF7C-BFD41331AE5A}"/>
              </a:ext>
            </a:extLst>
          </p:cNvPr>
          <p:cNvSpPr>
            <a:spLocks/>
          </p:cNvSpPr>
          <p:nvPr/>
        </p:nvSpPr>
        <p:spPr bwMode="auto">
          <a:xfrm>
            <a:off x="3960813" y="4508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24" name="Freeform 69">
            <a:extLst>
              <a:ext uri="{FF2B5EF4-FFF2-40B4-BE49-F238E27FC236}">
                <a16:creationId xmlns:a16="http://schemas.microsoft.com/office/drawing/2014/main" id="{04D221D6-112B-3565-0D28-2C6D0B3845F9}"/>
              </a:ext>
            </a:extLst>
          </p:cNvPr>
          <p:cNvSpPr>
            <a:spLocks/>
          </p:cNvSpPr>
          <p:nvPr/>
        </p:nvSpPr>
        <p:spPr bwMode="auto">
          <a:xfrm>
            <a:off x="3960813" y="4470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25" name="Freeform 70">
            <a:extLst>
              <a:ext uri="{FF2B5EF4-FFF2-40B4-BE49-F238E27FC236}">
                <a16:creationId xmlns:a16="http://schemas.microsoft.com/office/drawing/2014/main" id="{08754690-3E06-D62E-6065-DE782585ECC6}"/>
              </a:ext>
            </a:extLst>
          </p:cNvPr>
          <p:cNvSpPr>
            <a:spLocks/>
          </p:cNvSpPr>
          <p:nvPr/>
        </p:nvSpPr>
        <p:spPr bwMode="auto">
          <a:xfrm>
            <a:off x="3960813" y="4343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26" name="Freeform 71">
            <a:extLst>
              <a:ext uri="{FF2B5EF4-FFF2-40B4-BE49-F238E27FC236}">
                <a16:creationId xmlns:a16="http://schemas.microsoft.com/office/drawing/2014/main" id="{295F238F-EDF9-7D45-22A2-9541739C8DDE}"/>
              </a:ext>
            </a:extLst>
          </p:cNvPr>
          <p:cNvSpPr>
            <a:spLocks/>
          </p:cNvSpPr>
          <p:nvPr/>
        </p:nvSpPr>
        <p:spPr bwMode="auto">
          <a:xfrm>
            <a:off x="3960813" y="42926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27" name="Freeform 72">
            <a:extLst>
              <a:ext uri="{FF2B5EF4-FFF2-40B4-BE49-F238E27FC236}">
                <a16:creationId xmlns:a16="http://schemas.microsoft.com/office/drawing/2014/main" id="{AFC4EC70-70FC-0322-48AE-DFE3B6F8C42F}"/>
              </a:ext>
            </a:extLst>
          </p:cNvPr>
          <p:cNvSpPr>
            <a:spLocks/>
          </p:cNvSpPr>
          <p:nvPr/>
        </p:nvSpPr>
        <p:spPr bwMode="auto">
          <a:xfrm>
            <a:off x="3960813" y="4165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28" name="Freeform 73">
            <a:extLst>
              <a:ext uri="{FF2B5EF4-FFF2-40B4-BE49-F238E27FC236}">
                <a16:creationId xmlns:a16="http://schemas.microsoft.com/office/drawing/2014/main" id="{B567BC43-30A6-2FD9-434B-1C275A6BBB55}"/>
              </a:ext>
            </a:extLst>
          </p:cNvPr>
          <p:cNvSpPr>
            <a:spLocks/>
          </p:cNvSpPr>
          <p:nvPr/>
        </p:nvSpPr>
        <p:spPr bwMode="auto">
          <a:xfrm>
            <a:off x="3960813" y="4127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29" name="Freeform 74">
            <a:extLst>
              <a:ext uri="{FF2B5EF4-FFF2-40B4-BE49-F238E27FC236}">
                <a16:creationId xmlns:a16="http://schemas.microsoft.com/office/drawing/2014/main" id="{1984B6E7-37D9-D7A6-C952-B02FE1D32AA3}"/>
              </a:ext>
            </a:extLst>
          </p:cNvPr>
          <p:cNvSpPr>
            <a:spLocks/>
          </p:cNvSpPr>
          <p:nvPr/>
        </p:nvSpPr>
        <p:spPr bwMode="auto">
          <a:xfrm>
            <a:off x="3960813" y="4000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30" name="Freeform 75">
            <a:extLst>
              <a:ext uri="{FF2B5EF4-FFF2-40B4-BE49-F238E27FC236}">
                <a16:creationId xmlns:a16="http://schemas.microsoft.com/office/drawing/2014/main" id="{45E2D812-2136-BB4B-42DF-E3EA1BEBEE49}"/>
              </a:ext>
            </a:extLst>
          </p:cNvPr>
          <p:cNvSpPr>
            <a:spLocks/>
          </p:cNvSpPr>
          <p:nvPr/>
        </p:nvSpPr>
        <p:spPr bwMode="auto">
          <a:xfrm>
            <a:off x="3960813" y="39497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31" name="Freeform 76">
            <a:extLst>
              <a:ext uri="{FF2B5EF4-FFF2-40B4-BE49-F238E27FC236}">
                <a16:creationId xmlns:a16="http://schemas.microsoft.com/office/drawing/2014/main" id="{C10EC890-576B-52F1-4436-477DEF89192B}"/>
              </a:ext>
            </a:extLst>
          </p:cNvPr>
          <p:cNvSpPr>
            <a:spLocks/>
          </p:cNvSpPr>
          <p:nvPr/>
        </p:nvSpPr>
        <p:spPr bwMode="auto">
          <a:xfrm>
            <a:off x="3960813" y="3822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32" name="Freeform 77">
            <a:extLst>
              <a:ext uri="{FF2B5EF4-FFF2-40B4-BE49-F238E27FC236}">
                <a16:creationId xmlns:a16="http://schemas.microsoft.com/office/drawing/2014/main" id="{CA24E58A-FF06-FC26-2975-303EB69D0C84}"/>
              </a:ext>
            </a:extLst>
          </p:cNvPr>
          <p:cNvSpPr>
            <a:spLocks/>
          </p:cNvSpPr>
          <p:nvPr/>
        </p:nvSpPr>
        <p:spPr bwMode="auto">
          <a:xfrm>
            <a:off x="3960813" y="37846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33" name="Freeform 78">
            <a:extLst>
              <a:ext uri="{FF2B5EF4-FFF2-40B4-BE49-F238E27FC236}">
                <a16:creationId xmlns:a16="http://schemas.microsoft.com/office/drawing/2014/main" id="{82775AA3-C22F-9D3A-9125-338D15AEBA98}"/>
              </a:ext>
            </a:extLst>
          </p:cNvPr>
          <p:cNvSpPr>
            <a:spLocks/>
          </p:cNvSpPr>
          <p:nvPr/>
        </p:nvSpPr>
        <p:spPr bwMode="auto">
          <a:xfrm>
            <a:off x="3960813" y="3657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34" name="Freeform 79">
            <a:extLst>
              <a:ext uri="{FF2B5EF4-FFF2-40B4-BE49-F238E27FC236}">
                <a16:creationId xmlns:a16="http://schemas.microsoft.com/office/drawing/2014/main" id="{70452DC4-E609-A3E7-304D-266892EF7D53}"/>
              </a:ext>
            </a:extLst>
          </p:cNvPr>
          <p:cNvSpPr>
            <a:spLocks/>
          </p:cNvSpPr>
          <p:nvPr/>
        </p:nvSpPr>
        <p:spPr bwMode="auto">
          <a:xfrm>
            <a:off x="3960813" y="3619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35" name="Freeform 80">
            <a:extLst>
              <a:ext uri="{FF2B5EF4-FFF2-40B4-BE49-F238E27FC236}">
                <a16:creationId xmlns:a16="http://schemas.microsoft.com/office/drawing/2014/main" id="{EE8B2BDC-49FF-C144-F7FB-6135D7F66501}"/>
              </a:ext>
            </a:extLst>
          </p:cNvPr>
          <p:cNvSpPr>
            <a:spLocks/>
          </p:cNvSpPr>
          <p:nvPr/>
        </p:nvSpPr>
        <p:spPr bwMode="auto">
          <a:xfrm>
            <a:off x="3960813" y="3492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36" name="Freeform 81">
            <a:extLst>
              <a:ext uri="{FF2B5EF4-FFF2-40B4-BE49-F238E27FC236}">
                <a16:creationId xmlns:a16="http://schemas.microsoft.com/office/drawing/2014/main" id="{A78A19D1-DCDF-FAE0-996F-496C68E80159}"/>
              </a:ext>
            </a:extLst>
          </p:cNvPr>
          <p:cNvSpPr>
            <a:spLocks/>
          </p:cNvSpPr>
          <p:nvPr/>
        </p:nvSpPr>
        <p:spPr bwMode="auto">
          <a:xfrm>
            <a:off x="3960813" y="34417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37" name="Freeform 82">
            <a:extLst>
              <a:ext uri="{FF2B5EF4-FFF2-40B4-BE49-F238E27FC236}">
                <a16:creationId xmlns:a16="http://schemas.microsoft.com/office/drawing/2014/main" id="{D86E28DD-74F8-EBA6-013B-A2D85FEA897F}"/>
              </a:ext>
            </a:extLst>
          </p:cNvPr>
          <p:cNvSpPr>
            <a:spLocks/>
          </p:cNvSpPr>
          <p:nvPr/>
        </p:nvSpPr>
        <p:spPr bwMode="auto">
          <a:xfrm>
            <a:off x="3960813" y="3314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38" name="Freeform 83">
            <a:extLst>
              <a:ext uri="{FF2B5EF4-FFF2-40B4-BE49-F238E27FC236}">
                <a16:creationId xmlns:a16="http://schemas.microsoft.com/office/drawing/2014/main" id="{AA58CA6A-10CC-BE46-E602-69504A470D3E}"/>
              </a:ext>
            </a:extLst>
          </p:cNvPr>
          <p:cNvSpPr>
            <a:spLocks/>
          </p:cNvSpPr>
          <p:nvPr/>
        </p:nvSpPr>
        <p:spPr bwMode="auto">
          <a:xfrm>
            <a:off x="3960813" y="32766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39" name="Freeform 84">
            <a:extLst>
              <a:ext uri="{FF2B5EF4-FFF2-40B4-BE49-F238E27FC236}">
                <a16:creationId xmlns:a16="http://schemas.microsoft.com/office/drawing/2014/main" id="{D18206FB-40F9-95BB-AF69-E147A8F5EB44}"/>
              </a:ext>
            </a:extLst>
          </p:cNvPr>
          <p:cNvSpPr>
            <a:spLocks/>
          </p:cNvSpPr>
          <p:nvPr/>
        </p:nvSpPr>
        <p:spPr bwMode="auto">
          <a:xfrm>
            <a:off x="3960813" y="3149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40" name="Freeform 85">
            <a:extLst>
              <a:ext uri="{FF2B5EF4-FFF2-40B4-BE49-F238E27FC236}">
                <a16:creationId xmlns:a16="http://schemas.microsoft.com/office/drawing/2014/main" id="{9DA289D8-FCC0-780B-5D89-FE4B8F451BB7}"/>
              </a:ext>
            </a:extLst>
          </p:cNvPr>
          <p:cNvSpPr>
            <a:spLocks/>
          </p:cNvSpPr>
          <p:nvPr/>
        </p:nvSpPr>
        <p:spPr bwMode="auto">
          <a:xfrm>
            <a:off x="3960813" y="30988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41" name="Freeform 86">
            <a:extLst>
              <a:ext uri="{FF2B5EF4-FFF2-40B4-BE49-F238E27FC236}">
                <a16:creationId xmlns:a16="http://schemas.microsoft.com/office/drawing/2014/main" id="{F75731FD-B2B1-4573-28CD-6EC070E981F7}"/>
              </a:ext>
            </a:extLst>
          </p:cNvPr>
          <p:cNvSpPr>
            <a:spLocks/>
          </p:cNvSpPr>
          <p:nvPr/>
        </p:nvSpPr>
        <p:spPr bwMode="auto">
          <a:xfrm>
            <a:off x="3960813" y="29718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42" name="Freeform 87">
            <a:extLst>
              <a:ext uri="{FF2B5EF4-FFF2-40B4-BE49-F238E27FC236}">
                <a16:creationId xmlns:a16="http://schemas.microsoft.com/office/drawing/2014/main" id="{18EC6A2F-69B9-D37F-F54D-728AE0C52E3B}"/>
              </a:ext>
            </a:extLst>
          </p:cNvPr>
          <p:cNvSpPr>
            <a:spLocks/>
          </p:cNvSpPr>
          <p:nvPr/>
        </p:nvSpPr>
        <p:spPr bwMode="auto">
          <a:xfrm>
            <a:off x="3960813" y="29337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43" name="Freeform 88">
            <a:extLst>
              <a:ext uri="{FF2B5EF4-FFF2-40B4-BE49-F238E27FC236}">
                <a16:creationId xmlns:a16="http://schemas.microsoft.com/office/drawing/2014/main" id="{27CCAD74-70CB-1071-233D-50CE0DC8874C}"/>
              </a:ext>
            </a:extLst>
          </p:cNvPr>
          <p:cNvSpPr>
            <a:spLocks/>
          </p:cNvSpPr>
          <p:nvPr/>
        </p:nvSpPr>
        <p:spPr bwMode="auto">
          <a:xfrm>
            <a:off x="3960813" y="2806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44" name="Freeform 89">
            <a:extLst>
              <a:ext uri="{FF2B5EF4-FFF2-40B4-BE49-F238E27FC236}">
                <a16:creationId xmlns:a16="http://schemas.microsoft.com/office/drawing/2014/main" id="{742E2914-ECA4-5F46-9EB8-D4B78B35B09B}"/>
              </a:ext>
            </a:extLst>
          </p:cNvPr>
          <p:cNvSpPr>
            <a:spLocks/>
          </p:cNvSpPr>
          <p:nvPr/>
        </p:nvSpPr>
        <p:spPr bwMode="auto">
          <a:xfrm>
            <a:off x="3960813" y="27559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45" name="Freeform 90">
            <a:extLst>
              <a:ext uri="{FF2B5EF4-FFF2-40B4-BE49-F238E27FC236}">
                <a16:creationId xmlns:a16="http://schemas.microsoft.com/office/drawing/2014/main" id="{E9FA09DD-3D8C-F345-792C-A823F9899958}"/>
              </a:ext>
            </a:extLst>
          </p:cNvPr>
          <p:cNvSpPr>
            <a:spLocks/>
          </p:cNvSpPr>
          <p:nvPr/>
        </p:nvSpPr>
        <p:spPr bwMode="auto">
          <a:xfrm>
            <a:off x="3960813" y="26289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46" name="Freeform 91">
            <a:extLst>
              <a:ext uri="{FF2B5EF4-FFF2-40B4-BE49-F238E27FC236}">
                <a16:creationId xmlns:a16="http://schemas.microsoft.com/office/drawing/2014/main" id="{45BC7277-CEB3-E8CB-6BE4-E20BA3F5DF38}"/>
              </a:ext>
            </a:extLst>
          </p:cNvPr>
          <p:cNvSpPr>
            <a:spLocks/>
          </p:cNvSpPr>
          <p:nvPr/>
        </p:nvSpPr>
        <p:spPr bwMode="auto">
          <a:xfrm>
            <a:off x="3960813" y="25908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47" name="Freeform 92">
            <a:extLst>
              <a:ext uri="{FF2B5EF4-FFF2-40B4-BE49-F238E27FC236}">
                <a16:creationId xmlns:a16="http://schemas.microsoft.com/office/drawing/2014/main" id="{BB7235FC-7C36-F83E-4219-33B0F8A99D14}"/>
              </a:ext>
            </a:extLst>
          </p:cNvPr>
          <p:cNvSpPr>
            <a:spLocks/>
          </p:cNvSpPr>
          <p:nvPr/>
        </p:nvSpPr>
        <p:spPr bwMode="auto">
          <a:xfrm>
            <a:off x="3960813" y="24638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48" name="Freeform 93">
            <a:extLst>
              <a:ext uri="{FF2B5EF4-FFF2-40B4-BE49-F238E27FC236}">
                <a16:creationId xmlns:a16="http://schemas.microsoft.com/office/drawing/2014/main" id="{8BB20867-4EB9-B8C1-F9F9-5428869BB80A}"/>
              </a:ext>
            </a:extLst>
          </p:cNvPr>
          <p:cNvSpPr>
            <a:spLocks/>
          </p:cNvSpPr>
          <p:nvPr/>
        </p:nvSpPr>
        <p:spPr bwMode="auto">
          <a:xfrm>
            <a:off x="3960813" y="24257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49" name="Freeform 94">
            <a:extLst>
              <a:ext uri="{FF2B5EF4-FFF2-40B4-BE49-F238E27FC236}">
                <a16:creationId xmlns:a16="http://schemas.microsoft.com/office/drawing/2014/main" id="{3CFBBFDF-68AD-AA8C-6F9C-DB8DB8BAC0E9}"/>
              </a:ext>
            </a:extLst>
          </p:cNvPr>
          <p:cNvSpPr>
            <a:spLocks/>
          </p:cNvSpPr>
          <p:nvPr/>
        </p:nvSpPr>
        <p:spPr bwMode="auto">
          <a:xfrm>
            <a:off x="3960813" y="22987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50" name="Freeform 95">
            <a:extLst>
              <a:ext uri="{FF2B5EF4-FFF2-40B4-BE49-F238E27FC236}">
                <a16:creationId xmlns:a16="http://schemas.microsoft.com/office/drawing/2014/main" id="{61B313A0-F258-B27C-41C2-FF19DDAEF030}"/>
              </a:ext>
            </a:extLst>
          </p:cNvPr>
          <p:cNvSpPr>
            <a:spLocks/>
          </p:cNvSpPr>
          <p:nvPr/>
        </p:nvSpPr>
        <p:spPr bwMode="auto">
          <a:xfrm>
            <a:off x="3960813" y="22479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51" name="Freeform 96">
            <a:extLst>
              <a:ext uri="{FF2B5EF4-FFF2-40B4-BE49-F238E27FC236}">
                <a16:creationId xmlns:a16="http://schemas.microsoft.com/office/drawing/2014/main" id="{B25BD0C4-B7FF-5179-0F7A-F82A3FF2B279}"/>
              </a:ext>
            </a:extLst>
          </p:cNvPr>
          <p:cNvSpPr>
            <a:spLocks/>
          </p:cNvSpPr>
          <p:nvPr/>
        </p:nvSpPr>
        <p:spPr bwMode="auto">
          <a:xfrm>
            <a:off x="3960813" y="21209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78952" name="Picture 97">
            <a:extLst>
              <a:ext uri="{FF2B5EF4-FFF2-40B4-BE49-F238E27FC236}">
                <a16:creationId xmlns:a16="http://schemas.microsoft.com/office/drawing/2014/main" id="{AE3174DF-11DC-6622-D637-BAD885F3934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8953" name="Line 98">
            <a:extLst>
              <a:ext uri="{FF2B5EF4-FFF2-40B4-BE49-F238E27FC236}">
                <a16:creationId xmlns:a16="http://schemas.microsoft.com/office/drawing/2014/main" id="{23238AA3-F024-E19C-0ABB-1883A6C83F6E}"/>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78954" name="Freeform 99">
            <a:extLst>
              <a:ext uri="{FF2B5EF4-FFF2-40B4-BE49-F238E27FC236}">
                <a16:creationId xmlns:a16="http://schemas.microsoft.com/office/drawing/2014/main" id="{F9AED732-A00C-6DC3-6709-11A8F468CA47}"/>
              </a:ext>
            </a:extLst>
          </p:cNvPr>
          <p:cNvSpPr>
            <a:spLocks/>
          </p:cNvSpPr>
          <p:nvPr/>
        </p:nvSpPr>
        <p:spPr bwMode="auto">
          <a:xfrm>
            <a:off x="7351713" y="13970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55" name="Rectangle 100">
            <a:extLst>
              <a:ext uri="{FF2B5EF4-FFF2-40B4-BE49-F238E27FC236}">
                <a16:creationId xmlns:a16="http://schemas.microsoft.com/office/drawing/2014/main" id="{DB570ACB-0A2D-5BEF-7BC4-6FBC22B89147}"/>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b="1">
                <a:solidFill>
                  <a:srgbClr val="000000"/>
                </a:solidFill>
                <a:latin typeface="Times" panose="02020603050405020304" pitchFamily="18" charset="0"/>
              </a:rPr>
              <a:t> </a:t>
            </a:r>
          </a:p>
        </p:txBody>
      </p:sp>
      <p:sp>
        <p:nvSpPr>
          <p:cNvPr id="78956" name="Rectangle 102">
            <a:extLst>
              <a:ext uri="{FF2B5EF4-FFF2-40B4-BE49-F238E27FC236}">
                <a16:creationId xmlns:a16="http://schemas.microsoft.com/office/drawing/2014/main" id="{9092955A-39BC-232A-DD90-099BEB743E8E}"/>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57" name="Rectangle 103">
            <a:extLst>
              <a:ext uri="{FF2B5EF4-FFF2-40B4-BE49-F238E27FC236}">
                <a16:creationId xmlns:a16="http://schemas.microsoft.com/office/drawing/2014/main" id="{4A9F966E-30D8-BE41-833B-B3AE5F639E59}"/>
              </a:ext>
            </a:extLst>
          </p:cNvPr>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58" name="Rectangle 104">
            <a:extLst>
              <a:ext uri="{FF2B5EF4-FFF2-40B4-BE49-F238E27FC236}">
                <a16:creationId xmlns:a16="http://schemas.microsoft.com/office/drawing/2014/main" id="{C484B280-A3A8-1D6A-A58D-E4A107045CEE}"/>
              </a:ext>
            </a:extLst>
          </p:cNvPr>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59" name="Rectangle 105">
            <a:extLst>
              <a:ext uri="{FF2B5EF4-FFF2-40B4-BE49-F238E27FC236}">
                <a16:creationId xmlns:a16="http://schemas.microsoft.com/office/drawing/2014/main" id="{B2C75DDF-0D9E-3DF5-3450-9A90DCE3CD79}"/>
              </a:ext>
            </a:extLst>
          </p:cNvPr>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rgbClr val="000000"/>
                </a:solidFill>
                <a:latin typeface="Times" panose="02020603050405020304" pitchFamily="18" charset="0"/>
              </a:rPr>
              <a:t>S</a:t>
            </a:r>
          </a:p>
        </p:txBody>
      </p:sp>
      <p:sp>
        <p:nvSpPr>
          <p:cNvPr id="621674" name="Rectangle 106">
            <a:extLst>
              <a:ext uri="{FF2B5EF4-FFF2-40B4-BE49-F238E27FC236}">
                <a16:creationId xmlns:a16="http://schemas.microsoft.com/office/drawing/2014/main" id="{3D0763FE-4B6E-E230-0774-E4A252404D1A}"/>
              </a:ext>
            </a:extLst>
          </p:cNvPr>
          <p:cNvSpPr>
            <a:spLocks noChangeArrowheads="1"/>
          </p:cNvSpPr>
          <p:nvPr/>
        </p:nvSpPr>
        <p:spPr bwMode="auto">
          <a:xfrm>
            <a:off x="4900613" y="19685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(2000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21675" name="Rectangle 107">
            <a:extLst>
              <a:ext uri="{FF2B5EF4-FFF2-40B4-BE49-F238E27FC236}">
                <a16:creationId xmlns:a16="http://schemas.microsoft.com/office/drawing/2014/main" id="{68570C67-7CE5-3A77-4729-844A57BF9B24}"/>
              </a:ext>
            </a:extLst>
          </p:cNvPr>
          <p:cNvSpPr>
            <a:spLocks noChangeArrowheads="1"/>
          </p:cNvSpPr>
          <p:nvPr/>
        </p:nvSpPr>
        <p:spPr bwMode="auto">
          <a:xfrm>
            <a:off x="869950" y="2268538"/>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rPr>
              <a:t>C 7 S J </a:t>
            </a:r>
          </a:p>
        </p:txBody>
      </p:sp>
      <p:sp>
        <p:nvSpPr>
          <p:cNvPr id="621676" name="Rectangle 108">
            <a:extLst>
              <a:ext uri="{FF2B5EF4-FFF2-40B4-BE49-F238E27FC236}">
                <a16:creationId xmlns:a16="http://schemas.microsoft.com/office/drawing/2014/main" id="{65C30333-B222-87D4-0C7C-36592C7933E2}"/>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rPr>
              <a:t>7</a:t>
            </a:r>
          </a:p>
        </p:txBody>
      </p:sp>
      <p:sp>
        <p:nvSpPr>
          <p:cNvPr id="621677" name="Rectangle 109">
            <a:extLst>
              <a:ext uri="{FF2B5EF4-FFF2-40B4-BE49-F238E27FC236}">
                <a16:creationId xmlns:a16="http://schemas.microsoft.com/office/drawing/2014/main" id="{4850C0BC-7AA6-8060-2F4B-EF7102C5BFB8}"/>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rPr>
              <a:t>7 = 4 + 3 </a:t>
            </a:r>
          </a:p>
        </p:txBody>
      </p:sp>
      <p:sp>
        <p:nvSpPr>
          <p:cNvPr id="621678" name="Line 110">
            <a:extLst>
              <a:ext uri="{FF2B5EF4-FFF2-40B4-BE49-F238E27FC236}">
                <a16:creationId xmlns:a16="http://schemas.microsoft.com/office/drawing/2014/main" id="{EFF66C02-FA8B-C76E-88D9-FB1109E6A1AD}"/>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1679" name="Rectangle 111">
            <a:extLst>
              <a:ext uri="{FF2B5EF4-FFF2-40B4-BE49-F238E27FC236}">
                <a16:creationId xmlns:a16="http://schemas.microsoft.com/office/drawing/2014/main" id="{4ED14602-5F2C-6C42-9D18-702879660F2F}"/>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8966" name="Rectangle 112">
            <a:extLst>
              <a:ext uri="{FF2B5EF4-FFF2-40B4-BE49-F238E27FC236}">
                <a16:creationId xmlns:a16="http://schemas.microsoft.com/office/drawing/2014/main" id="{279DBD0D-CD16-DC8E-0657-494B83EFAFE1}"/>
              </a:ext>
            </a:extLst>
          </p:cNvPr>
          <p:cNvSpPr>
            <a:spLocks noChangeArrowheads="1"/>
          </p:cNvSpPr>
          <p:nvPr/>
        </p:nvSpPr>
        <p:spPr bwMode="auto">
          <a:xfrm>
            <a:off x="5930900" y="493713"/>
            <a:ext cx="511175" cy="3805237"/>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1681" name="Text Box 113">
            <a:extLst>
              <a:ext uri="{FF2B5EF4-FFF2-40B4-BE49-F238E27FC236}">
                <a16:creationId xmlns:a16="http://schemas.microsoft.com/office/drawing/2014/main" id="{8F27F1F0-F446-D4B6-AEF5-1E1D69C7E4E2}"/>
              </a:ext>
            </a:extLst>
          </p:cNvPr>
          <p:cNvSpPr txBox="1">
            <a:spLocks noChangeArrowheads="1"/>
          </p:cNvSpPr>
          <p:nvPr/>
        </p:nvSpPr>
        <p:spPr bwMode="auto">
          <a:xfrm rot="-5400000">
            <a:off x="4984750" y="2573338"/>
            <a:ext cx="2427288"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EEFF4B"/>
                </a:solidFill>
                <a:latin typeface="Kerala" panose="020B0604020202020204" pitchFamily="2" charset="0"/>
              </a:rPr>
              <a:t>3 ØÎâÙBZ</a:t>
            </a:r>
          </a:p>
        </p:txBody>
      </p:sp>
      <p:sp>
        <p:nvSpPr>
          <p:cNvPr id="78968" name="Rectangle 114">
            <a:extLst>
              <a:ext uri="{FF2B5EF4-FFF2-40B4-BE49-F238E27FC236}">
                <a16:creationId xmlns:a16="http://schemas.microsoft.com/office/drawing/2014/main" id="{5EBBAF60-8591-3023-7766-111B77421DA3}"/>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69" name="Rectangle 115">
            <a:extLst>
              <a:ext uri="{FF2B5EF4-FFF2-40B4-BE49-F238E27FC236}">
                <a16:creationId xmlns:a16="http://schemas.microsoft.com/office/drawing/2014/main" id="{255C3523-D43D-991D-E0B1-46BF84800845}"/>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1684" name="Text Box 116">
            <a:extLst>
              <a:ext uri="{FF2B5EF4-FFF2-40B4-BE49-F238E27FC236}">
                <a16:creationId xmlns:a16="http://schemas.microsoft.com/office/drawing/2014/main" id="{35933156-38BD-4EBF-B242-9770F67AE3D1}"/>
              </a:ext>
            </a:extLst>
          </p:cNvPr>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S</a:t>
            </a:r>
          </a:p>
        </p:txBody>
      </p:sp>
      <p:sp>
        <p:nvSpPr>
          <p:cNvPr id="621685" name="Text Box 117">
            <a:extLst>
              <a:ext uri="{FF2B5EF4-FFF2-40B4-BE49-F238E27FC236}">
                <a16:creationId xmlns:a16="http://schemas.microsoft.com/office/drawing/2014/main" id="{A457F984-A3F4-DE76-82D3-77792BCFA0B4}"/>
              </a:ext>
            </a:extLst>
          </p:cNvPr>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J</a:t>
            </a:r>
          </a:p>
        </p:txBody>
      </p:sp>
      <p:sp>
        <p:nvSpPr>
          <p:cNvPr id="78972" name="Rectangle 118">
            <a:extLst>
              <a:ext uri="{FF2B5EF4-FFF2-40B4-BE49-F238E27FC236}">
                <a16:creationId xmlns:a16="http://schemas.microsoft.com/office/drawing/2014/main" id="{82C6D721-3F69-6308-A4F4-A9FA08376755}"/>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1687" name="Text Box 119">
            <a:extLst>
              <a:ext uri="{FF2B5EF4-FFF2-40B4-BE49-F238E27FC236}">
                <a16:creationId xmlns:a16="http://schemas.microsoft.com/office/drawing/2014/main" id="{DE0C6B90-302D-6E8D-B6F4-E8DC51BEBCAA}"/>
              </a:ext>
            </a:extLst>
          </p:cNvPr>
          <p:cNvSpPr txBox="1">
            <a:spLocks noChangeArrowheads="1"/>
          </p:cNvSpPr>
          <p:nvPr/>
        </p:nvSpPr>
        <p:spPr bwMode="auto">
          <a:xfrm rot="-5388536">
            <a:off x="2653507" y="3821906"/>
            <a:ext cx="210185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EEFF4B"/>
                </a:solidFill>
                <a:latin typeface="Kerala" panose="020B0604020202020204" pitchFamily="2" charset="0"/>
              </a:rPr>
              <a:t>4 ÕcµíÄßµZ</a:t>
            </a:r>
          </a:p>
        </p:txBody>
      </p:sp>
      <p:sp>
        <p:nvSpPr>
          <p:cNvPr id="78974" name="Rectangle 120">
            <a:extLst>
              <a:ext uri="{FF2B5EF4-FFF2-40B4-BE49-F238E27FC236}">
                <a16:creationId xmlns:a16="http://schemas.microsoft.com/office/drawing/2014/main" id="{D0BA890D-9B22-F87E-5131-3B56A9F92E17}"/>
              </a:ext>
            </a:extLst>
          </p:cNvPr>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75" name="Rectangle 121">
            <a:extLst>
              <a:ext uri="{FF2B5EF4-FFF2-40B4-BE49-F238E27FC236}">
                <a16:creationId xmlns:a16="http://schemas.microsoft.com/office/drawing/2014/main" id="{E9E77F9C-96D4-BBE0-544F-86D6353B558E}"/>
              </a:ext>
            </a:extLst>
          </p:cNvPr>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76" name="Rectangle 122">
            <a:extLst>
              <a:ext uri="{FF2B5EF4-FFF2-40B4-BE49-F238E27FC236}">
                <a16:creationId xmlns:a16="http://schemas.microsoft.com/office/drawing/2014/main" id="{8206417C-63D8-1DCA-ADA7-6D64ABDC60B2}"/>
              </a:ext>
            </a:extLst>
          </p:cNvPr>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77" name="Rectangle 123">
            <a:extLst>
              <a:ext uri="{FF2B5EF4-FFF2-40B4-BE49-F238E27FC236}">
                <a16:creationId xmlns:a16="http://schemas.microsoft.com/office/drawing/2014/main" id="{97517F2D-62F6-7CEE-BD54-A6B4653C899D}"/>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21692" name="Text Box 124">
            <a:extLst>
              <a:ext uri="{FF2B5EF4-FFF2-40B4-BE49-F238E27FC236}">
                <a16:creationId xmlns:a16="http://schemas.microsoft.com/office/drawing/2014/main" id="{B7247C87-C630-9102-BAEB-B43A5EB04132}"/>
              </a:ext>
            </a:extLst>
          </p:cNvPr>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rPr>
              <a:t>C</a:t>
            </a:r>
          </a:p>
        </p:txBody>
      </p:sp>
      <p:sp>
        <p:nvSpPr>
          <p:cNvPr id="78979" name="Freeform 125">
            <a:extLst>
              <a:ext uri="{FF2B5EF4-FFF2-40B4-BE49-F238E27FC236}">
                <a16:creationId xmlns:a16="http://schemas.microsoft.com/office/drawing/2014/main" id="{3E6D5D09-A1B7-9DD7-9407-09A5BB055F4F}"/>
              </a:ext>
            </a:extLst>
          </p:cNvPr>
          <p:cNvSpPr>
            <a:spLocks/>
          </p:cNvSpPr>
          <p:nvPr/>
        </p:nvSpPr>
        <p:spPr bwMode="auto">
          <a:xfrm>
            <a:off x="7326313" y="34163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80" name="Freeform 126">
            <a:extLst>
              <a:ext uri="{FF2B5EF4-FFF2-40B4-BE49-F238E27FC236}">
                <a16:creationId xmlns:a16="http://schemas.microsoft.com/office/drawing/2014/main" id="{EAE8561A-C752-E809-6498-D9B6C1DC9503}"/>
              </a:ext>
            </a:extLst>
          </p:cNvPr>
          <p:cNvSpPr>
            <a:spLocks/>
          </p:cNvSpPr>
          <p:nvPr/>
        </p:nvSpPr>
        <p:spPr bwMode="auto">
          <a:xfrm>
            <a:off x="7656513" y="17018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81" name="AutoShape 128">
            <a:extLst>
              <a:ext uri="{FF2B5EF4-FFF2-40B4-BE49-F238E27FC236}">
                <a16:creationId xmlns:a16="http://schemas.microsoft.com/office/drawing/2014/main" id="{DBE084A9-4865-FF1A-26E0-332B099DA41D}"/>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82" name="Freeform 129">
            <a:extLst>
              <a:ext uri="{FF2B5EF4-FFF2-40B4-BE49-F238E27FC236}">
                <a16:creationId xmlns:a16="http://schemas.microsoft.com/office/drawing/2014/main" id="{6C74339E-9648-D63D-7E0B-1550997EB121}"/>
              </a:ext>
            </a:extLst>
          </p:cNvPr>
          <p:cNvSpPr>
            <a:spLocks/>
          </p:cNvSpPr>
          <p:nvPr/>
        </p:nvSpPr>
        <p:spPr bwMode="auto">
          <a:xfrm>
            <a:off x="7339013" y="520065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83" name="Rectangle 130">
            <a:extLst>
              <a:ext uri="{FF2B5EF4-FFF2-40B4-BE49-F238E27FC236}">
                <a16:creationId xmlns:a16="http://schemas.microsoft.com/office/drawing/2014/main" id="{22317101-8F04-FECF-5E4A-5D321BD26B4B}"/>
              </a:ext>
            </a:extLst>
          </p:cNvPr>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84" name="Freeform 131">
            <a:extLst>
              <a:ext uri="{FF2B5EF4-FFF2-40B4-BE49-F238E27FC236}">
                <a16:creationId xmlns:a16="http://schemas.microsoft.com/office/drawing/2014/main" id="{4A2966C6-AA4E-7648-216C-E8712C8DA388}"/>
              </a:ext>
            </a:extLst>
          </p:cNvPr>
          <p:cNvSpPr>
            <a:spLocks/>
          </p:cNvSpPr>
          <p:nvPr/>
        </p:nvSpPr>
        <p:spPr bwMode="auto">
          <a:xfrm>
            <a:off x="4941888" y="2155825"/>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985" name="AutoShape 132">
            <a:extLst>
              <a:ext uri="{FF2B5EF4-FFF2-40B4-BE49-F238E27FC236}">
                <a16:creationId xmlns:a16="http://schemas.microsoft.com/office/drawing/2014/main" id="{819051DA-D002-F0F5-7E19-31591960E93C}"/>
              </a:ext>
            </a:extLst>
          </p:cNvPr>
          <p:cNvSpPr>
            <a:spLocks noChangeArrowheads="1"/>
          </p:cNvSpPr>
          <p:nvPr/>
        </p:nvSpPr>
        <p:spPr bwMode="auto">
          <a:xfrm>
            <a:off x="4206875" y="2052638"/>
            <a:ext cx="730250" cy="871537"/>
          </a:xfrm>
          <a:prstGeom prst="roundRect">
            <a:avLst>
              <a:gd name="adj" fmla="val 16667"/>
            </a:avLst>
          </a:prstGeom>
          <a:solidFill>
            <a:srgbClr val="FFFF00"/>
          </a:solidFill>
          <a:ln w="38100">
            <a:solidFill>
              <a:srgbClr val="000000"/>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86" name="Rectangle 133">
            <a:extLst>
              <a:ext uri="{FF2B5EF4-FFF2-40B4-BE49-F238E27FC236}">
                <a16:creationId xmlns:a16="http://schemas.microsoft.com/office/drawing/2014/main" id="{4B846DCB-D4F1-809A-95CD-CC6708935692}"/>
              </a:ext>
            </a:extLst>
          </p:cNvPr>
          <p:cNvSpPr>
            <a:spLocks noChangeArrowheads="1"/>
          </p:cNvSpPr>
          <p:nvPr/>
        </p:nvSpPr>
        <p:spPr bwMode="auto">
          <a:xfrm>
            <a:off x="4203700" y="2243138"/>
            <a:ext cx="952500" cy="1049337"/>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87" name="AutoShape 134">
            <a:extLst>
              <a:ext uri="{FF2B5EF4-FFF2-40B4-BE49-F238E27FC236}">
                <a16:creationId xmlns:a16="http://schemas.microsoft.com/office/drawing/2014/main" id="{16AB38FC-F102-A673-49AF-B2D53C822A33}"/>
              </a:ext>
            </a:extLst>
          </p:cNvPr>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88" name="Rectangle 135">
            <a:extLst>
              <a:ext uri="{FF2B5EF4-FFF2-40B4-BE49-F238E27FC236}">
                <a16:creationId xmlns:a16="http://schemas.microsoft.com/office/drawing/2014/main" id="{F52082D1-A958-00D5-82D7-B3A9AD5C1123}"/>
              </a:ext>
            </a:extLst>
          </p:cNvPr>
          <p:cNvSpPr>
            <a:spLocks noChangeArrowheads="1"/>
          </p:cNvSpPr>
          <p:nvPr/>
        </p:nvSpPr>
        <p:spPr bwMode="auto">
          <a:xfrm>
            <a:off x="6578600" y="1443038"/>
            <a:ext cx="971550" cy="1671637"/>
          </a:xfrm>
          <a:prstGeom prst="rect">
            <a:avLst/>
          </a:prstGeom>
          <a:solidFill>
            <a:srgbClr val="FFFF00"/>
          </a:solidFill>
          <a:ln w="38100">
            <a:solidFill>
              <a:schemeClr val="bg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89" name="AutoShape 136">
            <a:extLst>
              <a:ext uri="{FF2B5EF4-FFF2-40B4-BE49-F238E27FC236}">
                <a16:creationId xmlns:a16="http://schemas.microsoft.com/office/drawing/2014/main" id="{8437A293-ADE2-EDFF-D6FD-AC62AF9A2870}"/>
              </a:ext>
            </a:extLst>
          </p:cNvPr>
          <p:cNvSpPr>
            <a:spLocks noChangeArrowheads="1"/>
          </p:cNvSpPr>
          <p:nvPr/>
        </p:nvSpPr>
        <p:spPr bwMode="auto">
          <a:xfrm>
            <a:off x="6596063" y="1323975"/>
            <a:ext cx="719137" cy="106362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90" name="Rectangle 137">
            <a:extLst>
              <a:ext uri="{FF2B5EF4-FFF2-40B4-BE49-F238E27FC236}">
                <a16:creationId xmlns:a16="http://schemas.microsoft.com/office/drawing/2014/main" id="{CD8CCA3B-D123-0898-DC6B-879B1962873C}"/>
              </a:ext>
            </a:extLst>
          </p:cNvPr>
          <p:cNvSpPr>
            <a:spLocks noChangeArrowheads="1"/>
          </p:cNvSpPr>
          <p:nvPr/>
        </p:nvSpPr>
        <p:spPr bwMode="auto">
          <a:xfrm>
            <a:off x="6596063" y="3414713"/>
            <a:ext cx="969962" cy="906462"/>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8991" name="AutoShape 138">
            <a:extLst>
              <a:ext uri="{FF2B5EF4-FFF2-40B4-BE49-F238E27FC236}">
                <a16:creationId xmlns:a16="http://schemas.microsoft.com/office/drawing/2014/main" id="{E97A0D07-A49A-D660-D109-0142CCC4871D}"/>
              </a:ext>
            </a:extLst>
          </p:cNvPr>
          <p:cNvSpPr>
            <a:spLocks noChangeArrowheads="1"/>
          </p:cNvSpPr>
          <p:nvPr/>
        </p:nvSpPr>
        <p:spPr bwMode="auto">
          <a:xfrm>
            <a:off x="6610350" y="3254375"/>
            <a:ext cx="704850" cy="706438"/>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78992" name="Group 139">
            <a:extLst>
              <a:ext uri="{FF2B5EF4-FFF2-40B4-BE49-F238E27FC236}">
                <a16:creationId xmlns:a16="http://schemas.microsoft.com/office/drawing/2014/main" id="{EA7BA2CB-C9EF-7F72-01DE-6AF620668150}"/>
              </a:ext>
            </a:extLst>
          </p:cNvPr>
          <p:cNvGrpSpPr>
            <a:grpSpLocks/>
          </p:cNvGrpSpPr>
          <p:nvPr/>
        </p:nvGrpSpPr>
        <p:grpSpPr bwMode="auto">
          <a:xfrm>
            <a:off x="6591300" y="4418013"/>
            <a:ext cx="952500" cy="527050"/>
            <a:chOff x="4152" y="2783"/>
            <a:chExt cx="600" cy="332"/>
          </a:xfrm>
        </p:grpSpPr>
        <p:sp>
          <p:nvSpPr>
            <p:cNvPr id="79140" name="AutoShape 140">
              <a:extLst>
                <a:ext uri="{FF2B5EF4-FFF2-40B4-BE49-F238E27FC236}">
                  <a16:creationId xmlns:a16="http://schemas.microsoft.com/office/drawing/2014/main" id="{00D67A68-4692-3091-9ED0-67B763730546}"/>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141" name="Rectangle 141">
              <a:extLst>
                <a:ext uri="{FF2B5EF4-FFF2-40B4-BE49-F238E27FC236}">
                  <a16:creationId xmlns:a16="http://schemas.microsoft.com/office/drawing/2014/main" id="{7C06C0A4-CC38-B869-92D0-AE895F8D42DA}"/>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142" name="AutoShape 142">
              <a:extLst>
                <a:ext uri="{FF2B5EF4-FFF2-40B4-BE49-F238E27FC236}">
                  <a16:creationId xmlns:a16="http://schemas.microsoft.com/office/drawing/2014/main" id="{37DBC9F8-17D2-DECE-62C3-D717A7399E51}"/>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621711" name="Rectangle 143">
            <a:extLst>
              <a:ext uri="{FF2B5EF4-FFF2-40B4-BE49-F238E27FC236}">
                <a16:creationId xmlns:a16="http://schemas.microsoft.com/office/drawing/2014/main" id="{258FCCB0-05B4-3405-8E5B-C3ED8CAEE898}"/>
              </a:ext>
            </a:extLst>
          </p:cNvPr>
          <p:cNvSpPr>
            <a:spLocks noChangeArrowheads="1"/>
          </p:cNvSpPr>
          <p:nvPr/>
        </p:nvSpPr>
        <p:spPr bwMode="auto">
          <a:xfrm>
            <a:off x="4913313" y="42037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(1500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21712" name="Rectangle 144">
            <a:extLst>
              <a:ext uri="{FF2B5EF4-FFF2-40B4-BE49-F238E27FC236}">
                <a16:creationId xmlns:a16="http://schemas.microsoft.com/office/drawing/2014/main" id="{92130739-EE00-206F-FC60-D31B3BC66654}"/>
              </a:ext>
            </a:extLst>
          </p:cNvPr>
          <p:cNvSpPr>
            <a:spLocks noChangeArrowheads="1"/>
          </p:cNvSpPr>
          <p:nvPr/>
        </p:nvSpPr>
        <p:spPr bwMode="auto">
          <a:xfrm>
            <a:off x="7269163" y="4330700"/>
            <a:ext cx="8334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(500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621713" name="Rectangle 145">
            <a:extLst>
              <a:ext uri="{FF2B5EF4-FFF2-40B4-BE49-F238E27FC236}">
                <a16:creationId xmlns:a16="http://schemas.microsoft.com/office/drawing/2014/main" id="{BCCBD777-5B8D-EC1C-0F4B-F952270AD814}"/>
              </a:ext>
            </a:extLst>
          </p:cNvPr>
          <p:cNvSpPr>
            <a:spLocks noChangeArrowheads="1"/>
          </p:cNvSpPr>
          <p:nvPr/>
        </p:nvSpPr>
        <p:spPr bwMode="auto">
          <a:xfrm>
            <a:off x="7262813" y="1219200"/>
            <a:ext cx="896937"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1000" b="1">
                <a:solidFill>
                  <a:srgbClr val="FFFF00"/>
                </a:solidFill>
                <a:latin typeface="Times" panose="02020603050405020304" pitchFamily="18" charset="0"/>
              </a:rPr>
              <a:t>(1000 </a:t>
            </a:r>
            <a:r>
              <a:rPr lang="en-US" altLang="en-US" sz="1000">
                <a:solidFill>
                  <a:srgbClr val="FFFF00"/>
                </a:solidFill>
                <a:latin typeface="Kerala" panose="020B0604020202020204" pitchFamily="2" charset="0"/>
              </a:rPr>
              <a:t>Ìß.Øß.</a:t>
            </a:r>
            <a:r>
              <a:rPr lang="en-US" altLang="en-US" sz="1000" b="1">
                <a:solidFill>
                  <a:srgbClr val="FFFF00"/>
                </a:solidFill>
                <a:latin typeface="Times" panose="02020603050405020304" pitchFamily="18" charset="0"/>
              </a:rPr>
              <a:t>)</a:t>
            </a:r>
          </a:p>
        </p:txBody>
      </p:sp>
      <p:sp>
        <p:nvSpPr>
          <p:cNvPr id="78996" name="Rectangle 146">
            <a:extLst>
              <a:ext uri="{FF2B5EF4-FFF2-40B4-BE49-F238E27FC236}">
                <a16:creationId xmlns:a16="http://schemas.microsoft.com/office/drawing/2014/main" id="{7FC7A759-9132-9C92-BB02-9CE9652AAD7D}"/>
              </a:ext>
            </a:extLst>
          </p:cNvPr>
          <p:cNvSpPr>
            <a:spLocks noChangeArrowheads="1"/>
          </p:cNvSpPr>
          <p:nvPr/>
        </p:nvSpPr>
        <p:spPr bwMode="auto">
          <a:xfrm>
            <a:off x="4156075" y="2060575"/>
            <a:ext cx="6651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¥dÌÙÞ¢</a:t>
            </a:r>
          </a:p>
        </p:txBody>
      </p:sp>
      <p:sp>
        <p:nvSpPr>
          <p:cNvPr id="78997" name="Line 147">
            <a:extLst>
              <a:ext uri="{FF2B5EF4-FFF2-40B4-BE49-F238E27FC236}">
                <a16:creationId xmlns:a16="http://schemas.microsoft.com/office/drawing/2014/main" id="{9F464338-4650-0874-9886-89CA15F667A9}"/>
              </a:ext>
            </a:extLst>
          </p:cNvPr>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98" name="Line 148">
            <a:extLst>
              <a:ext uri="{FF2B5EF4-FFF2-40B4-BE49-F238E27FC236}">
                <a16:creationId xmlns:a16="http://schemas.microsoft.com/office/drawing/2014/main" id="{FC0726AE-AF7C-16AB-0558-BF447F3251FB}"/>
              </a:ext>
            </a:extLst>
          </p:cNvPr>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99" name="Line 149">
            <a:extLst>
              <a:ext uri="{FF2B5EF4-FFF2-40B4-BE49-F238E27FC236}">
                <a16:creationId xmlns:a16="http://schemas.microsoft.com/office/drawing/2014/main" id="{D30E2824-3353-C949-BC53-CB330316EF74}"/>
              </a:ext>
            </a:extLst>
          </p:cNvPr>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00" name="Line 150">
            <a:extLst>
              <a:ext uri="{FF2B5EF4-FFF2-40B4-BE49-F238E27FC236}">
                <a16:creationId xmlns:a16="http://schemas.microsoft.com/office/drawing/2014/main" id="{5DD14D28-36B6-6AE3-FC0A-9745D1E2A3CB}"/>
              </a:ext>
            </a:extLst>
          </p:cNvPr>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01" name="Line 151">
            <a:extLst>
              <a:ext uri="{FF2B5EF4-FFF2-40B4-BE49-F238E27FC236}">
                <a16:creationId xmlns:a16="http://schemas.microsoft.com/office/drawing/2014/main" id="{F4A09950-478F-612C-4EF9-3E67AD23357E}"/>
              </a:ext>
            </a:extLst>
          </p:cNvPr>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02" name="Line 152">
            <a:extLst>
              <a:ext uri="{FF2B5EF4-FFF2-40B4-BE49-F238E27FC236}">
                <a16:creationId xmlns:a16="http://schemas.microsoft.com/office/drawing/2014/main" id="{92B899AA-417E-6E46-9A63-7D3D534630C4}"/>
              </a:ext>
            </a:extLst>
          </p:cNvPr>
          <p:cNvSpPr>
            <a:spLocks noChangeShapeType="1"/>
          </p:cNvSpPr>
          <p:nvPr/>
        </p:nvSpPr>
        <p:spPr bwMode="auto">
          <a:xfrm>
            <a:off x="7083425" y="1866900"/>
            <a:ext cx="0" cy="11811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03" name="Line 153">
            <a:extLst>
              <a:ext uri="{FF2B5EF4-FFF2-40B4-BE49-F238E27FC236}">
                <a16:creationId xmlns:a16="http://schemas.microsoft.com/office/drawing/2014/main" id="{A6E606DF-DB3D-F84B-6FDC-62AC6E522AB5}"/>
              </a:ext>
            </a:extLst>
          </p:cNvPr>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04" name="Line 155">
            <a:extLst>
              <a:ext uri="{FF2B5EF4-FFF2-40B4-BE49-F238E27FC236}">
                <a16:creationId xmlns:a16="http://schemas.microsoft.com/office/drawing/2014/main" id="{1B5BAF07-51A1-BDA2-D46B-75D778D3E0F7}"/>
              </a:ext>
            </a:extLst>
          </p:cNvPr>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05" name="Line 156">
            <a:extLst>
              <a:ext uri="{FF2B5EF4-FFF2-40B4-BE49-F238E27FC236}">
                <a16:creationId xmlns:a16="http://schemas.microsoft.com/office/drawing/2014/main" id="{FB76016B-BEF5-F46F-6DDD-A534B250420C}"/>
              </a:ext>
            </a:extLst>
          </p:cNvPr>
          <p:cNvSpPr>
            <a:spLocks noChangeShapeType="1"/>
          </p:cNvSpPr>
          <p:nvPr/>
        </p:nvSpPr>
        <p:spPr bwMode="auto">
          <a:xfrm>
            <a:off x="7088188" y="1684338"/>
            <a:ext cx="3175" cy="56197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06" name="Line 157">
            <a:extLst>
              <a:ext uri="{FF2B5EF4-FFF2-40B4-BE49-F238E27FC236}">
                <a16:creationId xmlns:a16="http://schemas.microsoft.com/office/drawing/2014/main" id="{D9673A07-EFD6-A51A-61DA-89D4AD40C433}"/>
              </a:ext>
            </a:extLst>
          </p:cNvPr>
          <p:cNvSpPr>
            <a:spLocks noChangeShapeType="1"/>
          </p:cNvSpPr>
          <p:nvPr/>
        </p:nvSpPr>
        <p:spPr bwMode="auto">
          <a:xfrm>
            <a:off x="6659563" y="38703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07" name="Rectangle 158">
            <a:extLst>
              <a:ext uri="{FF2B5EF4-FFF2-40B4-BE49-F238E27FC236}">
                <a16:creationId xmlns:a16="http://schemas.microsoft.com/office/drawing/2014/main" id="{7B9C3020-24C9-8E63-E9F4-641B555ADC7F}"/>
              </a:ext>
            </a:extLst>
          </p:cNvPr>
          <p:cNvSpPr>
            <a:spLocks noChangeArrowheads="1"/>
          </p:cNvSpPr>
          <p:nvPr/>
        </p:nvSpPr>
        <p:spPr bwMode="auto">
          <a:xfrm>
            <a:off x="6572250" y="3262313"/>
            <a:ext cx="8207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dÉÕÞØµÞÜ¢</a:t>
            </a:r>
          </a:p>
        </p:txBody>
      </p:sp>
      <p:sp>
        <p:nvSpPr>
          <p:cNvPr id="79008" name="Rectangle 159">
            <a:extLst>
              <a:ext uri="{FF2B5EF4-FFF2-40B4-BE49-F238E27FC236}">
                <a16:creationId xmlns:a16="http://schemas.microsoft.com/office/drawing/2014/main" id="{91FE1114-D0DB-8838-B666-D470E8D8C7B0}"/>
              </a:ext>
            </a:extLst>
          </p:cNvPr>
          <p:cNvSpPr>
            <a:spLocks noChangeArrowheads="1"/>
          </p:cNvSpPr>
          <p:nvPr/>
        </p:nvSpPr>
        <p:spPr bwMode="auto">
          <a:xfrm>
            <a:off x="6523038" y="4394200"/>
            <a:ext cx="9128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ÈßÖÌíÆ µÞÜ¢</a:t>
            </a:r>
          </a:p>
        </p:txBody>
      </p:sp>
      <p:sp>
        <p:nvSpPr>
          <p:cNvPr id="79009" name="Line 160">
            <a:extLst>
              <a:ext uri="{FF2B5EF4-FFF2-40B4-BE49-F238E27FC236}">
                <a16:creationId xmlns:a16="http://schemas.microsoft.com/office/drawing/2014/main" id="{215280D6-E2DE-47C4-930C-32449E1EF993}"/>
              </a:ext>
            </a:extLst>
          </p:cNvPr>
          <p:cNvSpPr>
            <a:spLocks noChangeShapeType="1"/>
          </p:cNvSpPr>
          <p:nvPr/>
        </p:nvSpPr>
        <p:spPr bwMode="auto">
          <a:xfrm>
            <a:off x="6630988" y="1593850"/>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10" name="Rectangle 161">
            <a:extLst>
              <a:ext uri="{FF2B5EF4-FFF2-40B4-BE49-F238E27FC236}">
                <a16:creationId xmlns:a16="http://schemas.microsoft.com/office/drawing/2014/main" id="{E833A321-E6BC-8E67-63A0-3EF3AEF4C231}"/>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11" name="AutoShape 162">
            <a:extLst>
              <a:ext uri="{FF2B5EF4-FFF2-40B4-BE49-F238E27FC236}">
                <a16:creationId xmlns:a16="http://schemas.microsoft.com/office/drawing/2014/main" id="{C16D1742-A07E-ED5A-4632-6770CDD2A7E9}"/>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12" name="Rectangle 163">
            <a:extLst>
              <a:ext uri="{FF2B5EF4-FFF2-40B4-BE49-F238E27FC236}">
                <a16:creationId xmlns:a16="http://schemas.microsoft.com/office/drawing/2014/main" id="{6461241A-7B21-6388-BC8D-04A96314315A}"/>
              </a:ext>
            </a:extLst>
          </p:cNvPr>
          <p:cNvSpPr>
            <a:spLocks noChangeArrowheads="1"/>
          </p:cNvSpPr>
          <p:nvPr/>
        </p:nvSpPr>
        <p:spPr bwMode="auto">
          <a:xfrm>
            <a:off x="6610350" y="5102225"/>
            <a:ext cx="571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400">
                <a:solidFill>
                  <a:schemeClr val="bg2"/>
                </a:solidFill>
                <a:latin typeface="Kerala" pitchFamily="2" charset="0"/>
              </a:rPr>
              <a:t>çÏÖá</a:t>
            </a:r>
          </a:p>
        </p:txBody>
      </p:sp>
      <p:sp>
        <p:nvSpPr>
          <p:cNvPr id="79013" name="Line 164">
            <a:extLst>
              <a:ext uri="{FF2B5EF4-FFF2-40B4-BE49-F238E27FC236}">
                <a16:creationId xmlns:a16="http://schemas.microsoft.com/office/drawing/2014/main" id="{C6F2B55D-AFDC-6B16-9140-A02182C7EB21}"/>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14" name="Line 165">
            <a:extLst>
              <a:ext uri="{FF2B5EF4-FFF2-40B4-BE49-F238E27FC236}">
                <a16:creationId xmlns:a16="http://schemas.microsoft.com/office/drawing/2014/main" id="{FB259FE9-F785-29D5-D078-18B0C0D7EABF}"/>
              </a:ext>
            </a:extLst>
          </p:cNvPr>
          <p:cNvSpPr>
            <a:spLocks noChangeShapeType="1"/>
          </p:cNvSpPr>
          <p:nvPr/>
        </p:nvSpPr>
        <p:spPr bwMode="auto">
          <a:xfrm>
            <a:off x="6669088" y="58801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15" name="Line 166">
            <a:extLst>
              <a:ext uri="{FF2B5EF4-FFF2-40B4-BE49-F238E27FC236}">
                <a16:creationId xmlns:a16="http://schemas.microsoft.com/office/drawing/2014/main" id="{EF82E8FE-C66F-95D0-D769-AE10E740BA73}"/>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16" name="Line 167">
            <a:extLst>
              <a:ext uri="{FF2B5EF4-FFF2-40B4-BE49-F238E27FC236}">
                <a16:creationId xmlns:a16="http://schemas.microsoft.com/office/drawing/2014/main" id="{BA470B1E-A5D0-FC8A-1787-0BE513ABCBBF}"/>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17" name="AutoShape 168">
            <a:extLst>
              <a:ext uri="{FF2B5EF4-FFF2-40B4-BE49-F238E27FC236}">
                <a16:creationId xmlns:a16="http://schemas.microsoft.com/office/drawing/2014/main" id="{6CFE6415-7495-36E9-0B83-BEE3F5B90B8E}"/>
              </a:ext>
            </a:extLst>
          </p:cNvPr>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18" name="Rectangle 169">
            <a:extLst>
              <a:ext uri="{FF2B5EF4-FFF2-40B4-BE49-F238E27FC236}">
                <a16:creationId xmlns:a16="http://schemas.microsoft.com/office/drawing/2014/main" id="{3E88AC94-03C0-346E-B556-ECC30BD9A27E}"/>
              </a:ext>
            </a:extLst>
          </p:cNvPr>
          <p:cNvSpPr>
            <a:spLocks noChangeArrowheads="1"/>
          </p:cNvSpPr>
          <p:nvPr/>
        </p:nvSpPr>
        <p:spPr bwMode="auto">
          <a:xfrm>
            <a:off x="6592888" y="741363"/>
            <a:ext cx="952500" cy="442912"/>
          </a:xfrm>
          <a:prstGeom prst="rect">
            <a:avLst/>
          </a:prstGeom>
          <a:solidFill>
            <a:srgbClr val="FFFF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19" name="AutoShape 170">
            <a:extLst>
              <a:ext uri="{FF2B5EF4-FFF2-40B4-BE49-F238E27FC236}">
                <a16:creationId xmlns:a16="http://schemas.microsoft.com/office/drawing/2014/main" id="{E34058AE-E39F-5989-5CC3-D9E1B3019F16}"/>
              </a:ext>
            </a:extLst>
          </p:cNvPr>
          <p:cNvSpPr>
            <a:spLocks noChangeArrowheads="1"/>
          </p:cNvSpPr>
          <p:nvPr/>
        </p:nvSpPr>
        <p:spPr bwMode="auto">
          <a:xfrm>
            <a:off x="6613525" y="647700"/>
            <a:ext cx="692150" cy="25082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20" name="Rectangle 171">
            <a:extLst>
              <a:ext uri="{FF2B5EF4-FFF2-40B4-BE49-F238E27FC236}">
                <a16:creationId xmlns:a16="http://schemas.microsoft.com/office/drawing/2014/main" id="{6EC3E265-27FA-457E-EB6C-645522CEAF8A}"/>
              </a:ext>
            </a:extLst>
          </p:cNvPr>
          <p:cNvSpPr>
            <a:spLocks noChangeArrowheads="1"/>
          </p:cNvSpPr>
          <p:nvPr/>
        </p:nvSpPr>
        <p:spPr bwMode="auto">
          <a:xfrm>
            <a:off x="6599238" y="561975"/>
            <a:ext cx="815975" cy="271463"/>
          </a:xfrm>
          <a:prstGeom prst="rect">
            <a:avLst/>
          </a:prstGeom>
          <a:solidFill>
            <a:srgbClr val="FFFF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bg2"/>
                </a:solidFill>
                <a:latin typeface="Kerala" pitchFamily="2" charset="0"/>
              </a:rPr>
              <a:t>¥øÞ¼µÄb¢</a:t>
            </a:r>
          </a:p>
        </p:txBody>
      </p:sp>
      <p:sp>
        <p:nvSpPr>
          <p:cNvPr id="79021" name="Line 172">
            <a:extLst>
              <a:ext uri="{FF2B5EF4-FFF2-40B4-BE49-F238E27FC236}">
                <a16:creationId xmlns:a16="http://schemas.microsoft.com/office/drawing/2014/main" id="{57B2650D-670E-2DF9-DC6D-7BAB154163E2}"/>
              </a:ext>
            </a:extLst>
          </p:cNvPr>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22" name="Line 173">
            <a:extLst>
              <a:ext uri="{FF2B5EF4-FFF2-40B4-BE49-F238E27FC236}">
                <a16:creationId xmlns:a16="http://schemas.microsoft.com/office/drawing/2014/main" id="{9074F36F-FB78-7C8D-8529-F69244D695E5}"/>
              </a:ext>
            </a:extLst>
          </p:cNvPr>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23" name="Rectangle 174">
            <a:extLst>
              <a:ext uri="{FF2B5EF4-FFF2-40B4-BE49-F238E27FC236}">
                <a16:creationId xmlns:a16="http://schemas.microsoft.com/office/drawing/2014/main" id="{55C501AA-A386-444A-E023-DAC773825708}"/>
              </a:ext>
            </a:extLst>
          </p:cNvPr>
          <p:cNvSpPr>
            <a:spLocks noChangeArrowheads="1"/>
          </p:cNvSpPr>
          <p:nvPr/>
        </p:nvSpPr>
        <p:spPr bwMode="auto">
          <a:xfrm>
            <a:off x="6580188" y="1266825"/>
            <a:ext cx="773112" cy="2714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bg2"/>
                </a:solidFill>
                <a:latin typeface="Kerala" pitchFamily="2" charset="0"/>
              </a:rPr>
              <a:t>øÞ¼ÍøÃ¢</a:t>
            </a:r>
            <a:endParaRPr lang="en-US" altLang="en-US" sz="900" b="1">
              <a:solidFill>
                <a:schemeClr val="bg2"/>
              </a:solidFill>
              <a:latin typeface="Chicago" charset="0"/>
            </a:endParaRPr>
          </a:p>
        </p:txBody>
      </p:sp>
      <p:sp>
        <p:nvSpPr>
          <p:cNvPr id="79024" name="Line 175">
            <a:extLst>
              <a:ext uri="{FF2B5EF4-FFF2-40B4-BE49-F238E27FC236}">
                <a16:creationId xmlns:a16="http://schemas.microsoft.com/office/drawing/2014/main" id="{D82149EB-9CB1-6B8D-58D9-51943C634444}"/>
              </a:ext>
            </a:extLst>
          </p:cNvPr>
          <p:cNvSpPr>
            <a:spLocks noChangeShapeType="1"/>
          </p:cNvSpPr>
          <p:nvPr/>
        </p:nvSpPr>
        <p:spPr bwMode="auto">
          <a:xfrm>
            <a:off x="4262438" y="2613025"/>
            <a:ext cx="83185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25" name="Line 176">
            <a:extLst>
              <a:ext uri="{FF2B5EF4-FFF2-40B4-BE49-F238E27FC236}">
                <a16:creationId xmlns:a16="http://schemas.microsoft.com/office/drawing/2014/main" id="{7D90D430-5FBA-4CAF-0CF2-02CA37BA59FC}"/>
              </a:ext>
            </a:extLst>
          </p:cNvPr>
          <p:cNvSpPr>
            <a:spLocks noChangeShapeType="1"/>
          </p:cNvSpPr>
          <p:nvPr/>
        </p:nvSpPr>
        <p:spPr bwMode="auto">
          <a:xfrm>
            <a:off x="4262438" y="280987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26" name="Line 177">
            <a:extLst>
              <a:ext uri="{FF2B5EF4-FFF2-40B4-BE49-F238E27FC236}">
                <a16:creationId xmlns:a16="http://schemas.microsoft.com/office/drawing/2014/main" id="{A9E89985-D153-37D2-51DF-8FE8CAD04B5F}"/>
              </a:ext>
            </a:extLst>
          </p:cNvPr>
          <p:cNvSpPr>
            <a:spLocks noChangeShapeType="1"/>
          </p:cNvSpPr>
          <p:nvPr/>
        </p:nvSpPr>
        <p:spPr bwMode="auto">
          <a:xfrm>
            <a:off x="4259263" y="24225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27" name="Line 178">
            <a:extLst>
              <a:ext uri="{FF2B5EF4-FFF2-40B4-BE49-F238E27FC236}">
                <a16:creationId xmlns:a16="http://schemas.microsoft.com/office/drawing/2014/main" id="{CF29381D-7ABE-F65C-7056-C5FF05D11CB7}"/>
              </a:ext>
            </a:extLst>
          </p:cNvPr>
          <p:cNvSpPr>
            <a:spLocks noChangeShapeType="1"/>
          </p:cNvSpPr>
          <p:nvPr/>
        </p:nvSpPr>
        <p:spPr bwMode="auto">
          <a:xfrm flipV="1">
            <a:off x="4256088" y="2997200"/>
            <a:ext cx="83820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28" name="Line 179">
            <a:extLst>
              <a:ext uri="{FF2B5EF4-FFF2-40B4-BE49-F238E27FC236}">
                <a16:creationId xmlns:a16="http://schemas.microsoft.com/office/drawing/2014/main" id="{971B873B-C032-7694-B322-66D3EDC500D0}"/>
              </a:ext>
            </a:extLst>
          </p:cNvPr>
          <p:cNvSpPr>
            <a:spLocks noChangeShapeType="1"/>
          </p:cNvSpPr>
          <p:nvPr/>
        </p:nvSpPr>
        <p:spPr bwMode="auto">
          <a:xfrm flipV="1">
            <a:off x="4252913" y="3182938"/>
            <a:ext cx="846137"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29" name="Line 180">
            <a:extLst>
              <a:ext uri="{FF2B5EF4-FFF2-40B4-BE49-F238E27FC236}">
                <a16:creationId xmlns:a16="http://schemas.microsoft.com/office/drawing/2014/main" id="{6CDA4BFC-07D9-7EC5-0AEB-0509B95D0923}"/>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9030" name="Group 181">
            <a:extLst>
              <a:ext uri="{FF2B5EF4-FFF2-40B4-BE49-F238E27FC236}">
                <a16:creationId xmlns:a16="http://schemas.microsoft.com/office/drawing/2014/main" id="{8CE81AF0-C378-FE29-8462-17DEA4C24A72}"/>
              </a:ext>
            </a:extLst>
          </p:cNvPr>
          <p:cNvGrpSpPr>
            <a:grpSpLocks/>
          </p:cNvGrpSpPr>
          <p:nvPr/>
        </p:nvGrpSpPr>
        <p:grpSpPr bwMode="auto">
          <a:xfrm>
            <a:off x="4187825" y="563563"/>
            <a:ext cx="952500" cy="1316037"/>
            <a:chOff x="2663" y="408"/>
            <a:chExt cx="600" cy="716"/>
          </a:xfrm>
        </p:grpSpPr>
        <p:sp>
          <p:nvSpPr>
            <p:cNvPr id="79137" name="AutoShape 182">
              <a:extLst>
                <a:ext uri="{FF2B5EF4-FFF2-40B4-BE49-F238E27FC236}">
                  <a16:creationId xmlns:a16="http://schemas.microsoft.com/office/drawing/2014/main" id="{5A2DD46A-7EC0-6547-A08D-0F25DA37E28A}"/>
                </a:ext>
              </a:extLst>
            </p:cNvPr>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138" name="Rectangle 183">
              <a:extLst>
                <a:ext uri="{FF2B5EF4-FFF2-40B4-BE49-F238E27FC236}">
                  <a16:creationId xmlns:a16="http://schemas.microsoft.com/office/drawing/2014/main" id="{F9C155F9-64F4-5DC5-FA27-8E2FCDB11A9D}"/>
                </a:ext>
              </a:extLst>
            </p:cNvPr>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139" name="AutoShape 184">
              <a:extLst>
                <a:ext uri="{FF2B5EF4-FFF2-40B4-BE49-F238E27FC236}">
                  <a16:creationId xmlns:a16="http://schemas.microsoft.com/office/drawing/2014/main" id="{A52D50C7-27A9-A17D-1F2F-F9BA7C965E81}"/>
                </a:ext>
              </a:extLst>
            </p:cNvPr>
            <p:cNvSpPr>
              <a:spLocks noChangeArrowheads="1"/>
            </p:cNvSpPr>
            <p:nvPr/>
          </p:nvSpPr>
          <p:spPr bwMode="auto">
            <a:xfrm>
              <a:off x="2676" y="420"/>
              <a:ext cx="436" cy="59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79031" name="Line 185">
            <a:extLst>
              <a:ext uri="{FF2B5EF4-FFF2-40B4-BE49-F238E27FC236}">
                <a16:creationId xmlns:a16="http://schemas.microsoft.com/office/drawing/2014/main" id="{7D445B10-FF48-42EB-B3EA-4EFD5AB625C7}"/>
              </a:ext>
            </a:extLst>
          </p:cNvPr>
          <p:cNvSpPr>
            <a:spLocks noChangeShapeType="1"/>
          </p:cNvSpPr>
          <p:nvPr/>
        </p:nvSpPr>
        <p:spPr bwMode="auto">
          <a:xfrm>
            <a:off x="4233863" y="10223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32" name="Line 186">
            <a:extLst>
              <a:ext uri="{FF2B5EF4-FFF2-40B4-BE49-F238E27FC236}">
                <a16:creationId xmlns:a16="http://schemas.microsoft.com/office/drawing/2014/main" id="{0AA6C971-CB59-0F8F-9AB7-CD0E57247E6E}"/>
              </a:ext>
            </a:extLst>
          </p:cNvPr>
          <p:cNvSpPr>
            <a:spLocks noChangeShapeType="1"/>
          </p:cNvSpPr>
          <p:nvPr/>
        </p:nvSpPr>
        <p:spPr bwMode="auto">
          <a:xfrm>
            <a:off x="4233863" y="1187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33" name="Line 187">
            <a:extLst>
              <a:ext uri="{FF2B5EF4-FFF2-40B4-BE49-F238E27FC236}">
                <a16:creationId xmlns:a16="http://schemas.microsoft.com/office/drawing/2014/main" id="{1C661CA5-0A40-378C-A4BA-0B1F204D147D}"/>
              </a:ext>
            </a:extLst>
          </p:cNvPr>
          <p:cNvSpPr>
            <a:spLocks noChangeShapeType="1"/>
          </p:cNvSpPr>
          <p:nvPr/>
        </p:nvSpPr>
        <p:spPr bwMode="auto">
          <a:xfrm>
            <a:off x="4233863" y="13398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34" name="Line 188">
            <a:extLst>
              <a:ext uri="{FF2B5EF4-FFF2-40B4-BE49-F238E27FC236}">
                <a16:creationId xmlns:a16="http://schemas.microsoft.com/office/drawing/2014/main" id="{01544BFB-D57C-925C-7715-A025E964B9FB}"/>
              </a:ext>
            </a:extLst>
          </p:cNvPr>
          <p:cNvSpPr>
            <a:spLocks noChangeShapeType="1"/>
          </p:cNvSpPr>
          <p:nvPr/>
        </p:nvSpPr>
        <p:spPr bwMode="auto">
          <a:xfrm>
            <a:off x="4238625" y="15049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35" name="Line 189">
            <a:extLst>
              <a:ext uri="{FF2B5EF4-FFF2-40B4-BE49-F238E27FC236}">
                <a16:creationId xmlns:a16="http://schemas.microsoft.com/office/drawing/2014/main" id="{6DA85F0F-C3A8-D75C-90C4-563224E8E484}"/>
              </a:ext>
            </a:extLst>
          </p:cNvPr>
          <p:cNvSpPr>
            <a:spLocks noChangeShapeType="1"/>
          </p:cNvSpPr>
          <p:nvPr/>
        </p:nvSpPr>
        <p:spPr bwMode="auto">
          <a:xfrm>
            <a:off x="4233863" y="16700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36" name="Line 190">
            <a:extLst>
              <a:ext uri="{FF2B5EF4-FFF2-40B4-BE49-F238E27FC236}">
                <a16:creationId xmlns:a16="http://schemas.microsoft.com/office/drawing/2014/main" id="{1FBD5853-4B76-30FF-356E-D88B4E7FDDCD}"/>
              </a:ext>
            </a:extLst>
          </p:cNvPr>
          <p:cNvSpPr>
            <a:spLocks noChangeShapeType="1"/>
          </p:cNvSpPr>
          <p:nvPr/>
        </p:nvSpPr>
        <p:spPr bwMode="auto">
          <a:xfrm>
            <a:off x="4233863" y="1822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37" name="Rectangle 191">
            <a:extLst>
              <a:ext uri="{FF2B5EF4-FFF2-40B4-BE49-F238E27FC236}">
                <a16:creationId xmlns:a16="http://schemas.microsoft.com/office/drawing/2014/main" id="{63831D2C-7A28-5F1D-0F76-385552C19F55}"/>
              </a:ext>
            </a:extLst>
          </p:cNvPr>
          <p:cNvSpPr>
            <a:spLocks noChangeArrowheads="1"/>
          </p:cNvSpPr>
          <p:nvPr/>
        </p:nvSpPr>
        <p:spPr bwMode="auto">
          <a:xfrm>
            <a:off x="4237038" y="854075"/>
            <a:ext cx="8477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¥Æc ÉÞÉ¢</a:t>
            </a:r>
          </a:p>
        </p:txBody>
      </p:sp>
      <p:sp>
        <p:nvSpPr>
          <p:cNvPr id="79038" name="Rectangle 192">
            <a:extLst>
              <a:ext uri="{FF2B5EF4-FFF2-40B4-BE49-F238E27FC236}">
                <a16:creationId xmlns:a16="http://schemas.microsoft.com/office/drawing/2014/main" id="{DE83A973-8D2F-9587-A4C4-4E25953B197B}"/>
              </a:ext>
            </a:extLst>
          </p:cNvPr>
          <p:cNvSpPr>
            <a:spLocks noChangeArrowheads="1"/>
          </p:cNvSpPr>
          <p:nvPr/>
        </p:nvSpPr>
        <p:spPr bwMode="auto">
          <a:xfrm>
            <a:off x="4127500" y="996950"/>
            <a:ext cx="10572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ØáÕßçÖ×¢</a:t>
            </a:r>
          </a:p>
        </p:txBody>
      </p:sp>
      <p:sp>
        <p:nvSpPr>
          <p:cNvPr id="79039" name="Rectangle 193">
            <a:extLst>
              <a:ext uri="{FF2B5EF4-FFF2-40B4-BE49-F238E27FC236}">
                <a16:creationId xmlns:a16="http://schemas.microsoft.com/office/drawing/2014/main" id="{5D89A808-6DCD-3877-9008-BF55D2B70B41}"/>
              </a:ext>
            </a:extLst>
          </p:cNvPr>
          <p:cNvSpPr>
            <a:spLocks noChangeArrowheads="1"/>
          </p:cNvSpPr>
          <p:nvPr/>
        </p:nvSpPr>
        <p:spPr bwMode="auto">
          <a:xfrm>
            <a:off x="4230688" y="1171575"/>
            <a:ext cx="9112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µá¿á¢Ì¢</a:t>
            </a:r>
          </a:p>
        </p:txBody>
      </p:sp>
      <p:sp>
        <p:nvSpPr>
          <p:cNvPr id="79040" name="Rectangle 194">
            <a:extLst>
              <a:ext uri="{FF2B5EF4-FFF2-40B4-BE49-F238E27FC236}">
                <a16:creationId xmlns:a16="http://schemas.microsoft.com/office/drawing/2014/main" id="{A8FE8DB6-10CD-7C91-9E35-026F9EF58858}"/>
              </a:ext>
            </a:extLst>
          </p:cNvPr>
          <p:cNvSpPr>
            <a:spLocks noChangeArrowheads="1"/>
          </p:cNvSpPr>
          <p:nvPr/>
        </p:nvSpPr>
        <p:spPr bwMode="auto">
          <a:xfrm>
            <a:off x="4098925" y="1346200"/>
            <a:ext cx="11207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¦Æc µáÜÉÞÄµX</a:t>
            </a:r>
          </a:p>
        </p:txBody>
      </p:sp>
      <p:sp>
        <p:nvSpPr>
          <p:cNvPr id="79041" name="Rectangle 195">
            <a:extLst>
              <a:ext uri="{FF2B5EF4-FFF2-40B4-BE49-F238E27FC236}">
                <a16:creationId xmlns:a16="http://schemas.microsoft.com/office/drawing/2014/main" id="{F6728F9A-5D47-0AF6-E034-0772940B9683}"/>
              </a:ext>
            </a:extLst>
          </p:cNvPr>
          <p:cNvSpPr>
            <a:spLocks noChangeArrowheads="1"/>
          </p:cNvSpPr>
          <p:nvPr/>
        </p:nvSpPr>
        <p:spPr bwMode="auto">
          <a:xfrm>
            <a:off x="4170363" y="1489075"/>
            <a:ext cx="1081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dÉ{ÏÕá¢ ÎÝÕßÜïá¢</a:t>
            </a:r>
          </a:p>
        </p:txBody>
      </p:sp>
      <p:sp>
        <p:nvSpPr>
          <p:cNvPr id="79042" name="Rectangle 196">
            <a:extLst>
              <a:ext uri="{FF2B5EF4-FFF2-40B4-BE49-F238E27FC236}">
                <a16:creationId xmlns:a16="http://schemas.microsoft.com/office/drawing/2014/main" id="{6FEE4FB0-7374-8BF5-0ABD-D6C62540113F}"/>
              </a:ext>
            </a:extLst>
          </p:cNvPr>
          <p:cNvSpPr>
            <a:spLocks noChangeArrowheads="1"/>
          </p:cNvSpPr>
          <p:nvPr/>
        </p:nvSpPr>
        <p:spPr bwMode="auto">
          <a:xfrm>
            <a:off x="4119563" y="1644650"/>
            <a:ext cx="11207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ÌÞçÌW ç·ÞÉáø¢</a:t>
            </a:r>
          </a:p>
        </p:txBody>
      </p:sp>
      <p:sp>
        <p:nvSpPr>
          <p:cNvPr id="79043" name="Rectangle 197">
            <a:extLst>
              <a:ext uri="{FF2B5EF4-FFF2-40B4-BE49-F238E27FC236}">
                <a16:creationId xmlns:a16="http://schemas.microsoft.com/office/drawing/2014/main" id="{CC64A1F1-997F-17A3-400F-BE092869340D}"/>
              </a:ext>
            </a:extLst>
          </p:cNvPr>
          <p:cNvSpPr>
            <a:spLocks noChangeArrowheads="1"/>
          </p:cNvSpPr>
          <p:nvPr/>
        </p:nvSpPr>
        <p:spPr bwMode="auto">
          <a:xfrm>
            <a:off x="4138613" y="546100"/>
            <a:ext cx="7143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Øã×í¿ßMí</a:t>
            </a:r>
          </a:p>
        </p:txBody>
      </p:sp>
      <p:sp>
        <p:nvSpPr>
          <p:cNvPr id="79044" name="Rectangle 198">
            <a:extLst>
              <a:ext uri="{FF2B5EF4-FFF2-40B4-BE49-F238E27FC236}">
                <a16:creationId xmlns:a16="http://schemas.microsoft.com/office/drawing/2014/main" id="{8710BA9B-8543-5BEE-1643-D84C6151C712}"/>
              </a:ext>
            </a:extLst>
          </p:cNvPr>
          <p:cNvSpPr>
            <a:spLocks noChangeArrowheads="1"/>
          </p:cNvSpPr>
          <p:nvPr/>
        </p:nvSpPr>
        <p:spPr bwMode="auto">
          <a:xfrm>
            <a:off x="4130675" y="727075"/>
            <a:ext cx="9842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¦ÆÕá¢ ÙÕîÏá¢</a:t>
            </a:r>
          </a:p>
        </p:txBody>
      </p:sp>
      <p:sp>
        <p:nvSpPr>
          <p:cNvPr id="79045" name="Line 199">
            <a:extLst>
              <a:ext uri="{FF2B5EF4-FFF2-40B4-BE49-F238E27FC236}">
                <a16:creationId xmlns:a16="http://schemas.microsoft.com/office/drawing/2014/main" id="{75AF3AA4-DE14-F43B-22F3-FF5818EE9D1B}"/>
              </a:ext>
            </a:extLst>
          </p:cNvPr>
          <p:cNvSpPr>
            <a:spLocks noChangeShapeType="1"/>
          </p:cNvSpPr>
          <p:nvPr/>
        </p:nvSpPr>
        <p:spPr bwMode="auto">
          <a:xfrm>
            <a:off x="4233863" y="8890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46" name="Line 200">
            <a:extLst>
              <a:ext uri="{FF2B5EF4-FFF2-40B4-BE49-F238E27FC236}">
                <a16:creationId xmlns:a16="http://schemas.microsoft.com/office/drawing/2014/main" id="{FE743DFD-72E3-BC93-390A-52D7C3B32816}"/>
              </a:ext>
            </a:extLst>
          </p:cNvPr>
          <p:cNvSpPr>
            <a:spLocks noChangeShapeType="1"/>
          </p:cNvSpPr>
          <p:nvPr/>
        </p:nvSpPr>
        <p:spPr bwMode="auto">
          <a:xfrm>
            <a:off x="6659563" y="36671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47" name="Line 203">
            <a:extLst>
              <a:ext uri="{FF2B5EF4-FFF2-40B4-BE49-F238E27FC236}">
                <a16:creationId xmlns:a16="http://schemas.microsoft.com/office/drawing/2014/main" id="{03D56C44-F467-4CE8-D070-29BC663D012F}"/>
              </a:ext>
            </a:extLst>
          </p:cNvPr>
          <p:cNvSpPr>
            <a:spLocks noChangeShapeType="1"/>
          </p:cNvSpPr>
          <p:nvPr/>
        </p:nvSpPr>
        <p:spPr bwMode="auto">
          <a:xfrm>
            <a:off x="6669088" y="5740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48" name="Line 204">
            <a:extLst>
              <a:ext uri="{FF2B5EF4-FFF2-40B4-BE49-F238E27FC236}">
                <a16:creationId xmlns:a16="http://schemas.microsoft.com/office/drawing/2014/main" id="{579A3398-8383-7CA6-7CEB-2E0F9887DA3E}"/>
              </a:ext>
            </a:extLst>
          </p:cNvPr>
          <p:cNvSpPr>
            <a:spLocks noChangeShapeType="1"/>
          </p:cNvSpPr>
          <p:nvPr/>
        </p:nvSpPr>
        <p:spPr bwMode="auto">
          <a:xfrm>
            <a:off x="6643688" y="56007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49" name="Line 205">
            <a:extLst>
              <a:ext uri="{FF2B5EF4-FFF2-40B4-BE49-F238E27FC236}">
                <a16:creationId xmlns:a16="http://schemas.microsoft.com/office/drawing/2014/main" id="{E5E91E4D-1BDC-CDAE-EF7E-5EE3081A705A}"/>
              </a:ext>
            </a:extLst>
          </p:cNvPr>
          <p:cNvSpPr>
            <a:spLocks noChangeShapeType="1"/>
          </p:cNvSpPr>
          <p:nvPr/>
        </p:nvSpPr>
        <p:spPr bwMode="auto">
          <a:xfrm>
            <a:off x="6646863" y="4873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50" name="Line 206">
            <a:extLst>
              <a:ext uri="{FF2B5EF4-FFF2-40B4-BE49-F238E27FC236}">
                <a16:creationId xmlns:a16="http://schemas.microsoft.com/office/drawing/2014/main" id="{432CCF36-6783-0DB1-CA82-0F10BA796EEC}"/>
              </a:ext>
            </a:extLst>
          </p:cNvPr>
          <p:cNvSpPr>
            <a:spLocks noChangeShapeType="1"/>
          </p:cNvSpPr>
          <p:nvPr/>
        </p:nvSpPr>
        <p:spPr bwMode="auto">
          <a:xfrm>
            <a:off x="6646863" y="47212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1775" name="Text Box 207">
            <a:extLst>
              <a:ext uri="{FF2B5EF4-FFF2-40B4-BE49-F238E27FC236}">
                <a16:creationId xmlns:a16="http://schemas.microsoft.com/office/drawing/2014/main" id="{A11C1F3C-7E47-FDF2-3E8D-5278F46C0279}"/>
              </a:ext>
            </a:extLst>
          </p:cNvPr>
          <p:cNvSpPr txBox="1">
            <a:spLocks noChangeArrowheads="1"/>
          </p:cNvSpPr>
          <p:nvPr/>
        </p:nvSpPr>
        <p:spPr bwMode="auto">
          <a:xfrm>
            <a:off x="7502525" y="6164263"/>
            <a:ext cx="1524000" cy="446087"/>
          </a:xfrm>
          <a:prstGeom prst="rect">
            <a:avLst/>
          </a:prstGeom>
          <a:noFill/>
          <a:ln w="12700">
            <a:noFill/>
            <a:miter lim="800000"/>
            <a:headEnd/>
            <a:tailEnd/>
          </a:ln>
          <a:effectLst/>
        </p:spPr>
        <p:txBody>
          <a:bodyPr>
            <a:spAutoFit/>
          </a:bodyPr>
          <a:lstStyle/>
          <a:p>
            <a:pPr algn="ctr">
              <a:spcBef>
                <a:spcPct val="50000"/>
              </a:spcBef>
              <a:defRPr/>
            </a:pPr>
            <a:endParaRPr lang="id-ID" b="1">
              <a:solidFill>
                <a:schemeClr val="hlink"/>
              </a:solidFill>
              <a:effectLst>
                <a:outerShdw blurRad="38100" dist="38100" dir="2700000" algn="tl">
                  <a:srgbClr val="000000"/>
                </a:outerShdw>
              </a:effectLst>
              <a:latin typeface="Comic Sans MS" charset="0"/>
              <a:ea typeface="+mn-ea"/>
            </a:endParaRPr>
          </a:p>
        </p:txBody>
      </p:sp>
      <p:sp>
        <p:nvSpPr>
          <p:cNvPr id="79052" name="Text Box 208">
            <a:extLst>
              <a:ext uri="{FF2B5EF4-FFF2-40B4-BE49-F238E27FC236}">
                <a16:creationId xmlns:a16="http://schemas.microsoft.com/office/drawing/2014/main" id="{4C21E344-01D5-CFD7-17F4-56BD950CB9E4}"/>
              </a:ext>
            </a:extLst>
          </p:cNvPr>
          <p:cNvSpPr txBox="1">
            <a:spLocks noChangeArrowheads="1"/>
          </p:cNvSpPr>
          <p:nvPr/>
        </p:nvSpPr>
        <p:spPr bwMode="auto">
          <a:xfrm>
            <a:off x="1789113" y="-28575"/>
            <a:ext cx="2908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600">
                <a:solidFill>
                  <a:schemeClr val="tx1"/>
                </a:solidFill>
                <a:latin typeface="Kerala" pitchFamily="2" charset="0"/>
              </a:rPr>
              <a:t>©ÜíÉJß </a:t>
            </a:r>
            <a:r>
              <a:rPr lang="en-US" altLang="en-US" sz="1600" b="1">
                <a:solidFill>
                  <a:schemeClr val="tx1"/>
                </a:solidFill>
              </a:rPr>
              <a:t>-  </a:t>
            </a:r>
            <a:r>
              <a:rPr lang="en-US" altLang="en-US" sz="1600">
                <a:solidFill>
                  <a:schemeClr val="tx1"/>
                </a:solidFill>
                <a:latin typeface="Kerala" pitchFamily="2" charset="0"/>
              </a:rPr>
              <a:t>®ØíçÅV</a:t>
            </a:r>
          </a:p>
        </p:txBody>
      </p:sp>
      <p:sp>
        <p:nvSpPr>
          <p:cNvPr id="79053" name="Text Box 209">
            <a:extLst>
              <a:ext uri="{FF2B5EF4-FFF2-40B4-BE49-F238E27FC236}">
                <a16:creationId xmlns:a16="http://schemas.microsoft.com/office/drawing/2014/main" id="{E05D8363-FDC8-CCB1-5A0D-1B26D1CAFC92}"/>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id-ID" altLang="en-US">
              <a:solidFill>
                <a:srgbClr val="FFA27C"/>
              </a:solidFill>
              <a:latin typeface="B VAG Rounded Bold" charset="0"/>
            </a:endParaRPr>
          </a:p>
        </p:txBody>
      </p:sp>
      <p:sp>
        <p:nvSpPr>
          <p:cNvPr id="79054" name="Text Box 210">
            <a:extLst>
              <a:ext uri="{FF2B5EF4-FFF2-40B4-BE49-F238E27FC236}">
                <a16:creationId xmlns:a16="http://schemas.microsoft.com/office/drawing/2014/main" id="{7786308D-C9E8-4799-562D-5B4F3AF34AF0}"/>
              </a:ext>
            </a:extLst>
          </p:cNvPr>
          <p:cNvSpPr txBox="1">
            <a:spLocks noChangeArrowheads="1"/>
          </p:cNvSpPr>
          <p:nvPr/>
        </p:nvSpPr>
        <p:spPr bwMode="auto">
          <a:xfrm>
            <a:off x="8885238" y="61944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id-ID" altLang="en-US">
              <a:solidFill>
                <a:srgbClr val="FFA27C"/>
              </a:solidFill>
              <a:latin typeface="B VAG Rounded Bold" charset="0"/>
            </a:endParaRPr>
          </a:p>
        </p:txBody>
      </p:sp>
      <p:sp>
        <p:nvSpPr>
          <p:cNvPr id="621779" name="Rectangle 211">
            <a:extLst>
              <a:ext uri="{FF2B5EF4-FFF2-40B4-BE49-F238E27FC236}">
                <a16:creationId xmlns:a16="http://schemas.microsoft.com/office/drawing/2014/main" id="{5D4CE9E2-6514-DAE1-4A09-8F2A3CEA83A8}"/>
              </a:ext>
            </a:extLst>
          </p:cNvPr>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69</a:t>
            </a:r>
          </a:p>
        </p:txBody>
      </p:sp>
      <p:sp>
        <p:nvSpPr>
          <p:cNvPr id="621834" name="Rectangle 266">
            <a:extLst>
              <a:ext uri="{FF2B5EF4-FFF2-40B4-BE49-F238E27FC236}">
                <a16:creationId xmlns:a16="http://schemas.microsoft.com/office/drawing/2014/main" id="{AD570F3C-3667-176B-5B71-B860B88A4FDF}"/>
              </a:ext>
            </a:extLst>
          </p:cNvPr>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9057" name="Freeform 267">
            <a:extLst>
              <a:ext uri="{FF2B5EF4-FFF2-40B4-BE49-F238E27FC236}">
                <a16:creationId xmlns:a16="http://schemas.microsoft.com/office/drawing/2014/main" id="{9B3FD17A-4CDA-F786-1D63-5382EA0DA41E}"/>
              </a:ext>
            </a:extLst>
          </p:cNvPr>
          <p:cNvSpPr>
            <a:spLocks/>
          </p:cNvSpPr>
          <p:nvPr/>
        </p:nvSpPr>
        <p:spPr bwMode="auto">
          <a:xfrm>
            <a:off x="2638425" y="2260600"/>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058" name="Freeform 268">
            <a:extLst>
              <a:ext uri="{FF2B5EF4-FFF2-40B4-BE49-F238E27FC236}">
                <a16:creationId xmlns:a16="http://schemas.microsoft.com/office/drawing/2014/main" id="{7BB12B3A-6E50-C077-A73F-701A00A9303F}"/>
              </a:ext>
            </a:extLst>
          </p:cNvPr>
          <p:cNvSpPr>
            <a:spLocks/>
          </p:cNvSpPr>
          <p:nvPr/>
        </p:nvSpPr>
        <p:spPr bwMode="auto">
          <a:xfrm>
            <a:off x="2520950" y="3673475"/>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059" name="Rectangle 269">
            <a:extLst>
              <a:ext uri="{FF2B5EF4-FFF2-40B4-BE49-F238E27FC236}">
                <a16:creationId xmlns:a16="http://schemas.microsoft.com/office/drawing/2014/main" id="{EDC7CC58-0FD1-B00F-B435-0A571A896F41}"/>
              </a:ext>
            </a:extLst>
          </p:cNvPr>
          <p:cNvSpPr>
            <a:spLocks noChangeArrowheads="1"/>
          </p:cNvSpPr>
          <p:nvPr/>
        </p:nvSpPr>
        <p:spPr bwMode="auto">
          <a:xfrm>
            <a:off x="4440238" y="38100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60" name="Freeform 270">
            <a:extLst>
              <a:ext uri="{FF2B5EF4-FFF2-40B4-BE49-F238E27FC236}">
                <a16:creationId xmlns:a16="http://schemas.microsoft.com/office/drawing/2014/main" id="{77D2A225-7703-6176-FB7F-A822BF04EDBF}"/>
              </a:ext>
            </a:extLst>
          </p:cNvPr>
          <p:cNvSpPr>
            <a:spLocks/>
          </p:cNvSpPr>
          <p:nvPr/>
        </p:nvSpPr>
        <p:spPr bwMode="auto">
          <a:xfrm>
            <a:off x="2516188" y="3633788"/>
            <a:ext cx="234950" cy="120650"/>
          </a:xfrm>
          <a:custGeom>
            <a:avLst/>
            <a:gdLst>
              <a:gd name="T0" fmla="*/ 424602004 w 129"/>
              <a:gd name="T1" fmla="*/ 291007800 h 49"/>
              <a:gd name="T2" fmla="*/ 0 w 129"/>
              <a:gd name="T3" fmla="*/ 291007800 h 49"/>
              <a:gd name="T4" fmla="*/ 0 w 129"/>
              <a:gd name="T5" fmla="*/ 0 h 49"/>
              <a:gd name="T6" fmla="*/ 424602004 w 129"/>
              <a:gd name="T7" fmla="*/ 2910078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061" name="AutoShape 271">
            <a:extLst>
              <a:ext uri="{FF2B5EF4-FFF2-40B4-BE49-F238E27FC236}">
                <a16:creationId xmlns:a16="http://schemas.microsoft.com/office/drawing/2014/main" id="{27E28D6F-4D67-4150-CAFE-5761EAA1528F}"/>
              </a:ext>
            </a:extLst>
          </p:cNvPr>
          <p:cNvSpPr>
            <a:spLocks noChangeArrowheads="1"/>
          </p:cNvSpPr>
          <p:nvPr/>
        </p:nvSpPr>
        <p:spPr bwMode="auto">
          <a:xfrm>
            <a:off x="4276725" y="3495675"/>
            <a:ext cx="730250" cy="290513"/>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62" name="Rectangle 272">
            <a:extLst>
              <a:ext uri="{FF2B5EF4-FFF2-40B4-BE49-F238E27FC236}">
                <a16:creationId xmlns:a16="http://schemas.microsoft.com/office/drawing/2014/main" id="{488A4443-6050-E7A2-0BFA-4CE70AC42219}"/>
              </a:ext>
            </a:extLst>
          </p:cNvPr>
          <p:cNvSpPr>
            <a:spLocks noChangeArrowheads="1"/>
          </p:cNvSpPr>
          <p:nvPr/>
        </p:nvSpPr>
        <p:spPr bwMode="auto">
          <a:xfrm>
            <a:off x="4278313" y="3554413"/>
            <a:ext cx="952500" cy="498475"/>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63" name="Rectangle 273">
            <a:extLst>
              <a:ext uri="{FF2B5EF4-FFF2-40B4-BE49-F238E27FC236}">
                <a16:creationId xmlns:a16="http://schemas.microsoft.com/office/drawing/2014/main" id="{736E40C7-04AC-6983-6A25-787D0DACFAD5}"/>
              </a:ext>
            </a:extLst>
          </p:cNvPr>
          <p:cNvSpPr>
            <a:spLocks noChangeArrowheads="1"/>
          </p:cNvSpPr>
          <p:nvPr/>
        </p:nvSpPr>
        <p:spPr bwMode="auto">
          <a:xfrm>
            <a:off x="4424363" y="383063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64" name="AutoShape 274">
            <a:extLst>
              <a:ext uri="{FF2B5EF4-FFF2-40B4-BE49-F238E27FC236}">
                <a16:creationId xmlns:a16="http://schemas.microsoft.com/office/drawing/2014/main" id="{45EE6B99-793E-BB7E-F416-96B70ED9999D}"/>
              </a:ext>
            </a:extLst>
          </p:cNvPr>
          <p:cNvSpPr>
            <a:spLocks noChangeArrowheads="1"/>
          </p:cNvSpPr>
          <p:nvPr/>
        </p:nvSpPr>
        <p:spPr bwMode="auto">
          <a:xfrm>
            <a:off x="4298950" y="3438525"/>
            <a:ext cx="688975" cy="29051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65" name="Rectangle 275">
            <a:extLst>
              <a:ext uri="{FF2B5EF4-FFF2-40B4-BE49-F238E27FC236}">
                <a16:creationId xmlns:a16="http://schemas.microsoft.com/office/drawing/2014/main" id="{88CE89B2-4586-2771-82C9-34CD5ABE264C}"/>
              </a:ext>
            </a:extLst>
          </p:cNvPr>
          <p:cNvSpPr>
            <a:spLocks noChangeArrowheads="1"/>
          </p:cNvSpPr>
          <p:nvPr/>
        </p:nvSpPr>
        <p:spPr bwMode="auto">
          <a:xfrm>
            <a:off x="4360863" y="5100638"/>
            <a:ext cx="2952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40</a:t>
            </a:r>
          </a:p>
        </p:txBody>
      </p:sp>
      <p:sp>
        <p:nvSpPr>
          <p:cNvPr id="79066" name="AutoShape 276">
            <a:extLst>
              <a:ext uri="{FF2B5EF4-FFF2-40B4-BE49-F238E27FC236}">
                <a16:creationId xmlns:a16="http://schemas.microsoft.com/office/drawing/2014/main" id="{5D5DF885-C903-CF06-38BB-51EEEB9B1AE1}"/>
              </a:ext>
            </a:extLst>
          </p:cNvPr>
          <p:cNvSpPr>
            <a:spLocks noChangeArrowheads="1"/>
          </p:cNvSpPr>
          <p:nvPr/>
        </p:nvSpPr>
        <p:spPr bwMode="auto">
          <a:xfrm>
            <a:off x="4241800" y="4432300"/>
            <a:ext cx="730250" cy="336550"/>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67" name="Rectangle 277">
            <a:extLst>
              <a:ext uri="{FF2B5EF4-FFF2-40B4-BE49-F238E27FC236}">
                <a16:creationId xmlns:a16="http://schemas.microsoft.com/office/drawing/2014/main" id="{8E4CF692-DA74-FC95-41D9-88CEDCF513D6}"/>
              </a:ext>
            </a:extLst>
          </p:cNvPr>
          <p:cNvSpPr>
            <a:spLocks noChangeArrowheads="1"/>
          </p:cNvSpPr>
          <p:nvPr/>
        </p:nvSpPr>
        <p:spPr bwMode="auto">
          <a:xfrm>
            <a:off x="4222750" y="4432300"/>
            <a:ext cx="952500" cy="1143000"/>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68" name="AutoShape 278">
            <a:extLst>
              <a:ext uri="{FF2B5EF4-FFF2-40B4-BE49-F238E27FC236}">
                <a16:creationId xmlns:a16="http://schemas.microsoft.com/office/drawing/2014/main" id="{7CF99993-586A-6EB4-EC44-4F5FB6356C44}"/>
              </a:ext>
            </a:extLst>
          </p:cNvPr>
          <p:cNvSpPr>
            <a:spLocks noChangeArrowheads="1"/>
          </p:cNvSpPr>
          <p:nvPr/>
        </p:nvSpPr>
        <p:spPr bwMode="auto">
          <a:xfrm>
            <a:off x="4243388" y="4302125"/>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69" name="Freeform 279">
            <a:extLst>
              <a:ext uri="{FF2B5EF4-FFF2-40B4-BE49-F238E27FC236}">
                <a16:creationId xmlns:a16="http://schemas.microsoft.com/office/drawing/2014/main" id="{C557ABA4-28A8-40FD-041C-9D99F19DA196}"/>
              </a:ext>
            </a:extLst>
          </p:cNvPr>
          <p:cNvSpPr>
            <a:spLocks/>
          </p:cNvSpPr>
          <p:nvPr/>
        </p:nvSpPr>
        <p:spPr bwMode="auto">
          <a:xfrm>
            <a:off x="2524125" y="5892800"/>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070" name="Freeform 280">
            <a:extLst>
              <a:ext uri="{FF2B5EF4-FFF2-40B4-BE49-F238E27FC236}">
                <a16:creationId xmlns:a16="http://schemas.microsoft.com/office/drawing/2014/main" id="{C2314320-A0D9-849B-E024-036F9F77A172}"/>
              </a:ext>
            </a:extLst>
          </p:cNvPr>
          <p:cNvSpPr>
            <a:spLocks/>
          </p:cNvSpPr>
          <p:nvPr/>
        </p:nvSpPr>
        <p:spPr bwMode="auto">
          <a:xfrm>
            <a:off x="2519363" y="5853113"/>
            <a:ext cx="234950" cy="120650"/>
          </a:xfrm>
          <a:custGeom>
            <a:avLst/>
            <a:gdLst>
              <a:gd name="T0" fmla="*/ 424602004 w 129"/>
              <a:gd name="T1" fmla="*/ 291007800 h 49"/>
              <a:gd name="T2" fmla="*/ 0 w 129"/>
              <a:gd name="T3" fmla="*/ 291007800 h 49"/>
              <a:gd name="T4" fmla="*/ 0 w 129"/>
              <a:gd name="T5" fmla="*/ 0 h 49"/>
              <a:gd name="T6" fmla="*/ 424602004 w 129"/>
              <a:gd name="T7" fmla="*/ 2910078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071" name="AutoShape 281">
            <a:extLst>
              <a:ext uri="{FF2B5EF4-FFF2-40B4-BE49-F238E27FC236}">
                <a16:creationId xmlns:a16="http://schemas.microsoft.com/office/drawing/2014/main" id="{213843CB-9581-9866-C436-4C90E79EFA70}"/>
              </a:ext>
            </a:extLst>
          </p:cNvPr>
          <p:cNvSpPr>
            <a:spLocks noChangeArrowheads="1"/>
          </p:cNvSpPr>
          <p:nvPr/>
        </p:nvSpPr>
        <p:spPr bwMode="auto">
          <a:xfrm>
            <a:off x="4357688" y="5837238"/>
            <a:ext cx="736600" cy="290512"/>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72" name="Rectangle 282">
            <a:extLst>
              <a:ext uri="{FF2B5EF4-FFF2-40B4-BE49-F238E27FC236}">
                <a16:creationId xmlns:a16="http://schemas.microsoft.com/office/drawing/2014/main" id="{EC9FCAF7-1608-D75B-B396-999690E99442}"/>
              </a:ext>
            </a:extLst>
          </p:cNvPr>
          <p:cNvSpPr>
            <a:spLocks noChangeArrowheads="1"/>
          </p:cNvSpPr>
          <p:nvPr/>
        </p:nvSpPr>
        <p:spPr bwMode="auto">
          <a:xfrm>
            <a:off x="4229100" y="5826125"/>
            <a:ext cx="952500" cy="498475"/>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73" name="Rectangle 283">
            <a:extLst>
              <a:ext uri="{FF2B5EF4-FFF2-40B4-BE49-F238E27FC236}">
                <a16:creationId xmlns:a16="http://schemas.microsoft.com/office/drawing/2014/main" id="{8EA201F6-68BC-2928-3A7B-09BC13BE4B1F}"/>
              </a:ext>
            </a:extLst>
          </p:cNvPr>
          <p:cNvSpPr>
            <a:spLocks noChangeArrowheads="1"/>
          </p:cNvSpPr>
          <p:nvPr/>
        </p:nvSpPr>
        <p:spPr bwMode="auto">
          <a:xfrm>
            <a:off x="4497388" y="6069013"/>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74" name="AutoShape 284">
            <a:extLst>
              <a:ext uri="{FF2B5EF4-FFF2-40B4-BE49-F238E27FC236}">
                <a16:creationId xmlns:a16="http://schemas.microsoft.com/office/drawing/2014/main" id="{A97C46B3-9704-4E76-365D-AD9A18AA94A1}"/>
              </a:ext>
            </a:extLst>
          </p:cNvPr>
          <p:cNvSpPr>
            <a:spLocks noChangeArrowheads="1"/>
          </p:cNvSpPr>
          <p:nvPr/>
        </p:nvSpPr>
        <p:spPr bwMode="auto">
          <a:xfrm>
            <a:off x="4249738" y="57038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75" name="Rectangle 285">
            <a:extLst>
              <a:ext uri="{FF2B5EF4-FFF2-40B4-BE49-F238E27FC236}">
                <a16:creationId xmlns:a16="http://schemas.microsoft.com/office/drawing/2014/main" id="{B96022D3-044E-894D-D417-A9A89A1F03A1}"/>
              </a:ext>
            </a:extLst>
          </p:cNvPr>
          <p:cNvSpPr>
            <a:spLocks noChangeArrowheads="1"/>
          </p:cNvSpPr>
          <p:nvPr/>
        </p:nvSpPr>
        <p:spPr bwMode="auto">
          <a:xfrm>
            <a:off x="4508500" y="2633663"/>
            <a:ext cx="3302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076" name="Rectangle 286">
            <a:extLst>
              <a:ext uri="{FF2B5EF4-FFF2-40B4-BE49-F238E27FC236}">
                <a16:creationId xmlns:a16="http://schemas.microsoft.com/office/drawing/2014/main" id="{676201A6-22EF-0D71-C715-575EAA61334E}"/>
              </a:ext>
            </a:extLst>
          </p:cNvPr>
          <p:cNvSpPr>
            <a:spLocks noChangeArrowheads="1"/>
          </p:cNvSpPr>
          <p:nvPr/>
        </p:nvSpPr>
        <p:spPr bwMode="auto">
          <a:xfrm>
            <a:off x="4364038" y="2411413"/>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L - S - B</a:t>
            </a:r>
          </a:p>
        </p:txBody>
      </p:sp>
      <p:sp>
        <p:nvSpPr>
          <p:cNvPr id="79077" name="Rectangle 287">
            <a:extLst>
              <a:ext uri="{FF2B5EF4-FFF2-40B4-BE49-F238E27FC236}">
                <a16:creationId xmlns:a16="http://schemas.microsoft.com/office/drawing/2014/main" id="{994AD79E-480F-0768-725C-496CB2B6B40A}"/>
              </a:ext>
            </a:extLst>
          </p:cNvPr>
          <p:cNvSpPr>
            <a:spLocks noChangeArrowheads="1"/>
          </p:cNvSpPr>
          <p:nvPr/>
        </p:nvSpPr>
        <p:spPr bwMode="auto">
          <a:xfrm>
            <a:off x="4357688" y="2792413"/>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J - E</a:t>
            </a:r>
          </a:p>
        </p:txBody>
      </p:sp>
      <p:sp>
        <p:nvSpPr>
          <p:cNvPr id="79078" name="Rectangle 288">
            <a:extLst>
              <a:ext uri="{FF2B5EF4-FFF2-40B4-BE49-F238E27FC236}">
                <a16:creationId xmlns:a16="http://schemas.microsoft.com/office/drawing/2014/main" id="{416DDAB5-08F4-1780-1781-F5812622D443}"/>
              </a:ext>
            </a:extLst>
          </p:cNvPr>
          <p:cNvSpPr>
            <a:spLocks noChangeArrowheads="1"/>
          </p:cNvSpPr>
          <p:nvPr/>
        </p:nvSpPr>
        <p:spPr bwMode="auto">
          <a:xfrm>
            <a:off x="4411663" y="2984500"/>
            <a:ext cx="320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12</a:t>
            </a:r>
          </a:p>
        </p:txBody>
      </p:sp>
      <p:sp>
        <p:nvSpPr>
          <p:cNvPr id="79079" name="Rectangle 289">
            <a:extLst>
              <a:ext uri="{FF2B5EF4-FFF2-40B4-BE49-F238E27FC236}">
                <a16:creationId xmlns:a16="http://schemas.microsoft.com/office/drawing/2014/main" id="{0D60C92C-3E25-29D3-CEE7-EE2A6C499705}"/>
              </a:ext>
            </a:extLst>
          </p:cNvPr>
          <p:cNvSpPr>
            <a:spLocks noChangeArrowheads="1"/>
          </p:cNvSpPr>
          <p:nvPr/>
        </p:nvSpPr>
        <p:spPr bwMode="auto">
          <a:xfrm>
            <a:off x="4237038" y="2198688"/>
            <a:ext cx="4333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Õß{ß</a:t>
            </a:r>
          </a:p>
        </p:txBody>
      </p:sp>
      <p:sp>
        <p:nvSpPr>
          <p:cNvPr id="79080" name="Rectangle 290">
            <a:extLst>
              <a:ext uri="{FF2B5EF4-FFF2-40B4-BE49-F238E27FC236}">
                <a16:creationId xmlns:a16="http://schemas.microsoft.com/office/drawing/2014/main" id="{7A31E042-A7FE-6117-57BA-36CEE36CA473}"/>
              </a:ext>
            </a:extLst>
          </p:cNvPr>
          <p:cNvSpPr>
            <a:spLocks noChangeArrowheads="1"/>
          </p:cNvSpPr>
          <p:nvPr/>
        </p:nvSpPr>
        <p:spPr bwMode="auto">
          <a:xfrm>
            <a:off x="4410075" y="2605088"/>
            <a:ext cx="3635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I - I</a:t>
            </a:r>
          </a:p>
        </p:txBody>
      </p:sp>
      <p:sp>
        <p:nvSpPr>
          <p:cNvPr id="79081" name="Line 291">
            <a:extLst>
              <a:ext uri="{FF2B5EF4-FFF2-40B4-BE49-F238E27FC236}">
                <a16:creationId xmlns:a16="http://schemas.microsoft.com/office/drawing/2014/main" id="{228D19E6-75BD-B681-294C-8B1F362E11F6}"/>
              </a:ext>
            </a:extLst>
          </p:cNvPr>
          <p:cNvSpPr>
            <a:spLocks noChangeShapeType="1"/>
          </p:cNvSpPr>
          <p:nvPr/>
        </p:nvSpPr>
        <p:spPr bwMode="auto">
          <a:xfrm>
            <a:off x="4322763" y="37909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82" name="Line 292">
            <a:extLst>
              <a:ext uri="{FF2B5EF4-FFF2-40B4-BE49-F238E27FC236}">
                <a16:creationId xmlns:a16="http://schemas.microsoft.com/office/drawing/2014/main" id="{13DB1289-83F0-A302-363C-753DF5AC34E9}"/>
              </a:ext>
            </a:extLst>
          </p:cNvPr>
          <p:cNvSpPr>
            <a:spLocks noChangeShapeType="1"/>
          </p:cNvSpPr>
          <p:nvPr/>
        </p:nvSpPr>
        <p:spPr bwMode="auto">
          <a:xfrm>
            <a:off x="4319588" y="3976688"/>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83" name="Rectangle 293">
            <a:extLst>
              <a:ext uri="{FF2B5EF4-FFF2-40B4-BE49-F238E27FC236}">
                <a16:creationId xmlns:a16="http://schemas.microsoft.com/office/drawing/2014/main" id="{E738DCB3-60CC-80A1-9462-DFC532F0D10E}"/>
              </a:ext>
            </a:extLst>
          </p:cNvPr>
          <p:cNvSpPr>
            <a:spLocks noChangeArrowheads="1"/>
          </p:cNvSpPr>
          <p:nvPr/>
        </p:nvSpPr>
        <p:spPr bwMode="auto">
          <a:xfrm>
            <a:off x="4348163" y="3486150"/>
            <a:ext cx="7842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çÏÞæØËí</a:t>
            </a:r>
            <a:endParaRPr lang="en-US" altLang="en-US" sz="1200" b="1">
              <a:solidFill>
                <a:srgbClr val="000000"/>
              </a:solidFill>
              <a:latin typeface="Chicago" charset="0"/>
            </a:endParaRPr>
          </a:p>
        </p:txBody>
      </p:sp>
      <p:sp>
        <p:nvSpPr>
          <p:cNvPr id="79084" name="Rectangle 294">
            <a:extLst>
              <a:ext uri="{FF2B5EF4-FFF2-40B4-BE49-F238E27FC236}">
                <a16:creationId xmlns:a16="http://schemas.microsoft.com/office/drawing/2014/main" id="{C8BA5AAE-9FAB-5315-BFFF-DF7C2EE70378}"/>
              </a:ext>
            </a:extLst>
          </p:cNvPr>
          <p:cNvSpPr>
            <a:spLocks noChangeArrowheads="1"/>
          </p:cNvSpPr>
          <p:nvPr/>
        </p:nvSpPr>
        <p:spPr bwMode="auto">
          <a:xfrm>
            <a:off x="4254500" y="3636963"/>
            <a:ext cx="7556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   </a:t>
            </a:r>
            <a:r>
              <a:rPr lang="en-US" altLang="en-US" sz="1000">
                <a:solidFill>
                  <a:srgbClr val="000000"/>
                </a:solidFill>
                <a:latin typeface="Kerala" pitchFamily="2" charset="0"/>
              </a:rPr>
              <a:t>¥¿ßÎJ¢</a:t>
            </a:r>
            <a:endParaRPr lang="en-US" altLang="en-US" sz="1000" b="1">
              <a:solidFill>
                <a:srgbClr val="000000"/>
              </a:solidFill>
              <a:latin typeface="Helvetica" pitchFamily="2" charset="0"/>
            </a:endParaRPr>
          </a:p>
        </p:txBody>
      </p:sp>
      <p:sp>
        <p:nvSpPr>
          <p:cNvPr id="79085" name="Rectangle 295">
            <a:extLst>
              <a:ext uri="{FF2B5EF4-FFF2-40B4-BE49-F238E27FC236}">
                <a16:creationId xmlns:a16="http://schemas.microsoft.com/office/drawing/2014/main" id="{E24A4714-CB91-DEDE-1CCE-E670C9C40282}"/>
              </a:ext>
            </a:extLst>
          </p:cNvPr>
          <p:cNvSpPr>
            <a:spLocks noChangeArrowheads="1"/>
          </p:cNvSpPr>
          <p:nvPr/>
        </p:nvSpPr>
        <p:spPr bwMode="auto">
          <a:xfrm>
            <a:off x="4446588" y="380523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430</a:t>
            </a:r>
          </a:p>
        </p:txBody>
      </p:sp>
      <p:sp>
        <p:nvSpPr>
          <p:cNvPr id="79086" name="Line 296">
            <a:extLst>
              <a:ext uri="{FF2B5EF4-FFF2-40B4-BE49-F238E27FC236}">
                <a16:creationId xmlns:a16="http://schemas.microsoft.com/office/drawing/2014/main" id="{50D5BD54-D4B5-0E14-AFC4-0E7EF13368E9}"/>
              </a:ext>
            </a:extLst>
          </p:cNvPr>
          <p:cNvSpPr>
            <a:spLocks noChangeShapeType="1"/>
          </p:cNvSpPr>
          <p:nvPr/>
        </p:nvSpPr>
        <p:spPr bwMode="auto">
          <a:xfrm>
            <a:off x="4232275" y="45831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87" name="Line 297">
            <a:extLst>
              <a:ext uri="{FF2B5EF4-FFF2-40B4-BE49-F238E27FC236}">
                <a16:creationId xmlns:a16="http://schemas.microsoft.com/office/drawing/2014/main" id="{14D93F9F-332E-E77D-1922-D2167073E0B6}"/>
              </a:ext>
            </a:extLst>
          </p:cNvPr>
          <p:cNvSpPr>
            <a:spLocks noChangeShapeType="1"/>
          </p:cNvSpPr>
          <p:nvPr/>
        </p:nvSpPr>
        <p:spPr bwMode="auto">
          <a:xfrm>
            <a:off x="4232275" y="47609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88" name="Line 298">
            <a:extLst>
              <a:ext uri="{FF2B5EF4-FFF2-40B4-BE49-F238E27FC236}">
                <a16:creationId xmlns:a16="http://schemas.microsoft.com/office/drawing/2014/main" id="{177E10D3-A7E4-B2D6-75F9-7696BD8088B5}"/>
              </a:ext>
            </a:extLst>
          </p:cNvPr>
          <p:cNvSpPr>
            <a:spLocks noChangeShapeType="1"/>
          </p:cNvSpPr>
          <p:nvPr/>
        </p:nvSpPr>
        <p:spPr bwMode="auto">
          <a:xfrm>
            <a:off x="4232275" y="49387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89" name="Line 299">
            <a:extLst>
              <a:ext uri="{FF2B5EF4-FFF2-40B4-BE49-F238E27FC236}">
                <a16:creationId xmlns:a16="http://schemas.microsoft.com/office/drawing/2014/main" id="{4BA51A99-493C-FC36-5021-449184C82373}"/>
              </a:ext>
            </a:extLst>
          </p:cNvPr>
          <p:cNvSpPr>
            <a:spLocks noChangeShapeType="1"/>
          </p:cNvSpPr>
          <p:nvPr/>
        </p:nvSpPr>
        <p:spPr bwMode="auto">
          <a:xfrm>
            <a:off x="4232275" y="51165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90" name="Line 300">
            <a:extLst>
              <a:ext uri="{FF2B5EF4-FFF2-40B4-BE49-F238E27FC236}">
                <a16:creationId xmlns:a16="http://schemas.microsoft.com/office/drawing/2014/main" id="{7E6525CF-C1BE-57A8-3F88-DE134D2EB0EA}"/>
              </a:ext>
            </a:extLst>
          </p:cNvPr>
          <p:cNvSpPr>
            <a:spLocks noChangeShapeType="1"/>
          </p:cNvSpPr>
          <p:nvPr/>
        </p:nvSpPr>
        <p:spPr bwMode="auto">
          <a:xfrm>
            <a:off x="4244975" y="5294313"/>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91" name="Rectangle 301">
            <a:extLst>
              <a:ext uri="{FF2B5EF4-FFF2-40B4-BE49-F238E27FC236}">
                <a16:creationId xmlns:a16="http://schemas.microsoft.com/office/drawing/2014/main" id="{11755779-008C-59DF-A59B-BE540573A9F7}"/>
              </a:ext>
            </a:extLst>
          </p:cNvPr>
          <p:cNvSpPr>
            <a:spLocks noChangeArrowheads="1"/>
          </p:cNvSpPr>
          <p:nvPr/>
        </p:nvSpPr>
        <p:spPr bwMode="auto">
          <a:xfrm>
            <a:off x="4281488" y="4244975"/>
            <a:ext cx="5746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çÎÞæÖ</a:t>
            </a:r>
          </a:p>
        </p:txBody>
      </p:sp>
      <p:sp>
        <p:nvSpPr>
          <p:cNvPr id="79092" name="Rectangle 302">
            <a:extLst>
              <a:ext uri="{FF2B5EF4-FFF2-40B4-BE49-F238E27FC236}">
                <a16:creationId xmlns:a16="http://schemas.microsoft.com/office/drawing/2014/main" id="{3BC69958-3C78-9B88-D675-1EBAF74B424F}"/>
              </a:ext>
            </a:extLst>
          </p:cNvPr>
          <p:cNvSpPr>
            <a:spLocks noChangeArrowheads="1"/>
          </p:cNvSpPr>
          <p:nvPr/>
        </p:nvSpPr>
        <p:spPr bwMode="auto">
          <a:xfrm>
            <a:off x="4392613" y="4572000"/>
            <a:ext cx="56356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ØßÈÞÏí</a:t>
            </a:r>
            <a:endParaRPr lang="en-US" altLang="en-US" sz="1000" b="1">
              <a:solidFill>
                <a:srgbClr val="000000"/>
              </a:solidFill>
              <a:latin typeface="Helvetica" pitchFamily="2" charset="0"/>
            </a:endParaRPr>
          </a:p>
        </p:txBody>
      </p:sp>
      <p:sp>
        <p:nvSpPr>
          <p:cNvPr id="79093" name="Rectangle 303">
            <a:extLst>
              <a:ext uri="{FF2B5EF4-FFF2-40B4-BE49-F238E27FC236}">
                <a16:creationId xmlns:a16="http://schemas.microsoft.com/office/drawing/2014/main" id="{200E4FFA-0DD2-326A-978B-53311A6A0DAE}"/>
              </a:ext>
            </a:extLst>
          </p:cNvPr>
          <p:cNvSpPr>
            <a:spLocks noChangeArrowheads="1"/>
          </p:cNvSpPr>
          <p:nvPr/>
        </p:nvSpPr>
        <p:spPr bwMode="auto">
          <a:xfrm>
            <a:off x="4359275" y="4778375"/>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M - C - C</a:t>
            </a:r>
          </a:p>
        </p:txBody>
      </p:sp>
      <p:sp>
        <p:nvSpPr>
          <p:cNvPr id="79094" name="Rectangle 304">
            <a:extLst>
              <a:ext uri="{FF2B5EF4-FFF2-40B4-BE49-F238E27FC236}">
                <a16:creationId xmlns:a16="http://schemas.microsoft.com/office/drawing/2014/main" id="{824C346B-155C-F744-2978-BF2C9A200CC3}"/>
              </a:ext>
            </a:extLst>
          </p:cNvPr>
          <p:cNvSpPr>
            <a:spLocks noChangeArrowheads="1"/>
          </p:cNvSpPr>
          <p:nvPr/>
        </p:nvSpPr>
        <p:spPr bwMode="auto">
          <a:xfrm>
            <a:off x="4222750" y="4976813"/>
            <a:ext cx="914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µÞçÆÖí ÌVK</a:t>
            </a:r>
          </a:p>
        </p:txBody>
      </p:sp>
      <p:sp>
        <p:nvSpPr>
          <p:cNvPr id="79095" name="Rectangle 305">
            <a:extLst>
              <a:ext uri="{FF2B5EF4-FFF2-40B4-BE49-F238E27FC236}">
                <a16:creationId xmlns:a16="http://schemas.microsoft.com/office/drawing/2014/main" id="{62A2FFE9-CC9C-1D43-B368-E7DDE947E53D}"/>
              </a:ext>
            </a:extLst>
          </p:cNvPr>
          <p:cNvSpPr>
            <a:spLocks noChangeArrowheads="1"/>
          </p:cNvSpPr>
          <p:nvPr/>
        </p:nvSpPr>
        <p:spPr bwMode="auto">
          <a:xfrm>
            <a:off x="4506913" y="5126038"/>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40</a:t>
            </a:r>
          </a:p>
        </p:txBody>
      </p:sp>
      <p:sp>
        <p:nvSpPr>
          <p:cNvPr id="79096" name="Rectangle 306">
            <a:extLst>
              <a:ext uri="{FF2B5EF4-FFF2-40B4-BE49-F238E27FC236}">
                <a16:creationId xmlns:a16="http://schemas.microsoft.com/office/drawing/2014/main" id="{20566072-A4E6-538C-02CA-C0EA75B57AB7}"/>
              </a:ext>
            </a:extLst>
          </p:cNvPr>
          <p:cNvSpPr>
            <a:spLocks noChangeArrowheads="1"/>
          </p:cNvSpPr>
          <p:nvPr/>
        </p:nvSpPr>
        <p:spPr bwMode="auto">
          <a:xfrm>
            <a:off x="4306888" y="5246688"/>
            <a:ext cx="8588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5 </a:t>
            </a:r>
            <a:r>
              <a:rPr lang="en-US" altLang="en-US" sz="1000">
                <a:solidFill>
                  <a:srgbClr val="000000"/>
                </a:solidFill>
                <a:latin typeface="Kerala" pitchFamily="2" charset="0"/>
              </a:rPr>
              <a:t>dÉØ¢·BZ</a:t>
            </a:r>
          </a:p>
        </p:txBody>
      </p:sp>
      <p:sp>
        <p:nvSpPr>
          <p:cNvPr id="79097" name="Line 307">
            <a:extLst>
              <a:ext uri="{FF2B5EF4-FFF2-40B4-BE49-F238E27FC236}">
                <a16:creationId xmlns:a16="http://schemas.microsoft.com/office/drawing/2014/main" id="{F45C95FF-0B63-AFF0-F1A8-4CD1D6FA4732}"/>
              </a:ext>
            </a:extLst>
          </p:cNvPr>
          <p:cNvSpPr>
            <a:spLocks noChangeShapeType="1"/>
          </p:cNvSpPr>
          <p:nvPr/>
        </p:nvSpPr>
        <p:spPr bwMode="auto">
          <a:xfrm>
            <a:off x="4225925" y="547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098" name="Rectangle 308">
            <a:extLst>
              <a:ext uri="{FF2B5EF4-FFF2-40B4-BE49-F238E27FC236}">
                <a16:creationId xmlns:a16="http://schemas.microsoft.com/office/drawing/2014/main" id="{9086861D-426B-89C6-9EBF-713F4C5AB238}"/>
              </a:ext>
            </a:extLst>
          </p:cNvPr>
          <p:cNvSpPr>
            <a:spLocks noChangeArrowheads="1"/>
          </p:cNvSpPr>
          <p:nvPr/>
        </p:nvSpPr>
        <p:spPr bwMode="auto">
          <a:xfrm>
            <a:off x="4359275" y="4414838"/>
            <a:ext cx="6381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Kerala" pitchFamily="2" charset="0"/>
              </a:rPr>
              <a:t>ÉáùMÞ¿í</a:t>
            </a:r>
            <a:endParaRPr lang="en-US" altLang="en-US" sz="1200" b="1">
              <a:solidFill>
                <a:srgbClr val="000000"/>
              </a:solidFill>
              <a:latin typeface="Helvetica" pitchFamily="2" charset="0"/>
            </a:endParaRPr>
          </a:p>
        </p:txBody>
      </p:sp>
      <p:sp>
        <p:nvSpPr>
          <p:cNvPr id="79099" name="Line 309">
            <a:extLst>
              <a:ext uri="{FF2B5EF4-FFF2-40B4-BE49-F238E27FC236}">
                <a16:creationId xmlns:a16="http://schemas.microsoft.com/office/drawing/2014/main" id="{E5F841BC-C46B-CA78-4B49-883E1A1F2EA5}"/>
              </a:ext>
            </a:extLst>
          </p:cNvPr>
          <p:cNvSpPr>
            <a:spLocks noChangeShapeType="1"/>
          </p:cNvSpPr>
          <p:nvPr/>
        </p:nvSpPr>
        <p:spPr bwMode="auto">
          <a:xfrm>
            <a:off x="4276725" y="601503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100" name="Line 310">
            <a:extLst>
              <a:ext uri="{FF2B5EF4-FFF2-40B4-BE49-F238E27FC236}">
                <a16:creationId xmlns:a16="http://schemas.microsoft.com/office/drawing/2014/main" id="{6C592FEC-A3CD-8D6A-6EC2-498A9DB8426A}"/>
              </a:ext>
            </a:extLst>
          </p:cNvPr>
          <p:cNvSpPr>
            <a:spLocks noChangeShapeType="1"/>
          </p:cNvSpPr>
          <p:nvPr/>
        </p:nvSpPr>
        <p:spPr bwMode="auto">
          <a:xfrm>
            <a:off x="4241800" y="62404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101" name="Rectangle 311">
            <a:extLst>
              <a:ext uri="{FF2B5EF4-FFF2-40B4-BE49-F238E27FC236}">
                <a16:creationId xmlns:a16="http://schemas.microsoft.com/office/drawing/2014/main" id="{5D2BE550-E32E-9968-98F5-026DA19F553B}"/>
              </a:ext>
            </a:extLst>
          </p:cNvPr>
          <p:cNvSpPr>
            <a:spLocks noChangeArrowheads="1"/>
          </p:cNvSpPr>
          <p:nvPr/>
        </p:nvSpPr>
        <p:spPr bwMode="auto">
          <a:xfrm>
            <a:off x="4264025" y="5651500"/>
            <a:ext cx="684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200">
                <a:solidFill>
                  <a:schemeClr val="accent2"/>
                </a:solidFill>
                <a:latin typeface="Kerala" pitchFamily="2" charset="0"/>
              </a:rPr>
              <a:t>çÏÞÖáÕ</a:t>
            </a:r>
          </a:p>
        </p:txBody>
      </p:sp>
      <p:sp>
        <p:nvSpPr>
          <p:cNvPr id="79102" name="Rectangle 312">
            <a:extLst>
              <a:ext uri="{FF2B5EF4-FFF2-40B4-BE49-F238E27FC236}">
                <a16:creationId xmlns:a16="http://schemas.microsoft.com/office/drawing/2014/main" id="{8E1B75AD-FC95-1205-A91C-934FA89ACD26}"/>
              </a:ext>
            </a:extLst>
          </p:cNvPr>
          <p:cNvSpPr>
            <a:spLocks noChangeArrowheads="1"/>
          </p:cNvSpPr>
          <p:nvPr/>
        </p:nvSpPr>
        <p:spPr bwMode="auto">
          <a:xfrm>
            <a:off x="4330700" y="5832475"/>
            <a:ext cx="9128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æÏøßçÙÞ/ÙÞÏß</a:t>
            </a:r>
          </a:p>
        </p:txBody>
      </p:sp>
      <p:sp>
        <p:nvSpPr>
          <p:cNvPr id="79103" name="Rectangle 313">
            <a:extLst>
              <a:ext uri="{FF2B5EF4-FFF2-40B4-BE49-F238E27FC236}">
                <a16:creationId xmlns:a16="http://schemas.microsoft.com/office/drawing/2014/main" id="{B19CF79C-3EF3-D19E-0459-F12D367B8609}"/>
              </a:ext>
            </a:extLst>
          </p:cNvPr>
          <p:cNvSpPr>
            <a:spLocks noChangeArrowheads="1"/>
          </p:cNvSpPr>
          <p:nvPr/>
        </p:nvSpPr>
        <p:spPr bwMode="auto">
          <a:xfrm>
            <a:off x="4246563" y="6057900"/>
            <a:ext cx="10556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çÆÖ¢ ÕßÍ¼ßAæMGá</a:t>
            </a:r>
          </a:p>
        </p:txBody>
      </p:sp>
      <p:sp>
        <p:nvSpPr>
          <p:cNvPr id="621882" name="Rectangle 314">
            <a:extLst>
              <a:ext uri="{FF2B5EF4-FFF2-40B4-BE49-F238E27FC236}">
                <a16:creationId xmlns:a16="http://schemas.microsoft.com/office/drawing/2014/main" id="{B750A449-9E45-9E54-13FD-B6982495A8F0}"/>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21883" name="Rectangle 315">
            <a:extLst>
              <a:ext uri="{FF2B5EF4-FFF2-40B4-BE49-F238E27FC236}">
                <a16:creationId xmlns:a16="http://schemas.microsoft.com/office/drawing/2014/main" id="{489997ED-C0D5-4C1D-924F-E328A6F798AD}"/>
              </a:ext>
            </a:extLst>
          </p:cNvPr>
          <p:cNvSpPr>
            <a:spLocks noChangeArrowheads="1"/>
          </p:cNvSpPr>
          <p:nvPr/>
        </p:nvSpPr>
        <p:spPr bwMode="auto">
          <a:xfrm>
            <a:off x="6486525" y="449263"/>
            <a:ext cx="1625600" cy="3930650"/>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9106" name="Rectangle 317">
            <a:extLst>
              <a:ext uri="{FF2B5EF4-FFF2-40B4-BE49-F238E27FC236}">
                <a16:creationId xmlns:a16="http://schemas.microsoft.com/office/drawing/2014/main" id="{B741BB54-649E-504A-C7AB-7AC754FF8C80}"/>
              </a:ext>
            </a:extLst>
          </p:cNvPr>
          <p:cNvSpPr>
            <a:spLocks noChangeArrowheads="1"/>
          </p:cNvSpPr>
          <p:nvPr/>
        </p:nvSpPr>
        <p:spPr bwMode="auto">
          <a:xfrm>
            <a:off x="6610350" y="731838"/>
            <a:ext cx="846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chemeClr val="bg2"/>
                </a:solidFill>
                <a:latin typeface="Kerala" pitchFamily="2" charset="0"/>
              </a:rPr>
              <a:t>ÈcÞÏÞÇßÉzÞV</a:t>
            </a:r>
          </a:p>
        </p:txBody>
      </p:sp>
      <p:sp>
        <p:nvSpPr>
          <p:cNvPr id="79107" name="Rectangle 318">
            <a:extLst>
              <a:ext uri="{FF2B5EF4-FFF2-40B4-BE49-F238E27FC236}">
                <a16:creationId xmlns:a16="http://schemas.microsoft.com/office/drawing/2014/main" id="{5B322CAA-3D88-DFFF-69E1-11C5FA6ACDEB}"/>
              </a:ext>
            </a:extLst>
          </p:cNvPr>
          <p:cNvSpPr>
            <a:spLocks noChangeArrowheads="1"/>
          </p:cNvSpPr>
          <p:nvPr/>
        </p:nvSpPr>
        <p:spPr bwMode="auto">
          <a:xfrm>
            <a:off x="6818313" y="938213"/>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350</a:t>
            </a:r>
          </a:p>
        </p:txBody>
      </p:sp>
      <p:sp>
        <p:nvSpPr>
          <p:cNvPr id="79108" name="Rectangle 319">
            <a:extLst>
              <a:ext uri="{FF2B5EF4-FFF2-40B4-BE49-F238E27FC236}">
                <a16:creationId xmlns:a16="http://schemas.microsoft.com/office/drawing/2014/main" id="{AB15D07C-A57E-B315-23AA-E1D25A752FA0}"/>
              </a:ext>
            </a:extLst>
          </p:cNvPr>
          <p:cNvSpPr>
            <a:spLocks noChangeArrowheads="1"/>
          </p:cNvSpPr>
          <p:nvPr/>
        </p:nvSpPr>
        <p:spPr bwMode="auto">
          <a:xfrm>
            <a:off x="6680200" y="2143125"/>
            <a:ext cx="752475" cy="211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10              2</a:t>
            </a:r>
          </a:p>
        </p:txBody>
      </p:sp>
      <p:sp>
        <p:nvSpPr>
          <p:cNvPr id="79109" name="Rectangle 320">
            <a:extLst>
              <a:ext uri="{FF2B5EF4-FFF2-40B4-BE49-F238E27FC236}">
                <a16:creationId xmlns:a16="http://schemas.microsoft.com/office/drawing/2014/main" id="{DEC9ECDA-E712-92CB-78B4-C4A772D8626D}"/>
              </a:ext>
            </a:extLst>
          </p:cNvPr>
          <p:cNvSpPr>
            <a:spLocks noChangeArrowheads="1"/>
          </p:cNvSpPr>
          <p:nvPr/>
        </p:nvSpPr>
        <p:spPr bwMode="auto">
          <a:xfrm>
            <a:off x="6597650" y="2498725"/>
            <a:ext cx="8921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20-J         20-R</a:t>
            </a:r>
          </a:p>
        </p:txBody>
      </p:sp>
      <p:sp>
        <p:nvSpPr>
          <p:cNvPr id="79110" name="Rectangle 321">
            <a:extLst>
              <a:ext uri="{FF2B5EF4-FFF2-40B4-BE49-F238E27FC236}">
                <a16:creationId xmlns:a16="http://schemas.microsoft.com/office/drawing/2014/main" id="{E04BBB29-34B9-2F91-3524-157B82223E82}"/>
              </a:ext>
            </a:extLst>
          </p:cNvPr>
          <p:cNvSpPr>
            <a:spLocks noChangeArrowheads="1"/>
          </p:cNvSpPr>
          <p:nvPr/>
        </p:nvSpPr>
        <p:spPr bwMode="auto">
          <a:xfrm>
            <a:off x="6538913" y="2854325"/>
            <a:ext cx="10874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¥ÛâVåÌÞçÌW</a:t>
            </a:r>
          </a:p>
        </p:txBody>
      </p:sp>
      <p:sp>
        <p:nvSpPr>
          <p:cNvPr id="79111" name="Rectangle 322">
            <a:extLst>
              <a:ext uri="{FF2B5EF4-FFF2-40B4-BE49-F238E27FC236}">
                <a16:creationId xmlns:a16="http://schemas.microsoft.com/office/drawing/2014/main" id="{2F4E0B02-F886-4670-3ACE-0B4924A4C929}"/>
              </a:ext>
            </a:extLst>
          </p:cNvPr>
          <p:cNvSpPr>
            <a:spLocks noChangeArrowheads="1"/>
          </p:cNvSpPr>
          <p:nvPr/>
        </p:nvSpPr>
        <p:spPr bwMode="auto">
          <a:xfrm>
            <a:off x="6618288" y="1800225"/>
            <a:ext cx="9382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æÄAíå Õ¿Aí</a:t>
            </a:r>
          </a:p>
        </p:txBody>
      </p:sp>
      <p:sp>
        <p:nvSpPr>
          <p:cNvPr id="79112" name="Rectangle 323">
            <a:extLst>
              <a:ext uri="{FF2B5EF4-FFF2-40B4-BE49-F238E27FC236}">
                <a16:creationId xmlns:a16="http://schemas.microsoft.com/office/drawing/2014/main" id="{CAC52483-8595-FB88-C625-5AAD60DAF5D7}"/>
              </a:ext>
            </a:extLst>
          </p:cNvPr>
          <p:cNvSpPr>
            <a:spLocks noChangeArrowheads="1"/>
          </p:cNvSpPr>
          <p:nvPr/>
        </p:nvSpPr>
        <p:spPr bwMode="auto">
          <a:xfrm>
            <a:off x="6748463" y="1441450"/>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sp>
        <p:nvSpPr>
          <p:cNvPr id="621892" name="Rectangle 324">
            <a:extLst>
              <a:ext uri="{FF2B5EF4-FFF2-40B4-BE49-F238E27FC236}">
                <a16:creationId xmlns:a16="http://schemas.microsoft.com/office/drawing/2014/main" id="{D5389A48-7B2A-A751-8241-DA5F0EE0E341}"/>
              </a:ext>
            </a:extLst>
          </p:cNvPr>
          <p:cNvSpPr>
            <a:spLocks noChangeArrowheads="1"/>
          </p:cNvSpPr>
          <p:nvPr/>
        </p:nvSpPr>
        <p:spPr bwMode="auto">
          <a:xfrm>
            <a:off x="6653213" y="1552575"/>
            <a:ext cx="1036637" cy="301625"/>
          </a:xfrm>
          <a:prstGeom prst="rect">
            <a:avLst/>
          </a:prstGeom>
          <a:noFill/>
          <a:ln w="12700">
            <a:noFill/>
            <a:miter lim="800000"/>
            <a:headEnd/>
            <a:tailEnd/>
          </a:ln>
          <a:effectLst/>
        </p:spPr>
        <p:txBody>
          <a:bodyPr wrap="none"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defRPr/>
            </a:pPr>
            <a:r>
              <a:rPr lang="en-US" altLang="en-US" sz="900" b="1">
                <a:solidFill>
                  <a:srgbClr val="000000"/>
                </a:solidFill>
                <a:effectLst>
                  <a:outerShdw blurRad="38100" dist="38100" dir="2700000" algn="tl">
                    <a:srgbClr val="FFFFFF"/>
                  </a:outerShdw>
                </a:effectLst>
                <a:latin typeface="Helvetica" panose="020B0604020202020204" pitchFamily="34" charset="0"/>
              </a:rPr>
              <a:t> ••• </a:t>
            </a:r>
            <a:r>
              <a:rPr lang="en-US" altLang="en-US" sz="1400">
                <a:solidFill>
                  <a:srgbClr val="000000"/>
                </a:solidFill>
                <a:latin typeface="Kerala" panose="020B0604020202020204" pitchFamily="2" charset="0"/>
              </a:rPr>
              <a:t>ÕßÍ¼È</a:t>
            </a:r>
            <a:r>
              <a:rPr lang="en-US" altLang="en-US" sz="900">
                <a:solidFill>
                  <a:srgbClr val="000000"/>
                </a:solidFill>
                <a:latin typeface="Kerala" panose="020B0604020202020204" pitchFamily="2" charset="0"/>
              </a:rPr>
              <a:t>¢</a:t>
            </a:r>
            <a:r>
              <a:rPr lang="en-US" altLang="en-US" sz="900" b="1">
                <a:solidFill>
                  <a:srgbClr val="000000"/>
                </a:solidFill>
                <a:effectLst>
                  <a:outerShdw blurRad="38100" dist="38100" dir="2700000" algn="tl">
                    <a:srgbClr val="FFFFFF"/>
                  </a:outerShdw>
                </a:effectLst>
                <a:latin typeface="Helvetica" panose="020B0604020202020204" pitchFamily="34" charset="0"/>
              </a:rPr>
              <a:t>••• </a:t>
            </a:r>
          </a:p>
        </p:txBody>
      </p:sp>
      <p:sp>
        <p:nvSpPr>
          <p:cNvPr id="79114" name="Rectangle 325">
            <a:extLst>
              <a:ext uri="{FF2B5EF4-FFF2-40B4-BE49-F238E27FC236}">
                <a16:creationId xmlns:a16="http://schemas.microsoft.com/office/drawing/2014/main" id="{57F687C9-1751-D907-5598-D8763D8D7390}"/>
              </a:ext>
            </a:extLst>
          </p:cNvPr>
          <p:cNvSpPr>
            <a:spLocks noChangeArrowheads="1"/>
          </p:cNvSpPr>
          <p:nvPr/>
        </p:nvSpPr>
        <p:spPr bwMode="auto">
          <a:xfrm>
            <a:off x="6589713" y="1978025"/>
            <a:ext cx="6080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a:solidFill>
                  <a:srgbClr val="000000"/>
                </a:solidFill>
                <a:latin typeface="Kerala" pitchFamily="2" charset="0"/>
              </a:rPr>
              <a:t>æÏÙâÆå</a:t>
            </a:r>
          </a:p>
        </p:txBody>
      </p:sp>
      <p:sp>
        <p:nvSpPr>
          <p:cNvPr id="79115" name="Rectangle 326">
            <a:extLst>
              <a:ext uri="{FF2B5EF4-FFF2-40B4-BE49-F238E27FC236}">
                <a16:creationId xmlns:a16="http://schemas.microsoft.com/office/drawing/2014/main" id="{B934EBC0-970B-5B9D-7B15-84BF8D7191CE}"/>
              </a:ext>
            </a:extLst>
          </p:cNvPr>
          <p:cNvSpPr>
            <a:spLocks noChangeArrowheads="1"/>
          </p:cNvSpPr>
          <p:nvPr/>
        </p:nvSpPr>
        <p:spPr bwMode="auto">
          <a:xfrm>
            <a:off x="6615113" y="2689225"/>
            <a:ext cx="8667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 200           350</a:t>
            </a:r>
          </a:p>
        </p:txBody>
      </p:sp>
      <p:sp>
        <p:nvSpPr>
          <p:cNvPr id="79116" name="Rectangle 327">
            <a:extLst>
              <a:ext uri="{FF2B5EF4-FFF2-40B4-BE49-F238E27FC236}">
                <a16:creationId xmlns:a16="http://schemas.microsoft.com/office/drawing/2014/main" id="{7C5CA330-5F8D-9836-A073-91A5A3040B43}"/>
              </a:ext>
            </a:extLst>
          </p:cNvPr>
          <p:cNvSpPr>
            <a:spLocks noChangeArrowheads="1"/>
          </p:cNvSpPr>
          <p:nvPr/>
        </p:nvSpPr>
        <p:spPr bwMode="auto">
          <a:xfrm>
            <a:off x="6683375" y="2308225"/>
            <a:ext cx="8270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dÉÕÞºµzÞV</a:t>
            </a:r>
          </a:p>
        </p:txBody>
      </p:sp>
      <p:sp>
        <p:nvSpPr>
          <p:cNvPr id="79117" name="Rectangle 328">
            <a:extLst>
              <a:ext uri="{FF2B5EF4-FFF2-40B4-BE49-F238E27FC236}">
                <a16:creationId xmlns:a16="http://schemas.microsoft.com/office/drawing/2014/main" id="{069B1041-1954-6E1A-D641-7B02103394D3}"/>
              </a:ext>
            </a:extLst>
          </p:cNvPr>
          <p:cNvSpPr>
            <a:spLocks noChangeArrowheads="1"/>
          </p:cNvSpPr>
          <p:nvPr/>
        </p:nvSpPr>
        <p:spPr bwMode="auto">
          <a:xfrm>
            <a:off x="6961188" y="1978025"/>
            <a:ext cx="7127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Kerala" pitchFamily="2" charset="0"/>
              </a:rPr>
              <a:t>ÏßdØÞçÏW</a:t>
            </a:r>
          </a:p>
        </p:txBody>
      </p:sp>
      <p:sp>
        <p:nvSpPr>
          <p:cNvPr id="79118" name="Line 154">
            <a:extLst>
              <a:ext uri="{FF2B5EF4-FFF2-40B4-BE49-F238E27FC236}">
                <a16:creationId xmlns:a16="http://schemas.microsoft.com/office/drawing/2014/main" id="{DB2B4302-7F02-EDBE-C4EE-A365A4E18DD2}"/>
              </a:ext>
            </a:extLst>
          </p:cNvPr>
          <p:cNvSpPr>
            <a:spLocks noChangeShapeType="1"/>
          </p:cNvSpPr>
          <p:nvPr/>
        </p:nvSpPr>
        <p:spPr bwMode="auto">
          <a:xfrm>
            <a:off x="6627813" y="2305050"/>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119" name="Rectangle 329">
            <a:extLst>
              <a:ext uri="{FF2B5EF4-FFF2-40B4-BE49-F238E27FC236}">
                <a16:creationId xmlns:a16="http://schemas.microsoft.com/office/drawing/2014/main" id="{3D78DD26-5838-E033-020E-703B8C525C5E}"/>
              </a:ext>
            </a:extLst>
          </p:cNvPr>
          <p:cNvSpPr>
            <a:spLocks noChangeArrowheads="1"/>
          </p:cNvSpPr>
          <p:nvPr/>
        </p:nvSpPr>
        <p:spPr bwMode="auto">
          <a:xfrm>
            <a:off x="6553200" y="3879850"/>
            <a:ext cx="121285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b="1">
                <a:solidFill>
                  <a:schemeClr val="bg2"/>
                </a:solidFill>
                <a:latin typeface="Helvetica" pitchFamily="2" charset="0"/>
              </a:rPr>
              <a:t>100 </a:t>
            </a:r>
            <a:r>
              <a:rPr lang="en-US" altLang="en-US" sz="700">
                <a:solidFill>
                  <a:schemeClr val="bg2"/>
                </a:solidFill>
                <a:latin typeface="Kerala" pitchFamily="2" charset="0"/>
              </a:rPr>
              <a:t>ÕV×BZ</a:t>
            </a:r>
            <a:r>
              <a:rPr lang="en-US" altLang="en-US" sz="700" b="1">
                <a:solidFill>
                  <a:schemeClr val="bg2"/>
                </a:solidFill>
                <a:latin typeface="Helvetica" pitchFamily="2" charset="0"/>
              </a:rPr>
              <a:t>/ 50,000</a:t>
            </a:r>
          </a:p>
        </p:txBody>
      </p:sp>
      <p:sp>
        <p:nvSpPr>
          <p:cNvPr id="79120" name="Rectangle 330">
            <a:extLst>
              <a:ext uri="{FF2B5EF4-FFF2-40B4-BE49-F238E27FC236}">
                <a16:creationId xmlns:a16="http://schemas.microsoft.com/office/drawing/2014/main" id="{CA6D162A-687A-409B-45BB-9AA1744860E9}"/>
              </a:ext>
            </a:extLst>
          </p:cNvPr>
          <p:cNvSpPr>
            <a:spLocks noChangeArrowheads="1"/>
          </p:cNvSpPr>
          <p:nvPr/>
        </p:nvSpPr>
        <p:spPr bwMode="auto">
          <a:xfrm>
            <a:off x="6689725" y="3476625"/>
            <a:ext cx="9525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70 </a:t>
            </a:r>
            <a:r>
              <a:rPr lang="en-US" altLang="en-US" sz="1200">
                <a:solidFill>
                  <a:srgbClr val="000000"/>
                </a:solidFill>
                <a:latin typeface="Kerala" pitchFamily="2" charset="0"/>
              </a:rPr>
              <a:t>ÕV×BZ</a:t>
            </a:r>
          </a:p>
        </p:txBody>
      </p:sp>
      <p:sp>
        <p:nvSpPr>
          <p:cNvPr id="79121" name="Rectangle 331">
            <a:extLst>
              <a:ext uri="{FF2B5EF4-FFF2-40B4-BE49-F238E27FC236}">
                <a16:creationId xmlns:a16="http://schemas.microsoft.com/office/drawing/2014/main" id="{689BDE0E-39C1-6BC0-A9F9-887050C52263}"/>
              </a:ext>
            </a:extLst>
          </p:cNvPr>
          <p:cNvSpPr>
            <a:spLocks noChangeArrowheads="1"/>
          </p:cNvSpPr>
          <p:nvPr/>
        </p:nvSpPr>
        <p:spPr bwMode="auto">
          <a:xfrm>
            <a:off x="6732588" y="3654425"/>
            <a:ext cx="10477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 </a:t>
            </a:r>
            <a:r>
              <a:rPr lang="en-US" altLang="en-US" sz="1000">
                <a:solidFill>
                  <a:srgbClr val="000000"/>
                </a:solidFill>
                <a:latin typeface="Kerala" pitchFamily="2" charset="0"/>
              </a:rPr>
              <a:t>Î¿A ÏÞdÄµZ</a:t>
            </a:r>
          </a:p>
        </p:txBody>
      </p:sp>
      <p:sp>
        <p:nvSpPr>
          <p:cNvPr id="79122" name="Rectangle 332">
            <a:extLst>
              <a:ext uri="{FF2B5EF4-FFF2-40B4-BE49-F238E27FC236}">
                <a16:creationId xmlns:a16="http://schemas.microsoft.com/office/drawing/2014/main" id="{9DD8A10F-EB2F-8CF1-FD2A-CCE2D62AE296}"/>
              </a:ext>
            </a:extLst>
          </p:cNvPr>
          <p:cNvSpPr>
            <a:spLocks noChangeArrowheads="1"/>
          </p:cNvSpPr>
          <p:nvPr/>
        </p:nvSpPr>
        <p:spPr bwMode="auto">
          <a:xfrm>
            <a:off x="6711950" y="4032250"/>
            <a:ext cx="831850" cy="241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Z - E - N</a:t>
            </a:r>
          </a:p>
        </p:txBody>
      </p:sp>
      <p:sp>
        <p:nvSpPr>
          <p:cNvPr id="79123" name="Line 201">
            <a:extLst>
              <a:ext uri="{FF2B5EF4-FFF2-40B4-BE49-F238E27FC236}">
                <a16:creationId xmlns:a16="http://schemas.microsoft.com/office/drawing/2014/main" id="{637BD78F-9A33-F03B-8715-258721AD6FCC}"/>
              </a:ext>
            </a:extLst>
          </p:cNvPr>
          <p:cNvSpPr>
            <a:spLocks noChangeShapeType="1"/>
          </p:cNvSpPr>
          <p:nvPr/>
        </p:nvSpPr>
        <p:spPr bwMode="auto">
          <a:xfrm>
            <a:off x="6659563" y="40608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124" name="Line 202">
            <a:extLst>
              <a:ext uri="{FF2B5EF4-FFF2-40B4-BE49-F238E27FC236}">
                <a16:creationId xmlns:a16="http://schemas.microsoft.com/office/drawing/2014/main" id="{BB756CB8-AAF3-EE08-4B92-C3C816A29BC7}"/>
              </a:ext>
            </a:extLst>
          </p:cNvPr>
          <p:cNvSpPr>
            <a:spLocks noChangeShapeType="1"/>
          </p:cNvSpPr>
          <p:nvPr/>
        </p:nvSpPr>
        <p:spPr bwMode="auto">
          <a:xfrm>
            <a:off x="6659563" y="42513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125" name="Rectangle 333">
            <a:extLst>
              <a:ext uri="{FF2B5EF4-FFF2-40B4-BE49-F238E27FC236}">
                <a16:creationId xmlns:a16="http://schemas.microsoft.com/office/drawing/2014/main" id="{FB1390A6-87B5-C0E4-13D6-19ED6E02CE16}"/>
              </a:ext>
            </a:extLst>
          </p:cNvPr>
          <p:cNvSpPr>
            <a:spLocks noChangeArrowheads="1"/>
          </p:cNvSpPr>
          <p:nvPr/>
        </p:nvSpPr>
        <p:spPr bwMode="auto">
          <a:xfrm>
            <a:off x="7974013" y="3517900"/>
            <a:ext cx="969962" cy="90646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126" name="AutoShape 339">
            <a:extLst>
              <a:ext uri="{FF2B5EF4-FFF2-40B4-BE49-F238E27FC236}">
                <a16:creationId xmlns:a16="http://schemas.microsoft.com/office/drawing/2014/main" id="{9E5D7E12-D35F-403F-C797-3873793B7104}"/>
              </a:ext>
            </a:extLst>
          </p:cNvPr>
          <p:cNvSpPr>
            <a:spLocks noChangeArrowheads="1"/>
          </p:cNvSpPr>
          <p:nvPr/>
        </p:nvSpPr>
        <p:spPr bwMode="auto">
          <a:xfrm>
            <a:off x="8015288" y="3278188"/>
            <a:ext cx="704850" cy="706437"/>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127" name="Rectangle 334">
            <a:extLst>
              <a:ext uri="{FF2B5EF4-FFF2-40B4-BE49-F238E27FC236}">
                <a16:creationId xmlns:a16="http://schemas.microsoft.com/office/drawing/2014/main" id="{232CEAD6-9648-907D-4E9B-EF1189AC0E73}"/>
              </a:ext>
            </a:extLst>
          </p:cNvPr>
          <p:cNvSpPr>
            <a:spLocks noChangeArrowheads="1"/>
          </p:cNvSpPr>
          <p:nvPr/>
        </p:nvSpPr>
        <p:spPr bwMode="auto">
          <a:xfrm>
            <a:off x="7932738" y="3316288"/>
            <a:ext cx="8207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chemeClr val="bg2"/>
                </a:solidFill>
                <a:latin typeface="Kerala" pitchFamily="2" charset="0"/>
              </a:rPr>
              <a:t>dÉÕÞØµÞÜ¢</a:t>
            </a:r>
          </a:p>
        </p:txBody>
      </p:sp>
      <p:sp>
        <p:nvSpPr>
          <p:cNvPr id="79128" name="Rectangle 335">
            <a:extLst>
              <a:ext uri="{FF2B5EF4-FFF2-40B4-BE49-F238E27FC236}">
                <a16:creationId xmlns:a16="http://schemas.microsoft.com/office/drawing/2014/main" id="{79FA03B0-0C59-B2BE-F041-805F4675CC77}"/>
              </a:ext>
            </a:extLst>
          </p:cNvPr>
          <p:cNvSpPr>
            <a:spLocks noChangeArrowheads="1"/>
          </p:cNvSpPr>
          <p:nvPr/>
        </p:nvSpPr>
        <p:spPr bwMode="auto">
          <a:xfrm>
            <a:off x="7931150" y="3941763"/>
            <a:ext cx="121285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700" b="1">
                <a:solidFill>
                  <a:srgbClr val="000000"/>
                </a:solidFill>
                <a:latin typeface="Helvetica" pitchFamily="2" charset="0"/>
              </a:rPr>
              <a:t>100 </a:t>
            </a:r>
            <a:r>
              <a:rPr lang="en-US" altLang="en-US" sz="700">
                <a:solidFill>
                  <a:srgbClr val="000000"/>
                </a:solidFill>
                <a:latin typeface="Kerala" pitchFamily="2" charset="0"/>
              </a:rPr>
              <a:t>ÕV×BZ</a:t>
            </a:r>
            <a:r>
              <a:rPr lang="en-US" altLang="en-US" sz="700" b="1">
                <a:solidFill>
                  <a:srgbClr val="000000"/>
                </a:solidFill>
                <a:latin typeface="Helvetica" pitchFamily="2" charset="0"/>
              </a:rPr>
              <a:t> / 50,000</a:t>
            </a:r>
          </a:p>
        </p:txBody>
      </p:sp>
      <p:sp>
        <p:nvSpPr>
          <p:cNvPr id="79129" name="Rectangle 336">
            <a:extLst>
              <a:ext uri="{FF2B5EF4-FFF2-40B4-BE49-F238E27FC236}">
                <a16:creationId xmlns:a16="http://schemas.microsoft.com/office/drawing/2014/main" id="{E033985E-B5D8-60D3-82CC-DE24EAD33841}"/>
              </a:ext>
            </a:extLst>
          </p:cNvPr>
          <p:cNvSpPr>
            <a:spLocks noChangeArrowheads="1"/>
          </p:cNvSpPr>
          <p:nvPr/>
        </p:nvSpPr>
        <p:spPr bwMode="auto">
          <a:xfrm>
            <a:off x="8067675" y="3579813"/>
            <a:ext cx="9525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70 </a:t>
            </a:r>
            <a:r>
              <a:rPr lang="en-US" altLang="en-US" sz="1200">
                <a:solidFill>
                  <a:srgbClr val="000000"/>
                </a:solidFill>
                <a:latin typeface="Kerala" pitchFamily="2" charset="0"/>
              </a:rPr>
              <a:t>ÕV×BZ</a:t>
            </a:r>
          </a:p>
        </p:txBody>
      </p:sp>
      <p:sp>
        <p:nvSpPr>
          <p:cNvPr id="79130" name="Rectangle 337">
            <a:extLst>
              <a:ext uri="{FF2B5EF4-FFF2-40B4-BE49-F238E27FC236}">
                <a16:creationId xmlns:a16="http://schemas.microsoft.com/office/drawing/2014/main" id="{43E15EA9-71AC-D45C-15B4-7311DCA8DFA1}"/>
              </a:ext>
            </a:extLst>
          </p:cNvPr>
          <p:cNvSpPr>
            <a:spLocks noChangeArrowheads="1"/>
          </p:cNvSpPr>
          <p:nvPr/>
        </p:nvSpPr>
        <p:spPr bwMode="auto">
          <a:xfrm>
            <a:off x="8089900" y="4135438"/>
            <a:ext cx="831850" cy="241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Z - E - N</a:t>
            </a:r>
          </a:p>
        </p:txBody>
      </p:sp>
      <p:sp>
        <p:nvSpPr>
          <p:cNvPr id="79131" name="Rectangle 340">
            <a:extLst>
              <a:ext uri="{FF2B5EF4-FFF2-40B4-BE49-F238E27FC236}">
                <a16:creationId xmlns:a16="http://schemas.microsoft.com/office/drawing/2014/main" id="{716F202D-FA12-84C6-9987-9B1ECB49BF55}"/>
              </a:ext>
            </a:extLst>
          </p:cNvPr>
          <p:cNvSpPr>
            <a:spLocks noChangeArrowheads="1"/>
          </p:cNvSpPr>
          <p:nvPr/>
        </p:nvSpPr>
        <p:spPr bwMode="auto">
          <a:xfrm>
            <a:off x="8137525" y="3773488"/>
            <a:ext cx="10477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rgbClr val="000000"/>
                </a:solidFill>
                <a:latin typeface="Helvetica" pitchFamily="2" charset="0"/>
              </a:rPr>
              <a:t>3 </a:t>
            </a:r>
            <a:r>
              <a:rPr lang="en-US" altLang="en-US" sz="1000">
                <a:solidFill>
                  <a:srgbClr val="000000"/>
                </a:solidFill>
                <a:latin typeface="Kerala" pitchFamily="2" charset="0"/>
              </a:rPr>
              <a:t>Î¿A ÏÞdÄµZ</a:t>
            </a:r>
          </a:p>
        </p:txBody>
      </p:sp>
      <p:sp>
        <p:nvSpPr>
          <p:cNvPr id="79132" name="Line 341">
            <a:extLst>
              <a:ext uri="{FF2B5EF4-FFF2-40B4-BE49-F238E27FC236}">
                <a16:creationId xmlns:a16="http://schemas.microsoft.com/office/drawing/2014/main" id="{5CFB52A9-8EF2-1EC0-959F-DEBCEAF549A5}"/>
              </a:ext>
            </a:extLst>
          </p:cNvPr>
          <p:cNvSpPr>
            <a:spLocks noChangeShapeType="1"/>
          </p:cNvSpPr>
          <p:nvPr/>
        </p:nvSpPr>
        <p:spPr bwMode="auto">
          <a:xfrm>
            <a:off x="8015288" y="37814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133" name="Line 342">
            <a:extLst>
              <a:ext uri="{FF2B5EF4-FFF2-40B4-BE49-F238E27FC236}">
                <a16:creationId xmlns:a16="http://schemas.microsoft.com/office/drawing/2014/main" id="{562ABCF0-0B28-E981-CEC7-48528AC73123}"/>
              </a:ext>
            </a:extLst>
          </p:cNvPr>
          <p:cNvSpPr>
            <a:spLocks noChangeShapeType="1"/>
          </p:cNvSpPr>
          <p:nvPr/>
        </p:nvSpPr>
        <p:spPr bwMode="auto">
          <a:xfrm>
            <a:off x="8015288" y="39719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134" name="Line 343">
            <a:extLst>
              <a:ext uri="{FF2B5EF4-FFF2-40B4-BE49-F238E27FC236}">
                <a16:creationId xmlns:a16="http://schemas.microsoft.com/office/drawing/2014/main" id="{A3E5F06A-2FB1-E5BD-A43B-83C5E253FE80}"/>
              </a:ext>
            </a:extLst>
          </p:cNvPr>
          <p:cNvSpPr>
            <a:spLocks noChangeShapeType="1"/>
          </p:cNvSpPr>
          <p:nvPr/>
        </p:nvSpPr>
        <p:spPr bwMode="auto">
          <a:xfrm>
            <a:off x="8047038" y="4132263"/>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135" name="Line 344">
            <a:extLst>
              <a:ext uri="{FF2B5EF4-FFF2-40B4-BE49-F238E27FC236}">
                <a16:creationId xmlns:a16="http://schemas.microsoft.com/office/drawing/2014/main" id="{A2B37BA4-1D0B-7FB0-517C-2AAAC079EE1A}"/>
              </a:ext>
            </a:extLst>
          </p:cNvPr>
          <p:cNvSpPr>
            <a:spLocks noChangeShapeType="1"/>
          </p:cNvSpPr>
          <p:nvPr/>
        </p:nvSpPr>
        <p:spPr bwMode="auto">
          <a:xfrm>
            <a:off x="8047038" y="4322763"/>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1913" name="AutoShape 345">
            <a:extLst>
              <a:ext uri="{FF2B5EF4-FFF2-40B4-BE49-F238E27FC236}">
                <a16:creationId xmlns:a16="http://schemas.microsoft.com/office/drawing/2014/main" id="{875E83D6-7C7D-FB1C-2813-FB365DD4F49E}"/>
              </a:ext>
            </a:extLst>
          </p:cNvPr>
          <p:cNvSpPr>
            <a:spLocks noChangeArrowheads="1"/>
          </p:cNvSpPr>
          <p:nvPr/>
        </p:nvSpPr>
        <p:spPr bwMode="auto">
          <a:xfrm rot="-21626442">
            <a:off x="7386638" y="36750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1882"/>
                                        </p:tgtEl>
                                        <p:attrNameLst>
                                          <p:attrName>style.visibility</p:attrName>
                                        </p:attrNameLst>
                                      </p:cBhvr>
                                      <p:to>
                                        <p:strVal val="visible"/>
                                      </p:to>
                                    </p:set>
                                    <p:anim calcmode="lin" valueType="num">
                                      <p:cBhvr>
                                        <p:cTn id="7" dur="500" fill="hold"/>
                                        <p:tgtEl>
                                          <p:spTgt spid="621882"/>
                                        </p:tgtEl>
                                        <p:attrNameLst>
                                          <p:attrName>ppt_w</p:attrName>
                                        </p:attrNameLst>
                                      </p:cBhvr>
                                      <p:tavLst>
                                        <p:tav tm="0">
                                          <p:val>
                                            <p:fltVal val="0"/>
                                          </p:val>
                                        </p:tav>
                                        <p:tav tm="100000">
                                          <p:val>
                                            <p:strVal val="#ppt_w"/>
                                          </p:val>
                                        </p:tav>
                                      </p:tavLst>
                                    </p:anim>
                                    <p:anim calcmode="lin" valueType="num">
                                      <p:cBhvr>
                                        <p:cTn id="8" dur="500" fill="hold"/>
                                        <p:tgtEl>
                                          <p:spTgt spid="621882"/>
                                        </p:tgtEl>
                                        <p:attrNameLst>
                                          <p:attrName>ppt_h</p:attrName>
                                        </p:attrNameLst>
                                      </p:cBhvr>
                                      <p:tavLst>
                                        <p:tav tm="0">
                                          <p:val>
                                            <p:fltVal val="0"/>
                                          </p:val>
                                        </p:tav>
                                        <p:tav tm="100000">
                                          <p:val>
                                            <p:strVal val="#ppt_h"/>
                                          </p:val>
                                        </p:tav>
                                      </p:tavLst>
                                    </p:anim>
                                    <p:anim calcmode="lin" valueType="num">
                                      <p:cBhvr>
                                        <p:cTn id="9" dur="500" fill="hold"/>
                                        <p:tgtEl>
                                          <p:spTgt spid="621882"/>
                                        </p:tgtEl>
                                        <p:attrNameLst>
                                          <p:attrName>ppt_x</p:attrName>
                                        </p:attrNameLst>
                                      </p:cBhvr>
                                      <p:tavLst>
                                        <p:tav tm="0">
                                          <p:val>
                                            <p:fltVal val="0.5"/>
                                          </p:val>
                                        </p:tav>
                                        <p:tav tm="100000">
                                          <p:val>
                                            <p:strVal val="#ppt_x"/>
                                          </p:val>
                                        </p:tav>
                                      </p:tavLst>
                                    </p:anim>
                                    <p:anim calcmode="lin" valueType="num">
                                      <p:cBhvr>
                                        <p:cTn id="10" dur="500" fill="hold"/>
                                        <p:tgtEl>
                                          <p:spTgt spid="62188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621834"/>
                                        </p:tgtEl>
                                        <p:attrNameLst>
                                          <p:attrName>style.visibility</p:attrName>
                                        </p:attrNameLst>
                                      </p:cBhvr>
                                      <p:to>
                                        <p:strVal val="visible"/>
                                      </p:to>
                                    </p:set>
                                    <p:anim calcmode="lin" valueType="num">
                                      <p:cBhvr>
                                        <p:cTn id="14" dur="500" fill="hold"/>
                                        <p:tgtEl>
                                          <p:spTgt spid="621834"/>
                                        </p:tgtEl>
                                        <p:attrNameLst>
                                          <p:attrName>ppt_w</p:attrName>
                                        </p:attrNameLst>
                                      </p:cBhvr>
                                      <p:tavLst>
                                        <p:tav tm="0">
                                          <p:val>
                                            <p:fltVal val="0"/>
                                          </p:val>
                                        </p:tav>
                                        <p:tav tm="100000">
                                          <p:val>
                                            <p:strVal val="#ppt_w"/>
                                          </p:val>
                                        </p:tav>
                                      </p:tavLst>
                                    </p:anim>
                                    <p:anim calcmode="lin" valueType="num">
                                      <p:cBhvr>
                                        <p:cTn id="15" dur="500" fill="hold"/>
                                        <p:tgtEl>
                                          <p:spTgt spid="621834"/>
                                        </p:tgtEl>
                                        <p:attrNameLst>
                                          <p:attrName>ppt_h</p:attrName>
                                        </p:attrNameLst>
                                      </p:cBhvr>
                                      <p:tavLst>
                                        <p:tav tm="0">
                                          <p:val>
                                            <p:fltVal val="0"/>
                                          </p:val>
                                        </p:tav>
                                        <p:tav tm="100000">
                                          <p:val>
                                            <p:strVal val="#ppt_h"/>
                                          </p:val>
                                        </p:tav>
                                      </p:tavLst>
                                    </p:anim>
                                    <p:anim calcmode="lin" valueType="num">
                                      <p:cBhvr>
                                        <p:cTn id="16" dur="500" fill="hold"/>
                                        <p:tgtEl>
                                          <p:spTgt spid="621834"/>
                                        </p:tgtEl>
                                        <p:attrNameLst>
                                          <p:attrName>ppt_x</p:attrName>
                                        </p:attrNameLst>
                                      </p:cBhvr>
                                      <p:tavLst>
                                        <p:tav tm="0">
                                          <p:val>
                                            <p:fltVal val="0.5"/>
                                          </p:val>
                                        </p:tav>
                                        <p:tav tm="100000">
                                          <p:val>
                                            <p:strVal val="#ppt_x"/>
                                          </p:val>
                                        </p:tav>
                                      </p:tavLst>
                                    </p:anim>
                                    <p:anim calcmode="lin" valueType="num">
                                      <p:cBhvr>
                                        <p:cTn id="17" dur="500" fill="hold"/>
                                        <p:tgtEl>
                                          <p:spTgt spid="62183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621883"/>
                                        </p:tgtEl>
                                        <p:attrNameLst>
                                          <p:attrName>style.visibility</p:attrName>
                                        </p:attrNameLst>
                                      </p:cBhvr>
                                      <p:to>
                                        <p:strVal val="visible"/>
                                      </p:to>
                                    </p:set>
                                    <p:anim calcmode="lin" valueType="num">
                                      <p:cBhvr>
                                        <p:cTn id="21" dur="500" fill="hold"/>
                                        <p:tgtEl>
                                          <p:spTgt spid="621883"/>
                                        </p:tgtEl>
                                        <p:attrNameLst>
                                          <p:attrName>ppt_w</p:attrName>
                                        </p:attrNameLst>
                                      </p:cBhvr>
                                      <p:tavLst>
                                        <p:tav tm="0">
                                          <p:val>
                                            <p:fltVal val="0"/>
                                          </p:val>
                                        </p:tav>
                                        <p:tav tm="100000">
                                          <p:val>
                                            <p:strVal val="#ppt_w"/>
                                          </p:val>
                                        </p:tav>
                                      </p:tavLst>
                                    </p:anim>
                                    <p:anim calcmode="lin" valueType="num">
                                      <p:cBhvr>
                                        <p:cTn id="22" dur="500" fill="hold"/>
                                        <p:tgtEl>
                                          <p:spTgt spid="621883"/>
                                        </p:tgtEl>
                                        <p:attrNameLst>
                                          <p:attrName>ppt_h</p:attrName>
                                        </p:attrNameLst>
                                      </p:cBhvr>
                                      <p:tavLst>
                                        <p:tav tm="0">
                                          <p:val>
                                            <p:fltVal val="0"/>
                                          </p:val>
                                        </p:tav>
                                        <p:tav tm="100000">
                                          <p:val>
                                            <p:strVal val="#ppt_h"/>
                                          </p:val>
                                        </p:tav>
                                      </p:tavLst>
                                    </p:anim>
                                    <p:anim calcmode="lin" valueType="num">
                                      <p:cBhvr>
                                        <p:cTn id="23" dur="500" fill="hold"/>
                                        <p:tgtEl>
                                          <p:spTgt spid="621883"/>
                                        </p:tgtEl>
                                        <p:attrNameLst>
                                          <p:attrName>ppt_x</p:attrName>
                                        </p:attrNameLst>
                                      </p:cBhvr>
                                      <p:tavLst>
                                        <p:tav tm="0">
                                          <p:val>
                                            <p:fltVal val="0.5"/>
                                          </p:val>
                                        </p:tav>
                                        <p:tav tm="100000">
                                          <p:val>
                                            <p:strVal val="#ppt_x"/>
                                          </p:val>
                                        </p:tav>
                                      </p:tavLst>
                                    </p:anim>
                                    <p:anim calcmode="lin" valueType="num">
                                      <p:cBhvr>
                                        <p:cTn id="24" dur="500" fill="hold"/>
                                        <p:tgtEl>
                                          <p:spTgt spid="621883"/>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621913"/>
                                        </p:tgtEl>
                                        <p:attrNameLst>
                                          <p:attrName>style.visibility</p:attrName>
                                        </p:attrNameLst>
                                      </p:cBhvr>
                                      <p:to>
                                        <p:strVal val="visible"/>
                                      </p:to>
                                    </p:set>
                                    <p:animEffect transition="in" filter="wipe(right)">
                                      <p:cBhvr>
                                        <p:cTn id="28" dur="500"/>
                                        <p:tgtEl>
                                          <p:spTgt spid="621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834" grpId="0" animBg="1"/>
      <p:bldP spid="621882" grpId="0" animBg="1"/>
      <p:bldP spid="621883" grpId="0" animBg="1"/>
      <p:bldP spid="62191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70">
            <a:extLst>
              <a:ext uri="{FF2B5EF4-FFF2-40B4-BE49-F238E27FC236}">
                <a16:creationId xmlns:a16="http://schemas.microsoft.com/office/drawing/2014/main" id="{B1A59C2D-980B-E593-C48C-B33BEBEC96C8}"/>
              </a:ext>
            </a:extLst>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8592" name="Rectangle 272">
            <a:extLst>
              <a:ext uri="{FF2B5EF4-FFF2-40B4-BE49-F238E27FC236}">
                <a16:creationId xmlns:a16="http://schemas.microsoft.com/office/drawing/2014/main" id="{D73CD4DA-ACA4-A73C-892D-7D94E63BFBDC}"/>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id-ID" sz="1600" b="1">
              <a:solidFill>
                <a:schemeClr val="hlink"/>
              </a:solidFill>
              <a:effectLst>
                <a:outerShdw blurRad="38100" dist="38100" dir="2700000" algn="tl">
                  <a:srgbClr val="000000"/>
                </a:outerShdw>
              </a:effectLst>
              <a:latin typeface="Comic Sans MS" charset="0"/>
              <a:ea typeface="+mn-ea"/>
            </a:endParaRPr>
          </a:p>
        </p:txBody>
      </p:sp>
      <p:sp>
        <p:nvSpPr>
          <p:cNvPr id="568594" name="Rectangle 274">
            <a:extLst>
              <a:ext uri="{FF2B5EF4-FFF2-40B4-BE49-F238E27FC236}">
                <a16:creationId xmlns:a16="http://schemas.microsoft.com/office/drawing/2014/main" id="{F87F4369-EA86-E7A1-4ADD-D1B2D09F6FDC}"/>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70</a:t>
            </a:r>
          </a:p>
        </p:txBody>
      </p:sp>
      <p:sp>
        <p:nvSpPr>
          <p:cNvPr id="568595" name="Rectangle 275">
            <a:extLst>
              <a:ext uri="{FF2B5EF4-FFF2-40B4-BE49-F238E27FC236}">
                <a16:creationId xmlns:a16="http://schemas.microsoft.com/office/drawing/2014/main" id="{DE47B2EB-84D7-BE06-6A02-2D089691DD11}"/>
              </a:ext>
            </a:extLst>
          </p:cNvPr>
          <p:cNvSpPr>
            <a:spLocks noChangeArrowheads="1"/>
          </p:cNvSpPr>
          <p:nvPr/>
        </p:nvSpPr>
        <p:spPr bwMode="auto">
          <a:xfrm>
            <a:off x="7521575" y="6524625"/>
            <a:ext cx="736600" cy="268288"/>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7.2.03d.</a:t>
            </a:r>
          </a:p>
        </p:txBody>
      </p:sp>
    </p:spTree>
  </p:cSld>
  <p:clrMapOvr>
    <a:masterClrMapping/>
  </p:clrMapOvr>
  <p:transition>
    <p:wheel spokes="0"/>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a:extLst>
              <a:ext uri="{FF2B5EF4-FFF2-40B4-BE49-F238E27FC236}">
                <a16:creationId xmlns:a16="http://schemas.microsoft.com/office/drawing/2014/main" id="{5B780A4A-7A04-A31E-F40C-840A2BBD79CC}"/>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291" name="AutoShape 3">
            <a:extLst>
              <a:ext uri="{FF2B5EF4-FFF2-40B4-BE49-F238E27FC236}">
                <a16:creationId xmlns:a16="http://schemas.microsoft.com/office/drawing/2014/main" id="{48010C67-BCE3-C8E3-A23F-08FB3A444CF6}"/>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92" name="Rectangle 4">
            <a:extLst>
              <a:ext uri="{FF2B5EF4-FFF2-40B4-BE49-F238E27FC236}">
                <a16:creationId xmlns:a16="http://schemas.microsoft.com/office/drawing/2014/main" id="{31C8707C-908C-11BA-E6D7-CAC6B65ABDA9}"/>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93" name="Rectangle 5">
            <a:extLst>
              <a:ext uri="{FF2B5EF4-FFF2-40B4-BE49-F238E27FC236}">
                <a16:creationId xmlns:a16="http://schemas.microsoft.com/office/drawing/2014/main" id="{1CDDE947-AE04-45DF-E180-1D5F88AE5A29}"/>
              </a:ext>
            </a:extLst>
          </p:cNvPr>
          <p:cNvSpPr>
            <a:spLocks noChangeArrowheads="1"/>
          </p:cNvSpPr>
          <p:nvPr/>
        </p:nvSpPr>
        <p:spPr bwMode="auto">
          <a:xfrm>
            <a:off x="3179763" y="1011238"/>
            <a:ext cx="1358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b="1">
                <a:solidFill>
                  <a:schemeClr val="accent2"/>
                </a:solidFill>
                <a:latin typeface="Kerala" pitchFamily="2" charset="0"/>
              </a:rPr>
              <a:t>¥øÞ¼µÄb¢</a:t>
            </a:r>
          </a:p>
        </p:txBody>
      </p:sp>
      <p:sp>
        <p:nvSpPr>
          <p:cNvPr id="578566" name="Rectangle 6">
            <a:extLst>
              <a:ext uri="{FF2B5EF4-FFF2-40B4-BE49-F238E27FC236}">
                <a16:creationId xmlns:a16="http://schemas.microsoft.com/office/drawing/2014/main" id="{09836AAA-13C7-B4F1-A093-E771AB2CA643}"/>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rPr>
              <a:t>7</a:t>
            </a:r>
          </a:p>
        </p:txBody>
      </p:sp>
      <p:sp>
        <p:nvSpPr>
          <p:cNvPr id="578567" name="Line 7">
            <a:extLst>
              <a:ext uri="{FF2B5EF4-FFF2-40B4-BE49-F238E27FC236}">
                <a16:creationId xmlns:a16="http://schemas.microsoft.com/office/drawing/2014/main" id="{F4BB0C55-6AF7-018A-CCD3-8FDD177C0659}"/>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78569" name="Oval 9">
            <a:extLst>
              <a:ext uri="{FF2B5EF4-FFF2-40B4-BE49-F238E27FC236}">
                <a16:creationId xmlns:a16="http://schemas.microsoft.com/office/drawing/2014/main" id="{B1A0621A-30F5-6080-1F97-C82789755AF3}"/>
              </a:ext>
            </a:extLst>
          </p:cNvPr>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297" name="Freeform 10">
            <a:extLst>
              <a:ext uri="{FF2B5EF4-FFF2-40B4-BE49-F238E27FC236}">
                <a16:creationId xmlns:a16="http://schemas.microsoft.com/office/drawing/2014/main" id="{F6DEF9D8-8BE7-406F-E031-229FD46934AC}"/>
              </a:ext>
            </a:extLst>
          </p:cNvPr>
          <p:cNvSpPr>
            <a:spLocks/>
          </p:cNvSpPr>
          <p:nvPr/>
        </p:nvSpPr>
        <p:spPr bwMode="auto">
          <a:xfrm>
            <a:off x="1830388" y="4457700"/>
            <a:ext cx="1011237" cy="954088"/>
          </a:xfrm>
          <a:custGeom>
            <a:avLst/>
            <a:gdLst>
              <a:gd name="T0" fmla="*/ 30241860 w 637"/>
              <a:gd name="T1" fmla="*/ 60483782 h 601"/>
              <a:gd name="T2" fmla="*/ 30241860 w 637"/>
              <a:gd name="T3" fmla="*/ 181451345 h 601"/>
              <a:gd name="T4" fmla="*/ 30241860 w 637"/>
              <a:gd name="T5" fmla="*/ 302418908 h 601"/>
              <a:gd name="T6" fmla="*/ 90725580 w 637"/>
              <a:gd name="T7" fmla="*/ 362902690 h 601"/>
              <a:gd name="T8" fmla="*/ 241934880 w 637"/>
              <a:gd name="T9" fmla="*/ 423386472 h 601"/>
              <a:gd name="T10" fmla="*/ 362902321 w 637"/>
              <a:gd name="T11" fmla="*/ 483870254 h 601"/>
              <a:gd name="T12" fmla="*/ 483869761 w 637"/>
              <a:gd name="T13" fmla="*/ 514112144 h 601"/>
              <a:gd name="T14" fmla="*/ 604837201 w 637"/>
              <a:gd name="T15" fmla="*/ 574595926 h 601"/>
              <a:gd name="T16" fmla="*/ 725804641 w 637"/>
              <a:gd name="T17" fmla="*/ 665321599 h 601"/>
              <a:gd name="T18" fmla="*/ 846772081 w 637"/>
              <a:gd name="T19" fmla="*/ 756047271 h 601"/>
              <a:gd name="T20" fmla="*/ 907255801 w 637"/>
              <a:gd name="T21" fmla="*/ 877014835 h 601"/>
              <a:gd name="T22" fmla="*/ 967739522 w 637"/>
              <a:gd name="T23" fmla="*/ 997982398 h 601"/>
              <a:gd name="T24" fmla="*/ 1058465102 w 637"/>
              <a:gd name="T25" fmla="*/ 1088708071 h 601"/>
              <a:gd name="T26" fmla="*/ 1118948822 w 637"/>
              <a:gd name="T27" fmla="*/ 1209675634 h 601"/>
              <a:gd name="T28" fmla="*/ 1149190682 w 637"/>
              <a:gd name="T29" fmla="*/ 1330643197 h 601"/>
              <a:gd name="T30" fmla="*/ 1149190682 w 637"/>
              <a:gd name="T31" fmla="*/ 1451610761 h 601"/>
              <a:gd name="T32" fmla="*/ 1209674402 w 637"/>
              <a:gd name="T33" fmla="*/ 1512094542 h 601"/>
              <a:gd name="T34" fmla="*/ 1330641842 w 637"/>
              <a:gd name="T35" fmla="*/ 1512094542 h 601"/>
              <a:gd name="T36" fmla="*/ 1481851142 w 637"/>
              <a:gd name="T37" fmla="*/ 1512094542 h 601"/>
              <a:gd name="T38" fmla="*/ 1602818582 w 637"/>
              <a:gd name="T39" fmla="*/ 1512094542 h 601"/>
              <a:gd name="T40" fmla="*/ 1572576722 w 637"/>
              <a:gd name="T41" fmla="*/ 1391126979 h 601"/>
              <a:gd name="T42" fmla="*/ 1542334862 w 637"/>
              <a:gd name="T43" fmla="*/ 1270159416 h 601"/>
              <a:gd name="T44" fmla="*/ 1481851142 w 637"/>
              <a:gd name="T45" fmla="*/ 1149191852 h 601"/>
              <a:gd name="T46" fmla="*/ 1421367422 w 637"/>
              <a:gd name="T47" fmla="*/ 1028224289 h 601"/>
              <a:gd name="T48" fmla="*/ 1360883702 w 637"/>
              <a:gd name="T49" fmla="*/ 907256725 h 601"/>
              <a:gd name="T50" fmla="*/ 1270158122 w 637"/>
              <a:gd name="T51" fmla="*/ 786289162 h 601"/>
              <a:gd name="T52" fmla="*/ 1239916262 w 637"/>
              <a:gd name="T53" fmla="*/ 665321599 h 601"/>
              <a:gd name="T54" fmla="*/ 1149190682 w 637"/>
              <a:gd name="T55" fmla="*/ 574595926 h 601"/>
              <a:gd name="T56" fmla="*/ 1058465102 w 637"/>
              <a:gd name="T57" fmla="*/ 483870254 h 601"/>
              <a:gd name="T58" fmla="*/ 967739522 w 637"/>
              <a:gd name="T59" fmla="*/ 393144581 h 601"/>
              <a:gd name="T60" fmla="*/ 877013941 w 637"/>
              <a:gd name="T61" fmla="*/ 302418908 h 601"/>
              <a:gd name="T62" fmla="*/ 756046501 w 637"/>
              <a:gd name="T63" fmla="*/ 241935127 h 601"/>
              <a:gd name="T64" fmla="*/ 635079061 w 637"/>
              <a:gd name="T65" fmla="*/ 181451345 h 601"/>
              <a:gd name="T66" fmla="*/ 514111621 w 637"/>
              <a:gd name="T67" fmla="*/ 120967563 h 601"/>
              <a:gd name="T68" fmla="*/ 393144181 w 637"/>
              <a:gd name="T69" fmla="*/ 90725673 h 601"/>
              <a:gd name="T70" fmla="*/ 272176740 w 637"/>
              <a:gd name="T71" fmla="*/ 60483782 h 601"/>
              <a:gd name="T72" fmla="*/ 151209300 w 637"/>
              <a:gd name="T73" fmla="*/ 0 h 601"/>
              <a:gd name="T74" fmla="*/ 3024186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8571" name="Rectangle 11">
            <a:extLst>
              <a:ext uri="{FF2B5EF4-FFF2-40B4-BE49-F238E27FC236}">
                <a16:creationId xmlns:a16="http://schemas.microsoft.com/office/drawing/2014/main" id="{0CD8DFD1-B1E5-9F40-D370-2A8F6C2297F0}"/>
              </a:ext>
            </a:extLst>
          </p:cNvPr>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charset="0"/>
                <a:ea typeface="+mn-ea"/>
              </a:rPr>
              <a:t>A</a:t>
            </a:r>
            <a:r>
              <a:rPr lang="en-US" sz="3600">
                <a:solidFill>
                  <a:srgbClr val="51DC00"/>
                </a:solidFill>
                <a:latin typeface="Times" charset="0"/>
                <a:ea typeface="+mn-ea"/>
              </a:rPr>
              <a:t> </a:t>
            </a:r>
            <a:r>
              <a:rPr lang="en-US" sz="3600">
                <a:solidFill>
                  <a:schemeClr val="tx2"/>
                </a:solidFill>
                <a:latin typeface="Times" charset="0"/>
                <a:ea typeface="+mn-ea"/>
              </a:rPr>
              <a:t>R C</a:t>
            </a:r>
          </a:p>
        </p:txBody>
      </p:sp>
      <p:sp>
        <p:nvSpPr>
          <p:cNvPr id="12299" name="Rectangle 12">
            <a:extLst>
              <a:ext uri="{FF2B5EF4-FFF2-40B4-BE49-F238E27FC236}">
                <a16:creationId xmlns:a16="http://schemas.microsoft.com/office/drawing/2014/main" id="{74C0B246-659A-34D5-5637-9954DFDE83B8}"/>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00" name="Rectangle 13">
            <a:extLst>
              <a:ext uri="{FF2B5EF4-FFF2-40B4-BE49-F238E27FC236}">
                <a16:creationId xmlns:a16="http://schemas.microsoft.com/office/drawing/2014/main" id="{5A72A7A6-5A5E-910D-A76F-1556450771EE}"/>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01" name="Line 14">
            <a:extLst>
              <a:ext uri="{FF2B5EF4-FFF2-40B4-BE49-F238E27FC236}">
                <a16:creationId xmlns:a16="http://schemas.microsoft.com/office/drawing/2014/main" id="{E21F8EBD-F5A3-4689-E3AB-AFDF0A0046CC}"/>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2" name="Line 15">
            <a:extLst>
              <a:ext uri="{FF2B5EF4-FFF2-40B4-BE49-F238E27FC236}">
                <a16:creationId xmlns:a16="http://schemas.microsoft.com/office/drawing/2014/main" id="{1B7957E9-36DE-0403-658F-BBA95BD7B99C}"/>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3" name="Rectangle 16">
            <a:extLst>
              <a:ext uri="{FF2B5EF4-FFF2-40B4-BE49-F238E27FC236}">
                <a16:creationId xmlns:a16="http://schemas.microsoft.com/office/drawing/2014/main" id="{931B32ED-FA52-D7EF-9EE6-49B7DD8429E1}"/>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2304" name="Group 17">
            <a:extLst>
              <a:ext uri="{FF2B5EF4-FFF2-40B4-BE49-F238E27FC236}">
                <a16:creationId xmlns:a16="http://schemas.microsoft.com/office/drawing/2014/main" id="{FD22CE43-56EA-D691-45C1-EDB59CE5BC3F}"/>
              </a:ext>
            </a:extLst>
          </p:cNvPr>
          <p:cNvGrpSpPr>
            <a:grpSpLocks/>
          </p:cNvGrpSpPr>
          <p:nvPr/>
        </p:nvGrpSpPr>
        <p:grpSpPr bwMode="auto">
          <a:xfrm>
            <a:off x="7983538" y="3429000"/>
            <a:ext cx="974725" cy="633413"/>
            <a:chOff x="5029" y="2160"/>
            <a:chExt cx="614" cy="399"/>
          </a:xfrm>
        </p:grpSpPr>
        <p:sp>
          <p:nvSpPr>
            <p:cNvPr id="12311" name="Freeform 18">
              <a:extLst>
                <a:ext uri="{FF2B5EF4-FFF2-40B4-BE49-F238E27FC236}">
                  <a16:creationId xmlns:a16="http://schemas.microsoft.com/office/drawing/2014/main" id="{94965867-28DB-4CA2-589D-981B6927543C}"/>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12" name="Freeform 19">
              <a:extLst>
                <a:ext uri="{FF2B5EF4-FFF2-40B4-BE49-F238E27FC236}">
                  <a16:creationId xmlns:a16="http://schemas.microsoft.com/office/drawing/2014/main" id="{C8231168-B38F-4572-D0A9-B3FD7D2014EF}"/>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3" name="Rectangle 20">
              <a:extLst>
                <a:ext uri="{FF2B5EF4-FFF2-40B4-BE49-F238E27FC236}">
                  <a16:creationId xmlns:a16="http://schemas.microsoft.com/office/drawing/2014/main" id="{C29B99BA-5816-06FB-198C-14442D9F3769}"/>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350</a:t>
              </a:r>
            </a:p>
          </p:txBody>
        </p:sp>
        <p:sp>
          <p:nvSpPr>
            <p:cNvPr id="12314" name="Freeform 21">
              <a:extLst>
                <a:ext uri="{FF2B5EF4-FFF2-40B4-BE49-F238E27FC236}">
                  <a16:creationId xmlns:a16="http://schemas.microsoft.com/office/drawing/2014/main" id="{30E74714-889B-7729-01BB-7700140FE8CA}"/>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15" name="AutoShape 22">
              <a:extLst>
                <a:ext uri="{FF2B5EF4-FFF2-40B4-BE49-F238E27FC236}">
                  <a16:creationId xmlns:a16="http://schemas.microsoft.com/office/drawing/2014/main" id="{AB32E84E-A3BB-D344-2770-2E3B835111DB}"/>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16" name="Rectangle 23">
              <a:extLst>
                <a:ext uri="{FF2B5EF4-FFF2-40B4-BE49-F238E27FC236}">
                  <a16:creationId xmlns:a16="http://schemas.microsoft.com/office/drawing/2014/main" id="{740169A6-494C-6F80-E894-F68C79CD6BDF}"/>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17" name="AutoShape 24">
              <a:extLst>
                <a:ext uri="{FF2B5EF4-FFF2-40B4-BE49-F238E27FC236}">
                  <a16:creationId xmlns:a16="http://schemas.microsoft.com/office/drawing/2014/main" id="{FACC0BBD-563F-090A-287D-98EE26A7261F}"/>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18" name="Line 25">
              <a:extLst>
                <a:ext uri="{FF2B5EF4-FFF2-40B4-BE49-F238E27FC236}">
                  <a16:creationId xmlns:a16="http://schemas.microsoft.com/office/drawing/2014/main" id="{201EF6C3-864C-212B-EF25-4F246CB41804}"/>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9" name="Line 26">
              <a:extLst>
                <a:ext uri="{FF2B5EF4-FFF2-40B4-BE49-F238E27FC236}">
                  <a16:creationId xmlns:a16="http://schemas.microsoft.com/office/drawing/2014/main" id="{48F5D206-8E43-9215-A7DB-CDC897A98596}"/>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0" name="Rectangle 27">
              <a:extLst>
                <a:ext uri="{FF2B5EF4-FFF2-40B4-BE49-F238E27FC236}">
                  <a16:creationId xmlns:a16="http://schemas.microsoft.com/office/drawing/2014/main" id="{5A60CF48-7A3F-18DC-B496-3A1EF09CB36A}"/>
                </a:ext>
              </a:extLst>
            </p:cNvPr>
            <p:cNvSpPr>
              <a:spLocks noChangeArrowheads="1"/>
            </p:cNvSpPr>
            <p:nvPr/>
          </p:nvSpPr>
          <p:spPr bwMode="auto">
            <a:xfrm>
              <a:off x="5029" y="2160"/>
              <a:ext cx="4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chemeClr val="accent2"/>
                  </a:solidFill>
                  <a:latin typeface="Kerala" pitchFamily="2" charset="0"/>
                </a:rPr>
                <a:t>¥øÞ¼µÄb¢</a:t>
              </a:r>
            </a:p>
          </p:txBody>
        </p:sp>
      </p:grpSp>
      <p:sp>
        <p:nvSpPr>
          <p:cNvPr id="578588" name="Text Box 28">
            <a:extLst>
              <a:ext uri="{FF2B5EF4-FFF2-40B4-BE49-F238E27FC236}">
                <a16:creationId xmlns:a16="http://schemas.microsoft.com/office/drawing/2014/main" id="{C056F59A-E2FB-0873-A6BD-2EAB25D93429}"/>
              </a:ext>
            </a:extLst>
          </p:cNvPr>
          <p:cNvSpPr txBox="1">
            <a:spLocks noChangeArrowheads="1"/>
          </p:cNvSpPr>
          <p:nvPr/>
        </p:nvSpPr>
        <p:spPr bwMode="auto">
          <a:xfrm>
            <a:off x="3238500" y="3633788"/>
            <a:ext cx="6129338" cy="27717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400">
                <a:solidFill>
                  <a:srgbClr val="FC989D"/>
                </a:solidFill>
                <a:latin typeface="Kerala" panose="020B0604020202020204" pitchFamily="2" charset="0"/>
              </a:rPr>
              <a:t>çµdwàµãÄ ÍøÃ ØíÅÞÉÈÎÞÏí ¼ÈBZ ²KßçÈÏá¢ ¥¢·àµøßºîßøáKßÜï</a:t>
            </a:r>
            <a:r>
              <a:rPr lang="en-US" altLang="en-US" sz="4400" b="1" i="1">
                <a:solidFill>
                  <a:srgbClr val="FC989D"/>
                </a:solidFill>
              </a:rPr>
              <a:t>.</a:t>
            </a:r>
          </a:p>
        </p:txBody>
      </p:sp>
      <p:sp>
        <p:nvSpPr>
          <p:cNvPr id="578589" name="Text Box 29">
            <a:extLst>
              <a:ext uri="{FF2B5EF4-FFF2-40B4-BE49-F238E27FC236}">
                <a16:creationId xmlns:a16="http://schemas.microsoft.com/office/drawing/2014/main" id="{BADFB8D4-2484-D6D4-06DE-B5E26BC196AE}"/>
              </a:ext>
            </a:extLst>
          </p:cNvPr>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200">
                <a:solidFill>
                  <a:schemeClr val="tx1"/>
                </a:solidFill>
                <a:latin typeface="Kerala" panose="020B0604020202020204" pitchFamily="2" charset="0"/>
              </a:rPr>
              <a:t>ÈcÞÏÞ.</a:t>
            </a:r>
            <a:r>
              <a:rPr lang="en-US" altLang="en-US" sz="1200" b="1">
                <a:solidFill>
                  <a:schemeClr val="tx1"/>
                </a:solidFill>
              </a:rPr>
              <a:t>.</a:t>
            </a:r>
            <a:r>
              <a:rPr lang="en-US" altLang="en-US" sz="1600" b="1">
                <a:solidFill>
                  <a:schemeClr val="tx1"/>
                </a:solidFill>
              </a:rPr>
              <a:t>. 17:6</a:t>
            </a:r>
          </a:p>
        </p:txBody>
      </p:sp>
      <p:sp>
        <p:nvSpPr>
          <p:cNvPr id="12307" name="Text Box 30">
            <a:extLst>
              <a:ext uri="{FF2B5EF4-FFF2-40B4-BE49-F238E27FC236}">
                <a16:creationId xmlns:a16="http://schemas.microsoft.com/office/drawing/2014/main" id="{7E4EBF0A-99D9-0C7E-D51F-AFD016229B5C}"/>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78591" name="Rectangle 31">
            <a:extLst>
              <a:ext uri="{FF2B5EF4-FFF2-40B4-BE49-F238E27FC236}">
                <a16:creationId xmlns:a16="http://schemas.microsoft.com/office/drawing/2014/main" id="{A2E00225-8EEB-ADFD-38B4-C0860BFED43D}"/>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07</a:t>
            </a:r>
          </a:p>
        </p:txBody>
      </p:sp>
      <p:sp>
        <p:nvSpPr>
          <p:cNvPr id="12309" name="Text Box 32">
            <a:extLst>
              <a:ext uri="{FF2B5EF4-FFF2-40B4-BE49-F238E27FC236}">
                <a16:creationId xmlns:a16="http://schemas.microsoft.com/office/drawing/2014/main" id="{A52EFB09-BBCB-71DF-771A-FF3D583753FE}"/>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31-32</a:t>
            </a:r>
          </a:p>
        </p:txBody>
      </p:sp>
      <p:sp>
        <p:nvSpPr>
          <p:cNvPr id="578603" name="Rectangle 43">
            <a:extLst>
              <a:ext uri="{FF2B5EF4-FFF2-40B4-BE49-F238E27FC236}">
                <a16:creationId xmlns:a16="http://schemas.microsoft.com/office/drawing/2014/main" id="{069DFF64-B3FB-92B3-DC17-CF5306534E55}"/>
              </a:ext>
            </a:extLst>
          </p:cNvPr>
          <p:cNvSpPr>
            <a:spLocks noChangeArrowheads="1"/>
          </p:cNvSpPr>
          <p:nvPr/>
        </p:nvSpPr>
        <p:spPr bwMode="auto">
          <a:xfrm>
            <a:off x="0" y="2400300"/>
            <a:ext cx="32877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4000">
                <a:solidFill>
                  <a:schemeClr val="tx2"/>
                </a:solidFill>
                <a:latin typeface="Kerala" panose="020B0604020202020204" pitchFamily="2" charset="0"/>
              </a:rPr>
              <a:t>ÎâKí ØÎâÙB{ßæÜÞKÞÎçJÄí</a:t>
            </a:r>
            <a:r>
              <a:rPr lang="en-US" altLang="en-US" sz="4000">
                <a:solidFill>
                  <a:schemeClr val="tx2"/>
                </a:solidFill>
                <a:latin typeface="Times" panose="02020603050405020304" pitchFamily="18" charset="0"/>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a:extLst>
              <a:ext uri="{FF2B5EF4-FFF2-40B4-BE49-F238E27FC236}">
                <a16:creationId xmlns:a16="http://schemas.microsoft.com/office/drawing/2014/main" id="{66FF62B0-BA23-E426-D98C-A43DAF9A1A20}"/>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315" name="AutoShape 3">
            <a:extLst>
              <a:ext uri="{FF2B5EF4-FFF2-40B4-BE49-F238E27FC236}">
                <a16:creationId xmlns:a16="http://schemas.microsoft.com/office/drawing/2014/main" id="{626BADF4-085B-FDB0-EE5E-EA4E21886147}"/>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6" name="Rectangle 4">
            <a:extLst>
              <a:ext uri="{FF2B5EF4-FFF2-40B4-BE49-F238E27FC236}">
                <a16:creationId xmlns:a16="http://schemas.microsoft.com/office/drawing/2014/main" id="{39A2FF4E-3F0E-6CC9-86B8-A889CD83FBD9}"/>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7" name="Rectangle 5">
            <a:extLst>
              <a:ext uri="{FF2B5EF4-FFF2-40B4-BE49-F238E27FC236}">
                <a16:creationId xmlns:a16="http://schemas.microsoft.com/office/drawing/2014/main" id="{A6F8CFD0-81AF-68F5-E242-E303AC467709}"/>
              </a:ext>
            </a:extLst>
          </p:cNvPr>
          <p:cNvSpPr>
            <a:spLocks noChangeArrowheads="1"/>
          </p:cNvSpPr>
          <p:nvPr/>
        </p:nvSpPr>
        <p:spPr bwMode="auto">
          <a:xfrm>
            <a:off x="3179763" y="1011238"/>
            <a:ext cx="1358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b="1">
                <a:solidFill>
                  <a:schemeClr val="accent2"/>
                </a:solidFill>
                <a:latin typeface="Kerala" pitchFamily="2" charset="0"/>
              </a:rPr>
              <a:t>¥øÞ¼µÄb¢</a:t>
            </a:r>
            <a:endParaRPr lang="en-US" altLang="en-US" b="1">
              <a:solidFill>
                <a:schemeClr val="accent2"/>
              </a:solidFill>
              <a:latin typeface="Times" panose="02020603050405020304" pitchFamily="18" charset="0"/>
            </a:endParaRPr>
          </a:p>
        </p:txBody>
      </p:sp>
      <p:sp>
        <p:nvSpPr>
          <p:cNvPr id="579590" name="Rectangle 6">
            <a:extLst>
              <a:ext uri="{FF2B5EF4-FFF2-40B4-BE49-F238E27FC236}">
                <a16:creationId xmlns:a16="http://schemas.microsoft.com/office/drawing/2014/main" id="{78B66569-1D0E-1034-BA8D-10163577DD53}"/>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rPr>
              <a:t>7</a:t>
            </a:r>
          </a:p>
        </p:txBody>
      </p:sp>
      <p:sp>
        <p:nvSpPr>
          <p:cNvPr id="579591" name="Line 7">
            <a:extLst>
              <a:ext uri="{FF2B5EF4-FFF2-40B4-BE49-F238E27FC236}">
                <a16:creationId xmlns:a16="http://schemas.microsoft.com/office/drawing/2014/main" id="{90BCEB56-0AAA-CA8C-5F7C-EEF3878314ED}"/>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320" name="Freeform 8">
            <a:extLst>
              <a:ext uri="{FF2B5EF4-FFF2-40B4-BE49-F238E27FC236}">
                <a16:creationId xmlns:a16="http://schemas.microsoft.com/office/drawing/2014/main" id="{6140FF0B-8587-545B-836C-4B284D0B0B82}"/>
              </a:ext>
            </a:extLst>
          </p:cNvPr>
          <p:cNvSpPr>
            <a:spLocks/>
          </p:cNvSpPr>
          <p:nvPr/>
        </p:nvSpPr>
        <p:spPr bwMode="auto">
          <a:xfrm>
            <a:off x="1885950" y="41910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21" name="Rectangle 9">
            <a:extLst>
              <a:ext uri="{FF2B5EF4-FFF2-40B4-BE49-F238E27FC236}">
                <a16:creationId xmlns:a16="http://schemas.microsoft.com/office/drawing/2014/main" id="{0E154AAA-3E23-0B0D-A761-C14B6D57950D}"/>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9594" name="Rectangle 10">
            <a:extLst>
              <a:ext uri="{FF2B5EF4-FFF2-40B4-BE49-F238E27FC236}">
                <a16:creationId xmlns:a16="http://schemas.microsoft.com/office/drawing/2014/main" id="{69CD4101-6C9A-E04F-8652-17CF848629F6}"/>
              </a:ext>
            </a:extLst>
          </p:cNvPr>
          <p:cNvSpPr>
            <a:spLocks noChangeArrowheads="1"/>
          </p:cNvSpPr>
          <p:nvPr/>
        </p:nvSpPr>
        <p:spPr bwMode="auto">
          <a:xfrm>
            <a:off x="3886200" y="1765300"/>
            <a:ext cx="19542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2400" b="1">
                <a:solidFill>
                  <a:schemeClr val="accent2"/>
                </a:solidFill>
                <a:latin typeface="Kerala" pitchFamily="2" charset="0"/>
              </a:rPr>
              <a:t>ÈcÞÏÞÇßÉzÞV</a:t>
            </a:r>
          </a:p>
        </p:txBody>
      </p:sp>
      <p:sp>
        <p:nvSpPr>
          <p:cNvPr id="13323" name="Rectangle 11">
            <a:extLst>
              <a:ext uri="{FF2B5EF4-FFF2-40B4-BE49-F238E27FC236}">
                <a16:creationId xmlns:a16="http://schemas.microsoft.com/office/drawing/2014/main" id="{AF1E36D0-4AB9-47D5-AB26-1CED36FE62DD}"/>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24" name="Line 12">
            <a:extLst>
              <a:ext uri="{FF2B5EF4-FFF2-40B4-BE49-F238E27FC236}">
                <a16:creationId xmlns:a16="http://schemas.microsoft.com/office/drawing/2014/main" id="{168363F1-8109-83D9-4496-D214F6F43CDE}"/>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5" name="Line 13">
            <a:extLst>
              <a:ext uri="{FF2B5EF4-FFF2-40B4-BE49-F238E27FC236}">
                <a16:creationId xmlns:a16="http://schemas.microsoft.com/office/drawing/2014/main" id="{B19D2F02-2E95-99D1-654C-21481EBF266B}"/>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6" name="Rectangle 14">
            <a:extLst>
              <a:ext uri="{FF2B5EF4-FFF2-40B4-BE49-F238E27FC236}">
                <a16:creationId xmlns:a16="http://schemas.microsoft.com/office/drawing/2014/main" id="{33615ED6-C75D-1D22-600E-34A5D72419BC}"/>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3327" name="Group 15">
            <a:extLst>
              <a:ext uri="{FF2B5EF4-FFF2-40B4-BE49-F238E27FC236}">
                <a16:creationId xmlns:a16="http://schemas.microsoft.com/office/drawing/2014/main" id="{8F740E1C-CDE9-050A-E268-B1C311F2B00C}"/>
              </a:ext>
            </a:extLst>
          </p:cNvPr>
          <p:cNvGrpSpPr>
            <a:grpSpLocks/>
          </p:cNvGrpSpPr>
          <p:nvPr/>
        </p:nvGrpSpPr>
        <p:grpSpPr bwMode="auto">
          <a:xfrm>
            <a:off x="7983538" y="3429000"/>
            <a:ext cx="1092200" cy="633413"/>
            <a:chOff x="5029" y="2160"/>
            <a:chExt cx="688" cy="399"/>
          </a:xfrm>
        </p:grpSpPr>
        <p:sp>
          <p:nvSpPr>
            <p:cNvPr id="13334" name="Freeform 16">
              <a:extLst>
                <a:ext uri="{FF2B5EF4-FFF2-40B4-BE49-F238E27FC236}">
                  <a16:creationId xmlns:a16="http://schemas.microsoft.com/office/drawing/2014/main" id="{25210706-1F4E-A14E-1BDC-611E07B0A28D}"/>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35" name="Freeform 17">
              <a:extLst>
                <a:ext uri="{FF2B5EF4-FFF2-40B4-BE49-F238E27FC236}">
                  <a16:creationId xmlns:a16="http://schemas.microsoft.com/office/drawing/2014/main" id="{25156D37-E425-10BE-D35B-2DF121C37841}"/>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36" name="Rectangle 18">
              <a:extLst>
                <a:ext uri="{FF2B5EF4-FFF2-40B4-BE49-F238E27FC236}">
                  <a16:creationId xmlns:a16="http://schemas.microsoft.com/office/drawing/2014/main" id="{8865924D-05D7-4AC7-AFEA-E2E17C346C59}"/>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800" b="1">
                  <a:solidFill>
                    <a:srgbClr val="000000"/>
                  </a:solidFill>
                  <a:latin typeface="Helvetica" pitchFamily="2" charset="0"/>
                </a:rPr>
                <a:t>350</a:t>
              </a:r>
            </a:p>
          </p:txBody>
        </p:sp>
        <p:sp>
          <p:nvSpPr>
            <p:cNvPr id="13337" name="Freeform 19">
              <a:extLst>
                <a:ext uri="{FF2B5EF4-FFF2-40B4-BE49-F238E27FC236}">
                  <a16:creationId xmlns:a16="http://schemas.microsoft.com/office/drawing/2014/main" id="{11084746-E606-CC8D-C1EC-4A32718C3C62}"/>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38" name="AutoShape 20">
              <a:extLst>
                <a:ext uri="{FF2B5EF4-FFF2-40B4-BE49-F238E27FC236}">
                  <a16:creationId xmlns:a16="http://schemas.microsoft.com/office/drawing/2014/main" id="{B6B45E3C-00F7-6906-7C8D-2F425E425AE4}"/>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39" name="Rectangle 21">
              <a:extLst>
                <a:ext uri="{FF2B5EF4-FFF2-40B4-BE49-F238E27FC236}">
                  <a16:creationId xmlns:a16="http://schemas.microsoft.com/office/drawing/2014/main" id="{D440F9C8-B78D-ED5F-536C-3ACCE78450F1}"/>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40" name="AutoShape 22">
              <a:extLst>
                <a:ext uri="{FF2B5EF4-FFF2-40B4-BE49-F238E27FC236}">
                  <a16:creationId xmlns:a16="http://schemas.microsoft.com/office/drawing/2014/main" id="{06D1CDFD-C712-AD3D-4FAE-271062C1B945}"/>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41" name="Line 23">
              <a:extLst>
                <a:ext uri="{FF2B5EF4-FFF2-40B4-BE49-F238E27FC236}">
                  <a16:creationId xmlns:a16="http://schemas.microsoft.com/office/drawing/2014/main" id="{ABB6B3A6-A39C-42BE-753F-A0E8FF5AC873}"/>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2" name="Line 24">
              <a:extLst>
                <a:ext uri="{FF2B5EF4-FFF2-40B4-BE49-F238E27FC236}">
                  <a16:creationId xmlns:a16="http://schemas.microsoft.com/office/drawing/2014/main" id="{AF6DB7D9-8F61-D4DE-38D0-08112DB74CBD}"/>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3" name="Rectangle 25">
              <a:extLst>
                <a:ext uri="{FF2B5EF4-FFF2-40B4-BE49-F238E27FC236}">
                  <a16:creationId xmlns:a16="http://schemas.microsoft.com/office/drawing/2014/main" id="{E600124B-7BE4-8924-2B12-5EB74E0950F1}"/>
                </a:ext>
              </a:extLst>
            </p:cNvPr>
            <p:cNvSpPr>
              <a:spLocks noChangeArrowheads="1"/>
            </p:cNvSpPr>
            <p:nvPr/>
          </p:nvSpPr>
          <p:spPr bwMode="auto">
            <a:xfrm>
              <a:off x="5136" y="2278"/>
              <a:ext cx="58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Kerala" pitchFamily="2" charset="0"/>
                </a:rPr>
                <a:t>ÈcÞÏÞÇßÉzÞV</a:t>
              </a:r>
              <a:endParaRPr lang="en-US" altLang="en-US" sz="1000" b="1">
                <a:solidFill>
                  <a:srgbClr val="000000"/>
                </a:solidFill>
                <a:latin typeface="Helvetica" pitchFamily="2" charset="0"/>
              </a:endParaRPr>
            </a:p>
          </p:txBody>
        </p:sp>
        <p:sp>
          <p:nvSpPr>
            <p:cNvPr id="13344" name="Rectangle 26">
              <a:extLst>
                <a:ext uri="{FF2B5EF4-FFF2-40B4-BE49-F238E27FC236}">
                  <a16:creationId xmlns:a16="http://schemas.microsoft.com/office/drawing/2014/main" id="{0069002A-0A32-A61E-3CDB-006F1C053971}"/>
                </a:ext>
              </a:extLst>
            </p:cNvPr>
            <p:cNvSpPr>
              <a:spLocks noChangeArrowheads="1"/>
            </p:cNvSpPr>
            <p:nvPr/>
          </p:nvSpPr>
          <p:spPr bwMode="auto">
            <a:xfrm>
              <a:off x="5029" y="2160"/>
              <a:ext cx="4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r>
                <a:rPr lang="en-US" altLang="en-US" sz="1000" b="1">
                  <a:solidFill>
                    <a:schemeClr val="accent2"/>
                  </a:solidFill>
                  <a:latin typeface="Kerala" pitchFamily="2" charset="0"/>
                </a:rPr>
                <a:t>¥øÞ¼µÄb¢</a:t>
              </a:r>
            </a:p>
          </p:txBody>
        </p:sp>
      </p:grpSp>
      <p:sp>
        <p:nvSpPr>
          <p:cNvPr id="579611" name="Text Box 27">
            <a:extLst>
              <a:ext uri="{FF2B5EF4-FFF2-40B4-BE49-F238E27FC236}">
                <a16:creationId xmlns:a16="http://schemas.microsoft.com/office/drawing/2014/main" id="{2BBC6504-59D5-AC1D-26CB-003269FCA39E}"/>
              </a:ext>
            </a:extLst>
          </p:cNvPr>
          <p:cNvSpPr txBox="1">
            <a:spLocks noChangeArrowheads="1"/>
          </p:cNvSpPr>
          <p:nvPr/>
        </p:nvSpPr>
        <p:spPr bwMode="auto">
          <a:xfrm>
            <a:off x="431800" y="3962400"/>
            <a:ext cx="8331200" cy="17367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5400" b="1">
                <a:solidFill>
                  <a:srgbClr val="FF3300"/>
                </a:solidFill>
                <a:latin typeface="Kerala" panose="020B0604020202020204" pitchFamily="2" charset="0"/>
              </a:rPr>
              <a:t>çÆÖàÏÎÞÏß ÕßÖbÞØ ÄcÞ·Jßæa ²øá µÞÜ¢</a:t>
            </a:r>
            <a:r>
              <a:rPr lang="en-US" altLang="en-US" sz="5400" b="1" i="1">
                <a:solidFill>
                  <a:srgbClr val="FF3300"/>
                </a:solidFill>
              </a:rPr>
              <a:t>!</a:t>
            </a:r>
          </a:p>
        </p:txBody>
      </p:sp>
      <p:sp>
        <p:nvSpPr>
          <p:cNvPr id="579612" name="Text Box 28">
            <a:extLst>
              <a:ext uri="{FF2B5EF4-FFF2-40B4-BE49-F238E27FC236}">
                <a16:creationId xmlns:a16="http://schemas.microsoft.com/office/drawing/2014/main" id="{B34CBB46-920B-6007-6C86-2175B9708F98}"/>
              </a:ext>
            </a:extLst>
          </p:cNvPr>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200">
                <a:solidFill>
                  <a:schemeClr val="tx1"/>
                </a:solidFill>
                <a:latin typeface="Kerala" panose="020B0604020202020204" pitchFamily="2" charset="0"/>
              </a:rPr>
              <a:t>ÈcÞÏÞ.</a:t>
            </a:r>
            <a:r>
              <a:rPr lang="en-US" altLang="en-US" sz="1200" b="1">
                <a:solidFill>
                  <a:schemeClr val="tx1"/>
                </a:solidFill>
              </a:rPr>
              <a:t>. </a:t>
            </a:r>
            <a:r>
              <a:rPr lang="en-US" altLang="en-US" sz="1600" b="1">
                <a:solidFill>
                  <a:schemeClr val="tx1"/>
                </a:solidFill>
              </a:rPr>
              <a:t>2:16-17</a:t>
            </a:r>
          </a:p>
        </p:txBody>
      </p:sp>
      <p:sp>
        <p:nvSpPr>
          <p:cNvPr id="13330" name="Text Box 29">
            <a:extLst>
              <a:ext uri="{FF2B5EF4-FFF2-40B4-BE49-F238E27FC236}">
                <a16:creationId xmlns:a16="http://schemas.microsoft.com/office/drawing/2014/main" id="{ECE583FE-AC63-33E0-7379-23A24C1D6560}"/>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A27C"/>
                </a:solidFill>
                <a:latin typeface="B VAG Rounded Bold" charset="0"/>
              </a:rPr>
              <a:t> </a:t>
            </a:r>
          </a:p>
        </p:txBody>
      </p:sp>
      <p:sp>
        <p:nvSpPr>
          <p:cNvPr id="579614" name="Rectangle 30">
            <a:extLst>
              <a:ext uri="{FF2B5EF4-FFF2-40B4-BE49-F238E27FC236}">
                <a16:creationId xmlns:a16="http://schemas.microsoft.com/office/drawing/2014/main" id="{E4DF3ABC-D98C-734F-8B7C-49749841A10C}"/>
              </a:ext>
            </a:extLst>
          </p:cNvPr>
          <p:cNvSpPr>
            <a:spLocks noChangeArrowheads="1"/>
          </p:cNvSpPr>
          <p:nvPr/>
        </p:nvSpPr>
        <p:spPr bwMode="auto">
          <a:xfrm>
            <a:off x="8091488" y="6526213"/>
            <a:ext cx="339725" cy="268287"/>
          </a:xfrm>
          <a:prstGeom prst="rect">
            <a:avLst/>
          </a:prstGeom>
          <a:noFill/>
          <a:ln w="12700">
            <a:noFill/>
            <a:miter lim="800000"/>
            <a:headEnd/>
            <a:tailEnd/>
          </a:ln>
          <a:effectLst/>
        </p:spPr>
        <p:txBody>
          <a:bodyPr wrap="none" anchor="ctr">
            <a:spAutoFit/>
          </a:bodyPr>
          <a:lstStyle>
            <a:lvl1pPr>
              <a:defRPr sz="2000">
                <a:solidFill>
                  <a:srgbClr val="00DFCA"/>
                </a:solidFill>
                <a:latin typeface="Comic Sans MS" panose="030F0702030302020204" pitchFamily="66" charset="0"/>
                <a:ea typeface="ＭＳ Ｐゴシック" panose="020B0600070205080204" pitchFamily="34" charset="-128"/>
              </a:defRPr>
            </a:lvl1pPr>
            <a:lvl2pPr marL="742950" indent="-285750">
              <a:defRPr sz="2000">
                <a:solidFill>
                  <a:srgbClr val="00DFCA"/>
                </a:solidFill>
                <a:latin typeface="Comic Sans MS" panose="030F0702030302020204" pitchFamily="66" charset="0"/>
                <a:ea typeface="ＭＳ Ｐゴシック" panose="020B0600070205080204" pitchFamily="34" charset="-128"/>
              </a:defRPr>
            </a:lvl2pPr>
            <a:lvl3pPr marL="1143000" indent="-228600">
              <a:defRPr sz="2000">
                <a:solidFill>
                  <a:srgbClr val="00DFCA"/>
                </a:solidFill>
                <a:latin typeface="Comic Sans MS" panose="030F0702030302020204" pitchFamily="66" charset="0"/>
                <a:ea typeface="ＭＳ Ｐゴシック" panose="020B0600070205080204" pitchFamily="34" charset="-128"/>
              </a:defRPr>
            </a:lvl3pPr>
            <a:lvl4pPr marL="1600200" indent="-228600">
              <a:defRPr sz="2000">
                <a:solidFill>
                  <a:srgbClr val="00DFCA"/>
                </a:solidFill>
                <a:latin typeface="Comic Sans MS" panose="030F0702030302020204" pitchFamily="66" charset="0"/>
                <a:ea typeface="ＭＳ Ｐゴシック" panose="020B0600070205080204" pitchFamily="34" charset="-128"/>
              </a:defRPr>
            </a:lvl4pPr>
            <a:lvl5pPr marL="2057400" indent="-228600">
              <a:defRPr sz="2000">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702030302020204" pitchFamily="66" charset="0"/>
                <a:ea typeface="ＭＳ Ｐゴシック" panose="020B0600070205080204" pitchFamily="34" charset="-128"/>
              </a:defRPr>
            </a:lvl9pPr>
          </a:lstStyle>
          <a:p>
            <a:pPr algn="ctr">
              <a:defRPr/>
            </a:pPr>
            <a:r>
              <a:rPr lang="en-US" altLang="en-US" sz="1000" b="1">
                <a:solidFill>
                  <a:schemeClr val="tx1"/>
                </a:solidFill>
                <a:effectLst>
                  <a:outerShdw blurRad="38100" dist="38100" dir="2700000" algn="tl">
                    <a:srgbClr val="000000"/>
                  </a:outerShdw>
                </a:effectLst>
              </a:rPr>
              <a:t>08</a:t>
            </a:r>
          </a:p>
        </p:txBody>
      </p:sp>
      <p:sp>
        <p:nvSpPr>
          <p:cNvPr id="13332" name="Text Box 31">
            <a:extLst>
              <a:ext uri="{FF2B5EF4-FFF2-40B4-BE49-F238E27FC236}">
                <a16:creationId xmlns:a16="http://schemas.microsoft.com/office/drawing/2014/main" id="{5F72B0D7-67BF-DCCA-69C4-D88D46BE48AE}"/>
              </a:ext>
            </a:extLst>
          </p:cNvPr>
          <p:cNvSpPr txBox="1">
            <a:spLocks noChangeArrowheads="1"/>
          </p:cNvSpPr>
          <p:nvPr/>
        </p:nvSpPr>
        <p:spPr bwMode="auto">
          <a:xfrm>
            <a:off x="6735763" y="6270625"/>
            <a:ext cx="2147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chemeClr val="tx1"/>
                </a:solidFill>
                <a:latin typeface="Kerala" pitchFamily="2" charset="0"/>
              </a:rPr>
              <a:t>ÙÞXÁí ÌáAí çÉ¼í</a:t>
            </a:r>
            <a:r>
              <a:rPr lang="en-US" altLang="en-US" sz="1400" b="1">
                <a:solidFill>
                  <a:schemeClr val="tx1"/>
                </a:solidFill>
                <a:latin typeface="Arial" panose="020B0604020202020204" pitchFamily="34" charset="0"/>
              </a:rPr>
              <a:t>.</a:t>
            </a:r>
            <a:r>
              <a:rPr lang="en-US" altLang="en-US" sz="1200" b="1">
                <a:solidFill>
                  <a:schemeClr val="tx1"/>
                </a:solidFill>
                <a:latin typeface="Arial" panose="020B0604020202020204" pitchFamily="34" charset="0"/>
              </a:rPr>
              <a:t>. 31-32</a:t>
            </a:r>
          </a:p>
        </p:txBody>
      </p:sp>
      <p:sp>
        <p:nvSpPr>
          <p:cNvPr id="13333" name="Text Box 32">
            <a:extLst>
              <a:ext uri="{FF2B5EF4-FFF2-40B4-BE49-F238E27FC236}">
                <a16:creationId xmlns:a16="http://schemas.microsoft.com/office/drawing/2014/main" id="{0E0F79D8-0924-061C-60CB-D837C6F66AB0}"/>
              </a:ext>
            </a:extLst>
          </p:cNvPr>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rgbClr val="00DFCA"/>
                </a:solidFill>
                <a:latin typeface="Comic Sans MS" panose="030F0902030302020204" pitchFamily="66" charset="0"/>
                <a:ea typeface="ＭＳ Ｐゴシック" panose="020B0600070205080204" pitchFamily="34" charset="-128"/>
              </a:defRPr>
            </a:lvl1pPr>
            <a:lvl2pPr marL="742950" indent="-285750">
              <a:defRPr sz="2000">
                <a:solidFill>
                  <a:srgbClr val="00DFCA"/>
                </a:solidFill>
                <a:latin typeface="Comic Sans MS" panose="030F0902030302020204" pitchFamily="66" charset="0"/>
                <a:ea typeface="ＭＳ Ｐゴシック" panose="020B0600070205080204" pitchFamily="34" charset="-128"/>
              </a:defRPr>
            </a:lvl2pPr>
            <a:lvl3pPr marL="1143000" indent="-228600">
              <a:defRPr sz="2000">
                <a:solidFill>
                  <a:srgbClr val="00DFCA"/>
                </a:solidFill>
                <a:latin typeface="Comic Sans MS" panose="030F0902030302020204" pitchFamily="66" charset="0"/>
                <a:ea typeface="ＭＳ Ｐゴシック" panose="020B0600070205080204" pitchFamily="34" charset="-128"/>
              </a:defRPr>
            </a:lvl3pPr>
            <a:lvl4pPr marL="1600200" indent="-228600">
              <a:defRPr sz="2000">
                <a:solidFill>
                  <a:srgbClr val="00DFCA"/>
                </a:solidFill>
                <a:latin typeface="Comic Sans MS" panose="030F0902030302020204" pitchFamily="66" charset="0"/>
                <a:ea typeface="ＭＳ Ｐゴシック" panose="020B0600070205080204" pitchFamily="34" charset="-128"/>
              </a:defRPr>
            </a:lvl4pPr>
            <a:lvl5pPr marL="2057400" indent="-228600">
              <a:defRPr sz="20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1</a:t>
            </a:r>
            <a:endParaRPr lang="en-US" altLang="en-US">
              <a:solidFill>
                <a:srgbClr val="FFA27C"/>
              </a:solidFill>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79611"/>
                                        </p:tgtEl>
                                        <p:attrNameLst>
                                          <p:attrName>style.visibility</p:attrName>
                                        </p:attrNameLst>
                                      </p:cBhvr>
                                      <p:to>
                                        <p:strVal val="visible"/>
                                      </p:to>
                                    </p:set>
                                    <p:anim calcmode="lin" valueType="num">
                                      <p:cBhvr additive="base">
                                        <p:cTn id="15" dur="500" fill="hold"/>
                                        <p:tgtEl>
                                          <p:spTgt spid="579611"/>
                                        </p:tgtEl>
                                        <p:attrNameLst>
                                          <p:attrName>ppt_x</p:attrName>
                                        </p:attrNameLst>
                                      </p:cBhvr>
                                      <p:tavLst>
                                        <p:tav tm="0">
                                          <p:val>
                                            <p:strVal val="0-#ppt_w/2"/>
                                          </p:val>
                                        </p:tav>
                                        <p:tav tm="100000">
                                          <p:val>
                                            <p:strVal val="#ppt_x"/>
                                          </p:val>
                                        </p:tav>
                                      </p:tavLst>
                                    </p:anim>
                                    <p:anim calcmode="lin" valueType="num">
                                      <p:cBhvr additive="base">
                                        <p:cTn id="16"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00DFCA"/>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00DFCA"/>
            </a:solidFill>
            <a:effectLst/>
            <a:latin typeface="Comic Sans MS"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15564</TotalTime>
  <Pages>52</Pages>
  <Words>5201</Words>
  <Application>Microsoft Macintosh PowerPoint</Application>
  <PresentationFormat>On-screen Show (4:3)</PresentationFormat>
  <Paragraphs>1463</Paragraphs>
  <Slides>72</Slides>
  <Notes>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7" baseType="lpstr">
      <vt:lpstr>Comic Sans MS</vt:lpstr>
      <vt:lpstr>ＭＳ Ｐゴシック</vt:lpstr>
      <vt:lpstr>Arial</vt:lpstr>
      <vt:lpstr>Times</vt:lpstr>
      <vt:lpstr>Monotype Sorts</vt:lpstr>
      <vt:lpstr>Kerala</vt:lpstr>
      <vt:lpstr>Chicago</vt:lpstr>
      <vt:lpstr>B VAG Rounded Bold</vt:lpstr>
      <vt:lpstr>Helvetica</vt:lpstr>
      <vt:lpstr>Kosher-Normal</vt:lpstr>
      <vt:lpstr>Sand</vt:lpstr>
      <vt:lpstr>Matura MT Script Capitals</vt:lpstr>
      <vt:lpstr>Times New Roman</vt:lpstr>
      <vt:lpstr>untitled 3</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556</cp:revision>
  <cp:lastPrinted>1997-02-12T13:49:34Z</cp:lastPrinted>
  <dcterms:created xsi:type="dcterms:W3CDTF">1999-07-29T18:12:04Z</dcterms:created>
  <dcterms:modified xsi:type="dcterms:W3CDTF">2024-11-30T20:36:52Z</dcterms:modified>
</cp:coreProperties>
</file>