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784" r:id="rId3"/>
    <p:sldId id="327" r:id="rId4"/>
    <p:sldId id="326" r:id="rId5"/>
    <p:sldId id="747" r:id="rId6"/>
    <p:sldId id="710" r:id="rId7"/>
    <p:sldId id="756" r:id="rId8"/>
    <p:sldId id="505" r:id="rId9"/>
    <p:sldId id="339" r:id="rId10"/>
    <p:sldId id="543" r:id="rId11"/>
    <p:sldId id="547" r:id="rId12"/>
    <p:sldId id="335" r:id="rId13"/>
    <p:sldId id="336" r:id="rId14"/>
    <p:sldId id="337" r:id="rId15"/>
    <p:sldId id="338" r:id="rId16"/>
    <p:sldId id="504" r:id="rId17"/>
    <p:sldId id="342" r:id="rId18"/>
    <p:sldId id="488" r:id="rId19"/>
    <p:sldId id="751" r:id="rId20"/>
    <p:sldId id="464" r:id="rId21"/>
    <p:sldId id="480" r:id="rId22"/>
    <p:sldId id="774" r:id="rId23"/>
    <p:sldId id="764" r:id="rId24"/>
    <p:sldId id="711" r:id="rId25"/>
    <p:sldId id="753" r:id="rId26"/>
    <p:sldId id="465" r:id="rId27"/>
    <p:sldId id="771" r:id="rId28"/>
    <p:sldId id="769" r:id="rId29"/>
    <p:sldId id="770" r:id="rId30"/>
    <p:sldId id="346" r:id="rId31"/>
    <p:sldId id="578" r:id="rId32"/>
    <p:sldId id="348" r:id="rId33"/>
    <p:sldId id="773" r:id="rId34"/>
    <p:sldId id="350" r:id="rId35"/>
    <p:sldId id="351" r:id="rId36"/>
    <p:sldId id="353" r:id="rId37"/>
    <p:sldId id="352" r:id="rId38"/>
    <p:sldId id="354" r:id="rId39"/>
    <p:sldId id="506" r:id="rId40"/>
    <p:sldId id="623" r:id="rId41"/>
    <p:sldId id="633" r:id="rId42"/>
    <p:sldId id="356" r:id="rId43"/>
    <p:sldId id="357" r:id="rId44"/>
    <p:sldId id="358" r:id="rId45"/>
    <p:sldId id="359" r:id="rId46"/>
    <p:sldId id="585" r:id="rId47"/>
    <p:sldId id="361" r:id="rId48"/>
    <p:sldId id="360" r:id="rId49"/>
    <p:sldId id="715" r:id="rId50"/>
    <p:sldId id="755" r:id="rId51"/>
    <p:sldId id="714" r:id="rId52"/>
    <p:sldId id="772" r:id="rId53"/>
    <p:sldId id="758" r:id="rId54"/>
  </p:sldIdLst>
  <p:sldSz cx="9144000" cy="6858000" type="screen4x3"/>
  <p:notesSz cx="6858000" cy="9144000"/>
  <p:embeddedFontLst>
    <p:embeddedFont>
      <p:font typeface="Comic Sans MS" panose="030F0902030302020204" pitchFamily="66" charset="0"/>
      <p:regular r:id="rId57"/>
      <p:bold r:id="rId58"/>
      <p:italic r:id="rId59"/>
      <p:boldItalic r:id="rId60"/>
    </p:embeddedFont>
    <p:embeddedFont>
      <p:font typeface="Helvetica" pitchFamily="2" charset="0"/>
      <p:regular r:id="rId61"/>
      <p:bold r:id="rId62"/>
      <p:italic r:id="rId63"/>
      <p:boldItalic r:id="rId64"/>
    </p:embeddedFont>
    <p:embeddedFont>
      <p:font typeface="Kerala" pitchFamily="2" charset="0"/>
      <p:regular r:id="rId65"/>
    </p:embeddedFont>
    <p:embeddedFont>
      <p:font typeface="KERALALITE" pitchFamily="2" charset="0"/>
      <p:regular r:id="rId66"/>
    </p:embeddedFont>
    <p:embeddedFont>
      <p:font typeface="Monotype Sorts" pitchFamily="2" charset="2"/>
      <p:regular r:id="rId67"/>
    </p:embeddedFont>
    <p:embeddedFont>
      <p:font typeface="Times" panose="02020703060505090304" pitchFamily="18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6">
          <p15:clr>
            <a:srgbClr val="A4A3A4"/>
          </p15:clr>
        </p15:guide>
        <p15:guide id="2" orient="horz" pos="4235">
          <p15:clr>
            <a:srgbClr val="A4A3A4"/>
          </p15:clr>
        </p15:guide>
        <p15:guide id="3" orient="horz" pos="167">
          <p15:clr>
            <a:srgbClr val="A4A3A4"/>
          </p15:clr>
        </p15:guide>
        <p15:guide id="4" pos="1166">
          <p15:clr>
            <a:srgbClr val="A4A3A4"/>
          </p15:clr>
        </p15:guide>
        <p15:guide id="5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4" autoAdjust="0"/>
    <p:restoredTop sz="90952"/>
  </p:normalViewPr>
  <p:slideViewPr>
    <p:cSldViewPr snapToGrid="0">
      <p:cViewPr>
        <p:scale>
          <a:sx n="87" d="100"/>
          <a:sy n="87" d="100"/>
        </p:scale>
        <p:origin x="1664" y="720"/>
      </p:cViewPr>
      <p:guideLst>
        <p:guide orient="horz" pos="3866"/>
        <p:guide orient="horz" pos="4235"/>
        <p:guide orient="horz" pos="167"/>
        <p:guide pos="1166"/>
        <p:guide pos="528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34EBF8F-EEAB-C7F3-6FD9-885493708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fld id="{419169E9-5940-7940-9EBF-8896039E8944}" type="slidenum">
              <a:rPr lang="en-US" altLang="en-US" sz="1400" b="0">
                <a:solidFill>
                  <a:schemeClr val="tx1"/>
                </a:solidFill>
                <a:latin typeface="Times" panose="02020703060505090304" pitchFamily="18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2070306050509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7E3D2C2-A939-1B2A-FFB8-135E2CFDA305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D02527A-2DCA-A01B-34AC-2F9B18F007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24619F4-D8E9-DBED-D211-9E47DD991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fld id="{2683F323-813D-E049-8D2A-97BDDA63CA08}" type="slidenum">
              <a:rPr lang="en-US" altLang="en-US" sz="1400" b="0">
                <a:solidFill>
                  <a:schemeClr val="tx1"/>
                </a:solidFill>
                <a:latin typeface="Times" panose="02020703060505090304" pitchFamily="18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2070306050509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7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5782191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3469215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364477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58789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770658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53827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92248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21998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719336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96749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61251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54123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93244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06267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63730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281003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075257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0764267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5870380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155712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67266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205546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D63CA7A7-4E47-7012-EDFC-4C1FAF345E7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9DCD8F17-ECF2-E581-E1D1-F49B02769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F8E4A6ED-C642-D294-CF6D-F5477310DD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>
                <a:extLst>
                  <a:ext uri="{FF2B5EF4-FFF2-40B4-BE49-F238E27FC236}">
                    <a16:creationId xmlns:a16="http://schemas.microsoft.com/office/drawing/2014/main" id="{407AE303-419D-50AC-91A5-27A1F81CB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00000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" name="Freeform 4">
                <a:extLst>
                  <a:ext uri="{FF2B5EF4-FFF2-40B4-BE49-F238E27FC236}">
                    <a16:creationId xmlns:a16="http://schemas.microsoft.com/office/drawing/2014/main" id="{EE3C55A2-759E-D102-798F-71795DF22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2382742F-85CD-C573-96DF-D0CA35011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>
                <a:extLst>
                  <a:ext uri="{FF2B5EF4-FFF2-40B4-BE49-F238E27FC236}">
                    <a16:creationId xmlns:a16="http://schemas.microsoft.com/office/drawing/2014/main" id="{A824858B-A181-C61D-F7A3-E482F677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>
                <a:extLst>
                  <a:ext uri="{FF2B5EF4-FFF2-40B4-BE49-F238E27FC236}">
                    <a16:creationId xmlns:a16="http://schemas.microsoft.com/office/drawing/2014/main" id="{D416607C-C7F3-465F-1760-4E5E6054F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>
                <a:extLst>
                  <a:ext uri="{FF2B5EF4-FFF2-40B4-BE49-F238E27FC236}">
                    <a16:creationId xmlns:a16="http://schemas.microsoft.com/office/drawing/2014/main" id="{9E4177F8-A727-DFEF-9A45-1E3F78769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>
                <a:extLst>
                  <a:ext uri="{FF2B5EF4-FFF2-40B4-BE49-F238E27FC236}">
                    <a16:creationId xmlns:a16="http://schemas.microsoft.com/office/drawing/2014/main" id="{7E0FF08A-986D-4321-B421-C08CC4CD5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>
                <a:extLst>
                  <a:ext uri="{FF2B5EF4-FFF2-40B4-BE49-F238E27FC236}">
                    <a16:creationId xmlns:a16="http://schemas.microsoft.com/office/drawing/2014/main" id="{091BA33F-8C42-8954-C650-5DBF16A95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D52B3484-7FE9-029E-920C-26E00F60D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>
                <a:extLst>
                  <a:ext uri="{FF2B5EF4-FFF2-40B4-BE49-F238E27FC236}">
                    <a16:creationId xmlns:a16="http://schemas.microsoft.com/office/drawing/2014/main" id="{563D2C7B-CAE9-9B4D-D919-611E62CF5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>
                <a:extLst>
                  <a:ext uri="{FF2B5EF4-FFF2-40B4-BE49-F238E27FC236}">
                    <a16:creationId xmlns:a16="http://schemas.microsoft.com/office/drawing/2014/main" id="{26F3AE9B-6FA1-523B-8016-BA020DC5B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>
                <a:extLst>
                  <a:ext uri="{FF2B5EF4-FFF2-40B4-BE49-F238E27FC236}">
                    <a16:creationId xmlns:a16="http://schemas.microsoft.com/office/drawing/2014/main" id="{5A4CC6FF-AC01-542C-6B34-445E9A038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>
                <a:extLst>
                  <a:ext uri="{FF2B5EF4-FFF2-40B4-BE49-F238E27FC236}">
                    <a16:creationId xmlns:a16="http://schemas.microsoft.com/office/drawing/2014/main" id="{A10F1A9D-1394-BEA2-9494-3607E363B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>
                <a:extLst>
                  <a:ext uri="{FF2B5EF4-FFF2-40B4-BE49-F238E27FC236}">
                    <a16:creationId xmlns:a16="http://schemas.microsoft.com/office/drawing/2014/main" id="{8D3A2DA0-DA7C-A8F2-AA5F-56E4AEE76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>
                <a:extLst>
                  <a:ext uri="{FF2B5EF4-FFF2-40B4-BE49-F238E27FC236}">
                    <a16:creationId xmlns:a16="http://schemas.microsoft.com/office/drawing/2014/main" id="{1F7AC2D1-6375-094E-CD3F-9343CDD2C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>
                <a:extLst>
                  <a:ext uri="{FF2B5EF4-FFF2-40B4-BE49-F238E27FC236}">
                    <a16:creationId xmlns:a16="http://schemas.microsoft.com/office/drawing/2014/main" id="{8C73C533-647C-748B-2C97-8454D4DB0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>
                <a:extLst>
                  <a:ext uri="{FF2B5EF4-FFF2-40B4-BE49-F238E27FC236}">
                    <a16:creationId xmlns:a16="http://schemas.microsoft.com/office/drawing/2014/main" id="{93A2A804-DC6E-7ACB-C306-FB964DFAE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>
                <a:extLst>
                  <a:ext uri="{FF2B5EF4-FFF2-40B4-BE49-F238E27FC236}">
                    <a16:creationId xmlns:a16="http://schemas.microsoft.com/office/drawing/2014/main" id="{0FF86E56-C789-4EBD-A8D7-7988372EC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>
                <a:extLst>
                  <a:ext uri="{FF2B5EF4-FFF2-40B4-BE49-F238E27FC236}">
                    <a16:creationId xmlns:a16="http://schemas.microsoft.com/office/drawing/2014/main" id="{0544D8C7-BABE-1619-F195-76AA8609B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>
                <a:extLst>
                  <a:ext uri="{FF2B5EF4-FFF2-40B4-BE49-F238E27FC236}">
                    <a16:creationId xmlns:a16="http://schemas.microsoft.com/office/drawing/2014/main" id="{486B0502-CAF4-F362-A1C2-ED5466276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>
                <a:extLst>
                  <a:ext uri="{FF2B5EF4-FFF2-40B4-BE49-F238E27FC236}">
                    <a16:creationId xmlns:a16="http://schemas.microsoft.com/office/drawing/2014/main" id="{A87D3542-BA4D-8628-58FE-6FDD11171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24C72B4B-30D5-D92D-AA78-B243A9620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682ECFDC-4BAF-938F-5233-E8DFAB444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A35A89F8-9900-2797-056C-F4B0F86C7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C414E39D-59D3-6752-A3BB-7D4D56787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67D3D44D-0C24-5CCB-11B9-A13B61565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48BAB0E1-37AF-2D6E-A83D-E181A251F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7" name="Text Box 41">
            <a:extLst>
              <a:ext uri="{FF2B5EF4-FFF2-40B4-BE49-F238E27FC236}">
                <a16:creationId xmlns:a16="http://schemas.microsoft.com/office/drawing/2014/main" id="{764BCC21-804A-C9E2-4C90-7FA7736D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4841368B-28AC-C034-FDB8-77F9700DE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Text Box 4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2005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491413" y="6532563"/>
            <a:ext cx="8016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9.65.03c.</a:t>
            </a:r>
          </a:p>
        </p:txBody>
      </p:sp>
    </p:spTree>
    <p:extLst>
      <p:ext uri="{BB962C8B-B14F-4D97-AF65-F5344CB8AC3E}">
        <p14:creationId xmlns:p14="http://schemas.microsoft.com/office/powerpoint/2010/main" val="13490943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tags" Target="../tags/tag9.xml"/><Relationship Id="rId16" Type="http://schemas.openxmlformats.org/officeDocument/2006/relationships/image" Target="../media/image26.jpe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7.jpeg"/><Relationship Id="rId5" Type="http://schemas.openxmlformats.org/officeDocument/2006/relationships/tags" Target="../tags/tag12.xml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../Macintosh%20HD/Desktop%20Folder/TBB%20BIG%20SHOW%207.0/7.0.03C-3%20SOC%20#-1,1,PowerPoint Presentation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4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.jpeg"/><Relationship Id="rId5" Type="http://schemas.openxmlformats.org/officeDocument/2006/relationships/tags" Target="../tags/tag6.xml"/><Relationship Id="rId10" Type="http://schemas.openxmlformats.org/officeDocument/2006/relationships/image" Target="../media/image9.jpeg"/><Relationship Id="rId4" Type="http://schemas.openxmlformats.org/officeDocument/2006/relationships/tags" Target="../tags/tag5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42</a:t>
            </a:r>
          </a:p>
        </p:txBody>
      </p:sp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26-29</a:t>
            </a:r>
          </a:p>
        </p:txBody>
      </p:sp>
      <p:pic>
        <p:nvPicPr>
          <p:cNvPr id="88068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73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4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5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303" name="Rectangle 39"/>
          <p:cNvSpPr>
            <a:spLocks noChangeArrowheads="1"/>
          </p:cNvSpPr>
          <p:nvPr/>
        </p:nvSpPr>
        <p:spPr bwMode="auto">
          <a:xfrm>
            <a:off x="781654" y="4934758"/>
            <a:ext cx="761618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chemeClr val="tx2"/>
                </a:solidFill>
              </a:rPr>
              <a:t> </a:t>
            </a:r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'ÉøàfÞ ÉVÕîÄ"JßW ÈßKí µßÝAX æÏøßçÙÞÏáæ¿ ÆãÖc¢</a:t>
            </a:r>
            <a:endParaRPr lang="en-US" altLang="en-US" sz="240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3914A-6C14-6D18-62D1-5154D1954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Jordan Evangelical Theological Seminary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Free download of all files in many languages at BibleStudyDownloads.org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EFBF24-4BB6-4514-654A-62687D84A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4225"/>
            <a:ext cx="9144000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7200" b="0">
                <a:solidFill>
                  <a:srgbClr val="FFFF00"/>
                </a:solidFill>
                <a:effectLst>
                  <a:glow rad="228600">
                    <a:schemeClr val="bg2">
                      <a:alpha val="83000"/>
                    </a:schemeClr>
                  </a:glow>
                </a:effectLst>
                <a:latin typeface="Kerala" pitchFamily="2" charset="0"/>
              </a:rPr>
              <a:t>çÎÞæÖ _ çÏÞÖáÕ</a:t>
            </a:r>
            <a:endParaRPr lang="en-US" altLang="en-US" sz="6000">
              <a:solidFill>
                <a:srgbClr val="FFFF00"/>
              </a:solidFill>
              <a:effectLst>
                <a:glow rad="228600">
                  <a:schemeClr val="bg2">
                    <a:alpha val="83000"/>
                  </a:schemeClr>
                </a:glow>
              </a:effectLst>
              <a:latin typeface="Times" panose="020207030605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47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DD82C82-AD6A-C6FC-9B66-0C0C9D08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3">
            <a:extLst>
              <a:ext uri="{FF2B5EF4-FFF2-40B4-BE49-F238E27FC236}">
                <a16:creationId xmlns:a16="http://schemas.microsoft.com/office/drawing/2014/main" id="{B357C61C-CC9E-8B94-4606-4393D8C17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96BB085-BBDB-C5B9-A695-D524BF8A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D4357A29-B9B8-DD22-7F34-8B6B93D14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501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  </a:t>
            </a: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3BBB33B5-6C34-F562-B40E-FC32CFA5BF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Line 7">
            <a:extLst>
              <a:ext uri="{FF2B5EF4-FFF2-40B4-BE49-F238E27FC236}">
                <a16:creationId xmlns:a16="http://schemas.microsoft.com/office/drawing/2014/main" id="{62E8B0EB-50E6-8936-3276-C9AFAE859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9A33AE2E-EFDA-EBE8-3534-92E596B8A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9">
            <a:extLst>
              <a:ext uri="{FF2B5EF4-FFF2-40B4-BE49-F238E27FC236}">
                <a16:creationId xmlns:a16="http://schemas.microsoft.com/office/drawing/2014/main" id="{3D622B6A-F240-FC65-44E6-EAE2EA3E63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CD935FB3-61AC-6C2F-E986-B1B743733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8FA17A64-2DB0-0CB5-6EC3-9D1097071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Rectangle 12">
            <a:extLst>
              <a:ext uri="{FF2B5EF4-FFF2-40B4-BE49-F238E27FC236}">
                <a16:creationId xmlns:a16="http://schemas.microsoft.com/office/drawing/2014/main" id="{14042029-0D5A-19E6-345C-3C314148F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616075"/>
            <a:ext cx="1250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13325" name="Rectangle 13">
            <a:extLst>
              <a:ext uri="{FF2B5EF4-FFF2-40B4-BE49-F238E27FC236}">
                <a16:creationId xmlns:a16="http://schemas.microsoft.com/office/drawing/2014/main" id="{3F8EA722-FB46-78DF-E0CC-165355748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2073275"/>
            <a:ext cx="1287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ØàÈÞÏí</a:t>
            </a:r>
          </a:p>
        </p:txBody>
      </p:sp>
      <p:sp>
        <p:nvSpPr>
          <p:cNvPr id="320526" name="Rectangle 14">
            <a:extLst>
              <a:ext uri="{FF2B5EF4-FFF2-40B4-BE49-F238E27FC236}">
                <a16:creationId xmlns:a16="http://schemas.microsoft.com/office/drawing/2014/main" id="{658C56E6-91FF-160B-041E-754DC2B7F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M - C - C </a:t>
            </a:r>
          </a:p>
        </p:txBody>
      </p:sp>
      <p:sp>
        <p:nvSpPr>
          <p:cNvPr id="13327" name="Rectangle 15">
            <a:extLst>
              <a:ext uri="{FF2B5EF4-FFF2-40B4-BE49-F238E27FC236}">
                <a16:creationId xmlns:a16="http://schemas.microsoft.com/office/drawing/2014/main" id="{83686D69-3708-989F-DE69-CA0DE1CD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ca. 1500 B.C.</a:t>
            </a:r>
          </a:p>
        </p:txBody>
      </p:sp>
      <p:sp>
        <p:nvSpPr>
          <p:cNvPr id="13328" name="Rectangle 17">
            <a:extLst>
              <a:ext uri="{FF2B5EF4-FFF2-40B4-BE49-F238E27FC236}">
                <a16:creationId xmlns:a16="http://schemas.microsoft.com/office/drawing/2014/main" id="{DC856CDF-920C-1C15-1596-6BC64C2E0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9" name="Rectangle 18">
            <a:extLst>
              <a:ext uri="{FF2B5EF4-FFF2-40B4-BE49-F238E27FC236}">
                <a16:creationId xmlns:a16="http://schemas.microsoft.com/office/drawing/2014/main" id="{D794A5C4-1173-B613-427F-2CD5B4C9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AJ</a:t>
            </a:r>
            <a:r>
              <a:rPr lang="en-US" altLang="en-US" sz="8000" b="0">
                <a:solidFill>
                  <a:srgbClr val="00FF00"/>
                </a:solidFill>
                <a:latin typeface="Times" panose="02020703060505090304" pitchFamily="18" charset="0"/>
              </a:rPr>
              <a:t>M</a:t>
            </a:r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13330" name="Rectangle 20">
            <a:extLst>
              <a:ext uri="{FF2B5EF4-FFF2-40B4-BE49-F238E27FC236}">
                <a16:creationId xmlns:a16="http://schemas.microsoft.com/office/drawing/2014/main" id="{615C3380-217E-BD97-02BE-6879A77CE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13331" name="Line 21">
            <a:extLst>
              <a:ext uri="{FF2B5EF4-FFF2-40B4-BE49-F238E27FC236}">
                <a16:creationId xmlns:a16="http://schemas.microsoft.com/office/drawing/2014/main" id="{032DEB64-A405-6B2F-4D29-F36FA84FC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Text Box 44">
            <a:extLst>
              <a:ext uri="{FF2B5EF4-FFF2-40B4-BE49-F238E27FC236}">
                <a16:creationId xmlns:a16="http://schemas.microsoft.com/office/drawing/2014/main" id="{96460A63-235D-FFB0-697D-F0523C1DC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54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20-31</a:t>
            </a:r>
          </a:p>
        </p:txBody>
      </p:sp>
      <p:sp>
        <p:nvSpPr>
          <p:cNvPr id="320557" name="Text Box 45">
            <a:extLst>
              <a:ext uri="{FF2B5EF4-FFF2-40B4-BE49-F238E27FC236}">
                <a16:creationId xmlns:a16="http://schemas.microsoft.com/office/drawing/2014/main" id="{308830D9-136F-35E8-257D-5AC12F1A4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772025"/>
            <a:ext cx="3973512" cy="7620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0">
                <a:solidFill>
                  <a:srgbClr val="FFCC99"/>
                </a:solidFill>
                <a:latin typeface="Kerala" pitchFamily="2" charset="0"/>
              </a:rPr>
              <a:t>ØÆÞºÞøÉø¢</a:t>
            </a:r>
            <a:r>
              <a:rPr lang="en-US" altLang="en-US" sz="4400">
                <a:solidFill>
                  <a:srgbClr val="FFCC99"/>
                </a:solidFill>
                <a:latin typeface="Times" panose="02020703060505090304" pitchFamily="18" charset="0"/>
              </a:rPr>
              <a:t>: </a:t>
            </a:r>
          </a:p>
        </p:txBody>
      </p:sp>
      <p:sp>
        <p:nvSpPr>
          <p:cNvPr id="320558" name="Text Box 46">
            <a:extLst>
              <a:ext uri="{FF2B5EF4-FFF2-40B4-BE49-F238E27FC236}">
                <a16:creationId xmlns:a16="http://schemas.microsoft.com/office/drawing/2014/main" id="{1B0671AE-EF6B-A2D2-31A6-FEBCA0C73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5218113"/>
            <a:ext cx="3386137" cy="7620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0">
                <a:solidFill>
                  <a:srgbClr val="FFCC99"/>
                </a:solidFill>
                <a:latin typeface="Kerala" pitchFamily="2" charset="0"/>
              </a:rPr>
              <a:t>ÉìøØ¢Ìt¢: </a:t>
            </a:r>
          </a:p>
        </p:txBody>
      </p:sp>
      <p:sp>
        <p:nvSpPr>
          <p:cNvPr id="320559" name="Text Box 47">
            <a:extLst>
              <a:ext uri="{FF2B5EF4-FFF2-40B4-BE49-F238E27FC236}">
                <a16:creationId xmlns:a16="http://schemas.microsoft.com/office/drawing/2014/main" id="{99DB34B0-A7B4-3E53-3928-37639E7A9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5681663"/>
            <a:ext cx="3378200" cy="7620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0">
                <a:solidFill>
                  <a:srgbClr val="FFCC99"/>
                </a:solidFill>
                <a:latin typeface="Kerala" pitchFamily="2" charset="0"/>
              </a:rPr>
              <a:t>¦ºÞøÉø¢:</a:t>
            </a:r>
            <a:r>
              <a:rPr lang="en-US" altLang="en-US" sz="4400">
                <a:solidFill>
                  <a:srgbClr val="FFCC99"/>
                </a:solidFill>
                <a:latin typeface="Times" panose="02020703060505090304" pitchFamily="18" charset="0"/>
              </a:rPr>
              <a:t> </a:t>
            </a:r>
          </a:p>
        </p:txBody>
      </p:sp>
      <p:sp>
        <p:nvSpPr>
          <p:cNvPr id="320560" name="Oval 48">
            <a:extLst>
              <a:ext uri="{FF2B5EF4-FFF2-40B4-BE49-F238E27FC236}">
                <a16:creationId xmlns:a16="http://schemas.microsoft.com/office/drawing/2014/main" id="{7A79D463-F348-11F4-36C4-9C1B51672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id-ID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0561" name="Oval 49">
            <a:extLst>
              <a:ext uri="{FF2B5EF4-FFF2-40B4-BE49-F238E27FC236}">
                <a16:creationId xmlns:a16="http://schemas.microsoft.com/office/drawing/2014/main" id="{E5EC722B-E59A-A96D-308A-E891CB0EF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id-ID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0562" name="Oval 50">
            <a:extLst>
              <a:ext uri="{FF2B5EF4-FFF2-40B4-BE49-F238E27FC236}">
                <a16:creationId xmlns:a16="http://schemas.microsoft.com/office/drawing/2014/main" id="{22410C96-C365-95CC-939B-B722A4A8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id-ID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339" name="Rectangle 52">
            <a:extLst>
              <a:ext uri="{FF2B5EF4-FFF2-40B4-BE49-F238E27FC236}">
                <a16:creationId xmlns:a16="http://schemas.microsoft.com/office/drawing/2014/main" id="{9108C52A-4B91-82BF-A049-ED7272798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40" name="Rectangle 53">
            <a:extLst>
              <a:ext uri="{FF2B5EF4-FFF2-40B4-BE49-F238E27FC236}">
                <a16:creationId xmlns:a16="http://schemas.microsoft.com/office/drawing/2014/main" id="{35CE2133-2098-31FA-1980-DD33556A9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3341" name="AutoShape 54">
            <a:extLst>
              <a:ext uri="{FF2B5EF4-FFF2-40B4-BE49-F238E27FC236}">
                <a16:creationId xmlns:a16="http://schemas.microsoft.com/office/drawing/2014/main" id="{89CE1209-274E-324A-6BB2-CCE53BD36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42" name="Rectangle 55">
            <a:extLst>
              <a:ext uri="{FF2B5EF4-FFF2-40B4-BE49-F238E27FC236}">
                <a16:creationId xmlns:a16="http://schemas.microsoft.com/office/drawing/2014/main" id="{4CA5B2B6-2C3D-01D5-A630-833030F32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43" name="AutoShape 56">
            <a:extLst>
              <a:ext uri="{FF2B5EF4-FFF2-40B4-BE49-F238E27FC236}">
                <a16:creationId xmlns:a16="http://schemas.microsoft.com/office/drawing/2014/main" id="{BC540620-79CA-6BB2-08D6-E555F9FC1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44" name="Line 57">
            <a:extLst>
              <a:ext uri="{FF2B5EF4-FFF2-40B4-BE49-F238E27FC236}">
                <a16:creationId xmlns:a16="http://schemas.microsoft.com/office/drawing/2014/main" id="{256207A5-BA7B-F611-C9DC-BC158B55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5" name="Line 58">
            <a:extLst>
              <a:ext uri="{FF2B5EF4-FFF2-40B4-BE49-F238E27FC236}">
                <a16:creationId xmlns:a16="http://schemas.microsoft.com/office/drawing/2014/main" id="{32F66FD5-59A3-DBC2-E9A4-4FBB809AF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6" name="Line 59">
            <a:extLst>
              <a:ext uri="{FF2B5EF4-FFF2-40B4-BE49-F238E27FC236}">
                <a16:creationId xmlns:a16="http://schemas.microsoft.com/office/drawing/2014/main" id="{129BC7F2-2575-A6DE-590D-476E22896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7" name="Line 60">
            <a:extLst>
              <a:ext uri="{FF2B5EF4-FFF2-40B4-BE49-F238E27FC236}">
                <a16:creationId xmlns:a16="http://schemas.microsoft.com/office/drawing/2014/main" id="{742BC323-A2B9-5F85-99FE-03B10A6A9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8" name="Line 61">
            <a:extLst>
              <a:ext uri="{FF2B5EF4-FFF2-40B4-BE49-F238E27FC236}">
                <a16:creationId xmlns:a16="http://schemas.microsoft.com/office/drawing/2014/main" id="{64930A12-8DEE-7AFA-FF6C-CAF047944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9" name="Rectangle 62">
            <a:extLst>
              <a:ext uri="{FF2B5EF4-FFF2-40B4-BE49-F238E27FC236}">
                <a16:creationId xmlns:a16="http://schemas.microsoft.com/office/drawing/2014/main" id="{47DE0101-B955-5C1C-0089-6E6BFC84A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3350" name="Rectangle 63">
            <a:extLst>
              <a:ext uri="{FF2B5EF4-FFF2-40B4-BE49-F238E27FC236}">
                <a16:creationId xmlns:a16="http://schemas.microsoft.com/office/drawing/2014/main" id="{443E3AF8-0F82-FCBD-D77F-F78C1846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3351" name="Rectangle 64">
            <a:extLst>
              <a:ext uri="{FF2B5EF4-FFF2-40B4-BE49-F238E27FC236}">
                <a16:creationId xmlns:a16="http://schemas.microsoft.com/office/drawing/2014/main" id="{46F4D285-7470-8F0F-6F74-35C5DAF01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3352" name="Line 65">
            <a:extLst>
              <a:ext uri="{FF2B5EF4-FFF2-40B4-BE49-F238E27FC236}">
                <a16:creationId xmlns:a16="http://schemas.microsoft.com/office/drawing/2014/main" id="{EF9340D7-85A4-F0BE-EE7B-BD5CD4626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3" name="Rectangle 66">
            <a:extLst>
              <a:ext uri="{FF2B5EF4-FFF2-40B4-BE49-F238E27FC236}">
                <a16:creationId xmlns:a16="http://schemas.microsoft.com/office/drawing/2014/main" id="{BD81EDD8-6AC7-0492-C6B5-72D73152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3354" name="Text Box 67">
            <a:extLst>
              <a:ext uri="{FF2B5EF4-FFF2-40B4-BE49-F238E27FC236}">
                <a16:creationId xmlns:a16="http://schemas.microsoft.com/office/drawing/2014/main" id="{CE0E8842-CBC4-0BAF-C90B-2937FA15A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3355" name="Text Box 70">
            <a:extLst>
              <a:ext uri="{FF2B5EF4-FFF2-40B4-BE49-F238E27FC236}">
                <a16:creationId xmlns:a16="http://schemas.microsoft.com/office/drawing/2014/main" id="{0641B29D-5614-B047-874A-6C9D14193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0583" name="Rectangle 71">
            <a:extLst>
              <a:ext uri="{FF2B5EF4-FFF2-40B4-BE49-F238E27FC236}">
                <a16:creationId xmlns:a16="http://schemas.microsoft.com/office/drawing/2014/main" id="{4F441B5F-AF63-911C-20CC-5F211F2C9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09</a:t>
            </a:r>
          </a:p>
        </p:txBody>
      </p:sp>
      <p:sp>
        <p:nvSpPr>
          <p:cNvPr id="13357" name="Text Box 72">
            <a:extLst>
              <a:ext uri="{FF2B5EF4-FFF2-40B4-BE49-F238E27FC236}">
                <a16:creationId xmlns:a16="http://schemas.microsoft.com/office/drawing/2014/main" id="{0AB501A7-15C9-9F36-0228-7FFDD44D2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grpSp>
        <p:nvGrpSpPr>
          <p:cNvPr id="13358" name="Group 73">
            <a:extLst>
              <a:ext uri="{FF2B5EF4-FFF2-40B4-BE49-F238E27FC236}">
                <a16:creationId xmlns:a16="http://schemas.microsoft.com/office/drawing/2014/main" id="{6B2B7A41-E27B-0E5A-199E-7004932C8ECA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3366" name="Group 74">
              <a:extLst>
                <a:ext uri="{FF2B5EF4-FFF2-40B4-BE49-F238E27FC236}">
                  <a16:creationId xmlns:a16="http://schemas.microsoft.com/office/drawing/2014/main" id="{15B36597-5DBF-0763-27E6-F7E30E1A86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3372" name="Group 75">
                <a:extLst>
                  <a:ext uri="{FF2B5EF4-FFF2-40B4-BE49-F238E27FC236}">
                    <a16:creationId xmlns:a16="http://schemas.microsoft.com/office/drawing/2014/main" id="{592D1208-E101-D6A3-23CB-8C07C5D1C7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3374" name="Freeform 76">
                  <a:extLst>
                    <a:ext uri="{FF2B5EF4-FFF2-40B4-BE49-F238E27FC236}">
                      <a16:creationId xmlns:a16="http://schemas.microsoft.com/office/drawing/2014/main" id="{155E4886-2606-4905-934C-12DA0CC59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5" name="Freeform 77">
                  <a:extLst>
                    <a:ext uri="{FF2B5EF4-FFF2-40B4-BE49-F238E27FC236}">
                      <a16:creationId xmlns:a16="http://schemas.microsoft.com/office/drawing/2014/main" id="{06809DD7-637D-1EAC-15DF-0DCAF1FCF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3373" name="Picture 78">
                <a:extLst>
                  <a:ext uri="{FF2B5EF4-FFF2-40B4-BE49-F238E27FC236}">
                    <a16:creationId xmlns:a16="http://schemas.microsoft.com/office/drawing/2014/main" id="{7D89247D-BE4E-907D-BDEA-BB88EDFC3FE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367" name="Freeform 79">
              <a:extLst>
                <a:ext uri="{FF2B5EF4-FFF2-40B4-BE49-F238E27FC236}">
                  <a16:creationId xmlns:a16="http://schemas.microsoft.com/office/drawing/2014/main" id="{66276FB1-E40F-BC2F-028F-6072EDC8C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8" name="Freeform 80">
              <a:extLst>
                <a:ext uri="{FF2B5EF4-FFF2-40B4-BE49-F238E27FC236}">
                  <a16:creationId xmlns:a16="http://schemas.microsoft.com/office/drawing/2014/main" id="{EA8EF80A-3DD2-3EB2-B532-B21462724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9" name="Freeform 81">
              <a:extLst>
                <a:ext uri="{FF2B5EF4-FFF2-40B4-BE49-F238E27FC236}">
                  <a16:creationId xmlns:a16="http://schemas.microsoft.com/office/drawing/2014/main" id="{0471198A-3789-F3E5-595D-9AB51416E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0" name="Freeform 82">
              <a:extLst>
                <a:ext uri="{FF2B5EF4-FFF2-40B4-BE49-F238E27FC236}">
                  <a16:creationId xmlns:a16="http://schemas.microsoft.com/office/drawing/2014/main" id="{3DA2238C-6DC8-B926-A9A3-8A13B3B8D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1" name="Freeform 83">
              <a:extLst>
                <a:ext uri="{FF2B5EF4-FFF2-40B4-BE49-F238E27FC236}">
                  <a16:creationId xmlns:a16="http://schemas.microsoft.com/office/drawing/2014/main" id="{6C18CF4E-48EC-2CDE-7AAE-14C5DC83D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96" name="Rectangle 84">
            <a:extLst>
              <a:ext uri="{FF2B5EF4-FFF2-40B4-BE49-F238E27FC236}">
                <a16:creationId xmlns:a16="http://schemas.microsoft.com/office/drawing/2014/main" id="{80328AFD-588C-19B0-0539-6227FE4E1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2400" b="0" i="1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320597" name="Oval 85">
            <a:extLst>
              <a:ext uri="{FF2B5EF4-FFF2-40B4-BE49-F238E27FC236}">
                <a16:creationId xmlns:a16="http://schemas.microsoft.com/office/drawing/2014/main" id="{A60D27BD-F339-C5BE-3737-1A966475F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13361" name="Group 86">
            <a:extLst>
              <a:ext uri="{FF2B5EF4-FFF2-40B4-BE49-F238E27FC236}">
                <a16:creationId xmlns:a16="http://schemas.microsoft.com/office/drawing/2014/main" id="{5068A723-B37E-E604-0C62-D1A18D70637F}"/>
              </a:ext>
            </a:extLst>
          </p:cNvPr>
          <p:cNvGrpSpPr>
            <a:grpSpLocks/>
          </p:cNvGrpSpPr>
          <p:nvPr/>
        </p:nvGrpSpPr>
        <p:grpSpPr bwMode="auto">
          <a:xfrm>
            <a:off x="639763" y="1995488"/>
            <a:ext cx="2366962" cy="2305050"/>
            <a:chOff x="303" y="2209"/>
            <a:chExt cx="1491" cy="1452"/>
          </a:xfrm>
        </p:grpSpPr>
        <p:sp>
          <p:nvSpPr>
            <p:cNvPr id="13362" name="Rectangle 87">
              <a:extLst>
                <a:ext uri="{FF2B5EF4-FFF2-40B4-BE49-F238E27FC236}">
                  <a16:creationId xmlns:a16="http://schemas.microsoft.com/office/drawing/2014/main" id="{DA80C5CF-D03D-9BA2-BCF7-BD420B7CEE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19" y="3012"/>
              <a:ext cx="971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13363" name="Rectangle 88">
              <a:extLst>
                <a:ext uri="{FF2B5EF4-FFF2-40B4-BE49-F238E27FC236}">
                  <a16:creationId xmlns:a16="http://schemas.microsoft.com/office/drawing/2014/main" id="{88BA5477-AFF1-887E-6D91-61E97FD3FB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74" y="2448"/>
              <a:ext cx="765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13364" name="Rectangle 89">
              <a:extLst>
                <a:ext uri="{FF2B5EF4-FFF2-40B4-BE49-F238E27FC236}">
                  <a16:creationId xmlns:a16="http://schemas.microsoft.com/office/drawing/2014/main" id="{FCF7F30E-46A9-A021-999A-D528F25700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20" y="3082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13365" name="Rectangle 90">
              <a:extLst>
                <a:ext uri="{FF2B5EF4-FFF2-40B4-BE49-F238E27FC236}">
                  <a16:creationId xmlns:a16="http://schemas.microsoft.com/office/drawing/2014/main" id="{FED5A9FE-A111-0C75-6FFC-840B67EE7A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76" y="2441"/>
              <a:ext cx="74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A6D2E17-0773-F93A-289D-CD4D719FF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0C076FB-05CC-9A9C-31D1-B23F76452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2BC11686-F2B6-0D4F-FF66-2A51DFBED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908800" cy="2038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 b="0">
                <a:solidFill>
                  <a:srgbClr val="FAFD00"/>
                </a:solidFill>
                <a:latin typeface="Kerala" pitchFamily="2" charset="0"/>
              </a:rPr>
              <a:t>ÈcÞÏdÉÎÞÃ¢ (çÄÞù)</a:t>
            </a:r>
          </a:p>
          <a:p>
            <a:pPr algn="ctr"/>
            <a:r>
              <a:rPr lang="en-US" altLang="en-US" sz="3200" b="0">
                <a:latin typeface="Kerala" pitchFamily="2" charset="0"/>
              </a:rPr>
              <a:t>3 ÍÞ·B{ÞÏáU èÆÕàµÎÞÏ ¥ÍcØÈ¢</a:t>
            </a:r>
            <a:endParaRPr lang="en-US" altLang="en-US" sz="3200">
              <a:latin typeface="Times" panose="02020703060505090304" pitchFamily="18" charset="0"/>
            </a:endParaRPr>
          </a:p>
          <a:p>
            <a:endParaRPr lang="en-US" altLang="en-US" sz="2800">
              <a:solidFill>
                <a:schemeClr val="hlink"/>
              </a:solidFill>
              <a:latin typeface="Times" panose="02020703060505090304" pitchFamily="18" charset="0"/>
            </a:endParaRPr>
          </a:p>
          <a:p>
            <a:pPr algn="ctr"/>
            <a:endParaRPr lang="en-US" altLang="en-US" sz="2400">
              <a:solidFill>
                <a:schemeClr val="hlink"/>
              </a:solidFill>
              <a:latin typeface="Times" panose="02020703060505090304" pitchFamily="18" charset="0"/>
            </a:endParaRP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88330A03-E75B-37E0-DB55-EB904EB7C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356227F0-CF81-DCBF-51C6-85826ABF5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Text Box 44">
            <a:extLst>
              <a:ext uri="{FF2B5EF4-FFF2-40B4-BE49-F238E27FC236}">
                <a16:creationId xmlns:a16="http://schemas.microsoft.com/office/drawing/2014/main" id="{32094AB4-7EF6-5C99-9C14-325C8A910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0638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20-31</a:t>
            </a:r>
          </a:p>
        </p:txBody>
      </p:sp>
      <p:sp>
        <p:nvSpPr>
          <p:cNvPr id="14344" name="Rectangle 45">
            <a:extLst>
              <a:ext uri="{FF2B5EF4-FFF2-40B4-BE49-F238E27FC236}">
                <a16:creationId xmlns:a16="http://schemas.microsoft.com/office/drawing/2014/main" id="{A3B5887C-3F85-79D5-E2C0-F0903A4C8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Rectangle 46">
            <a:extLst>
              <a:ext uri="{FF2B5EF4-FFF2-40B4-BE49-F238E27FC236}">
                <a16:creationId xmlns:a16="http://schemas.microsoft.com/office/drawing/2014/main" id="{5207288D-E9CA-486A-FC32-8658F22F1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4346" name="AutoShape 47">
            <a:extLst>
              <a:ext uri="{FF2B5EF4-FFF2-40B4-BE49-F238E27FC236}">
                <a16:creationId xmlns:a16="http://schemas.microsoft.com/office/drawing/2014/main" id="{D22C24C8-8ED9-8B22-C1AD-180C0CA27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7" name="Rectangle 48">
            <a:extLst>
              <a:ext uri="{FF2B5EF4-FFF2-40B4-BE49-F238E27FC236}">
                <a16:creationId xmlns:a16="http://schemas.microsoft.com/office/drawing/2014/main" id="{02DA7F59-F549-2177-DC48-916159F87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8" name="AutoShape 49">
            <a:extLst>
              <a:ext uri="{FF2B5EF4-FFF2-40B4-BE49-F238E27FC236}">
                <a16:creationId xmlns:a16="http://schemas.microsoft.com/office/drawing/2014/main" id="{8D9A867D-658F-6606-707D-8296461CD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9" name="Line 50">
            <a:extLst>
              <a:ext uri="{FF2B5EF4-FFF2-40B4-BE49-F238E27FC236}">
                <a16:creationId xmlns:a16="http://schemas.microsoft.com/office/drawing/2014/main" id="{C30B85BF-9C37-7B18-6B73-D1E22483C6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51">
            <a:extLst>
              <a:ext uri="{FF2B5EF4-FFF2-40B4-BE49-F238E27FC236}">
                <a16:creationId xmlns:a16="http://schemas.microsoft.com/office/drawing/2014/main" id="{C7FE44AE-3BF6-1AD6-35BF-CBEF9F2203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Line 52">
            <a:extLst>
              <a:ext uri="{FF2B5EF4-FFF2-40B4-BE49-F238E27FC236}">
                <a16:creationId xmlns:a16="http://schemas.microsoft.com/office/drawing/2014/main" id="{C7FCFEE4-91BF-BD3C-1968-7DD0F91FE9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53">
            <a:extLst>
              <a:ext uri="{FF2B5EF4-FFF2-40B4-BE49-F238E27FC236}">
                <a16:creationId xmlns:a16="http://schemas.microsoft.com/office/drawing/2014/main" id="{D8EF2405-32ED-AD8E-A1E4-3B6C627262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Line 54">
            <a:extLst>
              <a:ext uri="{FF2B5EF4-FFF2-40B4-BE49-F238E27FC236}">
                <a16:creationId xmlns:a16="http://schemas.microsoft.com/office/drawing/2014/main" id="{5377F6E2-C3FC-9B1E-5992-22693565C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Rectangle 55">
            <a:extLst>
              <a:ext uri="{FF2B5EF4-FFF2-40B4-BE49-F238E27FC236}">
                <a16:creationId xmlns:a16="http://schemas.microsoft.com/office/drawing/2014/main" id="{78076548-B8D6-06D7-3781-BD0977A4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98850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4355" name="Rectangle 56">
            <a:extLst>
              <a:ext uri="{FF2B5EF4-FFF2-40B4-BE49-F238E27FC236}">
                <a16:creationId xmlns:a16="http://schemas.microsoft.com/office/drawing/2014/main" id="{F5DDA0C1-ECB5-E946-01D1-AB073E124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4356" name="Rectangle 57">
            <a:extLst>
              <a:ext uri="{FF2B5EF4-FFF2-40B4-BE49-F238E27FC236}">
                <a16:creationId xmlns:a16="http://schemas.microsoft.com/office/drawing/2014/main" id="{52DA2AB4-41E6-C955-EB7F-E01154B3D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4357" name="Line 58">
            <a:extLst>
              <a:ext uri="{FF2B5EF4-FFF2-40B4-BE49-F238E27FC236}">
                <a16:creationId xmlns:a16="http://schemas.microsoft.com/office/drawing/2014/main" id="{310D3A0D-0686-C4A7-D271-8BA9204038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8" name="Rectangle 59">
            <a:extLst>
              <a:ext uri="{FF2B5EF4-FFF2-40B4-BE49-F238E27FC236}">
                <a16:creationId xmlns:a16="http://schemas.microsoft.com/office/drawing/2014/main" id="{3EB35FD7-324F-AC3E-D47C-ED4BB54A3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14359" name="Text Box 60">
            <a:extLst>
              <a:ext uri="{FF2B5EF4-FFF2-40B4-BE49-F238E27FC236}">
                <a16:creationId xmlns:a16="http://schemas.microsoft.com/office/drawing/2014/main" id="{ADAEBB8A-00B3-4564-3230-1859D2CA9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6080" name="Rectangle 64">
            <a:extLst>
              <a:ext uri="{FF2B5EF4-FFF2-40B4-BE49-F238E27FC236}">
                <a16:creationId xmlns:a16="http://schemas.microsoft.com/office/drawing/2014/main" id="{6F8823F2-1960-A919-ACF8-F45910CFA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4361" name="Text Box 65">
            <a:extLst>
              <a:ext uri="{FF2B5EF4-FFF2-40B4-BE49-F238E27FC236}">
                <a16:creationId xmlns:a16="http://schemas.microsoft.com/office/drawing/2014/main" id="{B34DEABE-12C4-C122-91C9-59E166B82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284913"/>
            <a:ext cx="1933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 26-29</a:t>
            </a:r>
          </a:p>
        </p:txBody>
      </p:sp>
    </p:spTree>
  </p:cSld>
  <p:clrMapOvr>
    <a:masterClrMapping/>
  </p:clrMapOvr>
  <p:transition>
    <p:wheel spokes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BDE56AA-CBBF-738D-61A8-FA0A13388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3" y="869950"/>
            <a:ext cx="7010400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193A192-D916-0BF4-EFE0-3F2611094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1B5AEDC-DAFF-2A9C-19CA-86E03B8C1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350" y="925513"/>
            <a:ext cx="6897688" cy="2378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 b="0">
                <a:solidFill>
                  <a:srgbClr val="FAFD00"/>
                </a:solidFill>
                <a:latin typeface="Kerala" pitchFamily="2" charset="0"/>
              </a:rPr>
              <a:t>ÈcÞÏdÉÎÞÃ¢ (çÄÞù)</a:t>
            </a:r>
          </a:p>
          <a:p>
            <a:pPr algn="ctr"/>
            <a:r>
              <a:rPr lang="en-US" altLang="en-US" sz="3200" b="0">
                <a:latin typeface="Kerala" pitchFamily="2" charset="0"/>
              </a:rPr>
              <a:t>3 ÍÞ·B{ÞÏáU èÆÕàµÎÞÏ ¥ÍcØÈ¢</a:t>
            </a:r>
            <a:endParaRPr lang="en-US" altLang="en-US" sz="2800">
              <a:latin typeface="Times" panose="02020703060505090304" pitchFamily="18" charset="0"/>
            </a:endParaRPr>
          </a:p>
          <a:p>
            <a:endParaRPr lang="en-US" altLang="en-US" sz="2400">
              <a:solidFill>
                <a:schemeClr val="hlink"/>
              </a:solidFill>
              <a:latin typeface="Times" panose="0202070306050509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0">
                <a:solidFill>
                  <a:srgbClr val="DCF852"/>
                </a:solidFill>
                <a:latin typeface="Kerala" pitchFamily="2" charset="0"/>
              </a:rPr>
              <a:t>ØÆÞºÞøÉø¢</a:t>
            </a:r>
            <a:r>
              <a:rPr lang="en-US" altLang="en-US" sz="3200">
                <a:solidFill>
                  <a:srgbClr val="DCF852"/>
                </a:solidFill>
                <a:latin typeface="Times" panose="02020703060505090304" pitchFamily="18" charset="0"/>
              </a:rPr>
              <a:t>:</a:t>
            </a:r>
            <a:r>
              <a:rPr lang="en-US" altLang="en-US" sz="2400">
                <a:solidFill>
                  <a:srgbClr val="FAFD00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400" b="0">
                <a:solidFill>
                  <a:schemeClr val="hlink"/>
                </a:solidFill>
                <a:latin typeface="Kerala" pitchFamily="2" charset="0"/>
              </a:rPr>
              <a:t>§KæJ ÈNáæ¿ ÈßÏÎÕcÕØíÅÏíAí ¦ÇÞøÎÞÏ  ÉJá µWÉÈµZ</a:t>
            </a:r>
            <a:r>
              <a:rPr lang="en-US" altLang="en-US" sz="2400">
                <a:solidFill>
                  <a:schemeClr val="hlink"/>
                </a:solidFill>
                <a:latin typeface="Times" panose="02020703060505090304" pitchFamily="18" charset="0"/>
              </a:rPr>
              <a:t>.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F9790D80-51C5-92DD-3059-E63618AB5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D4A61516-60CC-F57E-C05F-0B58F5CE3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Text Box 44">
            <a:extLst>
              <a:ext uri="{FF2B5EF4-FFF2-40B4-BE49-F238E27FC236}">
                <a16:creationId xmlns:a16="http://schemas.microsoft.com/office/drawing/2014/main" id="{3F111BF7-E1B4-FCED-EE6A-8D834EC18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20:1-17</a:t>
            </a:r>
          </a:p>
        </p:txBody>
      </p:sp>
      <p:sp>
        <p:nvSpPr>
          <p:cNvPr id="15368" name="Rectangle 45">
            <a:extLst>
              <a:ext uri="{FF2B5EF4-FFF2-40B4-BE49-F238E27FC236}">
                <a16:creationId xmlns:a16="http://schemas.microsoft.com/office/drawing/2014/main" id="{5989FA41-1A7B-BB0E-F27E-5FE843489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9" name="Rectangle 46">
            <a:extLst>
              <a:ext uri="{FF2B5EF4-FFF2-40B4-BE49-F238E27FC236}">
                <a16:creationId xmlns:a16="http://schemas.microsoft.com/office/drawing/2014/main" id="{69C1A4EA-DD40-ECB1-2604-4A4CDF1C8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5370" name="AutoShape 47">
            <a:extLst>
              <a:ext uri="{FF2B5EF4-FFF2-40B4-BE49-F238E27FC236}">
                <a16:creationId xmlns:a16="http://schemas.microsoft.com/office/drawing/2014/main" id="{05F6E058-8E24-9799-E476-3F1E16DFD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1" name="Rectangle 48">
            <a:extLst>
              <a:ext uri="{FF2B5EF4-FFF2-40B4-BE49-F238E27FC236}">
                <a16:creationId xmlns:a16="http://schemas.microsoft.com/office/drawing/2014/main" id="{CF0FD59E-9C81-64D3-7377-2F0483A35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2" name="AutoShape 49">
            <a:extLst>
              <a:ext uri="{FF2B5EF4-FFF2-40B4-BE49-F238E27FC236}">
                <a16:creationId xmlns:a16="http://schemas.microsoft.com/office/drawing/2014/main" id="{E4E8DB65-A842-50D0-B9D4-F3205743A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3" name="Line 50">
            <a:extLst>
              <a:ext uri="{FF2B5EF4-FFF2-40B4-BE49-F238E27FC236}">
                <a16:creationId xmlns:a16="http://schemas.microsoft.com/office/drawing/2014/main" id="{04A4A563-9032-58CF-6A77-BB84C99D94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Line 51">
            <a:extLst>
              <a:ext uri="{FF2B5EF4-FFF2-40B4-BE49-F238E27FC236}">
                <a16:creationId xmlns:a16="http://schemas.microsoft.com/office/drawing/2014/main" id="{01BB8BF7-200A-0F99-6FBD-80E7D4353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52">
            <a:extLst>
              <a:ext uri="{FF2B5EF4-FFF2-40B4-BE49-F238E27FC236}">
                <a16:creationId xmlns:a16="http://schemas.microsoft.com/office/drawing/2014/main" id="{A1575461-D2F0-FDDE-BD34-E1252B18B7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Line 53">
            <a:extLst>
              <a:ext uri="{FF2B5EF4-FFF2-40B4-BE49-F238E27FC236}">
                <a16:creationId xmlns:a16="http://schemas.microsoft.com/office/drawing/2014/main" id="{AED37D00-DDD2-A27B-E229-CD53549BB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Line 54">
            <a:extLst>
              <a:ext uri="{FF2B5EF4-FFF2-40B4-BE49-F238E27FC236}">
                <a16:creationId xmlns:a16="http://schemas.microsoft.com/office/drawing/2014/main" id="{F3A64D5C-BFB4-1221-2375-F071134B5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Rectangle 55">
            <a:extLst>
              <a:ext uri="{FF2B5EF4-FFF2-40B4-BE49-F238E27FC236}">
                <a16:creationId xmlns:a16="http://schemas.microsoft.com/office/drawing/2014/main" id="{0900BFB2-6418-6AF7-5A06-6162B64E7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5379" name="Rectangle 56">
            <a:extLst>
              <a:ext uri="{FF2B5EF4-FFF2-40B4-BE49-F238E27FC236}">
                <a16:creationId xmlns:a16="http://schemas.microsoft.com/office/drawing/2014/main" id="{630AD951-94FD-6F65-7059-4BDFE8B06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5380" name="Rectangle 57">
            <a:extLst>
              <a:ext uri="{FF2B5EF4-FFF2-40B4-BE49-F238E27FC236}">
                <a16:creationId xmlns:a16="http://schemas.microsoft.com/office/drawing/2014/main" id="{6D7C8CA5-2692-9EC3-6E06-009ED960E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5381" name="Line 58">
            <a:extLst>
              <a:ext uri="{FF2B5EF4-FFF2-40B4-BE49-F238E27FC236}">
                <a16:creationId xmlns:a16="http://schemas.microsoft.com/office/drawing/2014/main" id="{4212255D-3C78-6430-496F-EC29F86F4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Rectangle 59">
            <a:extLst>
              <a:ext uri="{FF2B5EF4-FFF2-40B4-BE49-F238E27FC236}">
                <a16:creationId xmlns:a16="http://schemas.microsoft.com/office/drawing/2014/main" id="{8171AE03-36AE-225D-7A0D-861218BFC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5383" name="Text Box 60">
            <a:extLst>
              <a:ext uri="{FF2B5EF4-FFF2-40B4-BE49-F238E27FC236}">
                <a16:creationId xmlns:a16="http://schemas.microsoft.com/office/drawing/2014/main" id="{6F52157F-6848-C8A4-FDBF-0CEB1432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7104" name="Rectangle 64">
            <a:extLst>
              <a:ext uri="{FF2B5EF4-FFF2-40B4-BE49-F238E27FC236}">
                <a16:creationId xmlns:a16="http://schemas.microsoft.com/office/drawing/2014/main" id="{950E341D-078A-63B8-0C75-4FFE7AA07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15385" name="Text Box 65">
            <a:extLst>
              <a:ext uri="{FF2B5EF4-FFF2-40B4-BE49-F238E27FC236}">
                <a16:creationId xmlns:a16="http://schemas.microsoft.com/office/drawing/2014/main" id="{712B5FF4-F6C0-164D-7AE7-8E68D61D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</p:spTree>
  </p:cSld>
  <p:clrMapOvr>
    <a:masterClrMapping/>
  </p:clrMapOvr>
  <p:transition>
    <p:wheel spokes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21CD406-C7C4-AD51-B18A-0B9F5FF20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869950"/>
            <a:ext cx="7167562" cy="506095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E177CE3-2DED-29D9-904B-DBF4C9DEF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60BF4789-7125-D87E-D8AF-117951FC8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16389" name="Line 6">
            <a:extLst>
              <a:ext uri="{FF2B5EF4-FFF2-40B4-BE49-F238E27FC236}">
                <a16:creationId xmlns:a16="http://schemas.microsoft.com/office/drawing/2014/main" id="{2ED90DF7-519D-F5F1-2553-A1B86570E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Text Box 24">
            <a:extLst>
              <a:ext uri="{FF2B5EF4-FFF2-40B4-BE49-F238E27FC236}">
                <a16:creationId xmlns:a16="http://schemas.microsoft.com/office/drawing/2014/main" id="{23494D49-4087-F7B7-221F-B15900D9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16391" name="Text Box 25">
            <a:extLst>
              <a:ext uri="{FF2B5EF4-FFF2-40B4-BE49-F238E27FC236}">
                <a16:creationId xmlns:a16="http://schemas.microsoft.com/office/drawing/2014/main" id="{92EA8AF0-FBD3-A982-EA7D-21EEC5C56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21-24</a:t>
            </a:r>
          </a:p>
        </p:txBody>
      </p:sp>
      <p:sp>
        <p:nvSpPr>
          <p:cNvPr id="16392" name="Rectangle 26">
            <a:extLst>
              <a:ext uri="{FF2B5EF4-FFF2-40B4-BE49-F238E27FC236}">
                <a16:creationId xmlns:a16="http://schemas.microsoft.com/office/drawing/2014/main" id="{453CC9E0-A334-CB9F-17AD-6EF0B0866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3" name="Rectangle 27">
            <a:extLst>
              <a:ext uri="{FF2B5EF4-FFF2-40B4-BE49-F238E27FC236}">
                <a16:creationId xmlns:a16="http://schemas.microsoft.com/office/drawing/2014/main" id="{44270A07-3871-F778-B902-571017EA2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6394" name="AutoShape 28">
            <a:extLst>
              <a:ext uri="{FF2B5EF4-FFF2-40B4-BE49-F238E27FC236}">
                <a16:creationId xmlns:a16="http://schemas.microsoft.com/office/drawing/2014/main" id="{1AE9F412-7152-0FF7-EED1-F09AAE028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5" name="Rectangle 29">
            <a:extLst>
              <a:ext uri="{FF2B5EF4-FFF2-40B4-BE49-F238E27FC236}">
                <a16:creationId xmlns:a16="http://schemas.microsoft.com/office/drawing/2014/main" id="{11E47FB4-13A0-2AF8-EE45-FD7FCB9C4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6" name="AutoShape 30">
            <a:extLst>
              <a:ext uri="{FF2B5EF4-FFF2-40B4-BE49-F238E27FC236}">
                <a16:creationId xmlns:a16="http://schemas.microsoft.com/office/drawing/2014/main" id="{5A236812-21F7-1351-339C-604B16F4C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7" name="Line 31">
            <a:extLst>
              <a:ext uri="{FF2B5EF4-FFF2-40B4-BE49-F238E27FC236}">
                <a16:creationId xmlns:a16="http://schemas.microsoft.com/office/drawing/2014/main" id="{369082C5-F003-A3F0-2CB4-3B8C7D297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Line 32">
            <a:extLst>
              <a:ext uri="{FF2B5EF4-FFF2-40B4-BE49-F238E27FC236}">
                <a16:creationId xmlns:a16="http://schemas.microsoft.com/office/drawing/2014/main" id="{D0893A0B-4653-156F-B3A7-80C250B54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Line 33">
            <a:extLst>
              <a:ext uri="{FF2B5EF4-FFF2-40B4-BE49-F238E27FC236}">
                <a16:creationId xmlns:a16="http://schemas.microsoft.com/office/drawing/2014/main" id="{140FE2E0-693A-A728-F478-503D0008E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Line 34">
            <a:extLst>
              <a:ext uri="{FF2B5EF4-FFF2-40B4-BE49-F238E27FC236}">
                <a16:creationId xmlns:a16="http://schemas.microsoft.com/office/drawing/2014/main" id="{42FBF620-7E9F-49A6-4D50-CE33582BB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Line 35">
            <a:extLst>
              <a:ext uri="{FF2B5EF4-FFF2-40B4-BE49-F238E27FC236}">
                <a16:creationId xmlns:a16="http://schemas.microsoft.com/office/drawing/2014/main" id="{131DED63-42E9-BB4C-1CC1-E63302EC4C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2" name="Rectangle 36">
            <a:extLst>
              <a:ext uri="{FF2B5EF4-FFF2-40B4-BE49-F238E27FC236}">
                <a16:creationId xmlns:a16="http://schemas.microsoft.com/office/drawing/2014/main" id="{504729FE-7AE2-BB7D-335A-68A894115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6403" name="Rectangle 37">
            <a:extLst>
              <a:ext uri="{FF2B5EF4-FFF2-40B4-BE49-F238E27FC236}">
                <a16:creationId xmlns:a16="http://schemas.microsoft.com/office/drawing/2014/main" id="{BDB60DDB-B657-FA54-033B-1CC3DCC7F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404" name="Rectangle 38">
            <a:extLst>
              <a:ext uri="{FF2B5EF4-FFF2-40B4-BE49-F238E27FC236}">
                <a16:creationId xmlns:a16="http://schemas.microsoft.com/office/drawing/2014/main" id="{16E6BA4D-3E2D-AFFD-85FC-E1CE91DD4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6405" name="Line 39">
            <a:extLst>
              <a:ext uri="{FF2B5EF4-FFF2-40B4-BE49-F238E27FC236}">
                <a16:creationId xmlns:a16="http://schemas.microsoft.com/office/drawing/2014/main" id="{72B1EBA7-24B9-D501-E028-061FCE2E6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6" name="Rectangle 40">
            <a:extLst>
              <a:ext uri="{FF2B5EF4-FFF2-40B4-BE49-F238E27FC236}">
                <a16:creationId xmlns:a16="http://schemas.microsoft.com/office/drawing/2014/main" id="{BE4801DA-8D19-0F0F-25D4-8173F5F4F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16407" name="Text Box 41">
            <a:extLst>
              <a:ext uri="{FF2B5EF4-FFF2-40B4-BE49-F238E27FC236}">
                <a16:creationId xmlns:a16="http://schemas.microsoft.com/office/drawing/2014/main" id="{65874F68-F17C-C51A-408F-F7004D371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8109" name="Rectangle 45">
            <a:extLst>
              <a:ext uri="{FF2B5EF4-FFF2-40B4-BE49-F238E27FC236}">
                <a16:creationId xmlns:a16="http://schemas.microsoft.com/office/drawing/2014/main" id="{02394068-FE5F-9F79-2A60-05B1959A2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6409" name="Text Box 46">
            <a:extLst>
              <a:ext uri="{FF2B5EF4-FFF2-40B4-BE49-F238E27FC236}">
                <a16:creationId xmlns:a16="http://schemas.microsoft.com/office/drawing/2014/main" id="{8D34465A-489D-AD97-0F27-2CA25899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sp>
        <p:nvSpPr>
          <p:cNvPr id="16410" name="Rectangle 4">
            <a:extLst>
              <a:ext uri="{FF2B5EF4-FFF2-40B4-BE49-F238E27FC236}">
                <a16:creationId xmlns:a16="http://schemas.microsoft.com/office/drawing/2014/main" id="{1EF75BB2-FE69-6A61-2418-12E35246B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588" y="922338"/>
            <a:ext cx="7219950" cy="4059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 b="0">
                <a:solidFill>
                  <a:srgbClr val="FAFD00"/>
                </a:solidFill>
                <a:latin typeface="Kerala" pitchFamily="2" charset="0"/>
              </a:rPr>
              <a:t>ÈcÞÏdÉÎÞÃ¢ (çÄÞù)</a:t>
            </a:r>
          </a:p>
          <a:p>
            <a:pPr algn="ctr"/>
            <a:r>
              <a:rPr lang="en-US" altLang="en-US" sz="3200" b="0">
                <a:latin typeface="Kerala" pitchFamily="2" charset="0"/>
              </a:rPr>
              <a:t>3 ÍÞ·B{ÞÏáU èÆÕàµÎÞÏ ¥ÍcØÈ¢</a:t>
            </a:r>
            <a:endParaRPr lang="en-US" altLang="en-US" sz="2800">
              <a:latin typeface="Times" panose="02020703060505090304" pitchFamily="18" charset="0"/>
            </a:endParaRPr>
          </a:p>
          <a:p>
            <a:endParaRPr lang="en-US" altLang="en-US" sz="2400">
              <a:solidFill>
                <a:schemeClr val="hlink"/>
              </a:solidFill>
              <a:latin typeface="Times" panose="0202070306050509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0">
                <a:solidFill>
                  <a:srgbClr val="DCF852"/>
                </a:solidFill>
                <a:latin typeface="Kerala" pitchFamily="2" charset="0"/>
              </a:rPr>
              <a:t>ØÆÞºÞøÉø¢</a:t>
            </a:r>
            <a:r>
              <a:rPr lang="en-US" altLang="en-US" sz="3200">
                <a:solidFill>
                  <a:srgbClr val="DCF852"/>
                </a:solidFill>
                <a:latin typeface="Times" panose="02020703060505090304" pitchFamily="18" charset="0"/>
              </a:rPr>
              <a:t>:</a:t>
            </a:r>
            <a:r>
              <a:rPr lang="en-US" altLang="en-US" sz="2400">
                <a:solidFill>
                  <a:srgbClr val="FAFD00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400" b="0">
                <a:solidFill>
                  <a:schemeClr val="hlink"/>
                </a:solidFill>
                <a:latin typeface="Kerala" pitchFamily="2" charset="0"/>
              </a:rPr>
              <a:t>§KæJ ÈNáæ¿ ÈßÏÎÕcÕØíÅÏíAí ¦ÇÞøÎÞÏ  ÉJá µWÉÈµZ</a:t>
            </a:r>
            <a:r>
              <a:rPr lang="en-US" altLang="en-US" sz="2400">
                <a:solidFill>
                  <a:schemeClr val="hlink"/>
                </a:solidFill>
                <a:latin typeface="Times" panose="0202070306050509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en-US" sz="2000">
              <a:solidFill>
                <a:schemeClr val="hlink"/>
              </a:solidFill>
              <a:latin typeface="Times" panose="0202070306050509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0">
                <a:solidFill>
                  <a:srgbClr val="DCF852"/>
                </a:solidFill>
                <a:latin typeface="Kerala" pitchFamily="2" charset="0"/>
              </a:rPr>
              <a:t>ÉìøØ¢Ìt¢: </a:t>
            </a:r>
            <a:r>
              <a:rPr lang="en-US" altLang="en-US" sz="2400" b="0">
                <a:solidFill>
                  <a:schemeClr val="hlink"/>
                </a:solidFill>
                <a:latin typeface="Kerala" pitchFamily="2" charset="0"/>
              </a:rPr>
              <a:t>ÉáÄßÏ ØÞÎâÙßµ ÕcÕØíÅßÄßÏßW ®BæÈ ¦{áµZ  ÉøØíÉø¢ æÉøáÎÞ çùÃ¢ ®KÄßæÈ Éxß.</a:t>
            </a:r>
            <a:r>
              <a:rPr lang="en-US" altLang="en-US" sz="2400">
                <a:solidFill>
                  <a:schemeClr val="hlink"/>
                </a:solidFill>
                <a:latin typeface="Times" panose="02020703060505090304" pitchFamily="18" charset="0"/>
              </a:rPr>
              <a:t>.</a:t>
            </a:r>
          </a:p>
          <a:p>
            <a:pPr algn="ctr"/>
            <a:endParaRPr lang="en-US" altLang="en-US" sz="2400">
              <a:solidFill>
                <a:schemeClr val="hlink"/>
              </a:solidFill>
              <a:latin typeface="Times" panose="02020703060505090304" pitchFamily="18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E98D5C8-AA31-CF77-7EFD-F6CB40A8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869950"/>
            <a:ext cx="7186612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73A0FBC-55B6-E9F5-38F7-9CA6EA473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D4D5BA57-CFC3-860D-18F1-1E2C86574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17413" name="Line 6">
            <a:extLst>
              <a:ext uri="{FF2B5EF4-FFF2-40B4-BE49-F238E27FC236}">
                <a16:creationId xmlns:a16="http://schemas.microsoft.com/office/drawing/2014/main" id="{3368A16E-8E51-399B-F826-E54DE72B5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Text Box 25">
            <a:extLst>
              <a:ext uri="{FF2B5EF4-FFF2-40B4-BE49-F238E27FC236}">
                <a16:creationId xmlns:a16="http://schemas.microsoft.com/office/drawing/2014/main" id="{7328EF16-1FA4-5A58-D55F-F09315D0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25-31</a:t>
            </a:r>
          </a:p>
        </p:txBody>
      </p:sp>
      <p:sp>
        <p:nvSpPr>
          <p:cNvPr id="17415" name="Rectangle 26">
            <a:extLst>
              <a:ext uri="{FF2B5EF4-FFF2-40B4-BE49-F238E27FC236}">
                <a16:creationId xmlns:a16="http://schemas.microsoft.com/office/drawing/2014/main" id="{4C4AA7E0-741A-F7AB-C8E2-E285F8EB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6" name="Rectangle 27">
            <a:extLst>
              <a:ext uri="{FF2B5EF4-FFF2-40B4-BE49-F238E27FC236}">
                <a16:creationId xmlns:a16="http://schemas.microsoft.com/office/drawing/2014/main" id="{1BF377CD-7A5D-9888-C87B-B1F79C206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7417" name="AutoShape 28">
            <a:extLst>
              <a:ext uri="{FF2B5EF4-FFF2-40B4-BE49-F238E27FC236}">
                <a16:creationId xmlns:a16="http://schemas.microsoft.com/office/drawing/2014/main" id="{DED349A4-0E34-5E46-0CD2-173141334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8" name="Rectangle 29">
            <a:extLst>
              <a:ext uri="{FF2B5EF4-FFF2-40B4-BE49-F238E27FC236}">
                <a16:creationId xmlns:a16="http://schemas.microsoft.com/office/drawing/2014/main" id="{EE980619-5F06-588D-3FF7-D2FD7C323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9" name="AutoShape 30">
            <a:extLst>
              <a:ext uri="{FF2B5EF4-FFF2-40B4-BE49-F238E27FC236}">
                <a16:creationId xmlns:a16="http://schemas.microsoft.com/office/drawing/2014/main" id="{12586714-2D1B-6606-5706-DFAC1AA83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20" name="Line 31">
            <a:extLst>
              <a:ext uri="{FF2B5EF4-FFF2-40B4-BE49-F238E27FC236}">
                <a16:creationId xmlns:a16="http://schemas.microsoft.com/office/drawing/2014/main" id="{C95CAFA9-1D9E-8F44-7933-6F22C00B7B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32">
            <a:extLst>
              <a:ext uri="{FF2B5EF4-FFF2-40B4-BE49-F238E27FC236}">
                <a16:creationId xmlns:a16="http://schemas.microsoft.com/office/drawing/2014/main" id="{E128F2FD-4F44-F337-8E91-6D2BBE877D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33">
            <a:extLst>
              <a:ext uri="{FF2B5EF4-FFF2-40B4-BE49-F238E27FC236}">
                <a16:creationId xmlns:a16="http://schemas.microsoft.com/office/drawing/2014/main" id="{27D67FEA-EF2B-3785-4E8A-453C6DCDA0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Line 34">
            <a:extLst>
              <a:ext uri="{FF2B5EF4-FFF2-40B4-BE49-F238E27FC236}">
                <a16:creationId xmlns:a16="http://schemas.microsoft.com/office/drawing/2014/main" id="{9FD445A2-5FB6-8B08-6FAD-899852109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35">
            <a:extLst>
              <a:ext uri="{FF2B5EF4-FFF2-40B4-BE49-F238E27FC236}">
                <a16:creationId xmlns:a16="http://schemas.microsoft.com/office/drawing/2014/main" id="{4283B6A0-39D5-DE0C-9E98-39743FFCCB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Rectangle 36">
            <a:extLst>
              <a:ext uri="{FF2B5EF4-FFF2-40B4-BE49-F238E27FC236}">
                <a16:creationId xmlns:a16="http://schemas.microsoft.com/office/drawing/2014/main" id="{4A7494FF-244E-F8FE-CB8B-1E8461EC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46463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7426" name="Rectangle 37">
            <a:extLst>
              <a:ext uri="{FF2B5EF4-FFF2-40B4-BE49-F238E27FC236}">
                <a16:creationId xmlns:a16="http://schemas.microsoft.com/office/drawing/2014/main" id="{4C0C1A0B-459B-BF72-6026-2BF111747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7427" name="Rectangle 38">
            <a:extLst>
              <a:ext uri="{FF2B5EF4-FFF2-40B4-BE49-F238E27FC236}">
                <a16:creationId xmlns:a16="http://schemas.microsoft.com/office/drawing/2014/main" id="{1A44C113-A788-D9EF-593D-4D925A2A4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7428" name="Line 40">
            <a:extLst>
              <a:ext uri="{FF2B5EF4-FFF2-40B4-BE49-F238E27FC236}">
                <a16:creationId xmlns:a16="http://schemas.microsoft.com/office/drawing/2014/main" id="{B26FE8B9-1845-03F3-E924-0329B9C7B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41">
            <a:extLst>
              <a:ext uri="{FF2B5EF4-FFF2-40B4-BE49-F238E27FC236}">
                <a16:creationId xmlns:a16="http://schemas.microsoft.com/office/drawing/2014/main" id="{BF7CD6D4-7826-FE02-796F-0DCBFAAC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7430" name="Text Box 42">
            <a:extLst>
              <a:ext uri="{FF2B5EF4-FFF2-40B4-BE49-F238E27FC236}">
                <a16:creationId xmlns:a16="http://schemas.microsoft.com/office/drawing/2014/main" id="{875D8ADE-7714-0F6B-E924-6D67BAF7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9134" name="Rectangle 46">
            <a:extLst>
              <a:ext uri="{FF2B5EF4-FFF2-40B4-BE49-F238E27FC236}">
                <a16:creationId xmlns:a16="http://schemas.microsoft.com/office/drawing/2014/main" id="{4D3C545D-2104-EC18-B563-F99839A8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7432" name="Text Box 47">
            <a:extLst>
              <a:ext uri="{FF2B5EF4-FFF2-40B4-BE49-F238E27FC236}">
                <a16:creationId xmlns:a16="http://schemas.microsoft.com/office/drawing/2014/main" id="{4C237860-FF81-24D0-7B0B-03BD1D536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sp>
        <p:nvSpPr>
          <p:cNvPr id="17433" name="Rectangle 4">
            <a:extLst>
              <a:ext uri="{FF2B5EF4-FFF2-40B4-BE49-F238E27FC236}">
                <a16:creationId xmlns:a16="http://schemas.microsoft.com/office/drawing/2014/main" id="{7EA59383-B752-801C-C755-A4AB31821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588" y="1012825"/>
            <a:ext cx="7143750" cy="4583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400" b="0">
                <a:solidFill>
                  <a:srgbClr val="FAFD00"/>
                </a:solidFill>
                <a:latin typeface="Kerala" pitchFamily="2" charset="0"/>
              </a:rPr>
              <a:t>ÈcÞÏdÉÎÞÃ¢ (çÄÞù)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latin typeface="Kerala" pitchFamily="2" charset="0"/>
              </a:rPr>
              <a:t>3 ÍÞ·B{ÞÏáU èÆÕàµÎÞÏ ¥ÍcØÈ¢</a:t>
            </a:r>
            <a:endParaRPr lang="en-US" altLang="en-US" sz="2800">
              <a:latin typeface="Times" panose="0202070306050509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400">
              <a:solidFill>
                <a:schemeClr val="hlink"/>
              </a:solidFill>
              <a:latin typeface="Times" panose="0202070306050509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0">
                <a:solidFill>
                  <a:srgbClr val="DCF852"/>
                </a:solidFill>
                <a:latin typeface="Kerala" pitchFamily="2" charset="0"/>
              </a:rPr>
              <a:t>ØÆÞºÞøÉø¢</a:t>
            </a:r>
            <a:r>
              <a:rPr lang="en-US" altLang="en-US" sz="3200">
                <a:solidFill>
                  <a:srgbClr val="DCF852"/>
                </a:solidFill>
                <a:latin typeface="Times" panose="02020703060505090304" pitchFamily="18" charset="0"/>
              </a:rPr>
              <a:t>:</a:t>
            </a:r>
            <a:r>
              <a:rPr lang="en-US" altLang="en-US" sz="2400">
                <a:solidFill>
                  <a:srgbClr val="FAFD00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400" b="0">
                <a:solidFill>
                  <a:schemeClr val="hlink"/>
                </a:solidFill>
                <a:latin typeface="Kerala" pitchFamily="2" charset="0"/>
              </a:rPr>
              <a:t>§KæJ ÈNáæ¿ ÈßÏÎÕcÕØíÅÏíAí ¦ÇÞøÎÞÏ  ÉJá µWÉÈµZ</a:t>
            </a:r>
            <a:r>
              <a:rPr lang="en-US" altLang="en-US" sz="2400">
                <a:solidFill>
                  <a:schemeClr val="hlink"/>
                </a:solidFill>
                <a:latin typeface="Times" panose="0202070306050509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en-US" sz="2000">
              <a:solidFill>
                <a:schemeClr val="hlink"/>
              </a:solidFill>
              <a:latin typeface="Times" panose="0202070306050509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0">
                <a:solidFill>
                  <a:srgbClr val="DCF852"/>
                </a:solidFill>
                <a:latin typeface="Kerala" pitchFamily="2" charset="0"/>
              </a:rPr>
              <a:t>ÉìøØ¢Ìt¢: </a:t>
            </a:r>
            <a:r>
              <a:rPr lang="en-US" altLang="en-US" sz="2400" b="0">
                <a:solidFill>
                  <a:schemeClr val="hlink"/>
                </a:solidFill>
                <a:latin typeface="Kerala" pitchFamily="2" charset="0"/>
              </a:rPr>
              <a:t>ÉáÄßÏ ØÞÎâÙßµ ÕcÕØíÅßÄßÏßW ®BæÈ ¦{áµZ  ÉøØíÉø¢ æÉøáÎÞ çùÃ¢ ®KÄßæÈ Éxß.</a:t>
            </a:r>
          </a:p>
          <a:p>
            <a:pPr>
              <a:lnSpc>
                <a:spcPct val="90000"/>
              </a:lnSpc>
            </a:pPr>
            <a:endParaRPr lang="en-US" altLang="en-US" sz="2400" b="0">
              <a:solidFill>
                <a:schemeClr val="hlink"/>
              </a:solidFill>
              <a:latin typeface="Kerala" pitchFamily="2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0">
                <a:solidFill>
                  <a:srgbClr val="DCF852"/>
                </a:solidFill>
                <a:latin typeface="Kerala" pitchFamily="2" charset="0"/>
              </a:rPr>
              <a:t>¦ºÞøÉø¢:</a:t>
            </a:r>
            <a:r>
              <a:rPr lang="en-US" altLang="en-US" sz="2400">
                <a:solidFill>
                  <a:srgbClr val="FAFD00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400" b="0">
                <a:solidFill>
                  <a:schemeClr val="hlink"/>
                </a:solidFill>
                <a:latin typeface="Kerala" pitchFamily="2" charset="0"/>
              </a:rPr>
              <a:t>ÉáÄßÏ ØÞÎâÙßµ ÕcÕØíÅßÄßÏßW ®BæÈ èÆÕæJ ¦øÞÇßÏíçAÃæÎKÄí Ø¢Ìtßºîí</a:t>
            </a:r>
          </a:p>
        </p:txBody>
      </p:sp>
    </p:spTree>
  </p:cSld>
  <p:clrMapOvr>
    <a:masterClrMapping/>
  </p:clrMapOvr>
  <p:transition>
    <p:wheel spokes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9B56587-E221-6890-2635-0AE4691CF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35" name="Freeform 3">
            <a:extLst>
              <a:ext uri="{FF2B5EF4-FFF2-40B4-BE49-F238E27FC236}">
                <a16:creationId xmlns:a16="http://schemas.microsoft.com/office/drawing/2014/main" id="{6D153808-485A-B585-642E-5C4F25601D7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DEF204C-3CE3-63B6-4892-036DD3B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0AFC3BCC-76C2-3774-ACED-B513CA7C4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38" name="Freeform 6">
            <a:extLst>
              <a:ext uri="{FF2B5EF4-FFF2-40B4-BE49-F238E27FC236}">
                <a16:creationId xmlns:a16="http://schemas.microsoft.com/office/drawing/2014/main" id="{6D581324-5EF8-E25F-B4A5-A3D931EAC59A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7">
            <a:extLst>
              <a:ext uri="{FF2B5EF4-FFF2-40B4-BE49-F238E27FC236}">
                <a16:creationId xmlns:a16="http://schemas.microsoft.com/office/drawing/2014/main" id="{345840DB-35F5-9794-DC31-7BCB9B6B4AC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CD57142B-0B25-AAFB-CE48-0458AFFE4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22415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ÏâdËGàØí ÈÆß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8441" name="Freeform 9">
            <a:extLst>
              <a:ext uri="{FF2B5EF4-FFF2-40B4-BE49-F238E27FC236}">
                <a16:creationId xmlns:a16="http://schemas.microsoft.com/office/drawing/2014/main" id="{AEDBB259-0247-8FD2-C49C-E264E1A9C3E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Rectangle 10">
            <a:extLst>
              <a:ext uri="{FF2B5EF4-FFF2-40B4-BE49-F238E27FC236}">
                <a16:creationId xmlns:a16="http://schemas.microsoft.com/office/drawing/2014/main" id="{975D248E-0BCC-4C08-7ED9-8FCC2B46D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çÉV×cX ·ZËí</a:t>
            </a:r>
          </a:p>
        </p:txBody>
      </p:sp>
      <p:sp>
        <p:nvSpPr>
          <p:cNvPr id="18443" name="Freeform 11">
            <a:extLst>
              <a:ext uri="{FF2B5EF4-FFF2-40B4-BE49-F238E27FC236}">
                <a16:creationId xmlns:a16="http://schemas.microsoft.com/office/drawing/2014/main" id="{917DB278-C0E6-F973-69F0-830C1F1C9C3E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Freeform 12">
            <a:extLst>
              <a:ext uri="{FF2B5EF4-FFF2-40B4-BE49-F238E27FC236}">
                <a16:creationId xmlns:a16="http://schemas.microsoft.com/office/drawing/2014/main" id="{2DB3A356-68C4-EBE4-5417-82B189BD302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Freeform 13">
            <a:extLst>
              <a:ext uri="{FF2B5EF4-FFF2-40B4-BE49-F238E27FC236}">
                <a16:creationId xmlns:a16="http://schemas.microsoft.com/office/drawing/2014/main" id="{DB3E298F-2755-0E4C-6AB8-71279AD82B7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Rectangle 14">
            <a:extLst>
              <a:ext uri="{FF2B5EF4-FFF2-40B4-BE49-F238E27FC236}">
                <a16:creationId xmlns:a16="http://schemas.microsoft.com/office/drawing/2014/main" id="{F4AB4780-7B50-C1B7-A2B6-8C733D99B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·ÜàÜÞA¿W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8447" name="Rectangle 15">
            <a:extLst>
              <a:ext uri="{FF2B5EF4-FFF2-40B4-BE49-F238E27FC236}">
                <a16:creationId xmlns:a16="http://schemas.microsoft.com/office/drawing/2014/main" id="{E823852A-DD9A-DEC3-3C80-4BE3CF42E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938" y="5621338"/>
            <a:ext cx="1196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æºC¿W</a:t>
            </a:r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DA178137-945E-C3DC-0163-7E07ECC74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1027113"/>
            <a:ext cx="2152650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18449" name="Rectangle 17">
            <a:extLst>
              <a:ext uri="{FF2B5EF4-FFF2-40B4-BE49-F238E27FC236}">
                <a16:creationId xmlns:a16="http://schemas.microsoft.com/office/drawing/2014/main" id="{037DE2BF-9F47-E69F-B1FC-A482FCBAC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50" name="Line 18">
            <a:extLst>
              <a:ext uri="{FF2B5EF4-FFF2-40B4-BE49-F238E27FC236}">
                <a16:creationId xmlns:a16="http://schemas.microsoft.com/office/drawing/2014/main" id="{FEA47428-C8DE-C187-FCA8-94646D971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Line 19">
            <a:extLst>
              <a:ext uri="{FF2B5EF4-FFF2-40B4-BE49-F238E27FC236}">
                <a16:creationId xmlns:a16="http://schemas.microsoft.com/office/drawing/2014/main" id="{38552837-846C-ACB2-9728-E91BBDE6A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Rectangle 20">
            <a:extLst>
              <a:ext uri="{FF2B5EF4-FFF2-40B4-BE49-F238E27FC236}">
                <a16:creationId xmlns:a16="http://schemas.microsoft.com/office/drawing/2014/main" id="{C530F7B7-E7BA-EB21-B2EA-7088D6FD7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8FA8F8F4-8781-7F76-9BBC-69E336E0B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7096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ºÞÕá </a:t>
            </a: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µ¿W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8454" name="Line 22">
            <a:extLst>
              <a:ext uri="{FF2B5EF4-FFF2-40B4-BE49-F238E27FC236}">
                <a16:creationId xmlns:a16="http://schemas.microsoft.com/office/drawing/2014/main" id="{DB5C6532-58D7-D32D-D06C-8AA634BB7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Rectangle 23">
            <a:extLst>
              <a:ext uri="{FF2B5EF4-FFF2-40B4-BE49-F238E27FC236}">
                <a16:creationId xmlns:a16="http://schemas.microsoft.com/office/drawing/2014/main" id="{B2F5CB32-E5CD-68E9-168B-389F4406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56" name="Rectangle 24">
            <a:extLst>
              <a:ext uri="{FF2B5EF4-FFF2-40B4-BE49-F238E27FC236}">
                <a16:creationId xmlns:a16="http://schemas.microsoft.com/office/drawing/2014/main" id="{BB903A36-42D9-3783-BAA8-3C49B9A43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ªV</a:t>
            </a:r>
          </a:p>
        </p:txBody>
      </p:sp>
      <p:sp>
        <p:nvSpPr>
          <p:cNvPr id="18457" name="Rectangle 25">
            <a:extLst>
              <a:ext uri="{FF2B5EF4-FFF2-40B4-BE49-F238E27FC236}">
                <a16:creationId xmlns:a16="http://schemas.microsoft.com/office/drawing/2014/main" id="{7F4B8002-746A-9615-02D7-C0DE2359F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844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ÌÞÌßçÜÞY</a:t>
            </a:r>
          </a:p>
        </p:txBody>
      </p:sp>
      <p:sp>
        <p:nvSpPr>
          <p:cNvPr id="18458" name="Rectangle 26">
            <a:extLst>
              <a:ext uri="{FF2B5EF4-FFF2-40B4-BE49-F238E27FC236}">
                <a16:creationId xmlns:a16="http://schemas.microsoft.com/office/drawing/2014/main" id="{C4F0CB79-03FE-733B-BD2C-7C8875A7B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425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18459" name="Rectangle 27">
            <a:extLst>
              <a:ext uri="{FF2B5EF4-FFF2-40B4-BE49-F238E27FC236}">
                <a16:creationId xmlns:a16="http://schemas.microsoft.com/office/drawing/2014/main" id="{E8D80CAE-9BBE-0767-E1BE-B0ADA67AA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18460" name="Oval 28">
            <a:extLst>
              <a:ext uri="{FF2B5EF4-FFF2-40B4-BE49-F238E27FC236}">
                <a16:creationId xmlns:a16="http://schemas.microsoft.com/office/drawing/2014/main" id="{14D1B5B8-4434-509B-AFC1-8A86C8DA4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61" name="Rectangle 29">
            <a:extLst>
              <a:ext uri="{FF2B5EF4-FFF2-40B4-BE49-F238E27FC236}">
                <a16:creationId xmlns:a16="http://schemas.microsoft.com/office/drawing/2014/main" id="{5BB15DB4-E165-8990-2AD7-22742F81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16188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µÈÞX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8462" name="Oval 30">
            <a:extLst>
              <a:ext uri="{FF2B5EF4-FFF2-40B4-BE49-F238E27FC236}">
                <a16:creationId xmlns:a16="http://schemas.microsoft.com/office/drawing/2014/main" id="{FC692869-5449-A411-4492-011CEA88C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63" name="Oval 31">
            <a:extLst>
              <a:ext uri="{FF2B5EF4-FFF2-40B4-BE49-F238E27FC236}">
                <a16:creationId xmlns:a16="http://schemas.microsoft.com/office/drawing/2014/main" id="{0ACAC193-113B-4CAD-E5B9-8B850B5D7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64" name="Rectangle 32">
            <a:extLst>
              <a:ext uri="{FF2B5EF4-FFF2-40B4-BE49-F238E27FC236}">
                <a16:creationId xmlns:a16="http://schemas.microsoft.com/office/drawing/2014/main" id="{6C7A3E57-32D6-C626-1EF4-B63584E49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5270500"/>
            <a:ext cx="16367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ØàÈÞÏí ÎÜ</a:t>
            </a:r>
          </a:p>
        </p:txBody>
      </p:sp>
      <p:sp>
        <p:nvSpPr>
          <p:cNvPr id="18465" name="Rectangle 34">
            <a:extLst>
              <a:ext uri="{FF2B5EF4-FFF2-40B4-BE49-F238E27FC236}">
                <a16:creationId xmlns:a16="http://schemas.microsoft.com/office/drawing/2014/main" id="{D2886E32-DB5B-D853-761D-5B32493F3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20703060505090304" pitchFamily="18" charset="0"/>
              </a:rPr>
              <a:t>MN</a:t>
            </a:r>
          </a:p>
        </p:txBody>
      </p:sp>
      <p:sp>
        <p:nvSpPr>
          <p:cNvPr id="18466" name="Freeform 35">
            <a:extLst>
              <a:ext uri="{FF2B5EF4-FFF2-40B4-BE49-F238E27FC236}">
                <a16:creationId xmlns:a16="http://schemas.microsoft.com/office/drawing/2014/main" id="{5EDDCC08-5B97-36EF-7D9C-D4D048830C75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7" name="Freeform 36">
            <a:extLst>
              <a:ext uri="{FF2B5EF4-FFF2-40B4-BE49-F238E27FC236}">
                <a16:creationId xmlns:a16="http://schemas.microsoft.com/office/drawing/2014/main" id="{D2D0A52B-B5B7-D0D2-7264-89765E1643C3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8" name="Freeform 37">
            <a:extLst>
              <a:ext uri="{FF2B5EF4-FFF2-40B4-BE49-F238E27FC236}">
                <a16:creationId xmlns:a16="http://schemas.microsoft.com/office/drawing/2014/main" id="{296ACD98-A2CE-BA6F-AB0B-42C085D35712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9" name="Freeform 38">
            <a:extLst>
              <a:ext uri="{FF2B5EF4-FFF2-40B4-BE49-F238E27FC236}">
                <a16:creationId xmlns:a16="http://schemas.microsoft.com/office/drawing/2014/main" id="{517323CD-3DCF-ABD6-05DB-EEC7507B07F0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1" name="Freeform 39">
            <a:extLst>
              <a:ext uri="{FF2B5EF4-FFF2-40B4-BE49-F238E27FC236}">
                <a16:creationId xmlns:a16="http://schemas.microsoft.com/office/drawing/2014/main" id="{C2AB5578-3BC9-DDD4-C8B9-1F640345BE2B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1" name="AutoShape 40">
            <a:extLst>
              <a:ext uri="{FF2B5EF4-FFF2-40B4-BE49-F238E27FC236}">
                <a16:creationId xmlns:a16="http://schemas.microsoft.com/office/drawing/2014/main" id="{3978F4E5-F9E6-5305-743A-CD0A2CB20926}"/>
              </a:ext>
            </a:extLst>
          </p:cNvPr>
          <p:cNvSpPr>
            <a:spLocks noChangeArrowheads="1"/>
          </p:cNvSpPr>
          <p:nvPr/>
        </p:nvSpPr>
        <p:spPr bwMode="auto">
          <a:xfrm rot="7507952">
            <a:off x="3328988" y="3011488"/>
            <a:ext cx="1219200" cy="1143000"/>
          </a:xfrm>
          <a:custGeom>
            <a:avLst/>
            <a:gdLst>
              <a:gd name="T0" fmla="*/ 914400 w 21600"/>
              <a:gd name="T1" fmla="*/ 0 h 21600"/>
              <a:gd name="T2" fmla="*/ 0 w 21600"/>
              <a:gd name="T3" fmla="*/ 571500 h 21600"/>
              <a:gd name="T4" fmla="*/ 914400 w 21600"/>
              <a:gd name="T5" fmla="*/ 1143000 h 21600"/>
              <a:gd name="T6" fmla="*/ 12192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3" name="Oval 41">
            <a:extLst>
              <a:ext uri="{FF2B5EF4-FFF2-40B4-BE49-F238E27FC236}">
                <a16:creationId xmlns:a16="http://schemas.microsoft.com/office/drawing/2014/main" id="{1F9043C4-DD49-8557-5220-2E3052FDE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73" name="Rectangle 42">
            <a:extLst>
              <a:ext uri="{FF2B5EF4-FFF2-40B4-BE49-F238E27FC236}">
                <a16:creationId xmlns:a16="http://schemas.microsoft.com/office/drawing/2014/main" id="{CEB2F5AB-9299-B69B-5610-F859E6FE5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451350"/>
            <a:ext cx="3108325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>
                <a:solidFill>
                  <a:srgbClr val="EEFF4B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18474" name="Oval 43">
            <a:extLst>
              <a:ext uri="{FF2B5EF4-FFF2-40B4-BE49-F238E27FC236}">
                <a16:creationId xmlns:a16="http://schemas.microsoft.com/office/drawing/2014/main" id="{5D076EA3-AFFE-AD06-361C-FC155D412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75" name="Oval 44">
            <a:extLst>
              <a:ext uri="{FF2B5EF4-FFF2-40B4-BE49-F238E27FC236}">
                <a16:creationId xmlns:a16="http://schemas.microsoft.com/office/drawing/2014/main" id="{854FFBFD-DBC4-9A08-0D20-81C1E2B7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76" name="Oval 45">
            <a:extLst>
              <a:ext uri="{FF2B5EF4-FFF2-40B4-BE49-F238E27FC236}">
                <a16:creationId xmlns:a16="http://schemas.microsoft.com/office/drawing/2014/main" id="{4A4FFEC1-FBAA-3644-2441-F3DC36E20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77" name="Oval 46">
            <a:extLst>
              <a:ext uri="{FF2B5EF4-FFF2-40B4-BE49-F238E27FC236}">
                <a16:creationId xmlns:a16="http://schemas.microsoft.com/office/drawing/2014/main" id="{20112001-7827-3153-31E9-7B8E8B190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78" name="Oval 47">
            <a:extLst>
              <a:ext uri="{FF2B5EF4-FFF2-40B4-BE49-F238E27FC236}">
                <a16:creationId xmlns:a16="http://schemas.microsoft.com/office/drawing/2014/main" id="{3CB1F121-BF29-1B8A-8459-95650F937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79" name="Oval 48">
            <a:extLst>
              <a:ext uri="{FF2B5EF4-FFF2-40B4-BE49-F238E27FC236}">
                <a16:creationId xmlns:a16="http://schemas.microsoft.com/office/drawing/2014/main" id="{7244943E-658F-6736-6CCF-A87D7E801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80" name="Oval 49">
            <a:extLst>
              <a:ext uri="{FF2B5EF4-FFF2-40B4-BE49-F238E27FC236}">
                <a16:creationId xmlns:a16="http://schemas.microsoft.com/office/drawing/2014/main" id="{13165A5F-EDE0-C80A-23A9-4CD50118C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81" name="Rectangle 50">
            <a:extLst>
              <a:ext uri="{FF2B5EF4-FFF2-40B4-BE49-F238E27FC236}">
                <a16:creationId xmlns:a16="http://schemas.microsoft.com/office/drawing/2014/main" id="{2218AE16-0118-545E-7072-CFE3395EF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50" y="3021013"/>
            <a:ext cx="12795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ç¼ÞVgÞX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8482" name="Text Box 72">
            <a:extLst>
              <a:ext uri="{FF2B5EF4-FFF2-40B4-BE49-F238E27FC236}">
                <a16:creationId xmlns:a16="http://schemas.microsoft.com/office/drawing/2014/main" id="{3A79301D-316F-555D-098B-3102E9EEF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47625"/>
            <a:ext cx="2722563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20:13; </a:t>
            </a: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¦Õ</a:t>
            </a:r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.</a:t>
            </a:r>
            <a:r>
              <a:rPr lang="en-US" altLang="en-US" sz="900">
                <a:solidFill>
                  <a:schemeClr val="tx1"/>
                </a:solidFill>
              </a:rPr>
              <a:t>1</a:t>
            </a:r>
            <a:r>
              <a:rPr lang="en-US" altLang="en-US" sz="1200">
                <a:solidFill>
                  <a:schemeClr val="tx1"/>
                </a:solidFill>
              </a:rPr>
              <a:t>:19</a:t>
            </a:r>
          </a:p>
        </p:txBody>
      </p:sp>
      <p:sp>
        <p:nvSpPr>
          <p:cNvPr id="18483" name="Text Box 89">
            <a:extLst>
              <a:ext uri="{FF2B5EF4-FFF2-40B4-BE49-F238E27FC236}">
                <a16:creationId xmlns:a16="http://schemas.microsoft.com/office/drawing/2014/main" id="{7AC7FD14-3AEE-A2DF-2BEF-703CF67F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269417" name="Group 105">
            <a:extLst>
              <a:ext uri="{FF2B5EF4-FFF2-40B4-BE49-F238E27FC236}">
                <a16:creationId xmlns:a16="http://schemas.microsoft.com/office/drawing/2014/main" id="{53C61DA1-0CFB-7051-6548-361CE0F9A1C9}"/>
              </a:ext>
            </a:extLst>
          </p:cNvPr>
          <p:cNvGrpSpPr>
            <a:grpSpLocks/>
          </p:cNvGrpSpPr>
          <p:nvPr/>
        </p:nvGrpSpPr>
        <p:grpSpPr bwMode="auto">
          <a:xfrm>
            <a:off x="4244975" y="741363"/>
            <a:ext cx="4478338" cy="2833687"/>
            <a:chOff x="2399" y="868"/>
            <a:chExt cx="2821" cy="1785"/>
          </a:xfrm>
        </p:grpSpPr>
        <p:pic>
          <p:nvPicPr>
            <p:cNvPr id="18509" name="Picture 93">
              <a:extLst>
                <a:ext uri="{FF2B5EF4-FFF2-40B4-BE49-F238E27FC236}">
                  <a16:creationId xmlns:a16="http://schemas.microsoft.com/office/drawing/2014/main" id="{CAF3FD19-9CFF-0616-0007-0FBBD19EF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" y="868"/>
              <a:ext cx="2821" cy="178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10" name="Text Box 52">
              <a:extLst>
                <a:ext uri="{FF2B5EF4-FFF2-40B4-BE49-F238E27FC236}">
                  <a16:creationId xmlns:a16="http://schemas.microsoft.com/office/drawing/2014/main" id="{1593BCDF-EC61-BD42-9235-DC649D84C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" y="2237"/>
              <a:ext cx="2177" cy="288"/>
            </a:xfrm>
            <a:prstGeom prst="rect">
              <a:avLst/>
            </a:prstGeom>
            <a:noFill/>
            <a:ln>
              <a:noFill/>
            </a:ln>
            <a:effectLst>
              <a:outerShdw dist="63500" dir="221219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Kerala" pitchFamily="2" charset="0"/>
                </a:rPr>
                <a:t>§KæJ ÏÙâÆÞ ÎøáÍâÎß</a:t>
              </a:r>
            </a:p>
          </p:txBody>
        </p:sp>
      </p:grpSp>
      <p:grpSp>
        <p:nvGrpSpPr>
          <p:cNvPr id="18485" name="Group 94">
            <a:extLst>
              <a:ext uri="{FF2B5EF4-FFF2-40B4-BE49-F238E27FC236}">
                <a16:creationId xmlns:a16="http://schemas.microsoft.com/office/drawing/2014/main" id="{5A164C97-F0D0-C4A0-BA00-BA3A21C737D8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18493" name="Rectangle 73">
              <a:extLst>
                <a:ext uri="{FF2B5EF4-FFF2-40B4-BE49-F238E27FC236}">
                  <a16:creationId xmlns:a16="http://schemas.microsoft.com/office/drawing/2014/main" id="{2914F0CC-F887-CD54-4955-288A777C8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94" name="Rectangle 74">
              <a:extLst>
                <a:ext uri="{FF2B5EF4-FFF2-40B4-BE49-F238E27FC236}">
                  <a16:creationId xmlns:a16="http://schemas.microsoft.com/office/drawing/2014/main" id="{5E27F5F4-5F0D-FFBC-EB16-F3BFE8F08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18495" name="AutoShape 75">
              <a:extLst>
                <a:ext uri="{FF2B5EF4-FFF2-40B4-BE49-F238E27FC236}">
                  <a16:creationId xmlns:a16="http://schemas.microsoft.com/office/drawing/2014/main" id="{642C6A9C-8F90-F3AD-CE15-75E585E9C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96" name="Rectangle 76">
              <a:extLst>
                <a:ext uri="{FF2B5EF4-FFF2-40B4-BE49-F238E27FC236}">
                  <a16:creationId xmlns:a16="http://schemas.microsoft.com/office/drawing/2014/main" id="{7F85D808-37A3-8583-DDF5-E7ECA13F3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97" name="AutoShape 77">
              <a:extLst>
                <a:ext uri="{FF2B5EF4-FFF2-40B4-BE49-F238E27FC236}">
                  <a16:creationId xmlns:a16="http://schemas.microsoft.com/office/drawing/2014/main" id="{6FFE9942-3F82-B6CC-D482-E6288BB08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98" name="Line 78">
              <a:extLst>
                <a:ext uri="{FF2B5EF4-FFF2-40B4-BE49-F238E27FC236}">
                  <a16:creationId xmlns:a16="http://schemas.microsoft.com/office/drawing/2014/main" id="{EDA4E2BC-F473-D711-D06B-8E6E162EA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9" name="Line 79">
              <a:extLst>
                <a:ext uri="{FF2B5EF4-FFF2-40B4-BE49-F238E27FC236}">
                  <a16:creationId xmlns:a16="http://schemas.microsoft.com/office/drawing/2014/main" id="{472E93B1-5E57-9BA3-A0ED-D3BB0A5EF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0" name="Line 80">
              <a:extLst>
                <a:ext uri="{FF2B5EF4-FFF2-40B4-BE49-F238E27FC236}">
                  <a16:creationId xmlns:a16="http://schemas.microsoft.com/office/drawing/2014/main" id="{5F1C37DC-A266-A2DA-E180-FB3DBE6FBA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1" name="Line 81">
              <a:extLst>
                <a:ext uri="{FF2B5EF4-FFF2-40B4-BE49-F238E27FC236}">
                  <a16:creationId xmlns:a16="http://schemas.microsoft.com/office/drawing/2014/main" id="{D6C198C7-F414-4CF5-B949-DB144F9B5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2" name="Line 82">
              <a:extLst>
                <a:ext uri="{FF2B5EF4-FFF2-40B4-BE49-F238E27FC236}">
                  <a16:creationId xmlns:a16="http://schemas.microsoft.com/office/drawing/2014/main" id="{5CFB7332-DFB7-63AE-52C9-3539331A25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3" name="Rectangle 83">
              <a:extLst>
                <a:ext uri="{FF2B5EF4-FFF2-40B4-BE49-F238E27FC236}">
                  <a16:creationId xmlns:a16="http://schemas.microsoft.com/office/drawing/2014/main" id="{47C71317-4A13-5832-6F3F-75CFC8662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çÎÞæÖ</a:t>
              </a:r>
            </a:p>
          </p:txBody>
        </p:sp>
        <p:sp>
          <p:nvSpPr>
            <p:cNvPr id="18504" name="Rectangle 84">
              <a:extLst>
                <a:ext uri="{FF2B5EF4-FFF2-40B4-BE49-F238E27FC236}">
                  <a16:creationId xmlns:a16="http://schemas.microsoft.com/office/drawing/2014/main" id="{48780976-CD10-5AE0-45AA-47A263C44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ØàÈÞÏ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8505" name="Rectangle 85">
              <a:extLst>
                <a:ext uri="{FF2B5EF4-FFF2-40B4-BE49-F238E27FC236}">
                  <a16:creationId xmlns:a16="http://schemas.microsoft.com/office/drawing/2014/main" id="{0BC155D2-B8B2-C463-1C31-DB74340C4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18506" name="Rectangle 86">
              <a:extLst>
                <a:ext uri="{FF2B5EF4-FFF2-40B4-BE49-F238E27FC236}">
                  <a16:creationId xmlns:a16="http://schemas.microsoft.com/office/drawing/2014/main" id="{23DCAFD6-D3F2-A0C2-6309-75A9A6416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8507" name="Line 87">
              <a:extLst>
                <a:ext uri="{FF2B5EF4-FFF2-40B4-BE49-F238E27FC236}">
                  <a16:creationId xmlns:a16="http://schemas.microsoft.com/office/drawing/2014/main" id="{20013109-46BC-B2A0-224A-D25172C148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8" name="Rectangle 88">
              <a:extLst>
                <a:ext uri="{FF2B5EF4-FFF2-40B4-BE49-F238E27FC236}">
                  <a16:creationId xmlns:a16="http://schemas.microsoft.com/office/drawing/2014/main" id="{4AAA3C75-C287-D061-02D6-05E9371A6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ÉáùMÞ¿í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69410" name="Rectangle 98">
            <a:extLst>
              <a:ext uri="{FF2B5EF4-FFF2-40B4-BE49-F238E27FC236}">
                <a16:creationId xmlns:a16="http://schemas.microsoft.com/office/drawing/2014/main" id="{9B9A0705-834E-3C93-038E-56A734B21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18487" name="Text Box 99">
            <a:extLst>
              <a:ext uri="{FF2B5EF4-FFF2-40B4-BE49-F238E27FC236}">
                <a16:creationId xmlns:a16="http://schemas.microsoft.com/office/drawing/2014/main" id="{AF4649EA-9E47-5F94-5299-C41E47552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488" name="Text Box 100">
            <a:extLst>
              <a:ext uri="{FF2B5EF4-FFF2-40B4-BE49-F238E27FC236}">
                <a16:creationId xmlns:a16="http://schemas.microsoft.com/office/drawing/2014/main" id="{22529078-BBE4-C411-EC7C-36B176F0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grpSp>
        <p:nvGrpSpPr>
          <p:cNvPr id="269416" name="Group 104">
            <a:extLst>
              <a:ext uri="{FF2B5EF4-FFF2-40B4-BE49-F238E27FC236}">
                <a16:creationId xmlns:a16="http://schemas.microsoft.com/office/drawing/2014/main" id="{C84A020B-D079-A75C-E3D7-D55C19DD2171}"/>
              </a:ext>
            </a:extLst>
          </p:cNvPr>
          <p:cNvGrpSpPr>
            <a:grpSpLocks/>
          </p:cNvGrpSpPr>
          <p:nvPr/>
        </p:nvGrpSpPr>
        <p:grpSpPr bwMode="auto">
          <a:xfrm>
            <a:off x="1808163" y="787400"/>
            <a:ext cx="2374900" cy="3319463"/>
            <a:chOff x="1208" y="296"/>
            <a:chExt cx="1496" cy="2091"/>
          </a:xfrm>
        </p:grpSpPr>
        <p:pic>
          <p:nvPicPr>
            <p:cNvPr id="18491" name="Picture 101">
              <a:extLst>
                <a:ext uri="{FF2B5EF4-FFF2-40B4-BE49-F238E27FC236}">
                  <a16:creationId xmlns:a16="http://schemas.microsoft.com/office/drawing/2014/main" id="{ABD4C730-46E4-855C-52CE-5B11930E6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296"/>
              <a:ext cx="1496" cy="2091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2" name="Text Box 102">
              <a:extLst>
                <a:ext uri="{FF2B5EF4-FFF2-40B4-BE49-F238E27FC236}">
                  <a16:creationId xmlns:a16="http://schemas.microsoft.com/office/drawing/2014/main" id="{33A87B4F-D718-0A21-2C6D-5E8D4EC6A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" y="1848"/>
              <a:ext cx="1032" cy="4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0">
                  <a:solidFill>
                    <a:srgbClr val="FFEA18"/>
                  </a:solidFill>
                  <a:latin typeface="Kerala" pitchFamily="2" charset="0"/>
                </a:rPr>
                <a:t>ÎøáÍâÎßÏßæÜ ÈàøáùÕ</a:t>
              </a:r>
            </a:p>
          </p:txBody>
        </p:sp>
      </p:grpSp>
      <p:sp>
        <p:nvSpPr>
          <p:cNvPr id="18490" name="Rectangle 33">
            <a:extLst>
              <a:ext uri="{FF2B5EF4-FFF2-40B4-BE49-F238E27FC236}">
                <a16:creationId xmlns:a16="http://schemas.microsoft.com/office/drawing/2014/main" id="{8EBD7357-8394-25FA-1721-B2B15FD20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4233863"/>
            <a:ext cx="1306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¨¼ßÉíÄí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4A2E966-CAB5-83E1-2F41-18189FD03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9EC57416-B7E2-4CE4-5CEA-09FC6C400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925" y="2919413"/>
            <a:ext cx="25241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19460" name="AutoShape 4">
            <a:extLst>
              <a:ext uri="{FF2B5EF4-FFF2-40B4-BE49-F238E27FC236}">
                <a16:creationId xmlns:a16="http://schemas.microsoft.com/office/drawing/2014/main" id="{D92BCB02-5A79-CE6A-AE41-E77FF607C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0156EC48-767C-85CB-251A-3C21184E6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36E881D3-ACB9-98A0-D606-1683B910F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263" y="1057275"/>
            <a:ext cx="13731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  </a:t>
            </a:r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4E063F29-FD15-4138-356B-B4CFB0404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8">
            <a:extLst>
              <a:ext uri="{FF2B5EF4-FFF2-40B4-BE49-F238E27FC236}">
                <a16:creationId xmlns:a16="http://schemas.microsoft.com/office/drawing/2014/main" id="{7B3F4B81-C74C-688F-06DD-7AFC4F728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124F0B33-37D7-B662-9B04-E90603CD9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>
            <a:extLst>
              <a:ext uri="{FF2B5EF4-FFF2-40B4-BE49-F238E27FC236}">
                <a16:creationId xmlns:a16="http://schemas.microsoft.com/office/drawing/2014/main" id="{4995330C-636B-2EF2-1295-94EF8EC5D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1">
            <a:extLst>
              <a:ext uri="{FF2B5EF4-FFF2-40B4-BE49-F238E27FC236}">
                <a16:creationId xmlns:a16="http://schemas.microsoft.com/office/drawing/2014/main" id="{FC120526-868F-EC6E-6EF3-C47939FC0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12">
            <a:extLst>
              <a:ext uri="{FF2B5EF4-FFF2-40B4-BE49-F238E27FC236}">
                <a16:creationId xmlns:a16="http://schemas.microsoft.com/office/drawing/2014/main" id="{699A1A44-AD84-2518-6B83-46837587B7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13">
            <a:extLst>
              <a:ext uri="{FF2B5EF4-FFF2-40B4-BE49-F238E27FC236}">
                <a16:creationId xmlns:a16="http://schemas.microsoft.com/office/drawing/2014/main" id="{3AFEB56B-25C8-EE90-9E80-D37831892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8925"/>
            <a:ext cx="1250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2800">
              <a:solidFill>
                <a:schemeClr val="bg2"/>
              </a:solidFill>
              <a:latin typeface="Times" panose="02020703060505090304" pitchFamily="18" charset="0"/>
            </a:endParaRPr>
          </a:p>
        </p:txBody>
      </p:sp>
      <p:sp>
        <p:nvSpPr>
          <p:cNvPr id="19470" name="Rectangle 14">
            <a:extLst>
              <a:ext uri="{FF2B5EF4-FFF2-40B4-BE49-F238E27FC236}">
                <a16:creationId xmlns:a16="http://schemas.microsoft.com/office/drawing/2014/main" id="{43A0B585-498B-9D5B-CEEE-61DF71333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063" y="2035175"/>
            <a:ext cx="1287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ØàÈÞÏí</a:t>
            </a:r>
          </a:p>
        </p:txBody>
      </p:sp>
      <p:sp>
        <p:nvSpPr>
          <p:cNvPr id="19471" name="Rectangle 15">
            <a:extLst>
              <a:ext uri="{FF2B5EF4-FFF2-40B4-BE49-F238E27FC236}">
                <a16:creationId xmlns:a16="http://schemas.microsoft.com/office/drawing/2014/main" id="{95D2C5D9-CE1C-C5C3-D058-262DB61BE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703060505090304" pitchFamily="18" charset="0"/>
              </a:rPr>
              <a:t>M - C - C </a:t>
            </a:r>
          </a:p>
        </p:txBody>
      </p:sp>
      <p:sp>
        <p:nvSpPr>
          <p:cNvPr id="19472" name="Rectangle 16">
            <a:extLst>
              <a:ext uri="{FF2B5EF4-FFF2-40B4-BE49-F238E27FC236}">
                <a16:creationId xmlns:a16="http://schemas.microsoft.com/office/drawing/2014/main" id="{299549DA-B4AC-F693-B809-74B3F9CA5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ca. 1500 B.C.</a:t>
            </a:r>
          </a:p>
        </p:txBody>
      </p:sp>
      <p:sp>
        <p:nvSpPr>
          <p:cNvPr id="19473" name="Rectangle 18">
            <a:extLst>
              <a:ext uri="{FF2B5EF4-FFF2-40B4-BE49-F238E27FC236}">
                <a16:creationId xmlns:a16="http://schemas.microsoft.com/office/drawing/2014/main" id="{2FA388ED-63AD-D471-B741-5F3070500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74" name="Rectangle 19">
            <a:extLst>
              <a:ext uri="{FF2B5EF4-FFF2-40B4-BE49-F238E27FC236}">
                <a16:creationId xmlns:a16="http://schemas.microsoft.com/office/drawing/2014/main" id="{5AFDDB01-4BED-1EA7-8142-8F142F177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AJ</a:t>
            </a:r>
            <a:r>
              <a:rPr lang="en-US" altLang="en-US" sz="8000" b="0">
                <a:solidFill>
                  <a:srgbClr val="00FF00"/>
                </a:solidFill>
                <a:latin typeface="Times" panose="02020703060505090304" pitchFamily="18" charset="0"/>
              </a:rPr>
              <a:t>M</a:t>
            </a:r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19475" name="Rectangle 21">
            <a:extLst>
              <a:ext uri="{FF2B5EF4-FFF2-40B4-BE49-F238E27FC236}">
                <a16:creationId xmlns:a16="http://schemas.microsoft.com/office/drawing/2014/main" id="{AFBD2605-3BF4-4905-34B8-E13D5C9D4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19476" name="Line 22">
            <a:extLst>
              <a:ext uri="{FF2B5EF4-FFF2-40B4-BE49-F238E27FC236}">
                <a16:creationId xmlns:a16="http://schemas.microsoft.com/office/drawing/2014/main" id="{2D1273F1-7842-F637-DF67-7069022C7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Text Box 46">
            <a:extLst>
              <a:ext uri="{FF2B5EF4-FFF2-40B4-BE49-F238E27FC236}">
                <a16:creationId xmlns:a16="http://schemas.microsoft.com/office/drawing/2014/main" id="{44423F0D-C910-EDAA-FEC5-3FD9B839E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2722563" cy="339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20:13; </a:t>
            </a:r>
            <a:r>
              <a:rPr lang="en-US" altLang="en-US" sz="1800" b="0">
                <a:solidFill>
                  <a:schemeClr val="tx1"/>
                </a:solidFill>
                <a:latin typeface="Kerala" pitchFamily="2" charset="0"/>
              </a:rPr>
              <a:t>¦Õ</a:t>
            </a:r>
            <a:r>
              <a:rPr lang="en-US" altLang="en-US" sz="1200">
                <a:solidFill>
                  <a:schemeClr val="tx1"/>
                </a:solidFill>
              </a:rPr>
              <a:t>. 1:19</a:t>
            </a:r>
          </a:p>
        </p:txBody>
      </p:sp>
      <p:sp>
        <p:nvSpPr>
          <p:cNvPr id="19478" name="Rectangle 47">
            <a:extLst>
              <a:ext uri="{FF2B5EF4-FFF2-40B4-BE49-F238E27FC236}">
                <a16:creationId xmlns:a16="http://schemas.microsoft.com/office/drawing/2014/main" id="{B204D136-A386-8B3D-D393-48569B3EA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79" name="Rectangle 48">
            <a:extLst>
              <a:ext uri="{FF2B5EF4-FFF2-40B4-BE49-F238E27FC236}">
                <a16:creationId xmlns:a16="http://schemas.microsoft.com/office/drawing/2014/main" id="{3FAE64EE-0CE0-B3B5-F9AC-8811CBF19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9480" name="AutoShape 49">
            <a:extLst>
              <a:ext uri="{FF2B5EF4-FFF2-40B4-BE49-F238E27FC236}">
                <a16:creationId xmlns:a16="http://schemas.microsoft.com/office/drawing/2014/main" id="{E2BEC959-C541-2FAA-0A4D-E682B6408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81" name="Rectangle 50">
            <a:extLst>
              <a:ext uri="{FF2B5EF4-FFF2-40B4-BE49-F238E27FC236}">
                <a16:creationId xmlns:a16="http://schemas.microsoft.com/office/drawing/2014/main" id="{C105D751-4B85-8046-DACD-57B8FECE0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82" name="AutoShape 51">
            <a:extLst>
              <a:ext uri="{FF2B5EF4-FFF2-40B4-BE49-F238E27FC236}">
                <a16:creationId xmlns:a16="http://schemas.microsoft.com/office/drawing/2014/main" id="{D7A6A86B-6350-F380-8E7B-E5BD3E2BD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83" name="Line 52">
            <a:extLst>
              <a:ext uri="{FF2B5EF4-FFF2-40B4-BE49-F238E27FC236}">
                <a16:creationId xmlns:a16="http://schemas.microsoft.com/office/drawing/2014/main" id="{70C99804-D9E1-C096-63CE-FEBA595F7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Line 53">
            <a:extLst>
              <a:ext uri="{FF2B5EF4-FFF2-40B4-BE49-F238E27FC236}">
                <a16:creationId xmlns:a16="http://schemas.microsoft.com/office/drawing/2014/main" id="{97B5A029-AC17-31C2-825B-1B2A7AAC6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Line 54">
            <a:extLst>
              <a:ext uri="{FF2B5EF4-FFF2-40B4-BE49-F238E27FC236}">
                <a16:creationId xmlns:a16="http://schemas.microsoft.com/office/drawing/2014/main" id="{124006F4-2AEC-F36A-9431-FDFC76610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Line 55">
            <a:extLst>
              <a:ext uri="{FF2B5EF4-FFF2-40B4-BE49-F238E27FC236}">
                <a16:creationId xmlns:a16="http://schemas.microsoft.com/office/drawing/2014/main" id="{D44E6F15-8470-B334-5F49-BBFFE7FBD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Line 56">
            <a:extLst>
              <a:ext uri="{FF2B5EF4-FFF2-40B4-BE49-F238E27FC236}">
                <a16:creationId xmlns:a16="http://schemas.microsoft.com/office/drawing/2014/main" id="{8630B0B8-8B5B-C521-46B1-3ED95CEEF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Rectangle 57">
            <a:extLst>
              <a:ext uri="{FF2B5EF4-FFF2-40B4-BE49-F238E27FC236}">
                <a16:creationId xmlns:a16="http://schemas.microsoft.com/office/drawing/2014/main" id="{1DDDDFF5-7B9C-B28C-4EE6-AD883AD00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63925"/>
            <a:ext cx="5762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9489" name="Rectangle 58">
            <a:extLst>
              <a:ext uri="{FF2B5EF4-FFF2-40B4-BE49-F238E27FC236}">
                <a16:creationId xmlns:a16="http://schemas.microsoft.com/office/drawing/2014/main" id="{5FEF0D7E-5EDD-59BB-CAE5-D1684B92E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9490" name="Rectangle 59">
            <a:extLst>
              <a:ext uri="{FF2B5EF4-FFF2-40B4-BE49-F238E27FC236}">
                <a16:creationId xmlns:a16="http://schemas.microsoft.com/office/drawing/2014/main" id="{BF040B79-EAF0-AE53-B506-3186921D1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9491" name="Rectangle 60">
            <a:extLst>
              <a:ext uri="{FF2B5EF4-FFF2-40B4-BE49-F238E27FC236}">
                <a16:creationId xmlns:a16="http://schemas.microsoft.com/office/drawing/2014/main" id="{EB3CC086-C251-88F7-E357-7B59C0E2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19492" name="Line 61">
            <a:extLst>
              <a:ext uri="{FF2B5EF4-FFF2-40B4-BE49-F238E27FC236}">
                <a16:creationId xmlns:a16="http://schemas.microsoft.com/office/drawing/2014/main" id="{4964663A-8A48-E246-80FB-BC0FAA023BC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Rectangle 62">
            <a:extLst>
              <a:ext uri="{FF2B5EF4-FFF2-40B4-BE49-F238E27FC236}">
                <a16:creationId xmlns:a16="http://schemas.microsoft.com/office/drawing/2014/main" id="{1891EBF7-774E-904D-6300-CC349DA1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9494" name="Text Box 63">
            <a:extLst>
              <a:ext uri="{FF2B5EF4-FFF2-40B4-BE49-F238E27FC236}">
                <a16:creationId xmlns:a16="http://schemas.microsoft.com/office/drawing/2014/main" id="{78C0CEB1-FB70-A34D-3529-7CC386A79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3251" name="Rectangle 67">
            <a:extLst>
              <a:ext uri="{FF2B5EF4-FFF2-40B4-BE49-F238E27FC236}">
                <a16:creationId xmlns:a16="http://schemas.microsoft.com/office/drawing/2014/main" id="{5F429C0B-A789-86CA-8C9F-E2BC9CFBB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19496" name="Text Box 68">
            <a:extLst>
              <a:ext uri="{FF2B5EF4-FFF2-40B4-BE49-F238E27FC236}">
                <a16:creationId xmlns:a16="http://schemas.microsoft.com/office/drawing/2014/main" id="{6E704A81-8A20-6C4E-467A-5A143CD52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284913"/>
            <a:ext cx="1933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 26-29</a:t>
            </a:r>
          </a:p>
        </p:txBody>
      </p:sp>
      <p:grpSp>
        <p:nvGrpSpPr>
          <p:cNvPr id="19497" name="Group 69">
            <a:extLst>
              <a:ext uri="{FF2B5EF4-FFF2-40B4-BE49-F238E27FC236}">
                <a16:creationId xmlns:a16="http://schemas.microsoft.com/office/drawing/2014/main" id="{8C0F1A4E-011A-06E3-1849-B4DBB8945326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9504" name="Group 70">
              <a:extLst>
                <a:ext uri="{FF2B5EF4-FFF2-40B4-BE49-F238E27FC236}">
                  <a16:creationId xmlns:a16="http://schemas.microsoft.com/office/drawing/2014/main" id="{0B196A54-83BC-C77F-42CE-306BF94D04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9510" name="Group 71">
                <a:extLst>
                  <a:ext uri="{FF2B5EF4-FFF2-40B4-BE49-F238E27FC236}">
                    <a16:creationId xmlns:a16="http://schemas.microsoft.com/office/drawing/2014/main" id="{53DB8A55-98E3-7ED2-803A-88011FF4BA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9512" name="Freeform 72">
                  <a:extLst>
                    <a:ext uri="{FF2B5EF4-FFF2-40B4-BE49-F238E27FC236}">
                      <a16:creationId xmlns:a16="http://schemas.microsoft.com/office/drawing/2014/main" id="{E205D933-BC3C-CB60-BB04-58570FA7C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3" name="Freeform 73">
                  <a:extLst>
                    <a:ext uri="{FF2B5EF4-FFF2-40B4-BE49-F238E27FC236}">
                      <a16:creationId xmlns:a16="http://schemas.microsoft.com/office/drawing/2014/main" id="{5EAC8ED5-B1DF-A1BD-6DE8-AF28F73AD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9511" name="Picture 74">
                <a:extLst>
                  <a:ext uri="{FF2B5EF4-FFF2-40B4-BE49-F238E27FC236}">
                    <a16:creationId xmlns:a16="http://schemas.microsoft.com/office/drawing/2014/main" id="{740746C7-C1C1-C806-E319-17C90B2B5CB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9505" name="Freeform 75">
              <a:extLst>
                <a:ext uri="{FF2B5EF4-FFF2-40B4-BE49-F238E27FC236}">
                  <a16:creationId xmlns:a16="http://schemas.microsoft.com/office/drawing/2014/main" id="{E97F8E1C-3CB8-5C0D-F596-A401F1AB4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6" name="Freeform 76">
              <a:extLst>
                <a:ext uri="{FF2B5EF4-FFF2-40B4-BE49-F238E27FC236}">
                  <a16:creationId xmlns:a16="http://schemas.microsoft.com/office/drawing/2014/main" id="{71E94C05-68A1-34EB-B98A-898FC1B8B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7" name="Freeform 77">
              <a:extLst>
                <a:ext uri="{FF2B5EF4-FFF2-40B4-BE49-F238E27FC236}">
                  <a16:creationId xmlns:a16="http://schemas.microsoft.com/office/drawing/2014/main" id="{2102EFED-B5C8-5535-F26F-0F4A850F1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8" name="Freeform 78">
              <a:extLst>
                <a:ext uri="{FF2B5EF4-FFF2-40B4-BE49-F238E27FC236}">
                  <a16:creationId xmlns:a16="http://schemas.microsoft.com/office/drawing/2014/main" id="{6001E364-D92B-DA67-6EE1-4D844D3A6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9" name="Freeform 79">
              <a:extLst>
                <a:ext uri="{FF2B5EF4-FFF2-40B4-BE49-F238E27FC236}">
                  <a16:creationId xmlns:a16="http://schemas.microsoft.com/office/drawing/2014/main" id="{24516CD7-C686-BCFB-E73A-62FB5F32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64" name="Rectangle 80">
            <a:extLst>
              <a:ext uri="{FF2B5EF4-FFF2-40B4-BE49-F238E27FC236}">
                <a16:creationId xmlns:a16="http://schemas.microsoft.com/office/drawing/2014/main" id="{11885C93-7500-25CD-3826-9BF6D3A52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2400" b="0" i="1">
              <a:solidFill>
                <a:srgbClr val="FFFFFF"/>
              </a:solidFill>
              <a:latin typeface="Helvetica" pitchFamily="2" charset="0"/>
            </a:endParaRPr>
          </a:p>
        </p:txBody>
      </p:sp>
      <p:grpSp>
        <p:nvGrpSpPr>
          <p:cNvPr id="19499" name="Group 81">
            <a:extLst>
              <a:ext uri="{FF2B5EF4-FFF2-40B4-BE49-F238E27FC236}">
                <a16:creationId xmlns:a16="http://schemas.microsoft.com/office/drawing/2014/main" id="{22436EC0-4A45-9464-3A2E-E4EE173F403D}"/>
              </a:ext>
            </a:extLst>
          </p:cNvPr>
          <p:cNvGrpSpPr>
            <a:grpSpLocks/>
          </p:cNvGrpSpPr>
          <p:nvPr/>
        </p:nvGrpSpPr>
        <p:grpSpPr bwMode="auto">
          <a:xfrm>
            <a:off x="639763" y="1995488"/>
            <a:ext cx="2366962" cy="2305050"/>
            <a:chOff x="303" y="2209"/>
            <a:chExt cx="1491" cy="1452"/>
          </a:xfrm>
        </p:grpSpPr>
        <p:sp>
          <p:nvSpPr>
            <p:cNvPr id="19500" name="Rectangle 82">
              <a:extLst>
                <a:ext uri="{FF2B5EF4-FFF2-40B4-BE49-F238E27FC236}">
                  <a16:creationId xmlns:a16="http://schemas.microsoft.com/office/drawing/2014/main" id="{61C7A796-1018-3F7A-BEF2-6007F0EB79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19" y="3012"/>
              <a:ext cx="971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19501" name="Rectangle 83">
              <a:extLst>
                <a:ext uri="{FF2B5EF4-FFF2-40B4-BE49-F238E27FC236}">
                  <a16:creationId xmlns:a16="http://schemas.microsoft.com/office/drawing/2014/main" id="{62689F28-6C87-D163-C128-70DCA67BF1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74" y="2448"/>
              <a:ext cx="765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19502" name="Rectangle 84">
              <a:extLst>
                <a:ext uri="{FF2B5EF4-FFF2-40B4-BE49-F238E27FC236}">
                  <a16:creationId xmlns:a16="http://schemas.microsoft.com/office/drawing/2014/main" id="{C6D14999-7A66-833F-920E-02B7082657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20" y="3082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19503" name="Rectangle 85">
              <a:extLst>
                <a:ext uri="{FF2B5EF4-FFF2-40B4-BE49-F238E27FC236}">
                  <a16:creationId xmlns:a16="http://schemas.microsoft.com/office/drawing/2014/main" id="{6CC6FCCF-48A6-F8F8-9587-D47A9A1E02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76" y="2441"/>
              <a:ext cx="74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6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1F6DE9C4-DBE7-2C3C-0DF4-273EE5EDAE6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7">
            <a:extLst>
              <a:ext uri="{FF2B5EF4-FFF2-40B4-BE49-F238E27FC236}">
                <a16:creationId xmlns:a16="http://schemas.microsoft.com/office/drawing/2014/main" id="{C0805279-6785-C7C3-2DFB-33F5C106D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20484" name="Line 8">
            <a:extLst>
              <a:ext uri="{FF2B5EF4-FFF2-40B4-BE49-F238E27FC236}">
                <a16:creationId xmlns:a16="http://schemas.microsoft.com/office/drawing/2014/main" id="{D17605CA-A740-E2F2-B207-4FB35F6189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85" name="Group 40">
            <a:extLst>
              <a:ext uri="{FF2B5EF4-FFF2-40B4-BE49-F238E27FC236}">
                <a16:creationId xmlns:a16="http://schemas.microsoft.com/office/drawing/2014/main" id="{E73EA194-CDF3-E26B-8CA6-25CBCFDDC2A2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0511" name="Rectangle 33">
              <a:extLst>
                <a:ext uri="{FF2B5EF4-FFF2-40B4-BE49-F238E27FC236}">
                  <a16:creationId xmlns:a16="http://schemas.microsoft.com/office/drawing/2014/main" id="{AB77994A-B5E9-7093-EF79-3F8D56AAC8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2" name="Rectangle 34">
              <a:extLst>
                <a:ext uri="{FF2B5EF4-FFF2-40B4-BE49-F238E27FC236}">
                  <a16:creationId xmlns:a16="http://schemas.microsoft.com/office/drawing/2014/main" id="{F659436F-F43C-EE1A-DFC7-F06FE4A512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3" name="Rectangle 35">
              <a:extLst>
                <a:ext uri="{FF2B5EF4-FFF2-40B4-BE49-F238E27FC236}">
                  <a16:creationId xmlns:a16="http://schemas.microsoft.com/office/drawing/2014/main" id="{987F4EE2-25B8-7EF9-9FD2-3E5FFA8CF6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4" name="Rectangle 36">
              <a:extLst>
                <a:ext uri="{FF2B5EF4-FFF2-40B4-BE49-F238E27FC236}">
                  <a16:creationId xmlns:a16="http://schemas.microsoft.com/office/drawing/2014/main" id="{E8ABA1E5-74FD-7432-F530-BD9C655B20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5" name="Rectangle 37">
              <a:extLst>
                <a:ext uri="{FF2B5EF4-FFF2-40B4-BE49-F238E27FC236}">
                  <a16:creationId xmlns:a16="http://schemas.microsoft.com/office/drawing/2014/main" id="{52BEA31B-99EC-6D42-268C-4AE3F64AB3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6" name="Rectangle 38">
              <a:extLst>
                <a:ext uri="{FF2B5EF4-FFF2-40B4-BE49-F238E27FC236}">
                  <a16:creationId xmlns:a16="http://schemas.microsoft.com/office/drawing/2014/main" id="{99B1D83E-B7CC-B371-A081-4C55472A75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68888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7" name="Rectangle 39">
              <a:extLst>
                <a:ext uri="{FF2B5EF4-FFF2-40B4-BE49-F238E27FC236}">
                  <a16:creationId xmlns:a16="http://schemas.microsoft.com/office/drawing/2014/main" id="{2C2A963A-7506-7855-95D9-182E6613DC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2937" name="Oval 9">
            <a:extLst>
              <a:ext uri="{FF2B5EF4-FFF2-40B4-BE49-F238E27FC236}">
                <a16:creationId xmlns:a16="http://schemas.microsoft.com/office/drawing/2014/main" id="{41C27B13-987A-A784-61D4-D0D3F05DF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87" name="Text Box 45">
            <a:extLst>
              <a:ext uri="{FF2B5EF4-FFF2-40B4-BE49-F238E27FC236}">
                <a16:creationId xmlns:a16="http://schemas.microsoft.com/office/drawing/2014/main" id="{5F684406-2D81-CEE3-FC95-9B9B46429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1746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13</a:t>
            </a:r>
          </a:p>
        </p:txBody>
      </p:sp>
      <p:sp>
        <p:nvSpPr>
          <p:cNvPr id="252974" name="Text Box 46">
            <a:extLst>
              <a:ext uri="{FF2B5EF4-FFF2-40B4-BE49-F238E27FC236}">
                <a16:creationId xmlns:a16="http://schemas.microsoft.com/office/drawing/2014/main" id="{6CE52A02-99D6-B52F-7184-145C4C07A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57200"/>
            <a:ext cx="5930900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>
                <a:solidFill>
                  <a:schemeClr val="tx2"/>
                </a:solidFill>
                <a:latin typeface="Kerala" pitchFamily="2" charset="0"/>
              </a:rPr>
              <a:t>çÎÞæÖAí ÉáÄßÏ ÕßÕøBZ ¦ÕÖcÎÞµáKá</a:t>
            </a:r>
          </a:p>
        </p:txBody>
      </p:sp>
      <p:sp>
        <p:nvSpPr>
          <p:cNvPr id="252979" name="Rectangle 51">
            <a:extLst>
              <a:ext uri="{FF2B5EF4-FFF2-40B4-BE49-F238E27FC236}">
                <a16:creationId xmlns:a16="http://schemas.microsoft.com/office/drawing/2014/main" id="{87254EB5-B155-E81A-30E9-D86582296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0" y="5118100"/>
            <a:ext cx="5657850" cy="6381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chemeClr val="tx2"/>
                </a:solidFill>
                <a:latin typeface="Kerala" pitchFamily="2" charset="0"/>
              </a:rPr>
              <a:t>ÎøáÍâÎßÏßæÜ ØÎÞ·ÎÈµâ¿Þø¢</a:t>
            </a:r>
          </a:p>
        </p:txBody>
      </p:sp>
      <p:sp>
        <p:nvSpPr>
          <p:cNvPr id="252980" name="Text Box 52">
            <a:extLst>
              <a:ext uri="{FF2B5EF4-FFF2-40B4-BE49-F238E27FC236}">
                <a16:creationId xmlns:a16="http://schemas.microsoft.com/office/drawing/2014/main" id="{1784116B-9F39-4B9C-3B44-1E52E1014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735138"/>
            <a:ext cx="8937625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çÎÞæÖ ç·ÞdÄ dÉÄßÈßÇßµæ{ Õß{ßAáKá</a:t>
            </a:r>
          </a:p>
        </p:txBody>
      </p:sp>
      <p:sp>
        <p:nvSpPr>
          <p:cNvPr id="20491" name="Rectangle 53">
            <a:extLst>
              <a:ext uri="{FF2B5EF4-FFF2-40B4-BE49-F238E27FC236}">
                <a16:creationId xmlns:a16="http://schemas.microsoft.com/office/drawing/2014/main" id="{3FD16E2F-34C7-1EB5-0385-20DC21425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92" name="Rectangle 54">
            <a:extLst>
              <a:ext uri="{FF2B5EF4-FFF2-40B4-BE49-F238E27FC236}">
                <a16:creationId xmlns:a16="http://schemas.microsoft.com/office/drawing/2014/main" id="{526C0CB7-A1D6-58E5-FA68-5C46A26CB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0493" name="AutoShape 55">
            <a:extLst>
              <a:ext uri="{FF2B5EF4-FFF2-40B4-BE49-F238E27FC236}">
                <a16:creationId xmlns:a16="http://schemas.microsoft.com/office/drawing/2014/main" id="{4E8E391C-DB83-7295-1C3A-8DA31A5EC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94" name="Rectangle 56">
            <a:extLst>
              <a:ext uri="{FF2B5EF4-FFF2-40B4-BE49-F238E27FC236}">
                <a16:creationId xmlns:a16="http://schemas.microsoft.com/office/drawing/2014/main" id="{7115822F-F9B9-1C8C-7D32-2B5D6F940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95" name="AutoShape 57">
            <a:extLst>
              <a:ext uri="{FF2B5EF4-FFF2-40B4-BE49-F238E27FC236}">
                <a16:creationId xmlns:a16="http://schemas.microsoft.com/office/drawing/2014/main" id="{50AD1D9D-A697-E507-791B-6ED4CFF1F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96" name="Line 58">
            <a:extLst>
              <a:ext uri="{FF2B5EF4-FFF2-40B4-BE49-F238E27FC236}">
                <a16:creationId xmlns:a16="http://schemas.microsoft.com/office/drawing/2014/main" id="{90CA0E2D-365D-20BE-8C3D-A2E482663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Line 59">
            <a:extLst>
              <a:ext uri="{FF2B5EF4-FFF2-40B4-BE49-F238E27FC236}">
                <a16:creationId xmlns:a16="http://schemas.microsoft.com/office/drawing/2014/main" id="{06269F99-3BD9-A1C1-BF7C-74C85142E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Line 60">
            <a:extLst>
              <a:ext uri="{FF2B5EF4-FFF2-40B4-BE49-F238E27FC236}">
                <a16:creationId xmlns:a16="http://schemas.microsoft.com/office/drawing/2014/main" id="{F951B007-C62A-1D29-8273-49AA2965A5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Line 61">
            <a:extLst>
              <a:ext uri="{FF2B5EF4-FFF2-40B4-BE49-F238E27FC236}">
                <a16:creationId xmlns:a16="http://schemas.microsoft.com/office/drawing/2014/main" id="{5C2F1999-1C7A-9FC4-F4D9-7642A2634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Line 62">
            <a:extLst>
              <a:ext uri="{FF2B5EF4-FFF2-40B4-BE49-F238E27FC236}">
                <a16:creationId xmlns:a16="http://schemas.microsoft.com/office/drawing/2014/main" id="{F6A9798C-3BBF-A365-D4A0-0AAA9B7A9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Rectangle 63">
            <a:extLst>
              <a:ext uri="{FF2B5EF4-FFF2-40B4-BE49-F238E27FC236}">
                <a16:creationId xmlns:a16="http://schemas.microsoft.com/office/drawing/2014/main" id="{08E72907-380F-2BD5-6255-CE75A3B63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4813" y="3463925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0502" name="Rectangle 64">
            <a:extLst>
              <a:ext uri="{FF2B5EF4-FFF2-40B4-BE49-F238E27FC236}">
                <a16:creationId xmlns:a16="http://schemas.microsoft.com/office/drawing/2014/main" id="{CBD2BCE3-3A1B-DEEA-90A9-9527D7799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0503" name="Rectangle 65">
            <a:extLst>
              <a:ext uri="{FF2B5EF4-FFF2-40B4-BE49-F238E27FC236}">
                <a16:creationId xmlns:a16="http://schemas.microsoft.com/office/drawing/2014/main" id="{B5044702-3A46-460B-C802-BB8CB15E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0504" name="Rectangle 66">
            <a:extLst>
              <a:ext uri="{FF2B5EF4-FFF2-40B4-BE49-F238E27FC236}">
                <a16:creationId xmlns:a16="http://schemas.microsoft.com/office/drawing/2014/main" id="{53BB4205-D35C-07AB-3B20-8EDA328F7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0505" name="Line 67">
            <a:extLst>
              <a:ext uri="{FF2B5EF4-FFF2-40B4-BE49-F238E27FC236}">
                <a16:creationId xmlns:a16="http://schemas.microsoft.com/office/drawing/2014/main" id="{1329D6AA-D410-0F71-4680-CEA559C8F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Rectangle 68">
            <a:extLst>
              <a:ext uri="{FF2B5EF4-FFF2-40B4-BE49-F238E27FC236}">
                <a16:creationId xmlns:a16="http://schemas.microsoft.com/office/drawing/2014/main" id="{20E2AB1B-1AF6-AF36-BC71-39C131E04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0507" name="Text Box 69">
            <a:extLst>
              <a:ext uri="{FF2B5EF4-FFF2-40B4-BE49-F238E27FC236}">
                <a16:creationId xmlns:a16="http://schemas.microsoft.com/office/drawing/2014/main" id="{466CA41A-6DA9-78BF-2B5C-88F2473B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0508" name="Text Box 72">
            <a:extLst>
              <a:ext uri="{FF2B5EF4-FFF2-40B4-BE49-F238E27FC236}">
                <a16:creationId xmlns:a16="http://schemas.microsoft.com/office/drawing/2014/main" id="{4B809F53-79B6-B74A-4906-EEC67793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3001" name="Rectangle 73">
            <a:extLst>
              <a:ext uri="{FF2B5EF4-FFF2-40B4-BE49-F238E27FC236}">
                <a16:creationId xmlns:a16="http://schemas.microsoft.com/office/drawing/2014/main" id="{FA8C0D04-A8D7-A850-68FA-ED4DB663B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20510" name="Text Box 74">
            <a:extLst>
              <a:ext uri="{FF2B5EF4-FFF2-40B4-BE49-F238E27FC236}">
                <a16:creationId xmlns:a16="http://schemas.microsoft.com/office/drawing/2014/main" id="{F0AE8831-D741-5AAC-E066-200BA9ECE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74" grpId="0" autoUpdateAnimBg="0"/>
      <p:bldP spid="252979" grpId="0" autoUpdateAnimBg="0"/>
      <p:bldP spid="25298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4006686-AC13-6D0A-E1DC-E66139085CA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FC827092-D0FD-640D-70CD-7DB2094AC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99A49496-DFF6-03F3-E51C-B198C2DCA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21509" name="Line 5">
            <a:extLst>
              <a:ext uri="{FF2B5EF4-FFF2-40B4-BE49-F238E27FC236}">
                <a16:creationId xmlns:a16="http://schemas.microsoft.com/office/drawing/2014/main" id="{5DBC7EBF-CA3B-A41D-5173-95B7B1D4DB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0" name="Group 24">
            <a:extLst>
              <a:ext uri="{FF2B5EF4-FFF2-40B4-BE49-F238E27FC236}">
                <a16:creationId xmlns:a16="http://schemas.microsoft.com/office/drawing/2014/main" id="{9E71CFCD-DAAF-ADDB-B696-3E7D0BCDD638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1540" name="Rectangle 25">
              <a:extLst>
                <a:ext uri="{FF2B5EF4-FFF2-40B4-BE49-F238E27FC236}">
                  <a16:creationId xmlns:a16="http://schemas.microsoft.com/office/drawing/2014/main" id="{BE4773F4-CD3C-8CB3-A0B5-7E390C4DDC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1" name="Rectangle 26">
              <a:extLst>
                <a:ext uri="{FF2B5EF4-FFF2-40B4-BE49-F238E27FC236}">
                  <a16:creationId xmlns:a16="http://schemas.microsoft.com/office/drawing/2014/main" id="{E3EC70F0-AEB0-4610-C58E-8406FCD65C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2" name="Rectangle 27">
              <a:extLst>
                <a:ext uri="{FF2B5EF4-FFF2-40B4-BE49-F238E27FC236}">
                  <a16:creationId xmlns:a16="http://schemas.microsoft.com/office/drawing/2014/main" id="{18169941-55B7-4D8E-DCE8-299865B411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3" name="Rectangle 28">
              <a:extLst>
                <a:ext uri="{FF2B5EF4-FFF2-40B4-BE49-F238E27FC236}">
                  <a16:creationId xmlns:a16="http://schemas.microsoft.com/office/drawing/2014/main" id="{DD5BED3A-59D0-5091-EBC8-42ACE43CA5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4" name="Rectangle 29">
              <a:extLst>
                <a:ext uri="{FF2B5EF4-FFF2-40B4-BE49-F238E27FC236}">
                  <a16:creationId xmlns:a16="http://schemas.microsoft.com/office/drawing/2014/main" id="{33098C9F-792F-C654-6146-6844CBB83B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5" name="Rectangle 30">
              <a:extLst>
                <a:ext uri="{FF2B5EF4-FFF2-40B4-BE49-F238E27FC236}">
                  <a16:creationId xmlns:a16="http://schemas.microsoft.com/office/drawing/2014/main" id="{2A24D013-EA92-55D7-E7ED-771E97C704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68888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6" name="Rectangle 31">
              <a:extLst>
                <a:ext uri="{FF2B5EF4-FFF2-40B4-BE49-F238E27FC236}">
                  <a16:creationId xmlns:a16="http://schemas.microsoft.com/office/drawing/2014/main" id="{300B184C-0A94-6162-75D6-46B135E4DA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1511" name="Text Box 33">
            <a:extLst>
              <a:ext uri="{FF2B5EF4-FFF2-40B4-BE49-F238E27FC236}">
                <a16:creationId xmlns:a16="http://schemas.microsoft.com/office/drawing/2014/main" id="{5891CC76-07DB-1129-E549-6B6F4C86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13</a:t>
            </a:r>
          </a:p>
        </p:txBody>
      </p:sp>
      <p:sp>
        <p:nvSpPr>
          <p:cNvPr id="21512" name="Rectangle 36">
            <a:extLst>
              <a:ext uri="{FF2B5EF4-FFF2-40B4-BE49-F238E27FC236}">
                <a16:creationId xmlns:a16="http://schemas.microsoft.com/office/drawing/2014/main" id="{8D77C9C5-F986-0430-1844-B238F05D1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1295400"/>
            <a:ext cx="6400800" cy="45196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1429" name="Text Box 37">
            <a:extLst>
              <a:ext uri="{FF2B5EF4-FFF2-40B4-BE49-F238E27FC236}">
                <a16:creationId xmlns:a16="http://schemas.microsoft.com/office/drawing/2014/main" id="{3CF1FA82-8B7E-79C7-CA16-A8B35B3EF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1082675"/>
            <a:ext cx="6592888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0">
                <a:solidFill>
                  <a:srgbClr val="FFFF00"/>
                </a:solidFill>
                <a:latin typeface="Kerala" pitchFamily="2" charset="0"/>
              </a:rPr>
              <a:t>¨ ØíÅÜæÎBæÈÏßøßAá¢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71430" name="Text Box 38">
            <a:extLst>
              <a:ext uri="{FF2B5EF4-FFF2-40B4-BE49-F238E27FC236}">
                <a16:creationId xmlns:a16="http://schemas.microsoft.com/office/drawing/2014/main" id="{F30EEFC9-5830-D221-775D-6CD3F8E85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1882775"/>
            <a:ext cx="62992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¦øÞÃí ÈßÕÞØßµZ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71431" name="Text Box 39">
            <a:extLst>
              <a:ext uri="{FF2B5EF4-FFF2-40B4-BE49-F238E27FC236}">
                <a16:creationId xmlns:a16="http://schemas.microsoft.com/office/drawing/2014/main" id="{8DD7D042-9B2B-2284-F97B-07E603FE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2682875"/>
            <a:ext cx="5395912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ÈÆßµ{á¢ ÈàøáùÕµ{á¢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71432" name="Text Box 40">
            <a:extLst>
              <a:ext uri="{FF2B5EF4-FFF2-40B4-BE49-F238E27FC236}">
                <a16:creationId xmlns:a16="http://schemas.microsoft.com/office/drawing/2014/main" id="{AF4448FF-344A-EEFD-8226-8E0135DED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3533775"/>
            <a:ext cx="437515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ÎÜµ{á¢ ÕÈB{á¢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71433" name="Text Box 41">
            <a:extLst>
              <a:ext uri="{FF2B5EF4-FFF2-40B4-BE49-F238E27FC236}">
                <a16:creationId xmlns:a16="http://schemas.microsoft.com/office/drawing/2014/main" id="{75E958C2-F2C0-C790-54FA-F3CE46ACA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4276725"/>
            <a:ext cx="72517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ËÜÍâÏß×íÀßÏáU µã×ßÏß¿BZ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71434" name="Text Box 42">
            <a:extLst>
              <a:ext uri="{FF2B5EF4-FFF2-40B4-BE49-F238E27FC236}">
                <a16:creationId xmlns:a16="http://schemas.microsoft.com/office/drawing/2014/main" id="{E54A52EB-F0A4-60C6-E377-42B427A46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5048250"/>
            <a:ext cx="57150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ÜÍcÄÏáU ¦ÙÞøBZ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1519" name="Rectangle 43">
            <a:extLst>
              <a:ext uri="{FF2B5EF4-FFF2-40B4-BE49-F238E27FC236}">
                <a16:creationId xmlns:a16="http://schemas.microsoft.com/office/drawing/2014/main" id="{E4D9C32E-40AC-6282-A7E1-039464B8C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20" name="Rectangle 44">
            <a:extLst>
              <a:ext uri="{FF2B5EF4-FFF2-40B4-BE49-F238E27FC236}">
                <a16:creationId xmlns:a16="http://schemas.microsoft.com/office/drawing/2014/main" id="{2C74681D-3D71-06E6-0388-690A24848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1521" name="AutoShape 45">
            <a:extLst>
              <a:ext uri="{FF2B5EF4-FFF2-40B4-BE49-F238E27FC236}">
                <a16:creationId xmlns:a16="http://schemas.microsoft.com/office/drawing/2014/main" id="{B27A4D47-F755-0607-2DF8-4EE168CB3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22" name="Rectangle 46">
            <a:extLst>
              <a:ext uri="{FF2B5EF4-FFF2-40B4-BE49-F238E27FC236}">
                <a16:creationId xmlns:a16="http://schemas.microsoft.com/office/drawing/2014/main" id="{97FD47FC-2E93-EF10-1527-7A79F447E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23" name="AutoShape 47">
            <a:extLst>
              <a:ext uri="{FF2B5EF4-FFF2-40B4-BE49-F238E27FC236}">
                <a16:creationId xmlns:a16="http://schemas.microsoft.com/office/drawing/2014/main" id="{326B32EA-9191-4875-870B-06E19760D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24" name="Line 48">
            <a:extLst>
              <a:ext uri="{FF2B5EF4-FFF2-40B4-BE49-F238E27FC236}">
                <a16:creationId xmlns:a16="http://schemas.microsoft.com/office/drawing/2014/main" id="{A608511F-4B36-FB01-12D4-2D05218D244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Line 49">
            <a:extLst>
              <a:ext uri="{FF2B5EF4-FFF2-40B4-BE49-F238E27FC236}">
                <a16:creationId xmlns:a16="http://schemas.microsoft.com/office/drawing/2014/main" id="{8A837D6B-F0D5-F189-796C-C3AF305468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Line 50">
            <a:extLst>
              <a:ext uri="{FF2B5EF4-FFF2-40B4-BE49-F238E27FC236}">
                <a16:creationId xmlns:a16="http://schemas.microsoft.com/office/drawing/2014/main" id="{9A72EE14-4358-8CBF-05F3-76FF0F7B4C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Line 51">
            <a:extLst>
              <a:ext uri="{FF2B5EF4-FFF2-40B4-BE49-F238E27FC236}">
                <a16:creationId xmlns:a16="http://schemas.microsoft.com/office/drawing/2014/main" id="{FC0C7AF2-B3C0-F652-7DCC-CE900C289C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Line 52">
            <a:extLst>
              <a:ext uri="{FF2B5EF4-FFF2-40B4-BE49-F238E27FC236}">
                <a16:creationId xmlns:a16="http://schemas.microsoft.com/office/drawing/2014/main" id="{AE7E5DB6-9017-27C0-84A4-9EE2B19F9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Rectangle 53">
            <a:extLst>
              <a:ext uri="{FF2B5EF4-FFF2-40B4-BE49-F238E27FC236}">
                <a16:creationId xmlns:a16="http://schemas.microsoft.com/office/drawing/2014/main" id="{AD8BBE82-FEF2-88D2-8026-4EACF75C2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63925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1530" name="Rectangle 54">
            <a:extLst>
              <a:ext uri="{FF2B5EF4-FFF2-40B4-BE49-F238E27FC236}">
                <a16:creationId xmlns:a16="http://schemas.microsoft.com/office/drawing/2014/main" id="{7B7E08EE-9CDB-0B30-6C47-F35A4F77B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1531" name="Rectangle 55">
            <a:extLst>
              <a:ext uri="{FF2B5EF4-FFF2-40B4-BE49-F238E27FC236}">
                <a16:creationId xmlns:a16="http://schemas.microsoft.com/office/drawing/2014/main" id="{ED33AD24-28F4-7712-3511-7B7EAD3E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1532" name="Rectangle 56">
            <a:extLst>
              <a:ext uri="{FF2B5EF4-FFF2-40B4-BE49-F238E27FC236}">
                <a16:creationId xmlns:a16="http://schemas.microsoft.com/office/drawing/2014/main" id="{5132E390-289F-E21C-8482-C0B9506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1533" name="Line 57">
            <a:extLst>
              <a:ext uri="{FF2B5EF4-FFF2-40B4-BE49-F238E27FC236}">
                <a16:creationId xmlns:a16="http://schemas.microsoft.com/office/drawing/2014/main" id="{31772D88-212E-3DC6-45EF-3757A3D66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4" name="Rectangle 58">
            <a:extLst>
              <a:ext uri="{FF2B5EF4-FFF2-40B4-BE49-F238E27FC236}">
                <a16:creationId xmlns:a16="http://schemas.microsoft.com/office/drawing/2014/main" id="{537C6480-C727-8DF5-90E7-D480E1415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1535" name="Text Box 59">
            <a:extLst>
              <a:ext uri="{FF2B5EF4-FFF2-40B4-BE49-F238E27FC236}">
                <a16:creationId xmlns:a16="http://schemas.microsoft.com/office/drawing/2014/main" id="{1DC24D3B-2C3E-FA23-082C-3E069F1E1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1536" name="Text Box 62">
            <a:extLst>
              <a:ext uri="{FF2B5EF4-FFF2-40B4-BE49-F238E27FC236}">
                <a16:creationId xmlns:a16="http://schemas.microsoft.com/office/drawing/2014/main" id="{AF9A35C6-307F-7B0A-97E8-9748C1E0F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71455" name="Rectangle 63">
            <a:extLst>
              <a:ext uri="{FF2B5EF4-FFF2-40B4-BE49-F238E27FC236}">
                <a16:creationId xmlns:a16="http://schemas.microsoft.com/office/drawing/2014/main" id="{2DA19386-8D0C-FFFB-4976-EF21B308C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21538" name="Text Box 64">
            <a:extLst>
              <a:ext uri="{FF2B5EF4-FFF2-40B4-BE49-F238E27FC236}">
                <a16:creationId xmlns:a16="http://schemas.microsoft.com/office/drawing/2014/main" id="{8CADAD46-070D-F586-86B1-5042109A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450850"/>
            <a:ext cx="6516688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>
                <a:solidFill>
                  <a:srgbClr val="66FF66"/>
                </a:solidFill>
                <a:latin typeface="Kerala" pitchFamily="2" charset="0"/>
              </a:rPr>
              <a:t>ºßÜ ¥¿ßØíÅÞÈ çºÞÆcBZ</a:t>
            </a:r>
          </a:p>
        </p:txBody>
      </p:sp>
      <p:sp>
        <p:nvSpPr>
          <p:cNvPr id="21539" name="Text Box 65">
            <a:extLst>
              <a:ext uri="{FF2B5EF4-FFF2-40B4-BE49-F238E27FC236}">
                <a16:creationId xmlns:a16="http://schemas.microsoft.com/office/drawing/2014/main" id="{5E3440C6-799A-5BD4-8637-7B341170F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29" grpId="0" autoUpdateAnimBg="0"/>
      <p:bldP spid="571430" grpId="0" autoUpdateAnimBg="0"/>
      <p:bldP spid="571431" grpId="0" autoUpdateAnimBg="0"/>
      <p:bldP spid="571432" grpId="0" autoUpdateAnimBg="0"/>
      <p:bldP spid="571433" grpId="0" autoUpdateAnimBg="0"/>
      <p:bldP spid="57143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7">
            <a:extLst>
              <a:ext uri="{FF2B5EF4-FFF2-40B4-BE49-F238E27FC236}">
                <a16:creationId xmlns:a16="http://schemas.microsoft.com/office/drawing/2014/main" id="{6A038F85-8AC5-05F3-6913-7D599B01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563" y="231298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·ÜàÜÞA¿W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1A142A6-8D94-8D6B-A454-8668102D7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32" name="Freeform 3">
            <a:extLst>
              <a:ext uri="{FF2B5EF4-FFF2-40B4-BE49-F238E27FC236}">
                <a16:creationId xmlns:a16="http://schemas.microsoft.com/office/drawing/2014/main" id="{64EF7BA3-B1B0-EC7E-15DA-0DFD394FBF2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253DB8B7-5AE0-A3CD-5AE7-F3EB5BB72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B380DA36-E3A3-6C06-9BF1-64077483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35" name="Freeform 6">
            <a:extLst>
              <a:ext uri="{FF2B5EF4-FFF2-40B4-BE49-F238E27FC236}">
                <a16:creationId xmlns:a16="http://schemas.microsoft.com/office/drawing/2014/main" id="{6F111201-82AD-59F9-D8BB-BA1CC0184057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Freeform 7">
            <a:extLst>
              <a:ext uri="{FF2B5EF4-FFF2-40B4-BE49-F238E27FC236}">
                <a16:creationId xmlns:a16="http://schemas.microsoft.com/office/drawing/2014/main" id="{11D92813-E915-7728-515B-F87206848BF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0C1946C8-9662-2603-8691-A6C925E7B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331B3"/>
                </a:solidFill>
                <a:latin typeface="Times" panose="02020703060505090304" pitchFamily="18" charset="0"/>
              </a:rPr>
              <a:t>ER</a:t>
            </a:r>
          </a:p>
        </p:txBody>
      </p:sp>
      <p:sp>
        <p:nvSpPr>
          <p:cNvPr id="22538" name="Freeform 9">
            <a:extLst>
              <a:ext uri="{FF2B5EF4-FFF2-40B4-BE49-F238E27FC236}">
                <a16:creationId xmlns:a16="http://schemas.microsoft.com/office/drawing/2014/main" id="{4F0C4A08-9CEB-4C49-9182-1E65D66417B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AEA4D6E4-21C5-ADA6-AF5C-F822FDFA0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çÉV×cX ·ZËí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2540" name="Freeform 11">
            <a:extLst>
              <a:ext uri="{FF2B5EF4-FFF2-40B4-BE49-F238E27FC236}">
                <a16:creationId xmlns:a16="http://schemas.microsoft.com/office/drawing/2014/main" id="{9E5B714B-B49B-78F3-889D-166781A41AE2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Freeform 12">
            <a:extLst>
              <a:ext uri="{FF2B5EF4-FFF2-40B4-BE49-F238E27FC236}">
                <a16:creationId xmlns:a16="http://schemas.microsoft.com/office/drawing/2014/main" id="{49EE628C-C632-1B8D-275A-9F14157DD409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Freeform 13">
            <a:extLst>
              <a:ext uri="{FF2B5EF4-FFF2-40B4-BE49-F238E27FC236}">
                <a16:creationId xmlns:a16="http://schemas.microsoft.com/office/drawing/2014/main" id="{CA34DED5-BEEF-448F-FF47-235298CA6F23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7">
            <a:extLst>
              <a:ext uri="{FF2B5EF4-FFF2-40B4-BE49-F238E27FC236}">
                <a16:creationId xmlns:a16="http://schemas.microsoft.com/office/drawing/2014/main" id="{822C60B8-A9E2-312B-9585-D1A4AC709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44" name="Line 18">
            <a:extLst>
              <a:ext uri="{FF2B5EF4-FFF2-40B4-BE49-F238E27FC236}">
                <a16:creationId xmlns:a16="http://schemas.microsoft.com/office/drawing/2014/main" id="{5E13D825-5D10-356B-B7CA-D19324C694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Line 19">
            <a:extLst>
              <a:ext uri="{FF2B5EF4-FFF2-40B4-BE49-F238E27FC236}">
                <a16:creationId xmlns:a16="http://schemas.microsoft.com/office/drawing/2014/main" id="{51BF4950-C103-BF2F-976C-9E4DB4371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Rectangle 20">
            <a:extLst>
              <a:ext uri="{FF2B5EF4-FFF2-40B4-BE49-F238E27FC236}">
                <a16:creationId xmlns:a16="http://schemas.microsoft.com/office/drawing/2014/main" id="{F685D9F8-0B74-34DC-54A0-C6B84399C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  <a:endParaRPr lang="en-US" altLang="en-US" sz="2400">
              <a:solidFill>
                <a:schemeClr val="tx2"/>
              </a:solidFill>
              <a:latin typeface="Times" panose="02020703060505090304" pitchFamily="18" charset="0"/>
            </a:endParaRPr>
          </a:p>
        </p:txBody>
      </p:sp>
      <p:sp>
        <p:nvSpPr>
          <p:cNvPr id="22547" name="Line 22">
            <a:extLst>
              <a:ext uri="{FF2B5EF4-FFF2-40B4-BE49-F238E27FC236}">
                <a16:creationId xmlns:a16="http://schemas.microsoft.com/office/drawing/2014/main" id="{D478C9EE-77AB-849B-2075-A82E41AE86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Oval 23">
            <a:extLst>
              <a:ext uri="{FF2B5EF4-FFF2-40B4-BE49-F238E27FC236}">
                <a16:creationId xmlns:a16="http://schemas.microsoft.com/office/drawing/2014/main" id="{4A2FF896-3C07-53EB-AD55-3ED000EC9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49" name="Rectangle 24">
            <a:extLst>
              <a:ext uri="{FF2B5EF4-FFF2-40B4-BE49-F238E27FC236}">
                <a16:creationId xmlns:a16="http://schemas.microsoft.com/office/drawing/2014/main" id="{3584EB41-C93B-DB80-BBCC-2C5F3DE68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0" name="Rectangle 25">
            <a:extLst>
              <a:ext uri="{FF2B5EF4-FFF2-40B4-BE49-F238E27FC236}">
                <a16:creationId xmlns:a16="http://schemas.microsoft.com/office/drawing/2014/main" id="{6AED47E7-6F07-9EE0-3150-1ED1EC86F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ªV</a:t>
            </a:r>
          </a:p>
        </p:txBody>
      </p:sp>
      <p:sp>
        <p:nvSpPr>
          <p:cNvPr id="22551" name="Rectangle 26">
            <a:extLst>
              <a:ext uri="{FF2B5EF4-FFF2-40B4-BE49-F238E27FC236}">
                <a16:creationId xmlns:a16="http://schemas.microsoft.com/office/drawing/2014/main" id="{08F3D46E-73D9-6F10-7285-933F3FCCF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8383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accent1"/>
                </a:solidFill>
                <a:latin typeface="Kerala" pitchFamily="2" charset="0"/>
              </a:rPr>
              <a:t>ÌÞÌßçÜÞY</a:t>
            </a:r>
          </a:p>
        </p:txBody>
      </p:sp>
      <p:sp>
        <p:nvSpPr>
          <p:cNvPr id="22552" name="Oval 27">
            <a:extLst>
              <a:ext uri="{FF2B5EF4-FFF2-40B4-BE49-F238E27FC236}">
                <a16:creationId xmlns:a16="http://schemas.microsoft.com/office/drawing/2014/main" id="{15BD3A0A-2737-1D8F-FD0E-0291CBAC4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3" name="Oval 29">
            <a:extLst>
              <a:ext uri="{FF2B5EF4-FFF2-40B4-BE49-F238E27FC236}">
                <a16:creationId xmlns:a16="http://schemas.microsoft.com/office/drawing/2014/main" id="{6C1A9A6E-D9D4-BB54-0772-9A17F3C10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4" name="Oval 31">
            <a:extLst>
              <a:ext uri="{FF2B5EF4-FFF2-40B4-BE49-F238E27FC236}">
                <a16:creationId xmlns:a16="http://schemas.microsoft.com/office/drawing/2014/main" id="{50017937-86A4-1CF8-8725-94F182C4D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5" name="Oval 32">
            <a:extLst>
              <a:ext uri="{FF2B5EF4-FFF2-40B4-BE49-F238E27FC236}">
                <a16:creationId xmlns:a16="http://schemas.microsoft.com/office/drawing/2014/main" id="{6CEBF286-8427-A2C0-7FB9-103066D43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6" name="Oval 34">
            <a:extLst>
              <a:ext uri="{FF2B5EF4-FFF2-40B4-BE49-F238E27FC236}">
                <a16:creationId xmlns:a16="http://schemas.microsoft.com/office/drawing/2014/main" id="{03FDC92E-BABD-6624-3D81-054E53038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7" name="Rectangle 35">
            <a:extLst>
              <a:ext uri="{FF2B5EF4-FFF2-40B4-BE49-F238E27FC236}">
                <a16:creationId xmlns:a16="http://schemas.microsoft.com/office/drawing/2014/main" id="{A9DE65F0-8522-12A8-C983-658E0A2A8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263" y="3078163"/>
            <a:ext cx="728662" cy="2714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folHlink"/>
                </a:solidFill>
                <a:latin typeface="Kerala" pitchFamily="2" charset="0"/>
              </a:rPr>
              <a:t>ç¼ÞVgÞX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2558" name="Oval 36">
            <a:extLst>
              <a:ext uri="{FF2B5EF4-FFF2-40B4-BE49-F238E27FC236}">
                <a16:creationId xmlns:a16="http://schemas.microsoft.com/office/drawing/2014/main" id="{EFC7D451-237A-47A9-30B3-FB3F55E13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9" name="Oval 37">
            <a:extLst>
              <a:ext uri="{FF2B5EF4-FFF2-40B4-BE49-F238E27FC236}">
                <a16:creationId xmlns:a16="http://schemas.microsoft.com/office/drawing/2014/main" id="{0287EA7D-4404-58FC-69C6-3B5812701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60" name="Oval 39">
            <a:extLst>
              <a:ext uri="{FF2B5EF4-FFF2-40B4-BE49-F238E27FC236}">
                <a16:creationId xmlns:a16="http://schemas.microsoft.com/office/drawing/2014/main" id="{A0EB5D16-8364-2035-D4F2-2E83691D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61" name="Rectangle 40">
            <a:extLst>
              <a:ext uri="{FF2B5EF4-FFF2-40B4-BE49-F238E27FC236}">
                <a16:creationId xmlns:a16="http://schemas.microsoft.com/office/drawing/2014/main" id="{EDD68358-1D5F-3FC2-C1E6-317E9FF12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113" y="5305425"/>
            <a:ext cx="16367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ØàÈÞÏí ÎÜ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2562" name="Oval 41">
            <a:extLst>
              <a:ext uri="{FF2B5EF4-FFF2-40B4-BE49-F238E27FC236}">
                <a16:creationId xmlns:a16="http://schemas.microsoft.com/office/drawing/2014/main" id="{63FF549C-BDB3-19F6-6CE8-AC9302155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63" name="Oval 57">
            <a:extLst>
              <a:ext uri="{FF2B5EF4-FFF2-40B4-BE49-F238E27FC236}">
                <a16:creationId xmlns:a16="http://schemas.microsoft.com/office/drawing/2014/main" id="{D025B12F-77D9-70B8-6C9A-AA5AD10C6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3290" name="Freeform 58">
            <a:extLst>
              <a:ext uri="{FF2B5EF4-FFF2-40B4-BE49-F238E27FC236}">
                <a16:creationId xmlns:a16="http://schemas.microsoft.com/office/drawing/2014/main" id="{0B434C2E-1540-F40D-B7AD-C72A1C30AB62}"/>
              </a:ext>
            </a:extLst>
          </p:cNvPr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233362 w 575"/>
              <a:gd name="T1" fmla="*/ 3365500 h 2120"/>
              <a:gd name="T2" fmla="*/ 158750 w 575"/>
              <a:gd name="T3" fmla="*/ 3252788 h 2120"/>
              <a:gd name="T4" fmla="*/ 133350 w 575"/>
              <a:gd name="T5" fmla="*/ 3178175 h 2120"/>
              <a:gd name="T6" fmla="*/ 107950 w 575"/>
              <a:gd name="T7" fmla="*/ 3128963 h 2120"/>
              <a:gd name="T8" fmla="*/ 84137 w 575"/>
              <a:gd name="T9" fmla="*/ 3028950 h 2120"/>
              <a:gd name="T10" fmla="*/ 71437 w 575"/>
              <a:gd name="T11" fmla="*/ 2979738 h 2120"/>
              <a:gd name="T12" fmla="*/ 146050 w 575"/>
              <a:gd name="T13" fmla="*/ 1995488 h 2120"/>
              <a:gd name="T14" fmla="*/ 257175 w 575"/>
              <a:gd name="T15" fmla="*/ 1697038 h 2120"/>
              <a:gd name="T16" fmla="*/ 407987 w 575"/>
              <a:gd name="T17" fmla="*/ 1409700 h 2120"/>
              <a:gd name="T18" fmla="*/ 495300 w 575"/>
              <a:gd name="T19" fmla="*/ 1298575 h 2120"/>
              <a:gd name="T20" fmla="*/ 619125 w 575"/>
              <a:gd name="T21" fmla="*/ 1062038 h 2120"/>
              <a:gd name="T22" fmla="*/ 693737 w 575"/>
              <a:gd name="T23" fmla="*/ 912813 h 2120"/>
              <a:gd name="T24" fmla="*/ 793750 w 575"/>
              <a:gd name="T25" fmla="*/ 650875 h 2120"/>
              <a:gd name="T26" fmla="*/ 842962 w 575"/>
              <a:gd name="T27" fmla="*/ 476250 h 2120"/>
              <a:gd name="T28" fmla="*/ 881062 w 575"/>
              <a:gd name="T29" fmla="*/ 288925 h 2120"/>
              <a:gd name="T30" fmla="*/ 781050 w 575"/>
              <a:gd name="T31" fmla="*/ 3175 h 2120"/>
              <a:gd name="T32" fmla="*/ 693737 w 575"/>
              <a:gd name="T33" fmla="*/ 3175 h 21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AutoShape 54">
            <a:extLst>
              <a:ext uri="{FF2B5EF4-FFF2-40B4-BE49-F238E27FC236}">
                <a16:creationId xmlns:a16="http://schemas.microsoft.com/office/drawing/2014/main" id="{2AF19093-F325-0581-D30E-59B7912451E1}"/>
              </a:ext>
            </a:extLst>
          </p:cNvPr>
          <p:cNvSpPr>
            <a:spLocks noChangeArrowheads="1"/>
          </p:cNvSpPr>
          <p:nvPr/>
        </p:nvSpPr>
        <p:spPr bwMode="auto">
          <a:xfrm rot="-9261070">
            <a:off x="3041650" y="2971800"/>
            <a:ext cx="2438400" cy="1143000"/>
          </a:xfrm>
          <a:custGeom>
            <a:avLst/>
            <a:gdLst>
              <a:gd name="T0" fmla="*/ 1828800 w 21600"/>
              <a:gd name="T1" fmla="*/ 0 h 21600"/>
              <a:gd name="T2" fmla="*/ 0 w 21600"/>
              <a:gd name="T3" fmla="*/ 571500 h 21600"/>
              <a:gd name="T4" fmla="*/ 1828800 w 21600"/>
              <a:gd name="T5" fmla="*/ 1143000 h 21600"/>
              <a:gd name="T6" fmla="*/ 24384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3313" name="Picture 81">
            <a:extLst>
              <a:ext uri="{FF2B5EF4-FFF2-40B4-BE49-F238E27FC236}">
                <a16:creationId xmlns:a16="http://schemas.microsoft.com/office/drawing/2014/main" id="{6EBD1905-D193-A2DD-B242-18CA14B8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4041775"/>
            <a:ext cx="2957513" cy="193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67" name="Rectangle 85">
            <a:extLst>
              <a:ext uri="{FF2B5EF4-FFF2-40B4-BE49-F238E27FC236}">
                <a16:creationId xmlns:a16="http://schemas.microsoft.com/office/drawing/2014/main" id="{B5CEE2F9-A696-0487-EB9B-EFB1B1EBA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68" name="Rectangle 86">
            <a:extLst>
              <a:ext uri="{FF2B5EF4-FFF2-40B4-BE49-F238E27FC236}">
                <a16:creationId xmlns:a16="http://schemas.microsoft.com/office/drawing/2014/main" id="{E25518FE-03D2-8034-3B3A-B9CB664E3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2569" name="AutoShape 87">
            <a:extLst>
              <a:ext uri="{FF2B5EF4-FFF2-40B4-BE49-F238E27FC236}">
                <a16:creationId xmlns:a16="http://schemas.microsoft.com/office/drawing/2014/main" id="{D0040DBE-4F9C-EB3D-0886-8190C88D8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70" name="Rectangle 88">
            <a:extLst>
              <a:ext uri="{FF2B5EF4-FFF2-40B4-BE49-F238E27FC236}">
                <a16:creationId xmlns:a16="http://schemas.microsoft.com/office/drawing/2014/main" id="{B5B38AEB-0F64-81D4-DA97-DF7AB4F60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71" name="AutoShape 89">
            <a:extLst>
              <a:ext uri="{FF2B5EF4-FFF2-40B4-BE49-F238E27FC236}">
                <a16:creationId xmlns:a16="http://schemas.microsoft.com/office/drawing/2014/main" id="{B456A41A-81E5-D5FA-A880-975F82EA3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72" name="Line 90">
            <a:extLst>
              <a:ext uri="{FF2B5EF4-FFF2-40B4-BE49-F238E27FC236}">
                <a16:creationId xmlns:a16="http://schemas.microsoft.com/office/drawing/2014/main" id="{6CFD2098-44DC-0BB2-53B7-756B059D4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73" name="Line 91">
            <a:extLst>
              <a:ext uri="{FF2B5EF4-FFF2-40B4-BE49-F238E27FC236}">
                <a16:creationId xmlns:a16="http://schemas.microsoft.com/office/drawing/2014/main" id="{AC97AAD2-550E-9E9D-0BA0-B2A7807CD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74" name="Line 92">
            <a:extLst>
              <a:ext uri="{FF2B5EF4-FFF2-40B4-BE49-F238E27FC236}">
                <a16:creationId xmlns:a16="http://schemas.microsoft.com/office/drawing/2014/main" id="{C46DB30F-1562-0658-6B1E-68ABFC06F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75" name="Line 93">
            <a:extLst>
              <a:ext uri="{FF2B5EF4-FFF2-40B4-BE49-F238E27FC236}">
                <a16:creationId xmlns:a16="http://schemas.microsoft.com/office/drawing/2014/main" id="{530E6771-A9B6-2681-105E-11E18F88CB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76" name="Line 94">
            <a:extLst>
              <a:ext uri="{FF2B5EF4-FFF2-40B4-BE49-F238E27FC236}">
                <a16:creationId xmlns:a16="http://schemas.microsoft.com/office/drawing/2014/main" id="{FD363270-DCE1-0CAB-1848-14B0ACECE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77" name="Rectangle 95">
            <a:extLst>
              <a:ext uri="{FF2B5EF4-FFF2-40B4-BE49-F238E27FC236}">
                <a16:creationId xmlns:a16="http://schemas.microsoft.com/office/drawing/2014/main" id="{6D7B7D6F-4436-9948-759B-C65BD6944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111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2578" name="Rectangle 96">
            <a:extLst>
              <a:ext uri="{FF2B5EF4-FFF2-40B4-BE49-F238E27FC236}">
                <a16:creationId xmlns:a16="http://schemas.microsoft.com/office/drawing/2014/main" id="{3F484F47-ABFD-D71D-F2D0-4E2E4ED9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579" name="Rectangle 97">
            <a:extLst>
              <a:ext uri="{FF2B5EF4-FFF2-40B4-BE49-F238E27FC236}">
                <a16:creationId xmlns:a16="http://schemas.microsoft.com/office/drawing/2014/main" id="{5B513D99-4713-7135-81CA-C361AA2B4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2580" name="Rectangle 98">
            <a:extLst>
              <a:ext uri="{FF2B5EF4-FFF2-40B4-BE49-F238E27FC236}">
                <a16:creationId xmlns:a16="http://schemas.microsoft.com/office/drawing/2014/main" id="{33797E9A-E4AE-D451-C610-BB7F26D04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2581" name="Line 99">
            <a:extLst>
              <a:ext uri="{FF2B5EF4-FFF2-40B4-BE49-F238E27FC236}">
                <a16:creationId xmlns:a16="http://schemas.microsoft.com/office/drawing/2014/main" id="{47401DB5-A8CA-2FB9-2C02-5D0E52813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82" name="Rectangle 100">
            <a:extLst>
              <a:ext uri="{FF2B5EF4-FFF2-40B4-BE49-F238E27FC236}">
                <a16:creationId xmlns:a16="http://schemas.microsoft.com/office/drawing/2014/main" id="{B31EBCFA-EAC4-D7DE-6DC9-19BD682E1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583" name="Text Box 101">
            <a:extLst>
              <a:ext uri="{FF2B5EF4-FFF2-40B4-BE49-F238E27FC236}">
                <a16:creationId xmlns:a16="http://schemas.microsoft.com/office/drawing/2014/main" id="{83A6309D-FF4C-CFE6-E333-9670329B6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23339" name="Rectangle 107">
            <a:extLst>
              <a:ext uri="{FF2B5EF4-FFF2-40B4-BE49-F238E27FC236}">
                <a16:creationId xmlns:a16="http://schemas.microsoft.com/office/drawing/2014/main" id="{B2DEB39B-0DA9-0602-74E1-F518E225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2585" name="Text Box 108">
            <a:extLst>
              <a:ext uri="{FF2B5EF4-FFF2-40B4-BE49-F238E27FC236}">
                <a16:creationId xmlns:a16="http://schemas.microsoft.com/office/drawing/2014/main" id="{4F08EE18-00EF-5AF2-F172-3A3B31F6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285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 sz="1200">
              <a:solidFill>
                <a:schemeClr val="tx1"/>
              </a:solidFill>
            </a:endParaRPr>
          </a:p>
        </p:txBody>
      </p:sp>
      <p:sp>
        <p:nvSpPr>
          <p:cNvPr id="22586" name="Text Box 111">
            <a:extLst>
              <a:ext uri="{FF2B5EF4-FFF2-40B4-BE49-F238E27FC236}">
                <a16:creationId xmlns:a16="http://schemas.microsoft.com/office/drawing/2014/main" id="{998A1302-A078-837D-1007-286E000ED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. 13</a:t>
            </a:r>
          </a:p>
        </p:txBody>
      </p:sp>
      <p:sp>
        <p:nvSpPr>
          <p:cNvPr id="22587" name="Text Box 112">
            <a:extLst>
              <a:ext uri="{FF2B5EF4-FFF2-40B4-BE49-F238E27FC236}">
                <a16:creationId xmlns:a16="http://schemas.microsoft.com/office/drawing/2014/main" id="{C16B4B01-8E99-47B4-D94A-69E781866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sp>
        <p:nvSpPr>
          <p:cNvPr id="22588" name="Text Box 115">
            <a:extLst>
              <a:ext uri="{FF2B5EF4-FFF2-40B4-BE49-F238E27FC236}">
                <a16:creationId xmlns:a16="http://schemas.microsoft.com/office/drawing/2014/main" id="{4DC837E6-6FBF-D91E-F7FD-A21DAB381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4950" y="2366963"/>
            <a:ext cx="2346325" cy="1739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  <a:latin typeface="Kerala" pitchFamily="2" charset="0"/>
              </a:rPr>
              <a:t>ºÞøzÞøáæ¿ ÏÞdÄÏáæ¿ ÕÝß</a:t>
            </a:r>
          </a:p>
        </p:txBody>
      </p:sp>
      <p:sp>
        <p:nvSpPr>
          <p:cNvPr id="22589" name="Text Box 116">
            <a:extLst>
              <a:ext uri="{FF2B5EF4-FFF2-40B4-BE49-F238E27FC236}">
                <a16:creationId xmlns:a16="http://schemas.microsoft.com/office/drawing/2014/main" id="{A56C40A0-05EE-9479-DC8E-78CDCF8E8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0" name="Rectangle 118">
            <a:extLst>
              <a:ext uri="{FF2B5EF4-FFF2-40B4-BE49-F238E27FC236}">
                <a16:creationId xmlns:a16="http://schemas.microsoft.com/office/drawing/2014/main" id="{2A98C726-79EB-7799-1868-A41F95DB9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5694363"/>
            <a:ext cx="13525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æºC¿W</a:t>
            </a:r>
          </a:p>
        </p:txBody>
      </p:sp>
      <p:sp>
        <p:nvSpPr>
          <p:cNvPr id="22591" name="Rectangle 119">
            <a:extLst>
              <a:ext uri="{FF2B5EF4-FFF2-40B4-BE49-F238E27FC236}">
                <a16:creationId xmlns:a16="http://schemas.microsoft.com/office/drawing/2014/main" id="{56E5BFC4-4111-BD3A-9E39-9F2789D39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1133475"/>
            <a:ext cx="2100262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22592" name="Rectangle 120">
            <a:extLst>
              <a:ext uri="{FF2B5EF4-FFF2-40B4-BE49-F238E27FC236}">
                <a16:creationId xmlns:a16="http://schemas.microsoft.com/office/drawing/2014/main" id="{ADE75735-72B4-6761-1BAF-16FB11266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188" y="382270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22593" name="Rectangle 122">
            <a:extLst>
              <a:ext uri="{FF2B5EF4-FFF2-40B4-BE49-F238E27FC236}">
                <a16:creationId xmlns:a16="http://schemas.microsoft.com/office/drawing/2014/main" id="{8AA5BA3F-4FA9-4B16-6A19-7B44F6E86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249872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µÈÞX</a:t>
            </a:r>
          </a:p>
        </p:txBody>
      </p:sp>
      <p:sp>
        <p:nvSpPr>
          <p:cNvPr id="22594" name="Rectangle 129">
            <a:extLst>
              <a:ext uri="{FF2B5EF4-FFF2-40B4-BE49-F238E27FC236}">
                <a16:creationId xmlns:a16="http://schemas.microsoft.com/office/drawing/2014/main" id="{46928C8E-4347-8C56-8752-144AAF9F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1787525"/>
            <a:ext cx="127476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accent1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22595" name="Rectangle 130">
            <a:extLst>
              <a:ext uri="{FF2B5EF4-FFF2-40B4-BE49-F238E27FC236}">
                <a16:creationId xmlns:a16="http://schemas.microsoft.com/office/drawing/2014/main" id="{5C7A2DE9-1228-942C-2BAF-0DE1BE57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50" y="165893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accent1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22596" name="Rectangle 123">
            <a:extLst>
              <a:ext uri="{FF2B5EF4-FFF2-40B4-BE49-F238E27FC236}">
                <a16:creationId xmlns:a16="http://schemas.microsoft.com/office/drawing/2014/main" id="{399A740F-DCAE-AF29-8BDC-B9911AB8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4540250"/>
            <a:ext cx="1498600" cy="363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2597" name="Rectangle 124">
            <a:extLst>
              <a:ext uri="{FF2B5EF4-FFF2-40B4-BE49-F238E27FC236}">
                <a16:creationId xmlns:a16="http://schemas.microsoft.com/office/drawing/2014/main" id="{56A41F00-18FC-8621-DDCE-92F254E87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221163"/>
            <a:ext cx="13049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¨¼ßÉíÄí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pic>
        <p:nvPicPr>
          <p:cNvPr id="223293" name="Picture 61">
            <a:extLst>
              <a:ext uri="{FF2B5EF4-FFF2-40B4-BE49-F238E27FC236}">
                <a16:creationId xmlns:a16="http://schemas.microsoft.com/office/drawing/2014/main" id="{7F59C3E1-9CC0-5C60-C43E-48F831E9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6289675" y="522288"/>
            <a:ext cx="2220913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3338" name="Group 106">
            <a:extLst>
              <a:ext uri="{FF2B5EF4-FFF2-40B4-BE49-F238E27FC236}">
                <a16:creationId xmlns:a16="http://schemas.microsoft.com/office/drawing/2014/main" id="{F8FC897A-D240-1B18-59AD-77000E1800E6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682625"/>
            <a:ext cx="2968625" cy="1971675"/>
            <a:chOff x="3531" y="336"/>
            <a:chExt cx="1870" cy="1242"/>
          </a:xfrm>
        </p:grpSpPr>
        <p:pic>
          <p:nvPicPr>
            <p:cNvPr id="22601" name="Picture 62">
              <a:extLst>
                <a:ext uri="{FF2B5EF4-FFF2-40B4-BE49-F238E27FC236}">
                  <a16:creationId xmlns:a16="http://schemas.microsoft.com/office/drawing/2014/main" id="{F48DC353-9806-735C-BAA2-F818E9327E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02" name="Freeform 105">
              <a:extLst>
                <a:ext uri="{FF2B5EF4-FFF2-40B4-BE49-F238E27FC236}">
                  <a16:creationId xmlns:a16="http://schemas.microsoft.com/office/drawing/2014/main" id="{7D544136-CC80-068E-F4CE-CD5691F9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345" name="Text Box 113">
            <a:extLst>
              <a:ext uri="{FF2B5EF4-FFF2-40B4-BE49-F238E27FC236}">
                <a16:creationId xmlns:a16="http://schemas.microsoft.com/office/drawing/2014/main" id="{2F64B245-431C-0108-D394-2DA8A7EAD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1928813"/>
            <a:ext cx="4572000" cy="1066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800">
                <a:solidFill>
                  <a:srgbClr val="FFEA18"/>
                </a:solidFill>
              </a:rPr>
              <a:t>…</a:t>
            </a:r>
            <a:r>
              <a:rPr lang="en-US" altLang="en-US" sz="3200">
                <a:solidFill>
                  <a:srgbClr val="FFEA18"/>
                </a:solidFill>
                <a:latin typeface="Kerala" pitchFamily="2" charset="0"/>
              </a:rPr>
              <a:t>Õ¿çAÞGí §KæJ æÄAX æÜÌÈX Õæø</a:t>
            </a:r>
            <a:r>
              <a:rPr lang="en-US" altLang="en-US" sz="2800">
                <a:solidFill>
                  <a:srgbClr val="FFEA18"/>
                </a:solidFill>
              </a:rPr>
              <a:t>…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4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>
            <a:extLst>
              <a:ext uri="{FF2B5EF4-FFF2-40B4-BE49-F238E27FC236}">
                <a16:creationId xmlns:a16="http://schemas.microsoft.com/office/drawing/2014/main" id="{20801AD8-D495-C0BF-ECD9-9A1E6770B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7A86B29-3591-AC9F-E694-A23444540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08E4D0F2-F48C-7C97-20F6-FD32EF22A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3686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 b="0">
                <a:solidFill>
                  <a:srgbClr val="FAFD00"/>
                </a:solidFill>
                <a:latin typeface="Kerala" pitchFamily="2" charset="0"/>
              </a:rPr>
              <a:t>¯µçÆÖ µÞÜ¢</a:t>
            </a:r>
            <a:r>
              <a:rPr lang="en-US" altLang="en-US" sz="4400">
                <a:solidFill>
                  <a:srgbClr val="FAFD00"/>
                </a:solidFill>
                <a:latin typeface="Times" panose="02020703060505090304" pitchFamily="18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r>
              <a:rPr lang="en-US" altLang="en-US" sz="4000" b="0">
                <a:solidFill>
                  <a:srgbClr val="FAFD00"/>
                </a:solidFill>
                <a:latin typeface="Kerala" pitchFamily="2" charset="0"/>
              </a:rPr>
              <a:t>¥dÌÙÞ¢ _ ç¼ÞØËí</a:t>
            </a:r>
            <a:r>
              <a:rPr lang="en-US" altLang="en-US" sz="3600">
                <a:solidFill>
                  <a:srgbClr val="FAFD00"/>
                </a:solidFill>
                <a:latin typeface="Times" panose="02020703060505090304" pitchFamily="18" charset="0"/>
              </a:rPr>
              <a:t>	      2000 B.C.</a:t>
            </a:r>
          </a:p>
          <a:p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çÎÞæÖ _ çÏÞÖáÕ</a:t>
            </a:r>
            <a:r>
              <a:rPr lang="en-US" altLang="en-US" sz="3600">
                <a:solidFill>
                  <a:schemeClr val="hlink"/>
                </a:solidFill>
                <a:latin typeface="Times" panose="02020703060505090304" pitchFamily="18" charset="0"/>
              </a:rPr>
              <a:t>	      1500 B.C.</a:t>
            </a:r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CE89991C-1270-AC25-FCA8-30D905A8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7841" name="Rectangle 17">
            <a:extLst>
              <a:ext uri="{FF2B5EF4-FFF2-40B4-BE49-F238E27FC236}">
                <a16:creationId xmlns:a16="http://schemas.microsoft.com/office/drawing/2014/main" id="{988A44D1-BC47-600A-24BE-6A80B44E1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D315E86-25DF-D71A-875D-9AD987088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55" name="Freeform 3">
            <a:extLst>
              <a:ext uri="{FF2B5EF4-FFF2-40B4-BE49-F238E27FC236}">
                <a16:creationId xmlns:a16="http://schemas.microsoft.com/office/drawing/2014/main" id="{769B5921-9ED1-BEA7-643B-8EE372DA683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2869D8E4-8E6E-15A4-0E33-B91A9BA4C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2DA18791-14A2-AD66-3464-91762D155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58" name="Freeform 6">
            <a:extLst>
              <a:ext uri="{FF2B5EF4-FFF2-40B4-BE49-F238E27FC236}">
                <a16:creationId xmlns:a16="http://schemas.microsoft.com/office/drawing/2014/main" id="{F89F0008-9E6B-418B-A9E4-24C45590FD64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Freeform 7">
            <a:extLst>
              <a:ext uri="{FF2B5EF4-FFF2-40B4-BE49-F238E27FC236}">
                <a16:creationId xmlns:a16="http://schemas.microsoft.com/office/drawing/2014/main" id="{3C7F52F2-EF53-A20F-9C66-58B4BC71A0E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Rectangle 8">
            <a:extLst>
              <a:ext uri="{FF2B5EF4-FFF2-40B4-BE49-F238E27FC236}">
                <a16:creationId xmlns:a16="http://schemas.microsoft.com/office/drawing/2014/main" id="{C315427B-A879-0814-FE70-314B828CC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331B3"/>
                </a:solidFill>
                <a:latin typeface="Times" panose="02020703060505090304" pitchFamily="18" charset="0"/>
              </a:rPr>
              <a:t>ER</a:t>
            </a:r>
          </a:p>
        </p:txBody>
      </p:sp>
      <p:sp>
        <p:nvSpPr>
          <p:cNvPr id="23561" name="Freeform 9">
            <a:extLst>
              <a:ext uri="{FF2B5EF4-FFF2-40B4-BE49-F238E27FC236}">
                <a16:creationId xmlns:a16="http://schemas.microsoft.com/office/drawing/2014/main" id="{429CB55E-BF44-0758-9570-A759506862CB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Freeform 11">
            <a:extLst>
              <a:ext uri="{FF2B5EF4-FFF2-40B4-BE49-F238E27FC236}">
                <a16:creationId xmlns:a16="http://schemas.microsoft.com/office/drawing/2014/main" id="{DAD1F5B5-94D9-543F-5A0A-87FD7536287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Freeform 12">
            <a:extLst>
              <a:ext uri="{FF2B5EF4-FFF2-40B4-BE49-F238E27FC236}">
                <a16:creationId xmlns:a16="http://schemas.microsoft.com/office/drawing/2014/main" id="{F3A0035B-4829-3EC9-52B7-8BF982798C0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Freeform 13">
            <a:extLst>
              <a:ext uri="{FF2B5EF4-FFF2-40B4-BE49-F238E27FC236}">
                <a16:creationId xmlns:a16="http://schemas.microsoft.com/office/drawing/2014/main" id="{EC3F3D66-D7ED-CEC1-C2E3-7C540FEAA9F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Rectangle 17">
            <a:extLst>
              <a:ext uri="{FF2B5EF4-FFF2-40B4-BE49-F238E27FC236}">
                <a16:creationId xmlns:a16="http://schemas.microsoft.com/office/drawing/2014/main" id="{7A5BCB8B-AC95-CB07-F093-5A565C922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66" name="Line 18">
            <a:extLst>
              <a:ext uri="{FF2B5EF4-FFF2-40B4-BE49-F238E27FC236}">
                <a16:creationId xmlns:a16="http://schemas.microsoft.com/office/drawing/2014/main" id="{80F99084-425A-1F29-5D99-F7E7B6054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20">
            <a:extLst>
              <a:ext uri="{FF2B5EF4-FFF2-40B4-BE49-F238E27FC236}">
                <a16:creationId xmlns:a16="http://schemas.microsoft.com/office/drawing/2014/main" id="{FFD2BA30-447A-0511-72FB-BC32BADC7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  <a:endParaRPr lang="en-US" altLang="en-US" sz="2400">
              <a:solidFill>
                <a:schemeClr val="tx2"/>
              </a:solidFill>
              <a:latin typeface="Times" panose="02020703060505090304" pitchFamily="18" charset="0"/>
            </a:endParaRPr>
          </a:p>
        </p:txBody>
      </p:sp>
      <p:sp>
        <p:nvSpPr>
          <p:cNvPr id="23568" name="Line 22">
            <a:extLst>
              <a:ext uri="{FF2B5EF4-FFF2-40B4-BE49-F238E27FC236}">
                <a16:creationId xmlns:a16="http://schemas.microsoft.com/office/drawing/2014/main" id="{BB7A7B5D-3C15-1DAD-CD93-A001DD339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Oval 23">
            <a:extLst>
              <a:ext uri="{FF2B5EF4-FFF2-40B4-BE49-F238E27FC236}">
                <a16:creationId xmlns:a16="http://schemas.microsoft.com/office/drawing/2014/main" id="{5BF9B482-1617-CDD5-F16B-3A13B6C9C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0" name="Rectangle 25">
            <a:extLst>
              <a:ext uri="{FF2B5EF4-FFF2-40B4-BE49-F238E27FC236}">
                <a16:creationId xmlns:a16="http://schemas.microsoft.com/office/drawing/2014/main" id="{3A45F0E4-D5B3-A2C6-6E47-D408C9C09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ªV</a:t>
            </a:r>
          </a:p>
        </p:txBody>
      </p:sp>
      <p:sp>
        <p:nvSpPr>
          <p:cNvPr id="23571" name="Oval 32">
            <a:extLst>
              <a:ext uri="{FF2B5EF4-FFF2-40B4-BE49-F238E27FC236}">
                <a16:creationId xmlns:a16="http://schemas.microsoft.com/office/drawing/2014/main" id="{67F774D3-CBF4-9543-DD7C-A07AED1D9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2" name="Oval 34">
            <a:extLst>
              <a:ext uri="{FF2B5EF4-FFF2-40B4-BE49-F238E27FC236}">
                <a16:creationId xmlns:a16="http://schemas.microsoft.com/office/drawing/2014/main" id="{1543AD2C-0416-130F-EBBE-CB4C86C66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3" name="Rectangle 35">
            <a:extLst>
              <a:ext uri="{FF2B5EF4-FFF2-40B4-BE49-F238E27FC236}">
                <a16:creationId xmlns:a16="http://schemas.microsoft.com/office/drawing/2014/main" id="{83870B15-1211-3FE8-147F-20D53938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3078163"/>
            <a:ext cx="728663" cy="2714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folHlink"/>
                </a:solidFill>
                <a:latin typeface="Kerala" pitchFamily="2" charset="0"/>
              </a:rPr>
              <a:t>ç¼ÞVgÞX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3574" name="Oval 36">
            <a:extLst>
              <a:ext uri="{FF2B5EF4-FFF2-40B4-BE49-F238E27FC236}">
                <a16:creationId xmlns:a16="http://schemas.microsoft.com/office/drawing/2014/main" id="{5670969A-480B-AC14-4D08-9ED19BE05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5" name="Oval 37">
            <a:extLst>
              <a:ext uri="{FF2B5EF4-FFF2-40B4-BE49-F238E27FC236}">
                <a16:creationId xmlns:a16="http://schemas.microsoft.com/office/drawing/2014/main" id="{C0FC60C7-A83C-D390-3B54-B61873AE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6" name="Oval 39">
            <a:extLst>
              <a:ext uri="{FF2B5EF4-FFF2-40B4-BE49-F238E27FC236}">
                <a16:creationId xmlns:a16="http://schemas.microsoft.com/office/drawing/2014/main" id="{E9866352-08A9-E205-8FDA-0610E16E2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7" name="Rectangle 40">
            <a:extLst>
              <a:ext uri="{FF2B5EF4-FFF2-40B4-BE49-F238E27FC236}">
                <a16:creationId xmlns:a16="http://schemas.microsoft.com/office/drawing/2014/main" id="{60E2B9A3-E61A-FDD2-5246-C5E2BA0D0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5164138"/>
            <a:ext cx="163988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E5E265"/>
                </a:solidFill>
                <a:latin typeface="Kerala" pitchFamily="2" charset="0"/>
              </a:rPr>
              <a:t>ØàÈÞÏí ÎÜ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3578" name="Oval 41">
            <a:extLst>
              <a:ext uri="{FF2B5EF4-FFF2-40B4-BE49-F238E27FC236}">
                <a16:creationId xmlns:a16="http://schemas.microsoft.com/office/drawing/2014/main" id="{B28E2CA2-CA24-482D-5303-2BE3F86B6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9" name="Rectangle 43">
            <a:extLst>
              <a:ext uri="{FF2B5EF4-FFF2-40B4-BE49-F238E27FC236}">
                <a16:creationId xmlns:a16="http://schemas.microsoft.com/office/drawing/2014/main" id="{988A9616-D0D9-827B-5DA3-B27F7112D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20703060505090304" pitchFamily="18" charset="0"/>
              </a:rPr>
              <a:t>MN</a:t>
            </a:r>
          </a:p>
        </p:txBody>
      </p:sp>
      <p:sp>
        <p:nvSpPr>
          <p:cNvPr id="23580" name="Oval 47">
            <a:extLst>
              <a:ext uri="{FF2B5EF4-FFF2-40B4-BE49-F238E27FC236}">
                <a16:creationId xmlns:a16="http://schemas.microsoft.com/office/drawing/2014/main" id="{63A17953-4990-02D6-45B2-067F6C4D5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81" name="Freeform 48">
            <a:extLst>
              <a:ext uri="{FF2B5EF4-FFF2-40B4-BE49-F238E27FC236}">
                <a16:creationId xmlns:a16="http://schemas.microsoft.com/office/drawing/2014/main" id="{F54B8646-7D6A-1587-3853-5CDA8BFE59C4}"/>
              </a:ext>
            </a:extLst>
          </p:cNvPr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233362 w 575"/>
              <a:gd name="T1" fmla="*/ 3365500 h 2120"/>
              <a:gd name="T2" fmla="*/ 158750 w 575"/>
              <a:gd name="T3" fmla="*/ 3252788 h 2120"/>
              <a:gd name="T4" fmla="*/ 133350 w 575"/>
              <a:gd name="T5" fmla="*/ 3178175 h 2120"/>
              <a:gd name="T6" fmla="*/ 107950 w 575"/>
              <a:gd name="T7" fmla="*/ 3128963 h 2120"/>
              <a:gd name="T8" fmla="*/ 84137 w 575"/>
              <a:gd name="T9" fmla="*/ 3028950 h 2120"/>
              <a:gd name="T10" fmla="*/ 71437 w 575"/>
              <a:gd name="T11" fmla="*/ 2979738 h 2120"/>
              <a:gd name="T12" fmla="*/ 146050 w 575"/>
              <a:gd name="T13" fmla="*/ 1995488 h 2120"/>
              <a:gd name="T14" fmla="*/ 257175 w 575"/>
              <a:gd name="T15" fmla="*/ 1697038 h 2120"/>
              <a:gd name="T16" fmla="*/ 407987 w 575"/>
              <a:gd name="T17" fmla="*/ 1409700 h 2120"/>
              <a:gd name="T18" fmla="*/ 495300 w 575"/>
              <a:gd name="T19" fmla="*/ 1298575 h 2120"/>
              <a:gd name="T20" fmla="*/ 619125 w 575"/>
              <a:gd name="T21" fmla="*/ 1062038 h 2120"/>
              <a:gd name="T22" fmla="*/ 693737 w 575"/>
              <a:gd name="T23" fmla="*/ 912813 h 2120"/>
              <a:gd name="T24" fmla="*/ 793750 w 575"/>
              <a:gd name="T25" fmla="*/ 650875 h 2120"/>
              <a:gd name="T26" fmla="*/ 842962 w 575"/>
              <a:gd name="T27" fmla="*/ 476250 h 2120"/>
              <a:gd name="T28" fmla="*/ 881062 w 575"/>
              <a:gd name="T29" fmla="*/ 288925 h 2120"/>
              <a:gd name="T30" fmla="*/ 781050 w 575"/>
              <a:gd name="T31" fmla="*/ 3175 h 2120"/>
              <a:gd name="T32" fmla="*/ 693737 w 575"/>
              <a:gd name="T33" fmla="*/ 3175 h 21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4" name="Freeform 50">
            <a:extLst>
              <a:ext uri="{FF2B5EF4-FFF2-40B4-BE49-F238E27FC236}">
                <a16:creationId xmlns:a16="http://schemas.microsoft.com/office/drawing/2014/main" id="{54B6E332-1710-B380-8CD2-5065B7A94E68}"/>
              </a:ext>
            </a:extLst>
          </p:cNvPr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1160463 w 731"/>
              <a:gd name="T1" fmla="*/ 0 h 2204"/>
              <a:gd name="T2" fmla="*/ 962025 w 731"/>
              <a:gd name="T3" fmla="*/ 112713 h 2204"/>
              <a:gd name="T4" fmla="*/ 936625 w 731"/>
              <a:gd name="T5" fmla="*/ 760413 h 2204"/>
              <a:gd name="T6" fmla="*/ 800100 w 731"/>
              <a:gd name="T7" fmla="*/ 1108075 h 2204"/>
              <a:gd name="T8" fmla="*/ 538163 w 731"/>
              <a:gd name="T9" fmla="*/ 1606550 h 2204"/>
              <a:gd name="T10" fmla="*/ 363538 w 731"/>
              <a:gd name="T11" fmla="*/ 1879600 h 2204"/>
              <a:gd name="T12" fmla="*/ 127000 w 731"/>
              <a:gd name="T13" fmla="*/ 2341563 h 2204"/>
              <a:gd name="T14" fmla="*/ 39688 w 731"/>
              <a:gd name="T15" fmla="*/ 2665413 h 2204"/>
              <a:gd name="T16" fmla="*/ 301625 w 731"/>
              <a:gd name="T17" fmla="*/ 3424238 h 2204"/>
              <a:gd name="T18" fmla="*/ 488950 w 731"/>
              <a:gd name="T19" fmla="*/ 3498850 h 22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3" name="Oval 52">
            <a:extLst>
              <a:ext uri="{FF2B5EF4-FFF2-40B4-BE49-F238E27FC236}">
                <a16:creationId xmlns:a16="http://schemas.microsoft.com/office/drawing/2014/main" id="{A8E0DCF7-484D-3FD5-0B05-2495DC88E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84" name="Oval 54">
            <a:extLst>
              <a:ext uri="{FF2B5EF4-FFF2-40B4-BE49-F238E27FC236}">
                <a16:creationId xmlns:a16="http://schemas.microsoft.com/office/drawing/2014/main" id="{5AF1D7B2-BC92-8314-20A2-66B84394E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85" name="Oval 56">
            <a:extLst>
              <a:ext uri="{FF2B5EF4-FFF2-40B4-BE49-F238E27FC236}">
                <a16:creationId xmlns:a16="http://schemas.microsoft.com/office/drawing/2014/main" id="{30AE55FA-826F-0737-7609-323A03C65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86" name="Text Box 81">
            <a:extLst>
              <a:ext uri="{FF2B5EF4-FFF2-40B4-BE49-F238E27FC236}">
                <a16:creationId xmlns:a16="http://schemas.microsoft.com/office/drawing/2014/main" id="{F2EB6DAD-DD53-AF73-D0B4-CCB239FAE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6038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13</a:t>
            </a:r>
          </a:p>
        </p:txBody>
      </p:sp>
      <p:sp>
        <p:nvSpPr>
          <p:cNvPr id="23587" name="Text Box 98">
            <a:extLst>
              <a:ext uri="{FF2B5EF4-FFF2-40B4-BE49-F238E27FC236}">
                <a16:creationId xmlns:a16="http://schemas.microsoft.com/office/drawing/2014/main" id="{55350B8E-648C-2731-05A1-F88C8BE97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3588" name="Rectangle 82">
            <a:extLst>
              <a:ext uri="{FF2B5EF4-FFF2-40B4-BE49-F238E27FC236}">
                <a16:creationId xmlns:a16="http://schemas.microsoft.com/office/drawing/2014/main" id="{E71D841B-6E0C-A380-2CFF-75F14EB40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89" name="Rectangle 83">
            <a:extLst>
              <a:ext uri="{FF2B5EF4-FFF2-40B4-BE49-F238E27FC236}">
                <a16:creationId xmlns:a16="http://schemas.microsoft.com/office/drawing/2014/main" id="{DA088D83-E07A-E920-2148-3BCEB9805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3590" name="AutoShape 84">
            <a:extLst>
              <a:ext uri="{FF2B5EF4-FFF2-40B4-BE49-F238E27FC236}">
                <a16:creationId xmlns:a16="http://schemas.microsoft.com/office/drawing/2014/main" id="{078100FC-8D93-9B1C-57C5-6A9180CF3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91" name="Rectangle 85">
            <a:extLst>
              <a:ext uri="{FF2B5EF4-FFF2-40B4-BE49-F238E27FC236}">
                <a16:creationId xmlns:a16="http://schemas.microsoft.com/office/drawing/2014/main" id="{A0B5A546-D1A4-F6E1-3A78-25593D7E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92" name="AutoShape 86">
            <a:extLst>
              <a:ext uri="{FF2B5EF4-FFF2-40B4-BE49-F238E27FC236}">
                <a16:creationId xmlns:a16="http://schemas.microsoft.com/office/drawing/2014/main" id="{C7A8E681-70FD-A335-E078-9EBD6E9F9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93" name="Line 87">
            <a:extLst>
              <a:ext uri="{FF2B5EF4-FFF2-40B4-BE49-F238E27FC236}">
                <a16:creationId xmlns:a16="http://schemas.microsoft.com/office/drawing/2014/main" id="{FE105E69-607C-085B-F4BD-E65C4CB4B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4" name="Line 88">
            <a:extLst>
              <a:ext uri="{FF2B5EF4-FFF2-40B4-BE49-F238E27FC236}">
                <a16:creationId xmlns:a16="http://schemas.microsoft.com/office/drawing/2014/main" id="{772CC11B-C4BA-EE87-71F3-28C72C0163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5" name="Line 89">
            <a:extLst>
              <a:ext uri="{FF2B5EF4-FFF2-40B4-BE49-F238E27FC236}">
                <a16:creationId xmlns:a16="http://schemas.microsoft.com/office/drawing/2014/main" id="{9046A170-7408-E8AE-A75D-740972BC5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6" name="Line 90">
            <a:extLst>
              <a:ext uri="{FF2B5EF4-FFF2-40B4-BE49-F238E27FC236}">
                <a16:creationId xmlns:a16="http://schemas.microsoft.com/office/drawing/2014/main" id="{CEFC441B-64B5-89BD-4862-3190FEB732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7" name="Line 91">
            <a:extLst>
              <a:ext uri="{FF2B5EF4-FFF2-40B4-BE49-F238E27FC236}">
                <a16:creationId xmlns:a16="http://schemas.microsoft.com/office/drawing/2014/main" id="{5BA4AF50-E8C0-D850-C8EB-7DB86FE01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8" name="Rectangle 92">
            <a:extLst>
              <a:ext uri="{FF2B5EF4-FFF2-40B4-BE49-F238E27FC236}">
                <a16:creationId xmlns:a16="http://schemas.microsoft.com/office/drawing/2014/main" id="{22C4EFAF-DF41-A4AF-1BC0-22C63AFE6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3599" name="Rectangle 93">
            <a:extLst>
              <a:ext uri="{FF2B5EF4-FFF2-40B4-BE49-F238E27FC236}">
                <a16:creationId xmlns:a16="http://schemas.microsoft.com/office/drawing/2014/main" id="{1B13FC7B-D89F-D7B9-D9DE-4FDA3E816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3600" name="Rectangle 94">
            <a:extLst>
              <a:ext uri="{FF2B5EF4-FFF2-40B4-BE49-F238E27FC236}">
                <a16:creationId xmlns:a16="http://schemas.microsoft.com/office/drawing/2014/main" id="{C6F06143-3C12-02AA-9924-8BB3E636C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3601" name="Rectangle 95">
            <a:extLst>
              <a:ext uri="{FF2B5EF4-FFF2-40B4-BE49-F238E27FC236}">
                <a16:creationId xmlns:a16="http://schemas.microsoft.com/office/drawing/2014/main" id="{B48827F7-EBC7-77A0-C1A6-F7FC62DB7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3602" name="Line 96">
            <a:extLst>
              <a:ext uri="{FF2B5EF4-FFF2-40B4-BE49-F238E27FC236}">
                <a16:creationId xmlns:a16="http://schemas.microsoft.com/office/drawing/2014/main" id="{B68521F7-BB3F-717D-70F3-007C78980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3" name="Rectangle 97">
            <a:extLst>
              <a:ext uri="{FF2B5EF4-FFF2-40B4-BE49-F238E27FC236}">
                <a16:creationId xmlns:a16="http://schemas.microsoft.com/office/drawing/2014/main" id="{E5CA60A8-0BC0-4AC1-9BBD-1357DC1C0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41770" name="Rectangle 106">
            <a:extLst>
              <a:ext uri="{FF2B5EF4-FFF2-40B4-BE49-F238E27FC236}">
                <a16:creationId xmlns:a16="http://schemas.microsoft.com/office/drawing/2014/main" id="{88473ADB-8ACC-2595-D4DC-94857FD69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23605" name="Text Box 109">
            <a:extLst>
              <a:ext uri="{FF2B5EF4-FFF2-40B4-BE49-F238E27FC236}">
                <a16:creationId xmlns:a16="http://schemas.microsoft.com/office/drawing/2014/main" id="{68C3FEBF-3A64-8102-55D4-121FB0FC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sp>
        <p:nvSpPr>
          <p:cNvPr id="23606" name="Text Box 112">
            <a:extLst>
              <a:ext uri="{FF2B5EF4-FFF2-40B4-BE49-F238E27FC236}">
                <a16:creationId xmlns:a16="http://schemas.microsoft.com/office/drawing/2014/main" id="{1D84011E-52A8-E57E-3C01-918AC1BDE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2462213"/>
            <a:ext cx="2403475" cy="1739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  <a:latin typeface="Kerala" pitchFamily="2" charset="0"/>
              </a:rPr>
              <a:t>ºÞøzÞøáæ¿ ÏÞdÄÏáæ¿ ÕÝß</a:t>
            </a:r>
            <a:endParaRPr lang="en-US" altLang="en-US" sz="3600">
              <a:solidFill>
                <a:srgbClr val="FFEA18"/>
              </a:solidFill>
            </a:endParaRPr>
          </a:p>
        </p:txBody>
      </p:sp>
      <p:sp>
        <p:nvSpPr>
          <p:cNvPr id="23607" name="Text Box 115">
            <a:extLst>
              <a:ext uri="{FF2B5EF4-FFF2-40B4-BE49-F238E27FC236}">
                <a16:creationId xmlns:a16="http://schemas.microsoft.com/office/drawing/2014/main" id="{45CD143F-A33D-23FD-F775-2520D5112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8" name="Rectangle 116">
            <a:extLst>
              <a:ext uri="{FF2B5EF4-FFF2-40B4-BE49-F238E27FC236}">
                <a16:creationId xmlns:a16="http://schemas.microsoft.com/office/drawing/2014/main" id="{EE625E2B-2498-2C21-5115-CBCEFB45F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563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·ÜàÜÞA¿W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3609" name="Rectangle 117">
            <a:extLst>
              <a:ext uri="{FF2B5EF4-FFF2-40B4-BE49-F238E27FC236}">
                <a16:creationId xmlns:a16="http://schemas.microsoft.com/office/drawing/2014/main" id="{970249EA-8C26-8E4A-C925-543A54387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5656263"/>
            <a:ext cx="13525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æºC¿W</a:t>
            </a:r>
          </a:p>
        </p:txBody>
      </p:sp>
      <p:sp>
        <p:nvSpPr>
          <p:cNvPr id="23610" name="Rectangle 118">
            <a:extLst>
              <a:ext uri="{FF2B5EF4-FFF2-40B4-BE49-F238E27FC236}">
                <a16:creationId xmlns:a16="http://schemas.microsoft.com/office/drawing/2014/main" id="{C67C671B-F520-8608-E66A-F833390DF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79500"/>
            <a:ext cx="2100263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23611" name="Rectangle 119">
            <a:extLst>
              <a:ext uri="{FF2B5EF4-FFF2-40B4-BE49-F238E27FC236}">
                <a16:creationId xmlns:a16="http://schemas.microsoft.com/office/drawing/2014/main" id="{4AC956E6-1D2D-AB2D-DE4E-6E4781F3C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35242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23612" name="Rectangle 121">
            <a:extLst>
              <a:ext uri="{FF2B5EF4-FFF2-40B4-BE49-F238E27FC236}">
                <a16:creationId xmlns:a16="http://schemas.microsoft.com/office/drawing/2014/main" id="{433FE7D7-6E1B-11AC-CA5F-ACB6D20B8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640013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µÈÞX</a:t>
            </a:r>
          </a:p>
        </p:txBody>
      </p:sp>
      <p:sp>
        <p:nvSpPr>
          <p:cNvPr id="23613" name="Rectangle 122">
            <a:extLst>
              <a:ext uri="{FF2B5EF4-FFF2-40B4-BE49-F238E27FC236}">
                <a16:creationId xmlns:a16="http://schemas.microsoft.com/office/drawing/2014/main" id="{D6B8B856-C39D-5D03-3EDC-5442EC515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222750"/>
            <a:ext cx="1498600" cy="363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3614" name="Rectangle 123">
            <a:extLst>
              <a:ext uri="{FF2B5EF4-FFF2-40B4-BE49-F238E27FC236}">
                <a16:creationId xmlns:a16="http://schemas.microsoft.com/office/drawing/2014/main" id="{5A809B7F-FFEF-4686-84C2-D184A4DC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4168775"/>
            <a:ext cx="13049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¨¼ßÉíÄí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3615" name="AutoShape 46">
            <a:extLst>
              <a:ext uri="{FF2B5EF4-FFF2-40B4-BE49-F238E27FC236}">
                <a16:creationId xmlns:a16="http://schemas.microsoft.com/office/drawing/2014/main" id="{C09E9E98-6843-3197-7A7C-1E7814F5C391}"/>
              </a:ext>
            </a:extLst>
          </p:cNvPr>
          <p:cNvSpPr>
            <a:spLocks noChangeArrowheads="1"/>
          </p:cNvSpPr>
          <p:nvPr/>
        </p:nvSpPr>
        <p:spPr bwMode="auto">
          <a:xfrm rot="-9261070">
            <a:off x="2971800" y="3006725"/>
            <a:ext cx="2438400" cy="1143000"/>
          </a:xfrm>
          <a:custGeom>
            <a:avLst/>
            <a:gdLst>
              <a:gd name="T0" fmla="*/ 1828800 w 21600"/>
              <a:gd name="T1" fmla="*/ 0 h 21600"/>
              <a:gd name="T2" fmla="*/ 0 w 21600"/>
              <a:gd name="T3" fmla="*/ 571500 h 21600"/>
              <a:gd name="T4" fmla="*/ 1828800 w 21600"/>
              <a:gd name="T5" fmla="*/ 1143000 h 21600"/>
              <a:gd name="T6" fmla="*/ 24384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16" name="Rectangle 124">
            <a:extLst>
              <a:ext uri="{FF2B5EF4-FFF2-40B4-BE49-F238E27FC236}">
                <a16:creationId xmlns:a16="http://schemas.microsoft.com/office/drawing/2014/main" id="{A45E953D-9370-1EC2-19F4-0EB16EC2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3036888"/>
            <a:ext cx="1844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accent1"/>
                </a:solidFill>
                <a:latin typeface="Kerala" pitchFamily="2" charset="0"/>
              </a:rPr>
              <a:t>ÌÞÌßçÜÞY</a:t>
            </a:r>
          </a:p>
        </p:txBody>
      </p:sp>
      <p:sp>
        <p:nvSpPr>
          <p:cNvPr id="23617" name="Rectangle 125">
            <a:extLst>
              <a:ext uri="{FF2B5EF4-FFF2-40B4-BE49-F238E27FC236}">
                <a16:creationId xmlns:a16="http://schemas.microsoft.com/office/drawing/2014/main" id="{FF631684-BBDF-CEC9-FA1E-D73112EA4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5" y="1858963"/>
            <a:ext cx="1425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accent1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23618" name="Rectangle 126">
            <a:extLst>
              <a:ext uri="{FF2B5EF4-FFF2-40B4-BE49-F238E27FC236}">
                <a16:creationId xmlns:a16="http://schemas.microsoft.com/office/drawing/2014/main" id="{F2EE377A-ACFD-D8C7-A079-C9CE4266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153670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accent1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241778" name="Text Box 114">
            <a:extLst>
              <a:ext uri="{FF2B5EF4-FFF2-40B4-BE49-F238E27FC236}">
                <a16:creationId xmlns:a16="http://schemas.microsoft.com/office/drawing/2014/main" id="{48261561-612C-E5C3-EE36-5EFDE7F7D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2663825"/>
            <a:ext cx="4572000" cy="1066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>
                <a:solidFill>
                  <a:srgbClr val="FFEA18"/>
                </a:solidFill>
                <a:latin typeface="Kerala" pitchFamily="2" charset="0"/>
              </a:rPr>
              <a:t>ÉßKà¿í Õ¿çAÞGí µÞçÆÖí ÌVKÏßçÜAí</a:t>
            </a:r>
          </a:p>
        </p:txBody>
      </p:sp>
      <p:pic>
        <p:nvPicPr>
          <p:cNvPr id="241767" name="Picture 103">
            <a:extLst>
              <a:ext uri="{FF2B5EF4-FFF2-40B4-BE49-F238E27FC236}">
                <a16:creationId xmlns:a16="http://schemas.microsoft.com/office/drawing/2014/main" id="{511F3B87-EDD6-3210-5F8E-3449C765E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6689725" y="1281113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769" name="Picture 105">
            <a:extLst>
              <a:ext uri="{FF2B5EF4-FFF2-40B4-BE49-F238E27FC236}">
                <a16:creationId xmlns:a16="http://schemas.microsoft.com/office/drawing/2014/main" id="{FDA2E628-DEB7-51FF-FF60-0848FA95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4527550" y="430213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774" name="Picture 110">
            <a:extLst>
              <a:ext uri="{FF2B5EF4-FFF2-40B4-BE49-F238E27FC236}">
                <a16:creationId xmlns:a16="http://schemas.microsoft.com/office/drawing/2014/main" id="{7B03319B-0835-623B-E74F-C527BE1F0D4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3808413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78" grpId="0" autoUpdateAnimBg="0"/>
      <p:bldP spid="241774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8EF9A72-0819-F04A-54CB-9B05EDEC2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79" name="Freeform 3">
            <a:extLst>
              <a:ext uri="{FF2B5EF4-FFF2-40B4-BE49-F238E27FC236}">
                <a16:creationId xmlns:a16="http://schemas.microsoft.com/office/drawing/2014/main" id="{89B5F6DC-C18B-A705-2233-0E4BABD4221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6F3C777A-8008-95B2-4254-D59C2049C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E757C048-DD39-0BCE-8E47-8EA79099F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82" name="Freeform 6">
            <a:extLst>
              <a:ext uri="{FF2B5EF4-FFF2-40B4-BE49-F238E27FC236}">
                <a16:creationId xmlns:a16="http://schemas.microsoft.com/office/drawing/2014/main" id="{6086D014-421B-0CEB-B53A-BDA859FF6100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Freeform 7">
            <a:extLst>
              <a:ext uri="{FF2B5EF4-FFF2-40B4-BE49-F238E27FC236}">
                <a16:creationId xmlns:a16="http://schemas.microsoft.com/office/drawing/2014/main" id="{3B36F327-8EC9-6DD6-66A5-79DE3A110EB4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08AD2240-B766-C80E-492F-4F3DE2C2D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201295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ÏâdËGàØí ÈÆß</a:t>
            </a:r>
          </a:p>
        </p:txBody>
      </p:sp>
      <p:sp>
        <p:nvSpPr>
          <p:cNvPr id="24585" name="Freeform 9">
            <a:extLst>
              <a:ext uri="{FF2B5EF4-FFF2-40B4-BE49-F238E27FC236}">
                <a16:creationId xmlns:a16="http://schemas.microsoft.com/office/drawing/2014/main" id="{121089AC-04D7-4566-A8D5-10CC652E1A72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Rectangle 10">
            <a:extLst>
              <a:ext uri="{FF2B5EF4-FFF2-40B4-BE49-F238E27FC236}">
                <a16:creationId xmlns:a16="http://schemas.microsoft.com/office/drawing/2014/main" id="{C0946735-6647-39AD-0B8F-919312828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çÉV×cX ·ZËí</a:t>
            </a:r>
          </a:p>
        </p:txBody>
      </p:sp>
      <p:sp>
        <p:nvSpPr>
          <p:cNvPr id="24587" name="Freeform 11">
            <a:extLst>
              <a:ext uri="{FF2B5EF4-FFF2-40B4-BE49-F238E27FC236}">
                <a16:creationId xmlns:a16="http://schemas.microsoft.com/office/drawing/2014/main" id="{0A88CB7B-984A-9D52-232F-3B4FD2D839D3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Freeform 12">
            <a:extLst>
              <a:ext uri="{FF2B5EF4-FFF2-40B4-BE49-F238E27FC236}">
                <a16:creationId xmlns:a16="http://schemas.microsoft.com/office/drawing/2014/main" id="{3ABED3AC-A9B7-5886-6638-0FC680803782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Freeform 13">
            <a:extLst>
              <a:ext uri="{FF2B5EF4-FFF2-40B4-BE49-F238E27FC236}">
                <a16:creationId xmlns:a16="http://schemas.microsoft.com/office/drawing/2014/main" id="{50EDD058-7194-F392-67B9-3D4D5CFB9838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Rectangle 14">
            <a:extLst>
              <a:ext uri="{FF2B5EF4-FFF2-40B4-BE49-F238E27FC236}">
                <a16:creationId xmlns:a16="http://schemas.microsoft.com/office/drawing/2014/main" id="{9C99F331-69EC-A0C9-3E4D-D73123B7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563" y="2505075"/>
            <a:ext cx="1273175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·ÜàÜÞA¿W</a:t>
            </a:r>
          </a:p>
        </p:txBody>
      </p:sp>
      <p:sp>
        <p:nvSpPr>
          <p:cNvPr id="24591" name="Rectangle 15">
            <a:extLst>
              <a:ext uri="{FF2B5EF4-FFF2-40B4-BE49-F238E27FC236}">
                <a16:creationId xmlns:a16="http://schemas.microsoft.com/office/drawing/2014/main" id="{77A9C8C7-C17B-D555-7F8F-EAA112933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5113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æºC¿W</a:t>
            </a:r>
          </a:p>
        </p:txBody>
      </p:sp>
      <p:sp>
        <p:nvSpPr>
          <p:cNvPr id="24592" name="Rectangle 16">
            <a:extLst>
              <a:ext uri="{FF2B5EF4-FFF2-40B4-BE49-F238E27FC236}">
                <a16:creationId xmlns:a16="http://schemas.microsoft.com/office/drawing/2014/main" id="{03F6F26A-31D3-8AD8-6833-867366954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438" y="1098550"/>
            <a:ext cx="1819275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24593" name="Rectangle 17">
            <a:extLst>
              <a:ext uri="{FF2B5EF4-FFF2-40B4-BE49-F238E27FC236}">
                <a16:creationId xmlns:a16="http://schemas.microsoft.com/office/drawing/2014/main" id="{98B86741-5258-10C4-2B22-6841FFACB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94" name="Line 18">
            <a:extLst>
              <a:ext uri="{FF2B5EF4-FFF2-40B4-BE49-F238E27FC236}">
                <a16:creationId xmlns:a16="http://schemas.microsoft.com/office/drawing/2014/main" id="{AFF9FE5C-ADC0-F3AE-88D2-1AF78A995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Line 19">
            <a:extLst>
              <a:ext uri="{FF2B5EF4-FFF2-40B4-BE49-F238E27FC236}">
                <a16:creationId xmlns:a16="http://schemas.microsoft.com/office/drawing/2014/main" id="{7E77D0BE-883A-87C6-6B2A-11D085D97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Rectangle 20">
            <a:extLst>
              <a:ext uri="{FF2B5EF4-FFF2-40B4-BE49-F238E27FC236}">
                <a16:creationId xmlns:a16="http://schemas.microsoft.com/office/drawing/2014/main" id="{7AA8C8E5-59A1-AE97-2546-CECA8F765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</a:p>
        </p:txBody>
      </p:sp>
      <p:sp>
        <p:nvSpPr>
          <p:cNvPr id="24597" name="Rectangle 21">
            <a:extLst>
              <a:ext uri="{FF2B5EF4-FFF2-40B4-BE49-F238E27FC236}">
                <a16:creationId xmlns:a16="http://schemas.microsoft.com/office/drawing/2014/main" id="{3DC28047-D9E5-B89B-368A-50E7B8923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744913"/>
            <a:ext cx="173037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24598" name="Line 22">
            <a:extLst>
              <a:ext uri="{FF2B5EF4-FFF2-40B4-BE49-F238E27FC236}">
                <a16:creationId xmlns:a16="http://schemas.microsoft.com/office/drawing/2014/main" id="{A805EBCE-7B9F-D8D8-EED2-F0A5CC0FF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23">
            <a:extLst>
              <a:ext uri="{FF2B5EF4-FFF2-40B4-BE49-F238E27FC236}">
                <a16:creationId xmlns:a16="http://schemas.microsoft.com/office/drawing/2014/main" id="{C6105A99-9125-4F76-2D34-2ECC2CF7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00" name="Rectangle 24">
            <a:extLst>
              <a:ext uri="{FF2B5EF4-FFF2-40B4-BE49-F238E27FC236}">
                <a16:creationId xmlns:a16="http://schemas.microsoft.com/office/drawing/2014/main" id="{35914D34-8F45-38FB-9FDD-713B5F579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ªV</a:t>
            </a:r>
          </a:p>
        </p:txBody>
      </p:sp>
      <p:sp>
        <p:nvSpPr>
          <p:cNvPr id="24601" name="Rectangle 25">
            <a:extLst>
              <a:ext uri="{FF2B5EF4-FFF2-40B4-BE49-F238E27FC236}">
                <a16:creationId xmlns:a16="http://schemas.microsoft.com/office/drawing/2014/main" id="{0412939E-826E-532C-7105-4C7C1318C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34791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ÌÞÌßçÜÞY</a:t>
            </a:r>
          </a:p>
        </p:txBody>
      </p:sp>
      <p:sp>
        <p:nvSpPr>
          <p:cNvPr id="24602" name="Rectangle 26">
            <a:extLst>
              <a:ext uri="{FF2B5EF4-FFF2-40B4-BE49-F238E27FC236}">
                <a16:creationId xmlns:a16="http://schemas.microsoft.com/office/drawing/2014/main" id="{FBAEB683-6085-E87A-261F-874055291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27476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24603" name="Rectangle 27">
            <a:extLst>
              <a:ext uri="{FF2B5EF4-FFF2-40B4-BE49-F238E27FC236}">
                <a16:creationId xmlns:a16="http://schemas.microsoft.com/office/drawing/2014/main" id="{EC57F93C-092C-9C60-5070-B6A7CFC4B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24604" name="Oval 28">
            <a:extLst>
              <a:ext uri="{FF2B5EF4-FFF2-40B4-BE49-F238E27FC236}">
                <a16:creationId xmlns:a16="http://schemas.microsoft.com/office/drawing/2014/main" id="{3C9728A6-D42C-0A70-5AF8-4E5848C6E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05" name="Rectangle 29">
            <a:extLst>
              <a:ext uri="{FF2B5EF4-FFF2-40B4-BE49-F238E27FC236}">
                <a16:creationId xmlns:a16="http://schemas.microsoft.com/office/drawing/2014/main" id="{088E5A4C-49CB-E3E5-A789-5E3A7C220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2513013"/>
            <a:ext cx="830263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µÈÞX</a:t>
            </a:r>
          </a:p>
        </p:txBody>
      </p:sp>
      <p:sp>
        <p:nvSpPr>
          <p:cNvPr id="24606" name="Oval 30">
            <a:extLst>
              <a:ext uri="{FF2B5EF4-FFF2-40B4-BE49-F238E27FC236}">
                <a16:creationId xmlns:a16="http://schemas.microsoft.com/office/drawing/2014/main" id="{C0C5572E-FE92-3DCB-294D-C0848FD50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07" name="Rectangle 31">
            <a:extLst>
              <a:ext uri="{FF2B5EF4-FFF2-40B4-BE49-F238E27FC236}">
                <a16:creationId xmlns:a16="http://schemas.microsoft.com/office/drawing/2014/main" id="{8A67FEF7-1B8D-3A10-6535-3FC0A31CC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3078163"/>
            <a:ext cx="104775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folHlink"/>
                </a:solidFill>
                <a:latin typeface="Kerala" pitchFamily="2" charset="0"/>
              </a:rPr>
              <a:t>ç</a:t>
            </a: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¼ÞVgÞX</a:t>
            </a:r>
          </a:p>
        </p:txBody>
      </p:sp>
      <p:sp>
        <p:nvSpPr>
          <p:cNvPr id="24608" name="Oval 32">
            <a:extLst>
              <a:ext uri="{FF2B5EF4-FFF2-40B4-BE49-F238E27FC236}">
                <a16:creationId xmlns:a16="http://schemas.microsoft.com/office/drawing/2014/main" id="{17C9F728-ACEF-737F-FB00-261AE4CCE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09" name="Oval 33">
            <a:extLst>
              <a:ext uri="{FF2B5EF4-FFF2-40B4-BE49-F238E27FC236}">
                <a16:creationId xmlns:a16="http://schemas.microsoft.com/office/drawing/2014/main" id="{C4CDBE9C-EAC0-85DF-1174-8E8220DAC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10" name="Rectangle 34">
            <a:extLst>
              <a:ext uri="{FF2B5EF4-FFF2-40B4-BE49-F238E27FC236}">
                <a16:creationId xmlns:a16="http://schemas.microsoft.com/office/drawing/2014/main" id="{A9530B1A-C8B2-FF47-FE5B-6F8C35892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451350"/>
            <a:ext cx="1643063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4611" name="Oval 35">
            <a:extLst>
              <a:ext uri="{FF2B5EF4-FFF2-40B4-BE49-F238E27FC236}">
                <a16:creationId xmlns:a16="http://schemas.microsoft.com/office/drawing/2014/main" id="{74CBC30C-5DDE-28CC-45A9-B4F6192D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12" name="Rectangle 36">
            <a:extLst>
              <a:ext uri="{FF2B5EF4-FFF2-40B4-BE49-F238E27FC236}">
                <a16:creationId xmlns:a16="http://schemas.microsoft.com/office/drawing/2014/main" id="{D01B9F40-7086-5901-77F4-CC1F03FC7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4133850"/>
            <a:ext cx="1116013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¨¼ßÉíÄí</a:t>
            </a:r>
          </a:p>
        </p:txBody>
      </p:sp>
      <p:sp>
        <p:nvSpPr>
          <p:cNvPr id="24613" name="Rectangle 37">
            <a:extLst>
              <a:ext uri="{FF2B5EF4-FFF2-40B4-BE49-F238E27FC236}">
                <a16:creationId xmlns:a16="http://schemas.microsoft.com/office/drawing/2014/main" id="{2CD5BD2D-B2E5-417C-FBD6-899D67F0D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078163"/>
            <a:ext cx="1731963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æÈçÌÞ </a:t>
            </a: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ÉVÕîÄ</a:t>
            </a: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¢</a:t>
            </a:r>
          </a:p>
        </p:txBody>
      </p:sp>
      <p:sp>
        <p:nvSpPr>
          <p:cNvPr id="24614" name="Oval 42">
            <a:extLst>
              <a:ext uri="{FF2B5EF4-FFF2-40B4-BE49-F238E27FC236}">
                <a16:creationId xmlns:a16="http://schemas.microsoft.com/office/drawing/2014/main" id="{CCC32E87-56C5-683D-D5D3-56E4F03F1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15" name="Oval 43">
            <a:extLst>
              <a:ext uri="{FF2B5EF4-FFF2-40B4-BE49-F238E27FC236}">
                <a16:creationId xmlns:a16="http://schemas.microsoft.com/office/drawing/2014/main" id="{AC22D85A-F5F1-3CD9-D14F-97C130D0A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16" name="Oval 44">
            <a:extLst>
              <a:ext uri="{FF2B5EF4-FFF2-40B4-BE49-F238E27FC236}">
                <a16:creationId xmlns:a16="http://schemas.microsoft.com/office/drawing/2014/main" id="{FF3024CC-84C0-4030-C1B9-E1BB4DEDE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17" name="Oval 45">
            <a:extLst>
              <a:ext uri="{FF2B5EF4-FFF2-40B4-BE49-F238E27FC236}">
                <a16:creationId xmlns:a16="http://schemas.microsoft.com/office/drawing/2014/main" id="{019695C6-E51D-1C06-0177-02321A2F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18" name="Oval 46">
            <a:extLst>
              <a:ext uri="{FF2B5EF4-FFF2-40B4-BE49-F238E27FC236}">
                <a16:creationId xmlns:a16="http://schemas.microsoft.com/office/drawing/2014/main" id="{62457D7B-87C7-33D9-F7CF-278875357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19" name="Rectangle 47">
            <a:extLst>
              <a:ext uri="{FF2B5EF4-FFF2-40B4-BE49-F238E27FC236}">
                <a16:creationId xmlns:a16="http://schemas.microsoft.com/office/drawing/2014/main" id="{458D45FF-91F5-D1CD-39FD-C5D7C2E8C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863" y="5305425"/>
            <a:ext cx="13938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B6B6B6"/>
                </a:solidFill>
                <a:latin typeface="Kerala" pitchFamily="2" charset="0"/>
              </a:rPr>
              <a:t>ØàÈÞÏí ÎÜ</a:t>
            </a:r>
          </a:p>
        </p:txBody>
      </p:sp>
      <p:sp>
        <p:nvSpPr>
          <p:cNvPr id="24620" name="Text Box 53">
            <a:extLst>
              <a:ext uri="{FF2B5EF4-FFF2-40B4-BE49-F238E27FC236}">
                <a16:creationId xmlns:a16="http://schemas.microsoft.com/office/drawing/2014/main" id="{4DFA7496-2122-3781-23CF-DE7D741E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24621" name="Rectangle 56">
            <a:extLst>
              <a:ext uri="{FF2B5EF4-FFF2-40B4-BE49-F238E27FC236}">
                <a16:creationId xmlns:a16="http://schemas.microsoft.com/office/drawing/2014/main" id="{8D2DEE26-7B24-8130-0F9F-227419B4A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22" name="Rectangle 57">
            <a:extLst>
              <a:ext uri="{FF2B5EF4-FFF2-40B4-BE49-F238E27FC236}">
                <a16:creationId xmlns:a16="http://schemas.microsoft.com/office/drawing/2014/main" id="{8FFFBE33-4D87-056B-ECCB-9A8FC0789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4623" name="AutoShape 58">
            <a:extLst>
              <a:ext uri="{FF2B5EF4-FFF2-40B4-BE49-F238E27FC236}">
                <a16:creationId xmlns:a16="http://schemas.microsoft.com/office/drawing/2014/main" id="{0AC4E436-01BD-5C5D-B1BB-3BF688666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24" name="Rectangle 59">
            <a:extLst>
              <a:ext uri="{FF2B5EF4-FFF2-40B4-BE49-F238E27FC236}">
                <a16:creationId xmlns:a16="http://schemas.microsoft.com/office/drawing/2014/main" id="{B1B60DB6-EBEB-8675-754A-7977FFD5E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25" name="AutoShape 60">
            <a:extLst>
              <a:ext uri="{FF2B5EF4-FFF2-40B4-BE49-F238E27FC236}">
                <a16:creationId xmlns:a16="http://schemas.microsoft.com/office/drawing/2014/main" id="{278050B8-7415-07DD-CCED-AC2EC39E7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626" name="Line 61">
            <a:extLst>
              <a:ext uri="{FF2B5EF4-FFF2-40B4-BE49-F238E27FC236}">
                <a16:creationId xmlns:a16="http://schemas.microsoft.com/office/drawing/2014/main" id="{264321A5-21E2-B39D-5178-ABA37DF2C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7" name="Line 62">
            <a:extLst>
              <a:ext uri="{FF2B5EF4-FFF2-40B4-BE49-F238E27FC236}">
                <a16:creationId xmlns:a16="http://schemas.microsoft.com/office/drawing/2014/main" id="{A5A14647-ACC0-6D4D-F780-0520439F1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8" name="Line 63">
            <a:extLst>
              <a:ext uri="{FF2B5EF4-FFF2-40B4-BE49-F238E27FC236}">
                <a16:creationId xmlns:a16="http://schemas.microsoft.com/office/drawing/2014/main" id="{58E72EA2-1B40-8622-3408-6E4677963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9" name="Line 64">
            <a:extLst>
              <a:ext uri="{FF2B5EF4-FFF2-40B4-BE49-F238E27FC236}">
                <a16:creationId xmlns:a16="http://schemas.microsoft.com/office/drawing/2014/main" id="{D5906C60-4F20-FCBF-16DF-90C997EF2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0" name="Line 65">
            <a:extLst>
              <a:ext uri="{FF2B5EF4-FFF2-40B4-BE49-F238E27FC236}">
                <a16:creationId xmlns:a16="http://schemas.microsoft.com/office/drawing/2014/main" id="{B528856A-F225-10B9-8F1B-72FBFB0956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1" name="Rectangle 66">
            <a:extLst>
              <a:ext uri="{FF2B5EF4-FFF2-40B4-BE49-F238E27FC236}">
                <a16:creationId xmlns:a16="http://schemas.microsoft.com/office/drawing/2014/main" id="{353679F3-509A-1D7A-6E5C-0F0B8F449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95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4632" name="Line 67">
            <a:extLst>
              <a:ext uri="{FF2B5EF4-FFF2-40B4-BE49-F238E27FC236}">
                <a16:creationId xmlns:a16="http://schemas.microsoft.com/office/drawing/2014/main" id="{AD6FD8AE-D27F-93F0-8C28-B93EAD73BD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33" name="Rectangle 68">
            <a:extLst>
              <a:ext uri="{FF2B5EF4-FFF2-40B4-BE49-F238E27FC236}">
                <a16:creationId xmlns:a16="http://schemas.microsoft.com/office/drawing/2014/main" id="{F2E92041-B3A2-33CD-9E21-2A4522034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Kerala" pitchFamily="2" charset="0"/>
              </a:rPr>
              <a:t>ÉáùMÞ¿í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4634" name="Text Box 69">
            <a:extLst>
              <a:ext uri="{FF2B5EF4-FFF2-40B4-BE49-F238E27FC236}">
                <a16:creationId xmlns:a16="http://schemas.microsoft.com/office/drawing/2014/main" id="{CB7B9EE4-1DEB-1B04-50B3-D30FBF63E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4635" name="Text Box 70">
            <a:extLst>
              <a:ext uri="{FF2B5EF4-FFF2-40B4-BE49-F238E27FC236}">
                <a16:creationId xmlns:a16="http://schemas.microsoft.com/office/drawing/2014/main" id="{243E3B24-EC79-EADE-3693-4452900AC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650" y="64071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646219" name="Rectangle 75">
            <a:extLst>
              <a:ext uri="{FF2B5EF4-FFF2-40B4-BE49-F238E27FC236}">
                <a16:creationId xmlns:a16="http://schemas.microsoft.com/office/drawing/2014/main" id="{3E54FCFA-DEF4-16E9-15F3-86DC99634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4637" name="Text Box 76">
            <a:extLst>
              <a:ext uri="{FF2B5EF4-FFF2-40B4-BE49-F238E27FC236}">
                <a16:creationId xmlns:a16="http://schemas.microsoft.com/office/drawing/2014/main" id="{693B8C26-DEC5-D11D-ADB4-7816B56D2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284913"/>
            <a:ext cx="1933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 26-29</a:t>
            </a:r>
          </a:p>
        </p:txBody>
      </p:sp>
      <p:sp>
        <p:nvSpPr>
          <p:cNvPr id="24638" name="Rectangle 78">
            <a:extLst>
              <a:ext uri="{FF2B5EF4-FFF2-40B4-BE49-F238E27FC236}">
                <a16:creationId xmlns:a16="http://schemas.microsoft.com/office/drawing/2014/main" id="{415037A0-9D7B-C654-370A-B95311104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4639" name="Rectangle 79">
            <a:extLst>
              <a:ext uri="{FF2B5EF4-FFF2-40B4-BE49-F238E27FC236}">
                <a16:creationId xmlns:a16="http://schemas.microsoft.com/office/drawing/2014/main" id="{10EF1CBA-85D7-FAC6-6A5F-23900C23C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4640" name="Rectangle 80">
            <a:extLst>
              <a:ext uri="{FF2B5EF4-FFF2-40B4-BE49-F238E27FC236}">
                <a16:creationId xmlns:a16="http://schemas.microsoft.com/office/drawing/2014/main" id="{E1493A12-83EA-6EEB-F9DF-6D6FE7BCD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4641" name="Rectangle 81">
            <a:extLst>
              <a:ext uri="{FF2B5EF4-FFF2-40B4-BE49-F238E27FC236}">
                <a16:creationId xmlns:a16="http://schemas.microsoft.com/office/drawing/2014/main" id="{68CF44DA-BCB9-70D3-4C7A-465C5B75D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4642" name="Text Box 85">
            <a:extLst>
              <a:ext uri="{FF2B5EF4-FFF2-40B4-BE49-F238E27FC236}">
                <a16:creationId xmlns:a16="http://schemas.microsoft.com/office/drawing/2014/main" id="{55D4ADE9-451F-BB3E-B002-CC8763493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4450"/>
            <a:ext cx="4160838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13:26-14:9</a:t>
            </a:r>
          </a:p>
        </p:txBody>
      </p:sp>
      <p:sp>
        <p:nvSpPr>
          <p:cNvPr id="24643" name="Rectangle 93">
            <a:extLst>
              <a:ext uri="{FF2B5EF4-FFF2-40B4-BE49-F238E27FC236}">
                <a16:creationId xmlns:a16="http://schemas.microsoft.com/office/drawing/2014/main" id="{764A9F56-B191-8E74-1B9D-4B38D84A1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898525"/>
            <a:ext cx="6804025" cy="5218113"/>
          </a:xfrm>
          <a:prstGeom prst="rect">
            <a:avLst/>
          </a:prstGeom>
          <a:solidFill>
            <a:srgbClr val="140003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6255" name="Text Box 111">
            <a:extLst>
              <a:ext uri="{FF2B5EF4-FFF2-40B4-BE49-F238E27FC236}">
                <a16:creationId xmlns:a16="http://schemas.microsoft.com/office/drawing/2014/main" id="{DABEA929-5800-D14C-30C3-2D33A0DD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1262063"/>
            <a:ext cx="5549900" cy="36861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rgbClr val="66FFCC"/>
                </a:solidFill>
                <a:latin typeface="Kerala" pitchFamily="2" charset="0"/>
              </a:rPr>
              <a:t>12 ºÞøzÞV _ </a:t>
            </a:r>
            <a:r>
              <a:rPr lang="en-US" altLang="en-US" sz="2800" b="0" i="1" u="sng">
                <a:solidFill>
                  <a:srgbClr val="FFEA18"/>
                </a:solidFill>
                <a:latin typeface="Kerala" pitchFamily="2" charset="0"/>
              </a:rPr>
              <a:t>øIí</a:t>
            </a:r>
            <a:r>
              <a:rPr lang="en-US" altLang="en-US" sz="2800" b="0">
                <a:solidFill>
                  <a:srgbClr val="66FFCC"/>
                </a:solidFill>
                <a:latin typeface="Kerala" pitchFamily="2" charset="0"/>
              </a:rPr>
              <a:t> ùßçMÞVGí</a:t>
            </a:r>
          </a:p>
          <a:p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10 ºÞøzÞV:  </a:t>
            </a:r>
            <a:r>
              <a:rPr lang="en-US" altLang="en-US" sz="2400" b="0">
                <a:solidFill>
                  <a:srgbClr val="66FF33"/>
                </a:solidFill>
                <a:latin typeface="Kerala" pitchFamily="2" charset="0"/>
              </a:rPr>
              <a:t>ÍâøßÉf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¥ÍßdÉÞÏ¢</a:t>
            </a:r>
            <a:endParaRPr lang="en-US" altLang="en-US" sz="2400">
              <a:solidFill>
                <a:schemeClr val="tx1"/>
              </a:solidFill>
            </a:endParaRPr>
          </a:p>
          <a:p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ÉÞÜá¢ çÄÈá¢ ²ÝáµáK çÆÖ¢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çÆÖJí ÎÜïzÞV</a:t>
            </a:r>
            <a:endParaRPr lang="en-US" altLang="en-US" sz="2400" b="0">
              <a:solidFill>
                <a:schemeClr val="tx2"/>
              </a:solidFill>
            </a:endParaRPr>
          </a:p>
          <a:p>
            <a:r>
              <a:rPr lang="en-US" altLang="en-US" sz="3200">
                <a:solidFill>
                  <a:srgbClr val="66FF33"/>
                </a:solidFill>
                <a:latin typeface="Kerala" pitchFamily="2" charset="0"/>
              </a:rPr>
              <a:t>¨</a:t>
            </a:r>
            <a:r>
              <a:rPr lang="en-US" altLang="en-US" sz="2800">
                <a:solidFill>
                  <a:srgbClr val="FF0000"/>
                </a:solidFill>
                <a:latin typeface="Kerala" pitchFamily="2" charset="0"/>
              </a:rPr>
              <a:t>¼ßÉíÄßçÜAí Î¿BßçMÞµÞ¢</a:t>
            </a:r>
          </a:p>
          <a:p>
            <a:r>
              <a:rPr lang="en-US" altLang="en-US" sz="2800" b="0">
                <a:solidFill>
                  <a:srgbClr val="66FFCC"/>
                </a:solidFill>
                <a:latin typeface="Kerala" pitchFamily="2" charset="0"/>
              </a:rPr>
              <a:t>2 ºÞøzÞV: ²øá </a:t>
            </a:r>
            <a:r>
              <a:rPr lang="en-US" altLang="en-US" sz="2800" b="0">
                <a:solidFill>
                  <a:srgbClr val="66FF66"/>
                </a:solidFill>
                <a:latin typeface="Kerala" pitchFamily="2" charset="0"/>
              </a:rPr>
              <a:t>ÈcâÈÉf</a:t>
            </a:r>
            <a:r>
              <a:rPr lang="en-US" altLang="en-US" sz="2800" b="0">
                <a:solidFill>
                  <a:srgbClr val="66FFCC"/>
                </a:solidFill>
                <a:latin typeface="Kerala" pitchFamily="2" charset="0"/>
              </a:rPr>
              <a:t> ¥ÍßdÉÞÏ¢</a:t>
            </a:r>
          </a:p>
          <a:p>
            <a:r>
              <a:rPr lang="en-US" altLang="en-US" sz="1800">
                <a:solidFill>
                  <a:srgbClr val="33CC33"/>
                </a:solidFill>
              </a:rPr>
              <a:t> </a:t>
            </a:r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ÉÞÜá¢ çÄÈá¢ ²ÝáµáK çÆÖ¢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r>
              <a:rPr lang="en-US" altLang="en-US" sz="1800">
                <a:solidFill>
                  <a:schemeClr val="tx2"/>
                </a:solidFill>
              </a:rPr>
              <a:t> </a:t>
            </a:r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çÆÖJí ÎÜïzÞV</a:t>
            </a:r>
            <a:endParaRPr lang="en-US" altLang="en-US" sz="1800">
              <a:solidFill>
                <a:schemeClr val="tx2"/>
              </a:solidFill>
            </a:endParaRPr>
          </a:p>
          <a:p>
            <a:r>
              <a:rPr lang="en-US" altLang="en-US" sz="2800">
                <a:solidFill>
                  <a:srgbClr val="FF0000"/>
                </a:solidFill>
                <a:latin typeface="Kerala" pitchFamily="2" charset="0"/>
              </a:rPr>
              <a:t>Éçf èÆÕ¢ ÈçNÞ¿í µâæ¿</a:t>
            </a:r>
          </a:p>
        </p:txBody>
      </p:sp>
      <p:sp>
        <p:nvSpPr>
          <p:cNvPr id="646256" name="Text Box 112">
            <a:extLst>
              <a:ext uri="{FF2B5EF4-FFF2-40B4-BE49-F238E27FC236}">
                <a16:creationId xmlns:a16="http://schemas.microsoft.com/office/drawing/2014/main" id="{7D6E5300-81EC-2832-8FF6-356732363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5265738"/>
            <a:ext cx="7197725" cy="7620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400" b="0">
                <a:solidFill>
                  <a:schemeClr val="tx2"/>
                </a:solidFill>
                <a:latin typeface="Kerala" pitchFamily="2" charset="0"/>
              </a:rPr>
              <a:t>¥ÄáæµÞIí... ÈÎáAí çÉÞµÞ¢</a:t>
            </a:r>
          </a:p>
        </p:txBody>
      </p:sp>
      <p:sp>
        <p:nvSpPr>
          <p:cNvPr id="24646" name="Text Box 113">
            <a:extLst>
              <a:ext uri="{FF2B5EF4-FFF2-40B4-BE49-F238E27FC236}">
                <a16:creationId xmlns:a16="http://schemas.microsoft.com/office/drawing/2014/main" id="{F753E983-89E7-1F42-D1D4-6F1BA8336682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66FFCC"/>
                </a:solidFill>
                <a:latin typeface="Kerala" pitchFamily="2" charset="0"/>
              </a:rPr>
              <a:t>ØÞÙºøc¢ §BæÈ</a:t>
            </a:r>
          </a:p>
        </p:txBody>
      </p:sp>
      <p:grpSp>
        <p:nvGrpSpPr>
          <p:cNvPr id="646258" name="Group 114">
            <a:extLst>
              <a:ext uri="{FF2B5EF4-FFF2-40B4-BE49-F238E27FC236}">
                <a16:creationId xmlns:a16="http://schemas.microsoft.com/office/drawing/2014/main" id="{4596902E-9948-FFC3-1216-382252A4D44C}"/>
              </a:ext>
            </a:extLst>
          </p:cNvPr>
          <p:cNvGrpSpPr>
            <a:grpSpLocks/>
          </p:cNvGrpSpPr>
          <p:nvPr/>
        </p:nvGrpSpPr>
        <p:grpSpPr bwMode="auto">
          <a:xfrm>
            <a:off x="1903413" y="1690688"/>
            <a:ext cx="5562600" cy="2571750"/>
            <a:chOff x="1440" y="1110"/>
            <a:chExt cx="3312" cy="1512"/>
          </a:xfrm>
        </p:grpSpPr>
        <p:sp>
          <p:nvSpPr>
            <p:cNvPr id="24649" name="Oval 115">
              <a:extLst>
                <a:ext uri="{FF2B5EF4-FFF2-40B4-BE49-F238E27FC236}">
                  <a16:creationId xmlns:a16="http://schemas.microsoft.com/office/drawing/2014/main" id="{512BDC5B-BF7F-B749-F7A4-DD5034AD2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50" name="Oval 116">
              <a:extLst>
                <a:ext uri="{FF2B5EF4-FFF2-40B4-BE49-F238E27FC236}">
                  <a16:creationId xmlns:a16="http://schemas.microsoft.com/office/drawing/2014/main" id="{8AED05A8-3555-5FFD-22C5-A0C15DDB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46261" name="Oval 117">
            <a:extLst>
              <a:ext uri="{FF2B5EF4-FFF2-40B4-BE49-F238E27FC236}">
                <a16:creationId xmlns:a16="http://schemas.microsoft.com/office/drawing/2014/main" id="{32C3549E-7B2D-62B3-4E9B-9403A1895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156051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46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46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46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46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46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46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46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646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6462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646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4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4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255" grpId="0" build="p" autoUpdateAnimBg="0"/>
      <p:bldP spid="64625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B6C1817-8DC6-6E45-EDAC-910B9F04B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928425C-0279-B8DA-0E98-A5A74AF23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23095187-63AC-0B71-A067-8A8EC4142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9B1FE6E1-E59D-B230-3159-F5228F3AB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5A408160-AC5D-3D83-E356-E1158026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355F34FB-0B0F-8D79-C63C-50D71F0CC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42863"/>
            <a:ext cx="4160838" cy="3048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13:26-14:9</a:t>
            </a:r>
          </a:p>
        </p:txBody>
      </p:sp>
      <p:sp>
        <p:nvSpPr>
          <p:cNvPr id="25608" name="Rectangle 61">
            <a:extLst>
              <a:ext uri="{FF2B5EF4-FFF2-40B4-BE49-F238E27FC236}">
                <a16:creationId xmlns:a16="http://schemas.microsoft.com/office/drawing/2014/main" id="{4B80E4CA-DF17-95D3-1DCE-CA3823920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09" name="Rectangle 62">
            <a:extLst>
              <a:ext uri="{FF2B5EF4-FFF2-40B4-BE49-F238E27FC236}">
                <a16:creationId xmlns:a16="http://schemas.microsoft.com/office/drawing/2014/main" id="{624F55F4-91A7-3992-D8E8-D86998701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5610" name="AutoShape 63">
            <a:extLst>
              <a:ext uri="{FF2B5EF4-FFF2-40B4-BE49-F238E27FC236}">
                <a16:creationId xmlns:a16="http://schemas.microsoft.com/office/drawing/2014/main" id="{B91B368B-8DB7-7950-E5E0-BF4A620A0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11" name="Rectangle 64">
            <a:extLst>
              <a:ext uri="{FF2B5EF4-FFF2-40B4-BE49-F238E27FC236}">
                <a16:creationId xmlns:a16="http://schemas.microsoft.com/office/drawing/2014/main" id="{D09E96DA-2BA6-7196-58D7-3D49624D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12" name="AutoShape 65">
            <a:extLst>
              <a:ext uri="{FF2B5EF4-FFF2-40B4-BE49-F238E27FC236}">
                <a16:creationId xmlns:a16="http://schemas.microsoft.com/office/drawing/2014/main" id="{5F9C0625-393C-EDEF-1F39-98B142CE6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13" name="Line 66">
            <a:extLst>
              <a:ext uri="{FF2B5EF4-FFF2-40B4-BE49-F238E27FC236}">
                <a16:creationId xmlns:a16="http://schemas.microsoft.com/office/drawing/2014/main" id="{25A35E04-E5F6-ABE6-A52C-87C6467BD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67">
            <a:extLst>
              <a:ext uri="{FF2B5EF4-FFF2-40B4-BE49-F238E27FC236}">
                <a16:creationId xmlns:a16="http://schemas.microsoft.com/office/drawing/2014/main" id="{06ACB57A-B266-3DBB-A17A-FB2CDEE05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68">
            <a:extLst>
              <a:ext uri="{FF2B5EF4-FFF2-40B4-BE49-F238E27FC236}">
                <a16:creationId xmlns:a16="http://schemas.microsoft.com/office/drawing/2014/main" id="{F40D1CB1-C5DD-34C8-FE0A-3E6E16E81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69">
            <a:extLst>
              <a:ext uri="{FF2B5EF4-FFF2-40B4-BE49-F238E27FC236}">
                <a16:creationId xmlns:a16="http://schemas.microsoft.com/office/drawing/2014/main" id="{C844E9BD-18BF-091D-2F65-83A46F89C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Line 70">
            <a:extLst>
              <a:ext uri="{FF2B5EF4-FFF2-40B4-BE49-F238E27FC236}">
                <a16:creationId xmlns:a16="http://schemas.microsoft.com/office/drawing/2014/main" id="{B1CBD7E4-FA59-4963-C190-CFB9A9D15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Rectangle 71">
            <a:extLst>
              <a:ext uri="{FF2B5EF4-FFF2-40B4-BE49-F238E27FC236}">
                <a16:creationId xmlns:a16="http://schemas.microsoft.com/office/drawing/2014/main" id="{55F53980-C2C5-5551-2841-FECFBA31A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111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5619" name="Rectangle 72">
            <a:extLst>
              <a:ext uri="{FF2B5EF4-FFF2-40B4-BE49-F238E27FC236}">
                <a16:creationId xmlns:a16="http://schemas.microsoft.com/office/drawing/2014/main" id="{C8EFF6D7-0CE4-BFD8-DF3E-4D5063D36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5620" name="Rectangle 73">
            <a:extLst>
              <a:ext uri="{FF2B5EF4-FFF2-40B4-BE49-F238E27FC236}">
                <a16:creationId xmlns:a16="http://schemas.microsoft.com/office/drawing/2014/main" id="{8DA854F1-7FE0-D772-536D-29312E17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5621" name="Rectangle 74">
            <a:extLst>
              <a:ext uri="{FF2B5EF4-FFF2-40B4-BE49-F238E27FC236}">
                <a16:creationId xmlns:a16="http://schemas.microsoft.com/office/drawing/2014/main" id="{EE7BC46F-3844-D179-671C-3D3AC5CC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5622" name="Line 75">
            <a:extLst>
              <a:ext uri="{FF2B5EF4-FFF2-40B4-BE49-F238E27FC236}">
                <a16:creationId xmlns:a16="http://schemas.microsoft.com/office/drawing/2014/main" id="{7D2FFAA1-C0E5-313B-5824-D6288FCCEF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Rectangle 76">
            <a:extLst>
              <a:ext uri="{FF2B5EF4-FFF2-40B4-BE49-F238E27FC236}">
                <a16:creationId xmlns:a16="http://schemas.microsoft.com/office/drawing/2014/main" id="{DBD82495-6682-6FE3-446E-447FBF822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8882" name="Rectangle 82">
            <a:extLst>
              <a:ext uri="{FF2B5EF4-FFF2-40B4-BE49-F238E27FC236}">
                <a16:creationId xmlns:a16="http://schemas.microsoft.com/office/drawing/2014/main" id="{A28B751A-E4F0-3108-A834-1DA5A0A15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5625" name="Text Box 83">
            <a:extLst>
              <a:ext uri="{FF2B5EF4-FFF2-40B4-BE49-F238E27FC236}">
                <a16:creationId xmlns:a16="http://schemas.microsoft.com/office/drawing/2014/main" id="{45EE9CCE-A5FB-A1A0-A36D-87B2F2DDA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284913"/>
            <a:ext cx="1933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 26-29</a:t>
            </a:r>
          </a:p>
        </p:txBody>
      </p:sp>
      <p:sp>
        <p:nvSpPr>
          <p:cNvPr id="25626" name="Text Box 93">
            <a:extLst>
              <a:ext uri="{FF2B5EF4-FFF2-40B4-BE49-F238E27FC236}">
                <a16:creationId xmlns:a16="http://schemas.microsoft.com/office/drawing/2014/main" id="{10195089-3CCE-5A19-5F91-C5F92618A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1262063"/>
            <a:ext cx="5549900" cy="45958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66FFCC"/>
                </a:solidFill>
                <a:latin typeface="Kerala" pitchFamily="2" charset="0"/>
              </a:rPr>
              <a:t>12 ºÞøzÞV _ </a:t>
            </a:r>
            <a:r>
              <a:rPr lang="en-US" altLang="en-US" sz="2800" b="0" i="1" u="sng">
                <a:solidFill>
                  <a:srgbClr val="FFEA18"/>
                </a:solidFill>
                <a:latin typeface="Kerala" pitchFamily="2" charset="0"/>
              </a:rPr>
              <a:t>øIí</a:t>
            </a:r>
            <a:r>
              <a:rPr lang="en-US" altLang="en-US" sz="2800" b="0">
                <a:solidFill>
                  <a:srgbClr val="66FFCC"/>
                </a:solidFill>
                <a:latin typeface="Kerala" pitchFamily="2" charset="0"/>
              </a:rPr>
              <a:t> ùßçMÞVGí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10 ºÞøzÞV:  </a:t>
            </a:r>
            <a:r>
              <a:rPr lang="en-US" altLang="en-US" sz="2400" b="0">
                <a:solidFill>
                  <a:srgbClr val="66FF33"/>
                </a:solidFill>
                <a:latin typeface="Kerala" pitchFamily="2" charset="0"/>
              </a:rPr>
              <a:t>ÍâøßÉf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¥ÍßdÉÞÏ¢</a:t>
            </a:r>
            <a:endParaRPr lang="en-US" altLang="en-US" sz="240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	</a:t>
            </a:r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ÉÞÜá¢ çÄÈá¢ ²ÝáµáK çÆÖ¢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çÆÖJí ÎÜïzÞV</a:t>
            </a:r>
            <a:endParaRPr lang="en-US" altLang="en-US" sz="2400" b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en-US" altLang="en-US" sz="2800">
                <a:solidFill>
                  <a:srgbClr val="FF0000"/>
                </a:solidFill>
                <a:latin typeface="Kerala" pitchFamily="2" charset="0"/>
              </a:rPr>
              <a:t>¨¼ßÉíÄßçÜAí Î¿BßçMÞµÞ¢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66FFCC"/>
                </a:solidFill>
                <a:latin typeface="Kerala" pitchFamily="2" charset="0"/>
              </a:rPr>
              <a:t>2 ºÞøzÞV: ²øá </a:t>
            </a:r>
            <a:r>
              <a:rPr lang="en-US" altLang="en-US" sz="2800" b="0">
                <a:solidFill>
                  <a:srgbClr val="66FF66"/>
                </a:solidFill>
                <a:latin typeface="Kerala" pitchFamily="2" charset="0"/>
              </a:rPr>
              <a:t>ÈcâÈÉf</a:t>
            </a:r>
            <a:r>
              <a:rPr lang="en-US" altLang="en-US" sz="2800" b="0">
                <a:solidFill>
                  <a:srgbClr val="66FFCC"/>
                </a:solidFill>
                <a:latin typeface="Kerala" pitchFamily="2" charset="0"/>
              </a:rPr>
              <a:t> ¥ÍßdÉÞÏ¢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	 </a:t>
            </a:r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ÉÞÜá¢ çÄÈá¢ ²ÝáµáK çÆÖ¢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 </a:t>
            </a:r>
            <a:r>
              <a:rPr lang="en-US" altLang="en-US" sz="2400" b="0">
                <a:solidFill>
                  <a:schemeClr val="tx2"/>
                </a:solidFill>
                <a:latin typeface="Kerala" pitchFamily="2" charset="0"/>
              </a:rPr>
              <a:t>çÆÖJí ÎÜïzÞV</a:t>
            </a:r>
            <a:endParaRPr lang="en-US" altLang="en-US" sz="18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en-US" altLang="en-US" sz="2800">
                <a:solidFill>
                  <a:srgbClr val="FF0000"/>
                </a:solidFill>
                <a:latin typeface="Kerala" pitchFamily="2" charset="0"/>
              </a:rPr>
              <a:t>Éçf èÆÕ¢ ÈçNÞ¿í µâæ¿</a:t>
            </a:r>
          </a:p>
        </p:txBody>
      </p:sp>
      <p:grpSp>
        <p:nvGrpSpPr>
          <p:cNvPr id="25627" name="Group 94">
            <a:extLst>
              <a:ext uri="{FF2B5EF4-FFF2-40B4-BE49-F238E27FC236}">
                <a16:creationId xmlns:a16="http://schemas.microsoft.com/office/drawing/2014/main" id="{988EFDAD-FD7A-899E-593D-355C72022900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724025"/>
            <a:ext cx="5543550" cy="2495550"/>
            <a:chOff x="1440" y="1110"/>
            <a:chExt cx="3312" cy="1512"/>
          </a:xfrm>
        </p:grpSpPr>
        <p:sp>
          <p:nvSpPr>
            <p:cNvPr id="25634" name="Oval 95">
              <a:extLst>
                <a:ext uri="{FF2B5EF4-FFF2-40B4-BE49-F238E27FC236}">
                  <a16:creationId xmlns:a16="http://schemas.microsoft.com/office/drawing/2014/main" id="{9B2C2227-ACEE-E5CE-FA93-D70342302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35" name="Oval 96">
              <a:extLst>
                <a:ext uri="{FF2B5EF4-FFF2-40B4-BE49-F238E27FC236}">
                  <a16:creationId xmlns:a16="http://schemas.microsoft.com/office/drawing/2014/main" id="{4F526739-33C1-0750-7C72-13F35AA29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28" name="Oval 97">
            <a:extLst>
              <a:ext uri="{FF2B5EF4-FFF2-40B4-BE49-F238E27FC236}">
                <a16:creationId xmlns:a16="http://schemas.microsoft.com/office/drawing/2014/main" id="{D3BC9A75-8B9D-08DD-13BF-3C695DB80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5414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29" name="Text Box 98">
            <a:extLst>
              <a:ext uri="{FF2B5EF4-FFF2-40B4-BE49-F238E27FC236}">
                <a16:creationId xmlns:a16="http://schemas.microsoft.com/office/drawing/2014/main" id="{BB85B4B0-001E-DC05-C865-E17A5DB2B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275" y="5827713"/>
            <a:ext cx="6289675" cy="7016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chemeClr val="tx2"/>
                </a:solidFill>
                <a:latin typeface="Kerala" pitchFamily="2" charset="0"/>
              </a:rPr>
              <a:t>¥ÄáæµÞIí... ÈÎáAí çÉÞµÞ¢</a:t>
            </a:r>
          </a:p>
        </p:txBody>
      </p:sp>
      <p:sp>
        <p:nvSpPr>
          <p:cNvPr id="25630" name="Text Box 99">
            <a:extLst>
              <a:ext uri="{FF2B5EF4-FFF2-40B4-BE49-F238E27FC236}">
                <a16:creationId xmlns:a16="http://schemas.microsoft.com/office/drawing/2014/main" id="{47590F1F-64E4-E6B4-90C3-F14A1D06E47B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>
                <a:solidFill>
                  <a:srgbClr val="66FFCC"/>
                </a:solidFill>
                <a:latin typeface="Kerala" pitchFamily="2" charset="0"/>
              </a:rPr>
              <a:t>ØÞÙºøc¢ §BæÈ</a:t>
            </a:r>
          </a:p>
        </p:txBody>
      </p:sp>
      <p:sp>
        <p:nvSpPr>
          <p:cNvPr id="25631" name="Rectangle 92">
            <a:extLst>
              <a:ext uri="{FF2B5EF4-FFF2-40B4-BE49-F238E27FC236}">
                <a16:creationId xmlns:a16="http://schemas.microsoft.com/office/drawing/2014/main" id="{762CE5F6-651D-9B01-E5A2-83014AA0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739775"/>
            <a:ext cx="7027863" cy="56118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8880" name="AutoShape 80">
            <a:extLst>
              <a:ext uri="{FF2B5EF4-FFF2-40B4-BE49-F238E27FC236}">
                <a16:creationId xmlns:a16="http://schemas.microsoft.com/office/drawing/2014/main" id="{510DA529-972B-C875-1587-0B1767487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50" y="927100"/>
            <a:ext cx="5575300" cy="5275263"/>
          </a:xfrm>
          <a:custGeom>
            <a:avLst/>
            <a:gdLst>
              <a:gd name="T0" fmla="*/ 2787650 w 21600"/>
              <a:gd name="T1" fmla="*/ 0 h 21600"/>
              <a:gd name="T2" fmla="*/ 816420 w 21600"/>
              <a:gd name="T3" fmla="*/ 772484 h 21600"/>
              <a:gd name="T4" fmla="*/ 0 w 21600"/>
              <a:gd name="T5" fmla="*/ 2637632 h 21600"/>
              <a:gd name="T6" fmla="*/ 816420 w 21600"/>
              <a:gd name="T7" fmla="*/ 4502779 h 21600"/>
              <a:gd name="T8" fmla="*/ 2787650 w 21600"/>
              <a:gd name="T9" fmla="*/ 5275263 h 21600"/>
              <a:gd name="T10" fmla="*/ 4758880 w 21600"/>
              <a:gd name="T11" fmla="*/ 4502779 h 21600"/>
              <a:gd name="T12" fmla="*/ 5575300 w 21600"/>
              <a:gd name="T13" fmla="*/ 2637632 h 21600"/>
              <a:gd name="T14" fmla="*/ 4758880 w 21600"/>
              <a:gd name="T15" fmla="*/ 77248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899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59" name="Text Box 59">
            <a:extLst>
              <a:ext uri="{FF2B5EF4-FFF2-40B4-BE49-F238E27FC236}">
                <a16:creationId xmlns:a16="http://schemas.microsoft.com/office/drawing/2014/main" id="{9FB217FE-3B77-B2DD-FD33-94A68E7BB423}"/>
              </a:ext>
            </a:extLst>
          </p:cNvPr>
          <p:cNvSpPr txBox="1">
            <a:spLocks noChangeArrowheads="1"/>
          </p:cNvSpPr>
          <p:nvPr/>
        </p:nvSpPr>
        <p:spPr bwMode="auto">
          <a:xfrm rot="-2066509">
            <a:off x="992188" y="2212975"/>
            <a:ext cx="7356475" cy="25304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000" b="0">
                <a:solidFill>
                  <a:srgbClr val="FFFF00"/>
                </a:solidFill>
                <a:latin typeface="Kerala" pitchFamily="2" charset="0"/>
              </a:rPr>
              <a:t>ÏÞdÄ ùgÞAßÏßøßAáKá</a:t>
            </a:r>
            <a:r>
              <a:rPr lang="en-US" altLang="en-US" sz="8000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5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13626E2-2DD8-F2EE-0E8E-CDE359448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F5EB01E-3C06-2D8C-3B68-2ACEDAF0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3033713"/>
            <a:ext cx="23764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6628" name="AutoShape 4">
            <a:extLst>
              <a:ext uri="{FF2B5EF4-FFF2-40B4-BE49-F238E27FC236}">
                <a16:creationId xmlns:a16="http://schemas.microsoft.com/office/drawing/2014/main" id="{D8A38FC7-A77D-40B9-C18D-2B9A61992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6F270F6C-E5C4-CE97-AB5A-E964A5D2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AD4636B1-9E14-624A-90D7-BE20B709F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4620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   </a:t>
            </a:r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8B661A40-E6C4-708C-0F61-32BD65F44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8">
            <a:extLst>
              <a:ext uri="{FF2B5EF4-FFF2-40B4-BE49-F238E27FC236}">
                <a16:creationId xmlns:a16="http://schemas.microsoft.com/office/drawing/2014/main" id="{8FA3DF48-1971-4645-A8C6-B3066EC79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2772EDBA-0B98-85D1-DEC9-47E90F0C8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id="{A5719650-823C-CE30-844B-CA026E8DE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11">
            <a:extLst>
              <a:ext uri="{FF2B5EF4-FFF2-40B4-BE49-F238E27FC236}">
                <a16:creationId xmlns:a16="http://schemas.microsoft.com/office/drawing/2014/main" id="{2E7F2E95-AEDF-7D74-A2A7-01F28DED5B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12">
            <a:extLst>
              <a:ext uri="{FF2B5EF4-FFF2-40B4-BE49-F238E27FC236}">
                <a16:creationId xmlns:a16="http://schemas.microsoft.com/office/drawing/2014/main" id="{F41A463F-F03D-4C06-7F1A-4E751DEE96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Rectangle 13">
            <a:extLst>
              <a:ext uri="{FF2B5EF4-FFF2-40B4-BE49-F238E27FC236}">
                <a16:creationId xmlns:a16="http://schemas.microsoft.com/office/drawing/2014/main" id="{624952BA-53A5-50D9-BD7A-69AEF28B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616075"/>
            <a:ext cx="1250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26638" name="Rectangle 14">
            <a:extLst>
              <a:ext uri="{FF2B5EF4-FFF2-40B4-BE49-F238E27FC236}">
                <a16:creationId xmlns:a16="http://schemas.microsoft.com/office/drawing/2014/main" id="{C50D6788-1938-01E1-FE1B-1F944D282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2073275"/>
            <a:ext cx="1287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ØàÈÞÏí</a:t>
            </a:r>
          </a:p>
        </p:txBody>
      </p:sp>
      <p:sp>
        <p:nvSpPr>
          <p:cNvPr id="26639" name="Rectangle 15">
            <a:extLst>
              <a:ext uri="{FF2B5EF4-FFF2-40B4-BE49-F238E27FC236}">
                <a16:creationId xmlns:a16="http://schemas.microsoft.com/office/drawing/2014/main" id="{EB5E7EB0-38F7-C46F-B33C-396368C61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703060505090304" pitchFamily="18" charset="0"/>
              </a:rPr>
              <a:t>M - C - C </a:t>
            </a:r>
          </a:p>
        </p:txBody>
      </p:sp>
      <p:sp>
        <p:nvSpPr>
          <p:cNvPr id="521232" name="Rectangle 16">
            <a:extLst>
              <a:ext uri="{FF2B5EF4-FFF2-40B4-BE49-F238E27FC236}">
                <a16:creationId xmlns:a16="http://schemas.microsoft.com/office/drawing/2014/main" id="{64D91191-972B-73CD-917A-0EC87EF8C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40</a:t>
            </a:r>
            <a:endParaRPr lang="en-US" altLang="en-US" sz="2800">
              <a:solidFill>
                <a:schemeClr val="bg2"/>
              </a:solidFill>
              <a:latin typeface="Times" panose="02020703060505090304" pitchFamily="18" charset="0"/>
            </a:endParaRPr>
          </a:p>
        </p:txBody>
      </p:sp>
      <p:sp>
        <p:nvSpPr>
          <p:cNvPr id="26641" name="Rectangle 17">
            <a:extLst>
              <a:ext uri="{FF2B5EF4-FFF2-40B4-BE49-F238E27FC236}">
                <a16:creationId xmlns:a16="http://schemas.microsoft.com/office/drawing/2014/main" id="{923E3B77-F578-1C21-E9A5-0413C8AB5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ca. 1500 B.C.</a:t>
            </a:r>
          </a:p>
        </p:txBody>
      </p:sp>
      <p:sp>
        <p:nvSpPr>
          <p:cNvPr id="26642" name="Rectangle 19">
            <a:extLst>
              <a:ext uri="{FF2B5EF4-FFF2-40B4-BE49-F238E27FC236}">
                <a16:creationId xmlns:a16="http://schemas.microsoft.com/office/drawing/2014/main" id="{6E9E2EB9-3C6D-60B1-0FF5-EB50A8719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43" name="Rectangle 20">
            <a:extLst>
              <a:ext uri="{FF2B5EF4-FFF2-40B4-BE49-F238E27FC236}">
                <a16:creationId xmlns:a16="http://schemas.microsoft.com/office/drawing/2014/main" id="{E12B0748-18F7-5CC3-C3BD-358DF39D0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44" name="Rectangle 21">
            <a:extLst>
              <a:ext uri="{FF2B5EF4-FFF2-40B4-BE49-F238E27FC236}">
                <a16:creationId xmlns:a16="http://schemas.microsoft.com/office/drawing/2014/main" id="{EDD90533-F9F3-1CCE-00E5-C0BB30819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45" name="Rectangle 22">
            <a:extLst>
              <a:ext uri="{FF2B5EF4-FFF2-40B4-BE49-F238E27FC236}">
                <a16:creationId xmlns:a16="http://schemas.microsoft.com/office/drawing/2014/main" id="{BF607152-1C53-26DD-F37D-0A97497A9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AJ</a:t>
            </a:r>
            <a:r>
              <a:rPr lang="en-US" altLang="en-US" sz="8000" b="0">
                <a:solidFill>
                  <a:srgbClr val="00FF00"/>
                </a:solidFill>
                <a:latin typeface="Times" panose="02020703060505090304" pitchFamily="18" charset="0"/>
              </a:rPr>
              <a:t>M</a:t>
            </a:r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26646" name="Rectangle 23">
            <a:extLst>
              <a:ext uri="{FF2B5EF4-FFF2-40B4-BE49-F238E27FC236}">
                <a16:creationId xmlns:a16="http://schemas.microsoft.com/office/drawing/2014/main" id="{DD6BE264-A7BF-8C2F-EF60-CC1A0CD09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47" name="Rectangle 24">
            <a:extLst>
              <a:ext uri="{FF2B5EF4-FFF2-40B4-BE49-F238E27FC236}">
                <a16:creationId xmlns:a16="http://schemas.microsoft.com/office/drawing/2014/main" id="{AE964F14-DBD4-DB85-CEED-2DB2E3658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26648" name="Line 25">
            <a:extLst>
              <a:ext uri="{FF2B5EF4-FFF2-40B4-BE49-F238E27FC236}">
                <a16:creationId xmlns:a16="http://schemas.microsoft.com/office/drawing/2014/main" id="{6D816EF8-BB63-3E4C-62E4-695F093CC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9" name="Text Box 47">
            <a:extLst>
              <a:ext uri="{FF2B5EF4-FFF2-40B4-BE49-F238E27FC236}">
                <a16:creationId xmlns:a16="http://schemas.microsoft.com/office/drawing/2014/main" id="{0A9DC046-7014-94F9-C13E-FA2954352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26650" name="Text Box 48">
            <a:extLst>
              <a:ext uri="{FF2B5EF4-FFF2-40B4-BE49-F238E27FC236}">
                <a16:creationId xmlns:a16="http://schemas.microsoft.com/office/drawing/2014/main" id="{3EA2A84A-7313-6D39-6744-12A403599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32:13</a:t>
            </a:r>
          </a:p>
        </p:txBody>
      </p:sp>
      <p:sp>
        <p:nvSpPr>
          <p:cNvPr id="26651" name="Rectangle 49">
            <a:extLst>
              <a:ext uri="{FF2B5EF4-FFF2-40B4-BE49-F238E27FC236}">
                <a16:creationId xmlns:a16="http://schemas.microsoft.com/office/drawing/2014/main" id="{9756D33B-7AB6-321F-D87A-82D6339C7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52" name="Rectangle 50">
            <a:extLst>
              <a:ext uri="{FF2B5EF4-FFF2-40B4-BE49-F238E27FC236}">
                <a16:creationId xmlns:a16="http://schemas.microsoft.com/office/drawing/2014/main" id="{375A1AF3-2EBE-D0FE-42A5-360AB62EC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6653" name="AutoShape 51">
            <a:extLst>
              <a:ext uri="{FF2B5EF4-FFF2-40B4-BE49-F238E27FC236}">
                <a16:creationId xmlns:a16="http://schemas.microsoft.com/office/drawing/2014/main" id="{00692DC4-40DC-E996-EF0D-E285CF712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54" name="Rectangle 52">
            <a:extLst>
              <a:ext uri="{FF2B5EF4-FFF2-40B4-BE49-F238E27FC236}">
                <a16:creationId xmlns:a16="http://schemas.microsoft.com/office/drawing/2014/main" id="{05A39C78-670B-7B24-AB10-F92ED0038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55" name="AutoShape 53">
            <a:extLst>
              <a:ext uri="{FF2B5EF4-FFF2-40B4-BE49-F238E27FC236}">
                <a16:creationId xmlns:a16="http://schemas.microsoft.com/office/drawing/2014/main" id="{AC311C55-BDFB-26E9-9145-29B73869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56" name="Line 54">
            <a:extLst>
              <a:ext uri="{FF2B5EF4-FFF2-40B4-BE49-F238E27FC236}">
                <a16:creationId xmlns:a16="http://schemas.microsoft.com/office/drawing/2014/main" id="{13F01276-8EE2-AB55-26CD-47AA5532D3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7" name="Line 55">
            <a:extLst>
              <a:ext uri="{FF2B5EF4-FFF2-40B4-BE49-F238E27FC236}">
                <a16:creationId xmlns:a16="http://schemas.microsoft.com/office/drawing/2014/main" id="{05DB9E55-32C2-7BA3-41CB-B0B060993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8" name="Line 56">
            <a:extLst>
              <a:ext uri="{FF2B5EF4-FFF2-40B4-BE49-F238E27FC236}">
                <a16:creationId xmlns:a16="http://schemas.microsoft.com/office/drawing/2014/main" id="{B19F1FFE-6D88-7CFF-72DF-E22A2C7F7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9" name="Line 57">
            <a:extLst>
              <a:ext uri="{FF2B5EF4-FFF2-40B4-BE49-F238E27FC236}">
                <a16:creationId xmlns:a16="http://schemas.microsoft.com/office/drawing/2014/main" id="{8FF01D49-1186-25BE-5FC8-FAAA152F7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60" name="Line 58">
            <a:extLst>
              <a:ext uri="{FF2B5EF4-FFF2-40B4-BE49-F238E27FC236}">
                <a16:creationId xmlns:a16="http://schemas.microsoft.com/office/drawing/2014/main" id="{533507E9-A3F8-23C9-A789-F3A478818A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61" name="Rectangle 59">
            <a:extLst>
              <a:ext uri="{FF2B5EF4-FFF2-40B4-BE49-F238E27FC236}">
                <a16:creationId xmlns:a16="http://schemas.microsoft.com/office/drawing/2014/main" id="{92E0545B-A137-C224-6BC0-FD3C4933F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762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6662" name="Rectangle 60">
            <a:extLst>
              <a:ext uri="{FF2B5EF4-FFF2-40B4-BE49-F238E27FC236}">
                <a16:creationId xmlns:a16="http://schemas.microsoft.com/office/drawing/2014/main" id="{A32BE72D-CF77-47D5-13D2-CE87751F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63" name="Rectangle 61">
            <a:extLst>
              <a:ext uri="{FF2B5EF4-FFF2-40B4-BE49-F238E27FC236}">
                <a16:creationId xmlns:a16="http://schemas.microsoft.com/office/drawing/2014/main" id="{3F805F69-A0B0-FEEA-C5EE-31241B5D2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6664" name="Rectangle 62">
            <a:extLst>
              <a:ext uri="{FF2B5EF4-FFF2-40B4-BE49-F238E27FC236}">
                <a16:creationId xmlns:a16="http://schemas.microsoft.com/office/drawing/2014/main" id="{0B3663CE-6BAB-C01F-40FA-880744883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4184650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6665" name="Rectangle 63">
            <a:extLst>
              <a:ext uri="{FF2B5EF4-FFF2-40B4-BE49-F238E27FC236}">
                <a16:creationId xmlns:a16="http://schemas.microsoft.com/office/drawing/2014/main" id="{81970CD5-E732-5662-66ED-C067AC62C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6666" name="Line 64">
            <a:extLst>
              <a:ext uri="{FF2B5EF4-FFF2-40B4-BE49-F238E27FC236}">
                <a16:creationId xmlns:a16="http://schemas.microsoft.com/office/drawing/2014/main" id="{FC23C617-A891-9E57-AF2E-C23197F3C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67" name="Rectangle 65">
            <a:extLst>
              <a:ext uri="{FF2B5EF4-FFF2-40B4-BE49-F238E27FC236}">
                <a16:creationId xmlns:a16="http://schemas.microsoft.com/office/drawing/2014/main" id="{F59D14A6-227B-7F30-35D6-9E902535E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68" name="Text Box 66">
            <a:extLst>
              <a:ext uri="{FF2B5EF4-FFF2-40B4-BE49-F238E27FC236}">
                <a16:creationId xmlns:a16="http://schemas.microsoft.com/office/drawing/2014/main" id="{DBA0EFE9-D994-368B-DC50-F38E8609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350" y="66675"/>
            <a:ext cx="4127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 </a:t>
            </a:r>
          </a:p>
        </p:txBody>
      </p:sp>
      <p:sp>
        <p:nvSpPr>
          <p:cNvPr id="521286" name="Rectangle 70">
            <a:extLst>
              <a:ext uri="{FF2B5EF4-FFF2-40B4-BE49-F238E27FC236}">
                <a16:creationId xmlns:a16="http://schemas.microsoft.com/office/drawing/2014/main" id="{143397A5-FA8D-DA53-6D01-06B85059A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26670" name="Text Box 71">
            <a:extLst>
              <a:ext uri="{FF2B5EF4-FFF2-40B4-BE49-F238E27FC236}">
                <a16:creationId xmlns:a16="http://schemas.microsoft.com/office/drawing/2014/main" id="{BC74302C-5367-84D7-EB74-85BC1BB1B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284913"/>
            <a:ext cx="1890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grpSp>
        <p:nvGrpSpPr>
          <p:cNvPr id="26671" name="Group 72">
            <a:extLst>
              <a:ext uri="{FF2B5EF4-FFF2-40B4-BE49-F238E27FC236}">
                <a16:creationId xmlns:a16="http://schemas.microsoft.com/office/drawing/2014/main" id="{F0D5218D-8E64-F4A5-49E6-6B196A43D9C6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26678" name="Group 73">
              <a:extLst>
                <a:ext uri="{FF2B5EF4-FFF2-40B4-BE49-F238E27FC236}">
                  <a16:creationId xmlns:a16="http://schemas.microsoft.com/office/drawing/2014/main" id="{38EC32D9-5AFA-7F28-62C7-C10ACE256F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6684" name="Group 74">
                <a:extLst>
                  <a:ext uri="{FF2B5EF4-FFF2-40B4-BE49-F238E27FC236}">
                    <a16:creationId xmlns:a16="http://schemas.microsoft.com/office/drawing/2014/main" id="{0CBC6557-230A-F7DA-3D97-E448B04634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26686" name="Freeform 75">
                  <a:extLst>
                    <a:ext uri="{FF2B5EF4-FFF2-40B4-BE49-F238E27FC236}">
                      <a16:creationId xmlns:a16="http://schemas.microsoft.com/office/drawing/2014/main" id="{00F7BC0D-4B2E-1487-8C2B-58B01A26D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7" name="Freeform 76">
                  <a:extLst>
                    <a:ext uri="{FF2B5EF4-FFF2-40B4-BE49-F238E27FC236}">
                      <a16:creationId xmlns:a16="http://schemas.microsoft.com/office/drawing/2014/main" id="{ACE616FC-0013-DB59-4323-C833084DB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6685" name="Picture 77">
                <a:extLst>
                  <a:ext uri="{FF2B5EF4-FFF2-40B4-BE49-F238E27FC236}">
                    <a16:creationId xmlns:a16="http://schemas.microsoft.com/office/drawing/2014/main" id="{321C2555-FBBC-C0C7-2FAA-A8D5AB8F0F2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679" name="Freeform 78">
              <a:extLst>
                <a:ext uri="{FF2B5EF4-FFF2-40B4-BE49-F238E27FC236}">
                  <a16:creationId xmlns:a16="http://schemas.microsoft.com/office/drawing/2014/main" id="{51DDF533-A4F2-D008-A936-13BA4B90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Freeform 79">
              <a:extLst>
                <a:ext uri="{FF2B5EF4-FFF2-40B4-BE49-F238E27FC236}">
                  <a16:creationId xmlns:a16="http://schemas.microsoft.com/office/drawing/2014/main" id="{E0A89E25-504E-AD77-AC52-A41BEE4A3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1" name="Freeform 80">
              <a:extLst>
                <a:ext uri="{FF2B5EF4-FFF2-40B4-BE49-F238E27FC236}">
                  <a16:creationId xmlns:a16="http://schemas.microsoft.com/office/drawing/2014/main" id="{B2939645-D57F-EFFA-E1B2-EB8D26B6C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Freeform 81">
              <a:extLst>
                <a:ext uri="{FF2B5EF4-FFF2-40B4-BE49-F238E27FC236}">
                  <a16:creationId xmlns:a16="http://schemas.microsoft.com/office/drawing/2014/main" id="{C53C860A-82EC-F0F8-B97C-F1B245D8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3" name="Freeform 82">
              <a:extLst>
                <a:ext uri="{FF2B5EF4-FFF2-40B4-BE49-F238E27FC236}">
                  <a16:creationId xmlns:a16="http://schemas.microsoft.com/office/drawing/2014/main" id="{4067887B-75B4-02E2-4A9E-43405D9E1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99" name="Rectangle 83">
            <a:extLst>
              <a:ext uri="{FF2B5EF4-FFF2-40B4-BE49-F238E27FC236}">
                <a16:creationId xmlns:a16="http://schemas.microsoft.com/office/drawing/2014/main" id="{5D7E4695-38BE-713F-B205-AFDA92FB9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2400" b="0" i="1">
              <a:solidFill>
                <a:srgbClr val="FFFFFF"/>
              </a:solidFill>
              <a:latin typeface="Helvetica" pitchFamily="2" charset="0"/>
            </a:endParaRPr>
          </a:p>
        </p:txBody>
      </p:sp>
      <p:grpSp>
        <p:nvGrpSpPr>
          <p:cNvPr id="26673" name="Group 84">
            <a:extLst>
              <a:ext uri="{FF2B5EF4-FFF2-40B4-BE49-F238E27FC236}">
                <a16:creationId xmlns:a16="http://schemas.microsoft.com/office/drawing/2014/main" id="{7679CB32-413D-E6B4-AE75-16B33D1DD6EE}"/>
              </a:ext>
            </a:extLst>
          </p:cNvPr>
          <p:cNvGrpSpPr>
            <a:grpSpLocks/>
          </p:cNvGrpSpPr>
          <p:nvPr/>
        </p:nvGrpSpPr>
        <p:grpSpPr bwMode="auto">
          <a:xfrm>
            <a:off x="639763" y="1995488"/>
            <a:ext cx="2366962" cy="2305050"/>
            <a:chOff x="303" y="2209"/>
            <a:chExt cx="1491" cy="1452"/>
          </a:xfrm>
        </p:grpSpPr>
        <p:sp>
          <p:nvSpPr>
            <p:cNvPr id="26674" name="Rectangle 85">
              <a:extLst>
                <a:ext uri="{FF2B5EF4-FFF2-40B4-BE49-F238E27FC236}">
                  <a16:creationId xmlns:a16="http://schemas.microsoft.com/office/drawing/2014/main" id="{E7F61686-D1F8-E635-768E-4241E9362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19" y="3012"/>
              <a:ext cx="971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26675" name="Rectangle 86">
              <a:extLst>
                <a:ext uri="{FF2B5EF4-FFF2-40B4-BE49-F238E27FC236}">
                  <a16:creationId xmlns:a16="http://schemas.microsoft.com/office/drawing/2014/main" id="{5A6B16E4-2296-8821-98CF-1D5F58334F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74" y="2448"/>
              <a:ext cx="765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26676" name="Rectangle 87">
              <a:extLst>
                <a:ext uri="{FF2B5EF4-FFF2-40B4-BE49-F238E27FC236}">
                  <a16:creationId xmlns:a16="http://schemas.microsoft.com/office/drawing/2014/main" id="{18539581-AF37-3B3E-495C-000765E9C5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20" y="3082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26677" name="Rectangle 88">
              <a:extLst>
                <a:ext uri="{FF2B5EF4-FFF2-40B4-BE49-F238E27FC236}">
                  <a16:creationId xmlns:a16="http://schemas.microsoft.com/office/drawing/2014/main" id="{8E3E545F-F1E0-3F4B-FCD1-E856A69072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76" y="2441"/>
              <a:ext cx="74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29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87288398-4764-5873-E015-2F22200C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  <a:endParaRPr lang="en-US" altLang="en-US" sz="2400">
              <a:solidFill>
                <a:schemeClr val="tx2"/>
              </a:solidFill>
              <a:latin typeface="Times" panose="02020703060505090304" pitchFamily="18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C4B728A2-41B5-6BFA-66C8-6C7D8261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3EE07A23-2EB3-8E8D-5E8C-926B1FFB2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AD6C3318-A0CE-E97F-25BE-0EB4647A9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44450"/>
            <a:ext cx="2874962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32:49; 34:1</a:t>
            </a:r>
          </a:p>
        </p:txBody>
      </p:sp>
      <p:sp>
        <p:nvSpPr>
          <p:cNvPr id="27654" name="Text Box 188">
            <a:extLst>
              <a:ext uri="{FF2B5EF4-FFF2-40B4-BE49-F238E27FC236}">
                <a16:creationId xmlns:a16="http://schemas.microsoft.com/office/drawing/2014/main" id="{84098E6A-36F9-9D23-9561-1246359F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4704" name="Rectangle 240">
            <a:extLst>
              <a:ext uri="{FF2B5EF4-FFF2-40B4-BE49-F238E27FC236}">
                <a16:creationId xmlns:a16="http://schemas.microsoft.com/office/drawing/2014/main" id="{5C824634-3A1B-C192-E87E-5BC4B5C3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27656" name="Text Box 286">
            <a:extLst>
              <a:ext uri="{FF2B5EF4-FFF2-40B4-BE49-F238E27FC236}">
                <a16:creationId xmlns:a16="http://schemas.microsoft.com/office/drawing/2014/main" id="{F7D9376C-0235-E575-A539-8D60D1DA5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284913"/>
            <a:ext cx="1890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pic>
        <p:nvPicPr>
          <p:cNvPr id="574859" name="Picture 395">
            <a:extLst>
              <a:ext uri="{FF2B5EF4-FFF2-40B4-BE49-F238E27FC236}">
                <a16:creationId xmlns:a16="http://schemas.microsoft.com/office/drawing/2014/main" id="{7772BC22-54ED-B074-D9D3-1F1EF759EE3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>
            <a:extLst>
              <a:ext uri="{FF2B5EF4-FFF2-40B4-BE49-F238E27FC236}">
                <a16:creationId xmlns:a16="http://schemas.microsoft.com/office/drawing/2014/main" id="{128D8CBB-B632-6DA0-570E-8FC397B47BD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2" name="Picture 398">
            <a:extLst>
              <a:ext uri="{FF2B5EF4-FFF2-40B4-BE49-F238E27FC236}">
                <a16:creationId xmlns:a16="http://schemas.microsoft.com/office/drawing/2014/main" id="{4F6B0869-F9FD-67FF-37E5-F5CF8C63606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246063" y="385763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>
            <a:extLst>
              <a:ext uri="{FF2B5EF4-FFF2-40B4-BE49-F238E27FC236}">
                <a16:creationId xmlns:a16="http://schemas.microsoft.com/office/drawing/2014/main" id="{EF709046-3E00-225F-1BAF-EFF0A7EEFF0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Rectangle 171">
            <a:extLst>
              <a:ext uri="{FF2B5EF4-FFF2-40B4-BE49-F238E27FC236}">
                <a16:creationId xmlns:a16="http://schemas.microsoft.com/office/drawing/2014/main" id="{2B1E0733-79F0-20D6-E417-083011D02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2" name="Rectangle 172">
            <a:extLst>
              <a:ext uri="{FF2B5EF4-FFF2-40B4-BE49-F238E27FC236}">
                <a16:creationId xmlns:a16="http://schemas.microsoft.com/office/drawing/2014/main" id="{79318CEA-52C6-5C10-D611-936137D66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7663" name="AutoShape 173">
            <a:extLst>
              <a:ext uri="{FF2B5EF4-FFF2-40B4-BE49-F238E27FC236}">
                <a16:creationId xmlns:a16="http://schemas.microsoft.com/office/drawing/2014/main" id="{9E1AF5FD-0997-9A24-D748-3324B360B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4" name="Rectangle 174">
            <a:extLst>
              <a:ext uri="{FF2B5EF4-FFF2-40B4-BE49-F238E27FC236}">
                <a16:creationId xmlns:a16="http://schemas.microsoft.com/office/drawing/2014/main" id="{0DB18CB9-7509-C5B8-ACE7-A4CDD50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5" name="AutoShape 175">
            <a:extLst>
              <a:ext uri="{FF2B5EF4-FFF2-40B4-BE49-F238E27FC236}">
                <a16:creationId xmlns:a16="http://schemas.microsoft.com/office/drawing/2014/main" id="{45C9FBEC-3541-3B49-1803-B43F18915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6" name="Line 176">
            <a:extLst>
              <a:ext uri="{FF2B5EF4-FFF2-40B4-BE49-F238E27FC236}">
                <a16:creationId xmlns:a16="http://schemas.microsoft.com/office/drawing/2014/main" id="{6AA8763A-15AB-018C-9AC4-11E4DA4D8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Line 177">
            <a:extLst>
              <a:ext uri="{FF2B5EF4-FFF2-40B4-BE49-F238E27FC236}">
                <a16:creationId xmlns:a16="http://schemas.microsoft.com/office/drawing/2014/main" id="{EC06D852-86FD-2949-D063-67FAEC865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Line 178">
            <a:extLst>
              <a:ext uri="{FF2B5EF4-FFF2-40B4-BE49-F238E27FC236}">
                <a16:creationId xmlns:a16="http://schemas.microsoft.com/office/drawing/2014/main" id="{20D57EC8-BBC3-81D1-235F-C1E0986E0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Line 179">
            <a:extLst>
              <a:ext uri="{FF2B5EF4-FFF2-40B4-BE49-F238E27FC236}">
                <a16:creationId xmlns:a16="http://schemas.microsoft.com/office/drawing/2014/main" id="{8DA1C392-2EAE-AFF7-0FB8-AC34E23D5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Line 180">
            <a:extLst>
              <a:ext uri="{FF2B5EF4-FFF2-40B4-BE49-F238E27FC236}">
                <a16:creationId xmlns:a16="http://schemas.microsoft.com/office/drawing/2014/main" id="{AF23702E-98CC-0C1C-2B89-BF2DF3F65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Rectangle 181">
            <a:extLst>
              <a:ext uri="{FF2B5EF4-FFF2-40B4-BE49-F238E27FC236}">
                <a16:creationId xmlns:a16="http://schemas.microsoft.com/office/drawing/2014/main" id="{94928317-6178-CA60-0BA8-7B3141F83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762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7672" name="Rectangle 182">
            <a:extLst>
              <a:ext uri="{FF2B5EF4-FFF2-40B4-BE49-F238E27FC236}">
                <a16:creationId xmlns:a16="http://schemas.microsoft.com/office/drawing/2014/main" id="{8F099CA5-C797-26F9-9F1A-ED49A41EC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7673" name="Rectangle 183">
            <a:extLst>
              <a:ext uri="{FF2B5EF4-FFF2-40B4-BE49-F238E27FC236}">
                <a16:creationId xmlns:a16="http://schemas.microsoft.com/office/drawing/2014/main" id="{0BE24D1A-41CB-3BF6-1E2B-7F2A0915C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7674" name="Rectangle 184">
            <a:extLst>
              <a:ext uri="{FF2B5EF4-FFF2-40B4-BE49-F238E27FC236}">
                <a16:creationId xmlns:a16="http://schemas.microsoft.com/office/drawing/2014/main" id="{CF3DE6A4-EDB6-EC23-F03A-F11D19B23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4197350"/>
            <a:ext cx="839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7675" name="Rectangle 185">
            <a:extLst>
              <a:ext uri="{FF2B5EF4-FFF2-40B4-BE49-F238E27FC236}">
                <a16:creationId xmlns:a16="http://schemas.microsoft.com/office/drawing/2014/main" id="{0C293EF4-7877-4DB0-CE91-A00D3DDE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7676" name="Line 186">
            <a:extLst>
              <a:ext uri="{FF2B5EF4-FFF2-40B4-BE49-F238E27FC236}">
                <a16:creationId xmlns:a16="http://schemas.microsoft.com/office/drawing/2014/main" id="{FE25A567-3359-BFBF-75ED-27777B84E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Rectangle 187">
            <a:extLst>
              <a:ext uri="{FF2B5EF4-FFF2-40B4-BE49-F238E27FC236}">
                <a16:creationId xmlns:a16="http://schemas.microsoft.com/office/drawing/2014/main" id="{B7C06A6C-DA72-E368-977C-7F4DEB165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574863" name="Picture 399">
            <a:extLst>
              <a:ext uri="{FF2B5EF4-FFF2-40B4-BE49-F238E27FC236}">
                <a16:creationId xmlns:a16="http://schemas.microsoft.com/office/drawing/2014/main" id="{BEB298B5-46FE-EC85-76D3-E2DE31BDA37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>
            <a:extLst>
              <a:ext uri="{FF2B5EF4-FFF2-40B4-BE49-F238E27FC236}">
                <a16:creationId xmlns:a16="http://schemas.microsoft.com/office/drawing/2014/main" id="{B747F64C-BD42-3FDA-40BD-0832DE6DDBE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>
            <a:extLst>
              <a:ext uri="{FF2B5EF4-FFF2-40B4-BE49-F238E27FC236}">
                <a16:creationId xmlns:a16="http://schemas.microsoft.com/office/drawing/2014/main" id="{D9DCBEE2-CE9C-5FD2-EBCA-A3417C373AB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7" name="Picture 393">
            <a:extLst>
              <a:ext uri="{FF2B5EF4-FFF2-40B4-BE49-F238E27FC236}">
                <a16:creationId xmlns:a16="http://schemas.microsoft.com/office/drawing/2014/main" id="{5FB08F28-9C8F-EE28-9861-078754D73CD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867" name="Text Box 403">
            <a:extLst>
              <a:ext uri="{FF2B5EF4-FFF2-40B4-BE49-F238E27FC236}">
                <a16:creationId xmlns:a16="http://schemas.microsoft.com/office/drawing/2014/main" id="{0ED5E1A4-4834-3C30-70C2-D2EFEDF86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203325"/>
            <a:ext cx="6351588" cy="36576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0">
                <a:solidFill>
                  <a:schemeClr val="accent1"/>
                </a:solidFill>
                <a:latin typeface="Kerala" pitchFamily="2" charset="0"/>
              </a:rPr>
              <a:t>®LÞ ÉùEÄí...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accent1"/>
                </a:solidFill>
                <a:latin typeface="Kerala" pitchFamily="2" charset="0"/>
              </a:rPr>
              <a:t>40 ÕV×çÎÞ?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accent1"/>
                </a:solidFill>
                <a:latin typeface="Kerala" pitchFamily="2" charset="0"/>
              </a:rPr>
              <a:t>§Õßæ¿çÏÞ?</a:t>
            </a:r>
            <a:endParaRPr lang="en-US" altLang="en-US" sz="6000">
              <a:solidFill>
                <a:schemeClr val="accent1"/>
              </a:solidFill>
            </a:endParaRPr>
          </a:p>
        </p:txBody>
      </p:sp>
      <p:sp>
        <p:nvSpPr>
          <p:cNvPr id="27683" name="Text Box 407">
            <a:extLst>
              <a:ext uri="{FF2B5EF4-FFF2-40B4-BE49-F238E27FC236}">
                <a16:creationId xmlns:a16="http://schemas.microsoft.com/office/drawing/2014/main" id="{502255EF-2CE6-EE7E-31FC-051D7ECC5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74872" name="Text Box 408">
            <a:extLst>
              <a:ext uri="{FF2B5EF4-FFF2-40B4-BE49-F238E27FC236}">
                <a16:creationId xmlns:a16="http://schemas.microsoft.com/office/drawing/2014/main" id="{14102F97-5248-6648-66B7-AB6B0B1B0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1214438"/>
            <a:ext cx="6351587" cy="36576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0">
                <a:solidFill>
                  <a:srgbClr val="FF0000"/>
                </a:solidFill>
                <a:latin typeface="Kerala" pitchFamily="2" charset="0"/>
              </a:rPr>
              <a:t>®LÞ ÉùEÄí...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rgbClr val="FF0000"/>
                </a:solidFill>
                <a:latin typeface="Kerala" pitchFamily="2" charset="0"/>
              </a:rPr>
              <a:t>40 ÕV×çÎÞ?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rgbClr val="FF0000"/>
                </a:solidFill>
                <a:latin typeface="Kerala" pitchFamily="2" charset="0"/>
              </a:rPr>
              <a:t>§Õßæ¿çÏÞ?</a:t>
            </a:r>
            <a:endParaRPr lang="en-US" altLang="en-US" sz="6000">
              <a:solidFill>
                <a:srgbClr val="FF0000"/>
              </a:solidFill>
            </a:endParaRPr>
          </a:p>
        </p:txBody>
      </p:sp>
      <p:sp>
        <p:nvSpPr>
          <p:cNvPr id="574873" name="Text Box 409">
            <a:extLst>
              <a:ext uri="{FF2B5EF4-FFF2-40B4-BE49-F238E27FC236}">
                <a16:creationId xmlns:a16="http://schemas.microsoft.com/office/drawing/2014/main" id="{EC644FCE-70FF-936A-4C10-64E71358D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1196975"/>
            <a:ext cx="6351587" cy="36576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>
                <a:solidFill>
                  <a:srgbClr val="FFEA18"/>
                </a:solidFill>
                <a:latin typeface="Kerala" pitchFamily="2" charset="0"/>
              </a:rPr>
              <a:t>®LÞ ÉùEÄí...</a:t>
            </a:r>
          </a:p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rgbClr val="FFEA18"/>
                </a:solidFill>
                <a:latin typeface="Kerala" pitchFamily="2" charset="0"/>
              </a:rPr>
              <a:t>40 ÕV×çÎÞ?</a:t>
            </a:r>
          </a:p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rgbClr val="FFEA18"/>
                </a:solidFill>
                <a:latin typeface="Kerala" pitchFamily="2" charset="0"/>
              </a:rPr>
              <a:t>§Õßæ¿çÏÞ?</a:t>
            </a:r>
            <a:endParaRPr lang="en-US" altLang="en-US" sz="6000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4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4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4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4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4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67" grpId="0" autoUpdateAnimBg="0"/>
      <p:bldP spid="574872" grpId="0" autoUpdateAnimBg="0"/>
      <p:bldP spid="57487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E43F1DC0-3246-F91A-9F8F-893BD9921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75" name="Rectangle 20">
            <a:extLst>
              <a:ext uri="{FF2B5EF4-FFF2-40B4-BE49-F238E27FC236}">
                <a16:creationId xmlns:a16="http://schemas.microsoft.com/office/drawing/2014/main" id="{C84190F2-0FB8-5695-BEA8-737C10221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</a:p>
        </p:txBody>
      </p:sp>
      <p:sp>
        <p:nvSpPr>
          <p:cNvPr id="28676" name="Line 22">
            <a:extLst>
              <a:ext uri="{FF2B5EF4-FFF2-40B4-BE49-F238E27FC236}">
                <a16:creationId xmlns:a16="http://schemas.microsoft.com/office/drawing/2014/main" id="{B7D3E52A-41A8-04EC-21F1-EBBD40D68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ext Box 76">
            <a:extLst>
              <a:ext uri="{FF2B5EF4-FFF2-40B4-BE49-F238E27FC236}">
                <a16:creationId xmlns:a16="http://schemas.microsoft.com/office/drawing/2014/main" id="{13539034-FD6D-5081-EAD5-C250692AA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4450"/>
            <a:ext cx="2874963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32:49; 34:1</a:t>
            </a:r>
          </a:p>
        </p:txBody>
      </p:sp>
      <p:pic>
        <p:nvPicPr>
          <p:cNvPr id="28678" name="Picture 79">
            <a:extLst>
              <a:ext uri="{FF2B5EF4-FFF2-40B4-BE49-F238E27FC236}">
                <a16:creationId xmlns:a16="http://schemas.microsoft.com/office/drawing/2014/main" id="{3480B563-5C74-C99D-3D96-BE5A1B41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79" name="Group 83">
            <a:extLst>
              <a:ext uri="{FF2B5EF4-FFF2-40B4-BE49-F238E27FC236}">
                <a16:creationId xmlns:a16="http://schemas.microsoft.com/office/drawing/2014/main" id="{623AF87B-63AF-31AF-DE88-F383CA9D184D}"/>
              </a:ext>
            </a:extLst>
          </p:cNvPr>
          <p:cNvGrpSpPr>
            <a:grpSpLocks/>
          </p:cNvGrpSpPr>
          <p:nvPr/>
        </p:nvGrpSpPr>
        <p:grpSpPr bwMode="auto">
          <a:xfrm>
            <a:off x="1249363" y="5384800"/>
            <a:ext cx="7215187" cy="698500"/>
            <a:chOff x="990" y="3162"/>
            <a:chExt cx="4304" cy="418"/>
          </a:xfrm>
        </p:grpSpPr>
        <p:sp>
          <p:nvSpPr>
            <p:cNvPr id="28705" name="Rectangle 82">
              <a:extLst>
                <a:ext uri="{FF2B5EF4-FFF2-40B4-BE49-F238E27FC236}">
                  <a16:creationId xmlns:a16="http://schemas.microsoft.com/office/drawing/2014/main" id="{B3890859-AEFA-86FB-47A7-64682D1E8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3162"/>
              <a:ext cx="3903" cy="418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706" name="Text Box 80">
              <a:extLst>
                <a:ext uri="{FF2B5EF4-FFF2-40B4-BE49-F238E27FC236}">
                  <a16:creationId xmlns:a16="http://schemas.microsoft.com/office/drawing/2014/main" id="{FCE1B3B9-0F7E-3F88-5398-3B1B32422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" y="3175"/>
              <a:ext cx="4304" cy="38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>
                  <a:solidFill>
                    <a:schemeClr val="tx2"/>
                  </a:solidFill>
                  <a:latin typeface="Kerala" pitchFamily="2" charset="0"/>
                </a:rPr>
                <a:t>ÎøáÍâÎßÏßæÜ ¥ÜEáÄßøßÏW</a:t>
              </a:r>
            </a:p>
          </p:txBody>
        </p:sp>
      </p:grpSp>
      <p:sp>
        <p:nvSpPr>
          <p:cNvPr id="28680" name="Rectangle 135">
            <a:extLst>
              <a:ext uri="{FF2B5EF4-FFF2-40B4-BE49-F238E27FC236}">
                <a16:creationId xmlns:a16="http://schemas.microsoft.com/office/drawing/2014/main" id="{952AC898-FFB9-3954-1488-7FE4B8FAE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1" name="Rectangle 136">
            <a:extLst>
              <a:ext uri="{FF2B5EF4-FFF2-40B4-BE49-F238E27FC236}">
                <a16:creationId xmlns:a16="http://schemas.microsoft.com/office/drawing/2014/main" id="{D714C0DF-FCD7-E3BE-004C-D13DAEB79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8682" name="AutoShape 137">
            <a:extLst>
              <a:ext uri="{FF2B5EF4-FFF2-40B4-BE49-F238E27FC236}">
                <a16:creationId xmlns:a16="http://schemas.microsoft.com/office/drawing/2014/main" id="{EB57C973-EA91-65AC-7DE1-D318A072D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3" name="Rectangle 138">
            <a:extLst>
              <a:ext uri="{FF2B5EF4-FFF2-40B4-BE49-F238E27FC236}">
                <a16:creationId xmlns:a16="http://schemas.microsoft.com/office/drawing/2014/main" id="{CFE95A28-D8AB-CE20-BEB2-7683079B6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4" name="AutoShape 139">
            <a:extLst>
              <a:ext uri="{FF2B5EF4-FFF2-40B4-BE49-F238E27FC236}">
                <a16:creationId xmlns:a16="http://schemas.microsoft.com/office/drawing/2014/main" id="{7285EC11-03A6-C61C-201E-9AAF3F1CE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5" name="Line 140">
            <a:extLst>
              <a:ext uri="{FF2B5EF4-FFF2-40B4-BE49-F238E27FC236}">
                <a16:creationId xmlns:a16="http://schemas.microsoft.com/office/drawing/2014/main" id="{7EC07CF5-2A9A-B4FB-C24F-8BA77C2EB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141">
            <a:extLst>
              <a:ext uri="{FF2B5EF4-FFF2-40B4-BE49-F238E27FC236}">
                <a16:creationId xmlns:a16="http://schemas.microsoft.com/office/drawing/2014/main" id="{2F8E9BAD-C106-46E5-6537-B8187510D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142">
            <a:extLst>
              <a:ext uri="{FF2B5EF4-FFF2-40B4-BE49-F238E27FC236}">
                <a16:creationId xmlns:a16="http://schemas.microsoft.com/office/drawing/2014/main" id="{9144E47F-2463-EB87-0F23-0B6943711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143">
            <a:extLst>
              <a:ext uri="{FF2B5EF4-FFF2-40B4-BE49-F238E27FC236}">
                <a16:creationId xmlns:a16="http://schemas.microsoft.com/office/drawing/2014/main" id="{750D5D2A-E561-251B-98E3-910CF3741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144">
            <a:extLst>
              <a:ext uri="{FF2B5EF4-FFF2-40B4-BE49-F238E27FC236}">
                <a16:creationId xmlns:a16="http://schemas.microsoft.com/office/drawing/2014/main" id="{DA0E1F15-3163-ABDB-A431-83D3DAE7A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Rectangle 145">
            <a:extLst>
              <a:ext uri="{FF2B5EF4-FFF2-40B4-BE49-F238E27FC236}">
                <a16:creationId xmlns:a16="http://schemas.microsoft.com/office/drawing/2014/main" id="{B4808195-5119-EB4B-2E09-FF2F38D19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762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8691" name="Rectangle 146">
            <a:extLst>
              <a:ext uri="{FF2B5EF4-FFF2-40B4-BE49-F238E27FC236}">
                <a16:creationId xmlns:a16="http://schemas.microsoft.com/office/drawing/2014/main" id="{183874A6-E21A-8F94-0A1E-19D408FC0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8692" name="Rectangle 147">
            <a:extLst>
              <a:ext uri="{FF2B5EF4-FFF2-40B4-BE49-F238E27FC236}">
                <a16:creationId xmlns:a16="http://schemas.microsoft.com/office/drawing/2014/main" id="{F19D44AC-3BFE-59FF-BF9B-690F094E9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8693" name="Rectangle 148">
            <a:extLst>
              <a:ext uri="{FF2B5EF4-FFF2-40B4-BE49-F238E27FC236}">
                <a16:creationId xmlns:a16="http://schemas.microsoft.com/office/drawing/2014/main" id="{E67F0E0B-61AF-47A7-911C-39B2206A8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184650"/>
            <a:ext cx="839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8694" name="Rectangle 149">
            <a:extLst>
              <a:ext uri="{FF2B5EF4-FFF2-40B4-BE49-F238E27FC236}">
                <a16:creationId xmlns:a16="http://schemas.microsoft.com/office/drawing/2014/main" id="{C50A4392-A610-3B86-59DC-848EB5507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8695" name="Line 150">
            <a:extLst>
              <a:ext uri="{FF2B5EF4-FFF2-40B4-BE49-F238E27FC236}">
                <a16:creationId xmlns:a16="http://schemas.microsoft.com/office/drawing/2014/main" id="{8CA6BA58-6C4D-AF03-A50D-D0FBD7FB7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Rectangle 151">
            <a:extLst>
              <a:ext uri="{FF2B5EF4-FFF2-40B4-BE49-F238E27FC236}">
                <a16:creationId xmlns:a16="http://schemas.microsoft.com/office/drawing/2014/main" id="{05CE449A-3178-E6CA-C319-BFC54B706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8697" name="Text Box 152">
            <a:extLst>
              <a:ext uri="{FF2B5EF4-FFF2-40B4-BE49-F238E27FC236}">
                <a16:creationId xmlns:a16="http://schemas.microsoft.com/office/drawing/2014/main" id="{0BD85DEB-8828-A780-83CA-A07C37549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98" name="Text Box 155">
            <a:extLst>
              <a:ext uri="{FF2B5EF4-FFF2-40B4-BE49-F238E27FC236}">
                <a16:creationId xmlns:a16="http://schemas.microsoft.com/office/drawing/2014/main" id="{9492A486-7E3F-E6AD-CF34-2D332BA61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4412" name="Rectangle 156">
            <a:extLst>
              <a:ext uri="{FF2B5EF4-FFF2-40B4-BE49-F238E27FC236}">
                <a16:creationId xmlns:a16="http://schemas.microsoft.com/office/drawing/2014/main" id="{CB945B07-5A84-49D5-0F1A-90D76AE99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8700" name="Text Box 202">
            <a:extLst>
              <a:ext uri="{FF2B5EF4-FFF2-40B4-BE49-F238E27FC236}">
                <a16:creationId xmlns:a16="http://schemas.microsoft.com/office/drawing/2014/main" id="{A1B71232-32D4-1A62-0C62-449C21D51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284913"/>
            <a:ext cx="1890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224460" name="Freeform 204">
            <a:extLst>
              <a:ext uri="{FF2B5EF4-FFF2-40B4-BE49-F238E27FC236}">
                <a16:creationId xmlns:a16="http://schemas.microsoft.com/office/drawing/2014/main" id="{8BAA10B3-AF2F-EE81-7575-12AC52B6B672}"/>
              </a:ext>
            </a:extLst>
          </p:cNvPr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67" name="Text Box 211">
            <a:extLst>
              <a:ext uri="{FF2B5EF4-FFF2-40B4-BE49-F238E27FC236}">
                <a16:creationId xmlns:a16="http://schemas.microsoft.com/office/drawing/2014/main" id="{6719E3F2-404C-F257-7C62-8ADE3A34A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1155700"/>
            <a:ext cx="41338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>
                <a:solidFill>
                  <a:schemeClr val="accent2"/>
                </a:solidFill>
                <a:latin typeface="Kerala" pitchFamily="2" charset="0"/>
              </a:rPr>
              <a:t>®LáæµÞIí</a:t>
            </a:r>
            <a:r>
              <a:rPr lang="en-US" altLang="en-US" sz="540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224468" name="Text Box 212">
            <a:extLst>
              <a:ext uri="{FF2B5EF4-FFF2-40B4-BE49-F238E27FC236}">
                <a16:creationId xmlns:a16="http://schemas.microsoft.com/office/drawing/2014/main" id="{8CEB008C-CFDB-113D-FBE0-51C6724E0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700" y="2451100"/>
            <a:ext cx="396240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chemeClr val="accent2"/>
                </a:solidFill>
                <a:latin typeface="Kerala" pitchFamily="2" charset="0"/>
              </a:rPr>
              <a:t>¥ÈáØøÃçA¿í</a:t>
            </a:r>
            <a:r>
              <a:rPr lang="en-US" altLang="en-US" sz="360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224469" name="Text Box 213">
            <a:extLst>
              <a:ext uri="{FF2B5EF4-FFF2-40B4-BE49-F238E27FC236}">
                <a16:creationId xmlns:a16="http://schemas.microsoft.com/office/drawing/2014/main" id="{62DB5E70-7804-6A76-B992-18D07DD65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517900"/>
            <a:ext cx="3429000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chemeClr val="accent2"/>
                </a:solidFill>
                <a:latin typeface="Kerala" pitchFamily="2" charset="0"/>
              </a:rPr>
              <a:t>¥ÕßÖbÞØ¢</a:t>
            </a:r>
            <a:r>
              <a:rPr lang="en-US" altLang="en-US" sz="3600">
                <a:solidFill>
                  <a:schemeClr val="accent2"/>
                </a:solidFill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1026">
            <a:extLst>
              <a:ext uri="{FF2B5EF4-FFF2-40B4-BE49-F238E27FC236}">
                <a16:creationId xmlns:a16="http://schemas.microsoft.com/office/drawing/2014/main" id="{6C93887C-6FB1-5A83-3506-5BC610FA14A3}"/>
              </a:ext>
            </a:extLst>
          </p:cNvPr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1027">
            <a:extLst>
              <a:ext uri="{FF2B5EF4-FFF2-40B4-BE49-F238E27FC236}">
                <a16:creationId xmlns:a16="http://schemas.microsoft.com/office/drawing/2014/main" id="{A15B7E21-73CA-69A6-FEDF-1C87DA20C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0" name="Rectangle 1028">
            <a:extLst>
              <a:ext uri="{FF2B5EF4-FFF2-40B4-BE49-F238E27FC236}">
                <a16:creationId xmlns:a16="http://schemas.microsoft.com/office/drawing/2014/main" id="{BFDD5612-8FFF-CDD0-147C-60EBEC61A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  <a:endParaRPr lang="en-US" altLang="en-US" sz="2400">
              <a:solidFill>
                <a:schemeClr val="tx2"/>
              </a:solidFill>
              <a:latin typeface="Times" panose="02020703060505090304" pitchFamily="18" charset="0"/>
            </a:endParaRPr>
          </a:p>
        </p:txBody>
      </p:sp>
      <p:sp>
        <p:nvSpPr>
          <p:cNvPr id="29701" name="Line 1029">
            <a:extLst>
              <a:ext uri="{FF2B5EF4-FFF2-40B4-BE49-F238E27FC236}">
                <a16:creationId xmlns:a16="http://schemas.microsoft.com/office/drawing/2014/main" id="{44928DAC-3EFD-0914-B158-589047401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1030">
            <a:extLst>
              <a:ext uri="{FF2B5EF4-FFF2-40B4-BE49-F238E27FC236}">
                <a16:creationId xmlns:a16="http://schemas.microsoft.com/office/drawing/2014/main" id="{608A07D4-0C8F-4448-7A70-C4208F2CD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4450"/>
            <a:ext cx="2874963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400" b="0">
                <a:solidFill>
                  <a:schemeClr val="tx1"/>
                </a:solidFill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 32:49; 34:1</a:t>
            </a:r>
          </a:p>
        </p:txBody>
      </p:sp>
      <p:sp>
        <p:nvSpPr>
          <p:cNvPr id="29703" name="Rectangle 1038">
            <a:extLst>
              <a:ext uri="{FF2B5EF4-FFF2-40B4-BE49-F238E27FC236}">
                <a16:creationId xmlns:a16="http://schemas.microsoft.com/office/drawing/2014/main" id="{9A8428B3-8509-FE22-409D-54364A2A0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900" y="825500"/>
            <a:ext cx="7000875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4" name="Freeform 1039">
            <a:extLst>
              <a:ext uri="{FF2B5EF4-FFF2-40B4-BE49-F238E27FC236}">
                <a16:creationId xmlns:a16="http://schemas.microsoft.com/office/drawing/2014/main" id="{ABF0B7CC-52A3-C6EC-E0DB-309112814696}"/>
              </a:ext>
            </a:extLst>
          </p:cNvPr>
          <p:cNvSpPr>
            <a:spLocks/>
          </p:cNvSpPr>
          <p:nvPr/>
        </p:nvSpPr>
        <p:spPr bwMode="auto">
          <a:xfrm>
            <a:off x="1374775" y="846138"/>
            <a:ext cx="1654175" cy="3049587"/>
          </a:xfrm>
          <a:custGeom>
            <a:avLst/>
            <a:gdLst>
              <a:gd name="T0" fmla="*/ 1594229 w 1021"/>
              <a:gd name="T1" fmla="*/ 38100 h 1921"/>
              <a:gd name="T2" fmla="*/ 1613671 w 1021"/>
              <a:gd name="T3" fmla="*/ 114300 h 1921"/>
              <a:gd name="T4" fmla="*/ 1633113 w 1021"/>
              <a:gd name="T5" fmla="*/ 190500 h 1921"/>
              <a:gd name="T6" fmla="*/ 1652555 w 1021"/>
              <a:gd name="T7" fmla="*/ 285750 h 1921"/>
              <a:gd name="T8" fmla="*/ 1652555 w 1021"/>
              <a:gd name="T9" fmla="*/ 381000 h 1921"/>
              <a:gd name="T10" fmla="*/ 1652555 w 1021"/>
              <a:gd name="T11" fmla="*/ 476250 h 1921"/>
              <a:gd name="T12" fmla="*/ 1652555 w 1021"/>
              <a:gd name="T13" fmla="*/ 552450 h 1921"/>
              <a:gd name="T14" fmla="*/ 1652555 w 1021"/>
              <a:gd name="T15" fmla="*/ 628650 h 1921"/>
              <a:gd name="T16" fmla="*/ 1633113 w 1021"/>
              <a:gd name="T17" fmla="*/ 723900 h 1921"/>
              <a:gd name="T18" fmla="*/ 1613671 w 1021"/>
              <a:gd name="T19" fmla="*/ 819150 h 1921"/>
              <a:gd name="T20" fmla="*/ 1613671 w 1021"/>
              <a:gd name="T21" fmla="*/ 895350 h 1921"/>
              <a:gd name="T22" fmla="*/ 1574788 w 1021"/>
              <a:gd name="T23" fmla="*/ 1009650 h 1921"/>
              <a:gd name="T24" fmla="*/ 1574788 w 1021"/>
              <a:gd name="T25" fmla="*/ 1104900 h 1921"/>
              <a:gd name="T26" fmla="*/ 1535904 w 1021"/>
              <a:gd name="T27" fmla="*/ 1181100 h 1921"/>
              <a:gd name="T28" fmla="*/ 1516462 w 1021"/>
              <a:gd name="T29" fmla="*/ 1257300 h 1921"/>
              <a:gd name="T30" fmla="*/ 1497020 w 1021"/>
              <a:gd name="T31" fmla="*/ 1371600 h 1921"/>
              <a:gd name="T32" fmla="*/ 1458137 w 1021"/>
              <a:gd name="T33" fmla="*/ 1447800 h 1921"/>
              <a:gd name="T34" fmla="*/ 1438695 w 1021"/>
              <a:gd name="T35" fmla="*/ 1524000 h 1921"/>
              <a:gd name="T36" fmla="*/ 1399811 w 1021"/>
              <a:gd name="T37" fmla="*/ 1619250 h 1921"/>
              <a:gd name="T38" fmla="*/ 1360928 w 1021"/>
              <a:gd name="T39" fmla="*/ 1695450 h 1921"/>
              <a:gd name="T40" fmla="*/ 1341486 w 1021"/>
              <a:gd name="T41" fmla="*/ 1771650 h 1921"/>
              <a:gd name="T42" fmla="*/ 1283160 w 1021"/>
              <a:gd name="T43" fmla="*/ 1866900 h 1921"/>
              <a:gd name="T44" fmla="*/ 1244277 w 1021"/>
              <a:gd name="T45" fmla="*/ 1943100 h 1921"/>
              <a:gd name="T46" fmla="*/ 1185951 w 1021"/>
              <a:gd name="T47" fmla="*/ 2038350 h 1921"/>
              <a:gd name="T48" fmla="*/ 1127626 w 1021"/>
              <a:gd name="T49" fmla="*/ 2114550 h 1921"/>
              <a:gd name="T50" fmla="*/ 1069300 w 1021"/>
              <a:gd name="T51" fmla="*/ 2190750 h 1921"/>
              <a:gd name="T52" fmla="*/ 1030417 w 1021"/>
              <a:gd name="T53" fmla="*/ 2266950 h 1921"/>
              <a:gd name="T54" fmla="*/ 972091 w 1021"/>
              <a:gd name="T55" fmla="*/ 2343150 h 1921"/>
              <a:gd name="T56" fmla="*/ 913766 w 1021"/>
              <a:gd name="T57" fmla="*/ 2419350 h 1921"/>
              <a:gd name="T58" fmla="*/ 874882 w 1021"/>
              <a:gd name="T59" fmla="*/ 2476500 h 1921"/>
              <a:gd name="T60" fmla="*/ 835998 w 1021"/>
              <a:gd name="T61" fmla="*/ 2552700 h 1921"/>
              <a:gd name="T62" fmla="*/ 777673 w 1021"/>
              <a:gd name="T63" fmla="*/ 2609850 h 1921"/>
              <a:gd name="T64" fmla="*/ 699906 w 1021"/>
              <a:gd name="T65" fmla="*/ 2686050 h 1921"/>
              <a:gd name="T66" fmla="*/ 641580 w 1021"/>
              <a:gd name="T67" fmla="*/ 2743200 h 1921"/>
              <a:gd name="T68" fmla="*/ 544371 w 1021"/>
              <a:gd name="T69" fmla="*/ 2800350 h 1921"/>
              <a:gd name="T70" fmla="*/ 466604 w 1021"/>
              <a:gd name="T71" fmla="*/ 2857500 h 1921"/>
              <a:gd name="T72" fmla="*/ 369395 w 1021"/>
              <a:gd name="T73" fmla="*/ 2914650 h 1921"/>
              <a:gd name="T74" fmla="*/ 272186 w 1021"/>
              <a:gd name="T75" fmla="*/ 2952750 h 1921"/>
              <a:gd name="T76" fmla="*/ 155535 w 1021"/>
              <a:gd name="T77" fmla="*/ 2990850 h 1921"/>
              <a:gd name="T78" fmla="*/ 77767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Freeform 1040">
            <a:extLst>
              <a:ext uri="{FF2B5EF4-FFF2-40B4-BE49-F238E27FC236}">
                <a16:creationId xmlns:a16="http://schemas.microsoft.com/office/drawing/2014/main" id="{02461AF7-8BAE-5E91-CAAC-0BF7D1CDD69C}"/>
              </a:ext>
            </a:extLst>
          </p:cNvPr>
          <p:cNvSpPr>
            <a:spLocks/>
          </p:cNvSpPr>
          <p:nvPr/>
        </p:nvSpPr>
        <p:spPr bwMode="auto">
          <a:xfrm>
            <a:off x="6862763" y="3965575"/>
            <a:ext cx="1460500" cy="2097088"/>
          </a:xfrm>
          <a:custGeom>
            <a:avLst/>
            <a:gdLst>
              <a:gd name="T0" fmla="*/ 1458879 w 901"/>
              <a:gd name="T1" fmla="*/ 0 h 1321"/>
              <a:gd name="T2" fmla="*/ 1419976 w 901"/>
              <a:gd name="T3" fmla="*/ 19050 h 1321"/>
              <a:gd name="T4" fmla="*/ 1381072 w 901"/>
              <a:gd name="T5" fmla="*/ 38100 h 1321"/>
              <a:gd name="T6" fmla="*/ 1342169 w 901"/>
              <a:gd name="T7" fmla="*/ 57150 h 1321"/>
              <a:gd name="T8" fmla="*/ 1303265 w 901"/>
              <a:gd name="T9" fmla="*/ 76200 h 1321"/>
              <a:gd name="T10" fmla="*/ 1264362 w 901"/>
              <a:gd name="T11" fmla="*/ 95250 h 1321"/>
              <a:gd name="T12" fmla="*/ 1244910 w 901"/>
              <a:gd name="T13" fmla="*/ 133350 h 1321"/>
              <a:gd name="T14" fmla="*/ 1206007 w 901"/>
              <a:gd name="T15" fmla="*/ 152400 h 1321"/>
              <a:gd name="T16" fmla="*/ 1167103 w 901"/>
              <a:gd name="T17" fmla="*/ 190500 h 1321"/>
              <a:gd name="T18" fmla="*/ 1128200 w 901"/>
              <a:gd name="T19" fmla="*/ 209550 h 1321"/>
              <a:gd name="T20" fmla="*/ 1108748 w 901"/>
              <a:gd name="T21" fmla="*/ 247650 h 1321"/>
              <a:gd name="T22" fmla="*/ 1069845 w 901"/>
              <a:gd name="T23" fmla="*/ 266700 h 1321"/>
              <a:gd name="T24" fmla="*/ 1050393 w 901"/>
              <a:gd name="T25" fmla="*/ 304800 h 1321"/>
              <a:gd name="T26" fmla="*/ 1011489 w 901"/>
              <a:gd name="T27" fmla="*/ 342900 h 1321"/>
              <a:gd name="T28" fmla="*/ 992038 w 901"/>
              <a:gd name="T29" fmla="*/ 381000 h 1321"/>
              <a:gd name="T30" fmla="*/ 953134 w 901"/>
              <a:gd name="T31" fmla="*/ 400050 h 1321"/>
              <a:gd name="T32" fmla="*/ 933683 w 901"/>
              <a:gd name="T33" fmla="*/ 438150 h 1321"/>
              <a:gd name="T34" fmla="*/ 894779 w 901"/>
              <a:gd name="T35" fmla="*/ 457200 h 1321"/>
              <a:gd name="T36" fmla="*/ 855876 w 901"/>
              <a:gd name="T37" fmla="*/ 495300 h 1321"/>
              <a:gd name="T38" fmla="*/ 836424 w 901"/>
              <a:gd name="T39" fmla="*/ 533400 h 1321"/>
              <a:gd name="T40" fmla="*/ 797521 w 901"/>
              <a:gd name="T41" fmla="*/ 571500 h 1321"/>
              <a:gd name="T42" fmla="*/ 758617 w 901"/>
              <a:gd name="T43" fmla="*/ 590550 h 1321"/>
              <a:gd name="T44" fmla="*/ 739165 w 901"/>
              <a:gd name="T45" fmla="*/ 628650 h 1321"/>
              <a:gd name="T46" fmla="*/ 700262 w 901"/>
              <a:gd name="T47" fmla="*/ 666750 h 1321"/>
              <a:gd name="T48" fmla="*/ 661358 w 901"/>
              <a:gd name="T49" fmla="*/ 704850 h 1321"/>
              <a:gd name="T50" fmla="*/ 641907 w 901"/>
              <a:gd name="T51" fmla="*/ 742950 h 1321"/>
              <a:gd name="T52" fmla="*/ 603003 w 901"/>
              <a:gd name="T53" fmla="*/ 781050 h 1321"/>
              <a:gd name="T54" fmla="*/ 583552 w 901"/>
              <a:gd name="T55" fmla="*/ 819150 h 1321"/>
              <a:gd name="T56" fmla="*/ 544648 w 901"/>
              <a:gd name="T57" fmla="*/ 857250 h 1321"/>
              <a:gd name="T58" fmla="*/ 525196 w 901"/>
              <a:gd name="T59" fmla="*/ 895350 h 1321"/>
              <a:gd name="T60" fmla="*/ 505745 w 901"/>
              <a:gd name="T61" fmla="*/ 933450 h 1321"/>
              <a:gd name="T62" fmla="*/ 466841 w 901"/>
              <a:gd name="T63" fmla="*/ 990600 h 1321"/>
              <a:gd name="T64" fmla="*/ 447390 w 901"/>
              <a:gd name="T65" fmla="*/ 1028700 h 1321"/>
              <a:gd name="T66" fmla="*/ 427938 w 901"/>
              <a:gd name="T67" fmla="*/ 1085850 h 1321"/>
              <a:gd name="T68" fmla="*/ 389034 w 901"/>
              <a:gd name="T69" fmla="*/ 1123950 h 1321"/>
              <a:gd name="T70" fmla="*/ 369583 w 901"/>
              <a:gd name="T71" fmla="*/ 1162050 h 1321"/>
              <a:gd name="T72" fmla="*/ 350131 w 901"/>
              <a:gd name="T73" fmla="*/ 1200150 h 1321"/>
              <a:gd name="T74" fmla="*/ 330679 w 901"/>
              <a:gd name="T75" fmla="*/ 1238250 h 1321"/>
              <a:gd name="T76" fmla="*/ 311228 w 901"/>
              <a:gd name="T77" fmla="*/ 1276350 h 1321"/>
              <a:gd name="T78" fmla="*/ 291776 w 901"/>
              <a:gd name="T79" fmla="*/ 1314450 h 1321"/>
              <a:gd name="T80" fmla="*/ 272324 w 901"/>
              <a:gd name="T81" fmla="*/ 1352550 h 1321"/>
              <a:gd name="T82" fmla="*/ 252872 w 901"/>
              <a:gd name="T83" fmla="*/ 1390650 h 1321"/>
              <a:gd name="T84" fmla="*/ 233421 w 901"/>
              <a:gd name="T85" fmla="*/ 1428750 h 1321"/>
              <a:gd name="T86" fmla="*/ 213969 w 901"/>
              <a:gd name="T87" fmla="*/ 1466850 h 1321"/>
              <a:gd name="T88" fmla="*/ 194517 w 901"/>
              <a:gd name="T89" fmla="*/ 1504950 h 1321"/>
              <a:gd name="T90" fmla="*/ 194517 w 901"/>
              <a:gd name="T91" fmla="*/ 1543050 h 1321"/>
              <a:gd name="T92" fmla="*/ 175065 w 901"/>
              <a:gd name="T93" fmla="*/ 1581150 h 1321"/>
              <a:gd name="T94" fmla="*/ 155614 w 901"/>
              <a:gd name="T95" fmla="*/ 1619250 h 1321"/>
              <a:gd name="T96" fmla="*/ 155614 w 901"/>
              <a:gd name="T97" fmla="*/ 1657350 h 1321"/>
              <a:gd name="T98" fmla="*/ 136162 w 901"/>
              <a:gd name="T99" fmla="*/ 1695450 h 1321"/>
              <a:gd name="T100" fmla="*/ 116710 w 901"/>
              <a:gd name="T101" fmla="*/ 1733550 h 1321"/>
              <a:gd name="T102" fmla="*/ 97259 w 901"/>
              <a:gd name="T103" fmla="*/ 1771650 h 1321"/>
              <a:gd name="T104" fmla="*/ 97259 w 901"/>
              <a:gd name="T105" fmla="*/ 1809750 h 1321"/>
              <a:gd name="T106" fmla="*/ 77807 w 901"/>
              <a:gd name="T107" fmla="*/ 1847850 h 1321"/>
              <a:gd name="T108" fmla="*/ 58355 w 901"/>
              <a:gd name="T109" fmla="*/ 1885950 h 1321"/>
              <a:gd name="T110" fmla="*/ 58355 w 901"/>
              <a:gd name="T111" fmla="*/ 1924050 h 1321"/>
              <a:gd name="T112" fmla="*/ 38903 w 901"/>
              <a:gd name="T113" fmla="*/ 1962150 h 1321"/>
              <a:gd name="T114" fmla="*/ 19452 w 901"/>
              <a:gd name="T115" fmla="*/ 2000250 h 1321"/>
              <a:gd name="T116" fmla="*/ 19452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Freeform 1041">
            <a:extLst>
              <a:ext uri="{FF2B5EF4-FFF2-40B4-BE49-F238E27FC236}">
                <a16:creationId xmlns:a16="http://schemas.microsoft.com/office/drawing/2014/main" id="{C64C2F06-20A6-4707-47A8-E592CF26ADEF}"/>
              </a:ext>
            </a:extLst>
          </p:cNvPr>
          <p:cNvSpPr>
            <a:spLocks/>
          </p:cNvSpPr>
          <p:nvPr/>
        </p:nvSpPr>
        <p:spPr bwMode="auto">
          <a:xfrm>
            <a:off x="3362325" y="1682750"/>
            <a:ext cx="4183063" cy="2916238"/>
          </a:xfrm>
          <a:custGeom>
            <a:avLst/>
            <a:gdLst>
              <a:gd name="T0" fmla="*/ 4140924 w 2581"/>
              <a:gd name="T1" fmla="*/ 2895600 h 1837"/>
              <a:gd name="T2" fmla="*/ 4042061 w 2581"/>
              <a:gd name="T3" fmla="*/ 2857500 h 1837"/>
              <a:gd name="T4" fmla="*/ 3961025 w 2581"/>
              <a:gd name="T5" fmla="*/ 2836863 h 1837"/>
              <a:gd name="T6" fmla="*/ 3881610 w 2581"/>
              <a:gd name="T7" fmla="*/ 2798763 h 1837"/>
              <a:gd name="T8" fmla="*/ 3800574 w 2581"/>
              <a:gd name="T9" fmla="*/ 2741613 h 1837"/>
              <a:gd name="T10" fmla="*/ 3721159 w 2581"/>
              <a:gd name="T11" fmla="*/ 2701925 h 1837"/>
              <a:gd name="T12" fmla="*/ 3641745 w 2581"/>
              <a:gd name="T13" fmla="*/ 2663825 h 1837"/>
              <a:gd name="T14" fmla="*/ 3541260 w 2581"/>
              <a:gd name="T15" fmla="*/ 2605088 h 1837"/>
              <a:gd name="T16" fmla="*/ 3440776 w 2581"/>
              <a:gd name="T17" fmla="*/ 2547938 h 1837"/>
              <a:gd name="T18" fmla="*/ 3361361 w 2581"/>
              <a:gd name="T19" fmla="*/ 2509838 h 1837"/>
              <a:gd name="T20" fmla="*/ 3280325 w 2581"/>
              <a:gd name="T21" fmla="*/ 2470150 h 1837"/>
              <a:gd name="T22" fmla="*/ 3200910 w 2581"/>
              <a:gd name="T23" fmla="*/ 2413000 h 1837"/>
              <a:gd name="T24" fmla="*/ 3121495 w 2581"/>
              <a:gd name="T25" fmla="*/ 2374900 h 1837"/>
              <a:gd name="T26" fmla="*/ 3061529 w 2581"/>
              <a:gd name="T27" fmla="*/ 2335213 h 1837"/>
              <a:gd name="T28" fmla="*/ 2961045 w 2581"/>
              <a:gd name="T29" fmla="*/ 2259013 h 1837"/>
              <a:gd name="T30" fmla="*/ 2881630 w 2581"/>
              <a:gd name="T31" fmla="*/ 2238375 h 1837"/>
              <a:gd name="T32" fmla="*/ 2800594 w 2581"/>
              <a:gd name="T33" fmla="*/ 2162175 h 1837"/>
              <a:gd name="T34" fmla="*/ 2721179 w 2581"/>
              <a:gd name="T35" fmla="*/ 2122488 h 1837"/>
              <a:gd name="T36" fmla="*/ 2640143 w 2581"/>
              <a:gd name="T37" fmla="*/ 2065338 h 1837"/>
              <a:gd name="T38" fmla="*/ 2520210 w 2581"/>
              <a:gd name="T39" fmla="*/ 1968500 h 1837"/>
              <a:gd name="T40" fmla="*/ 2440795 w 2581"/>
              <a:gd name="T41" fmla="*/ 1930400 h 1837"/>
              <a:gd name="T42" fmla="*/ 2361380 w 2581"/>
              <a:gd name="T43" fmla="*/ 1852613 h 1837"/>
              <a:gd name="T44" fmla="*/ 2260896 w 2581"/>
              <a:gd name="T45" fmla="*/ 1755775 h 1837"/>
              <a:gd name="T46" fmla="*/ 2200930 w 2581"/>
              <a:gd name="T47" fmla="*/ 1679575 h 1837"/>
              <a:gd name="T48" fmla="*/ 2160412 w 2581"/>
              <a:gd name="T49" fmla="*/ 1601788 h 1837"/>
              <a:gd name="T50" fmla="*/ 2100445 w 2581"/>
              <a:gd name="T51" fmla="*/ 1525588 h 1837"/>
              <a:gd name="T52" fmla="*/ 1999961 w 2581"/>
              <a:gd name="T53" fmla="*/ 1447800 h 1837"/>
              <a:gd name="T54" fmla="*/ 1901098 w 2581"/>
              <a:gd name="T55" fmla="*/ 1350963 h 1837"/>
              <a:gd name="T56" fmla="*/ 1841131 w 2581"/>
              <a:gd name="T57" fmla="*/ 1293813 h 1837"/>
              <a:gd name="T58" fmla="*/ 1781165 w 2581"/>
              <a:gd name="T59" fmla="*/ 1216025 h 1837"/>
              <a:gd name="T60" fmla="*/ 1721198 w 2581"/>
              <a:gd name="T61" fmla="*/ 1158875 h 1837"/>
              <a:gd name="T62" fmla="*/ 1640163 w 2581"/>
              <a:gd name="T63" fmla="*/ 1081088 h 1837"/>
              <a:gd name="T64" fmla="*/ 1560748 w 2581"/>
              <a:gd name="T65" fmla="*/ 1022350 h 1837"/>
              <a:gd name="T66" fmla="*/ 1520230 w 2581"/>
              <a:gd name="T67" fmla="*/ 946150 h 1837"/>
              <a:gd name="T68" fmla="*/ 1460263 w 2581"/>
              <a:gd name="T69" fmla="*/ 887413 h 1837"/>
              <a:gd name="T70" fmla="*/ 1419746 w 2581"/>
              <a:gd name="T71" fmla="*/ 811213 h 1837"/>
              <a:gd name="T72" fmla="*/ 1380848 w 2581"/>
              <a:gd name="T73" fmla="*/ 733425 h 1837"/>
              <a:gd name="T74" fmla="*/ 1320882 w 2581"/>
              <a:gd name="T75" fmla="*/ 655638 h 1837"/>
              <a:gd name="T76" fmla="*/ 1280364 w 2581"/>
              <a:gd name="T77" fmla="*/ 579438 h 1837"/>
              <a:gd name="T78" fmla="*/ 1220398 w 2581"/>
              <a:gd name="T79" fmla="*/ 520700 h 1837"/>
              <a:gd name="T80" fmla="*/ 1140983 w 2581"/>
              <a:gd name="T81" fmla="*/ 423863 h 1837"/>
              <a:gd name="T82" fmla="*/ 1081016 w 2581"/>
              <a:gd name="T83" fmla="*/ 347663 h 1837"/>
              <a:gd name="T84" fmla="*/ 1021050 w 2581"/>
              <a:gd name="T85" fmla="*/ 288925 h 1837"/>
              <a:gd name="T86" fmla="*/ 940014 w 2581"/>
              <a:gd name="T87" fmla="*/ 231775 h 1837"/>
              <a:gd name="T88" fmla="*/ 880048 w 2581"/>
              <a:gd name="T89" fmla="*/ 193675 h 1837"/>
              <a:gd name="T90" fmla="*/ 800633 w 2581"/>
              <a:gd name="T91" fmla="*/ 115888 h 1837"/>
              <a:gd name="T92" fmla="*/ 719597 w 2581"/>
              <a:gd name="T93" fmla="*/ 96838 h 1837"/>
              <a:gd name="T94" fmla="*/ 620733 w 2581"/>
              <a:gd name="T95" fmla="*/ 57150 h 1837"/>
              <a:gd name="T96" fmla="*/ 520249 w 2581"/>
              <a:gd name="T97" fmla="*/ 38100 h 1837"/>
              <a:gd name="T98" fmla="*/ 440834 w 2581"/>
              <a:gd name="T99" fmla="*/ 19050 h 1837"/>
              <a:gd name="T100" fmla="*/ 359799 w 2581"/>
              <a:gd name="T101" fmla="*/ 0 h 1837"/>
              <a:gd name="T102" fmla="*/ 280384 w 2581"/>
              <a:gd name="T103" fmla="*/ 0 h 1837"/>
              <a:gd name="T104" fmla="*/ 199348 w 2581"/>
              <a:gd name="T105" fmla="*/ 19050 h 1837"/>
              <a:gd name="T106" fmla="*/ 119933 w 2581"/>
              <a:gd name="T107" fmla="*/ 38100 h 1837"/>
              <a:gd name="T108" fmla="*/ 4051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449 w 2581"/>
              <a:gd name="T115" fmla="*/ 309563 h 1837"/>
              <a:gd name="T116" fmla="*/ 59966 w 2581"/>
              <a:gd name="T117" fmla="*/ 385763 h 1837"/>
              <a:gd name="T118" fmla="*/ 119933 w 2581"/>
              <a:gd name="T119" fmla="*/ 444500 h 1837"/>
              <a:gd name="T120" fmla="*/ 220417 w 2581"/>
              <a:gd name="T121" fmla="*/ 482600 h 1837"/>
              <a:gd name="T122" fmla="*/ 299832 w 2581"/>
              <a:gd name="T123" fmla="*/ 501650 h 1837"/>
              <a:gd name="T124" fmla="*/ 380868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Rectangle 1042">
            <a:extLst>
              <a:ext uri="{FF2B5EF4-FFF2-40B4-BE49-F238E27FC236}">
                <a16:creationId xmlns:a16="http://schemas.microsoft.com/office/drawing/2014/main" id="{B2D7E972-0309-F201-10EC-E29F4271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2636838"/>
            <a:ext cx="1552575" cy="8191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ÏâdËGàØí ÈÆß</a:t>
            </a:r>
          </a:p>
        </p:txBody>
      </p:sp>
      <p:sp>
        <p:nvSpPr>
          <p:cNvPr id="29708" name="Freeform 1043">
            <a:extLst>
              <a:ext uri="{FF2B5EF4-FFF2-40B4-BE49-F238E27FC236}">
                <a16:creationId xmlns:a16="http://schemas.microsoft.com/office/drawing/2014/main" id="{1611D771-A942-C236-35BD-D5D28E35FC28}"/>
              </a:ext>
            </a:extLst>
          </p:cNvPr>
          <p:cNvSpPr>
            <a:spLocks/>
          </p:cNvSpPr>
          <p:nvPr/>
        </p:nvSpPr>
        <p:spPr bwMode="auto">
          <a:xfrm>
            <a:off x="1806575" y="4578350"/>
            <a:ext cx="1927225" cy="1487488"/>
          </a:xfrm>
          <a:custGeom>
            <a:avLst/>
            <a:gdLst>
              <a:gd name="T0" fmla="*/ 447363 w 1189"/>
              <a:gd name="T1" fmla="*/ 1409700 h 937"/>
              <a:gd name="T2" fmla="*/ 447363 w 1189"/>
              <a:gd name="T3" fmla="*/ 1295400 h 937"/>
              <a:gd name="T4" fmla="*/ 427912 w 1189"/>
              <a:gd name="T5" fmla="*/ 1181100 h 937"/>
              <a:gd name="T6" fmla="*/ 389011 w 1189"/>
              <a:gd name="T7" fmla="*/ 1066800 h 937"/>
              <a:gd name="T8" fmla="*/ 330659 w 1189"/>
              <a:gd name="T9" fmla="*/ 971550 h 937"/>
              <a:gd name="T10" fmla="*/ 272308 w 1189"/>
              <a:gd name="T11" fmla="*/ 857250 h 937"/>
              <a:gd name="T12" fmla="*/ 213956 w 1189"/>
              <a:gd name="T13" fmla="*/ 742950 h 937"/>
              <a:gd name="T14" fmla="*/ 136154 w 1189"/>
              <a:gd name="T15" fmla="*/ 609600 h 937"/>
              <a:gd name="T16" fmla="*/ 38901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901 w 1189"/>
              <a:gd name="T23" fmla="*/ 152400 h 937"/>
              <a:gd name="T24" fmla="*/ 136154 w 1189"/>
              <a:gd name="T25" fmla="*/ 57150 h 937"/>
              <a:gd name="T26" fmla="*/ 233407 w 1189"/>
              <a:gd name="T27" fmla="*/ 19050 h 937"/>
              <a:gd name="T28" fmla="*/ 369560 w 1189"/>
              <a:gd name="T29" fmla="*/ 38100 h 937"/>
              <a:gd name="T30" fmla="*/ 486264 w 1189"/>
              <a:gd name="T31" fmla="*/ 95250 h 937"/>
              <a:gd name="T32" fmla="*/ 564066 w 1189"/>
              <a:gd name="T33" fmla="*/ 209550 h 937"/>
              <a:gd name="T34" fmla="*/ 622417 w 1189"/>
              <a:gd name="T35" fmla="*/ 323850 h 937"/>
              <a:gd name="T36" fmla="*/ 661319 w 1189"/>
              <a:gd name="T37" fmla="*/ 438150 h 937"/>
              <a:gd name="T38" fmla="*/ 700220 w 1189"/>
              <a:gd name="T39" fmla="*/ 552450 h 937"/>
              <a:gd name="T40" fmla="*/ 719670 w 1189"/>
              <a:gd name="T41" fmla="*/ 666750 h 937"/>
              <a:gd name="T42" fmla="*/ 739121 w 1189"/>
              <a:gd name="T43" fmla="*/ 781050 h 937"/>
              <a:gd name="T44" fmla="*/ 778022 w 1189"/>
              <a:gd name="T45" fmla="*/ 895350 h 937"/>
              <a:gd name="T46" fmla="*/ 836374 w 1189"/>
              <a:gd name="T47" fmla="*/ 1009650 h 937"/>
              <a:gd name="T48" fmla="*/ 972527 w 1189"/>
              <a:gd name="T49" fmla="*/ 1066800 h 937"/>
              <a:gd name="T50" fmla="*/ 1089231 w 1189"/>
              <a:gd name="T51" fmla="*/ 1085850 h 937"/>
              <a:gd name="T52" fmla="*/ 1205934 w 1189"/>
              <a:gd name="T53" fmla="*/ 1047750 h 937"/>
              <a:gd name="T54" fmla="*/ 1303187 w 1189"/>
              <a:gd name="T55" fmla="*/ 933450 h 937"/>
              <a:gd name="T56" fmla="*/ 1342088 w 1189"/>
              <a:gd name="T57" fmla="*/ 800100 h 937"/>
              <a:gd name="T58" fmla="*/ 1361538 w 1189"/>
              <a:gd name="T59" fmla="*/ 685800 h 937"/>
              <a:gd name="T60" fmla="*/ 1419890 w 1189"/>
              <a:gd name="T61" fmla="*/ 571500 h 937"/>
              <a:gd name="T62" fmla="*/ 1497692 w 1189"/>
              <a:gd name="T63" fmla="*/ 457200 h 937"/>
              <a:gd name="T64" fmla="*/ 1594945 w 1189"/>
              <a:gd name="T65" fmla="*/ 400050 h 937"/>
              <a:gd name="T66" fmla="*/ 1711648 w 1189"/>
              <a:gd name="T67" fmla="*/ 381000 h 937"/>
              <a:gd name="T68" fmla="*/ 1828351 w 1189"/>
              <a:gd name="T69" fmla="*/ 419100 h 937"/>
              <a:gd name="T70" fmla="*/ 1906154 w 1189"/>
              <a:gd name="T71" fmla="*/ 514350 h 937"/>
              <a:gd name="T72" fmla="*/ 1925604 w 1189"/>
              <a:gd name="T73" fmla="*/ 628650 h 937"/>
              <a:gd name="T74" fmla="*/ 1886703 w 1189"/>
              <a:gd name="T75" fmla="*/ 742950 h 937"/>
              <a:gd name="T76" fmla="*/ 1828351 w 1189"/>
              <a:gd name="T77" fmla="*/ 857250 h 937"/>
              <a:gd name="T78" fmla="*/ 1750549 w 1189"/>
              <a:gd name="T79" fmla="*/ 971550 h 937"/>
              <a:gd name="T80" fmla="*/ 1653296 w 1189"/>
              <a:gd name="T81" fmla="*/ 1066800 h 937"/>
              <a:gd name="T82" fmla="*/ 1594945 w 1189"/>
              <a:gd name="T83" fmla="*/ 1181100 h 937"/>
              <a:gd name="T84" fmla="*/ 1517143 w 1189"/>
              <a:gd name="T85" fmla="*/ 1295400 h 937"/>
              <a:gd name="T86" fmla="*/ 1458791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Freeform 1044">
            <a:extLst>
              <a:ext uri="{FF2B5EF4-FFF2-40B4-BE49-F238E27FC236}">
                <a16:creationId xmlns:a16="http://schemas.microsoft.com/office/drawing/2014/main" id="{56C61095-44D8-A19C-036A-C346D8ACF51A}"/>
              </a:ext>
            </a:extLst>
          </p:cNvPr>
          <p:cNvSpPr>
            <a:spLocks/>
          </p:cNvSpPr>
          <p:nvPr/>
        </p:nvSpPr>
        <p:spPr bwMode="auto">
          <a:xfrm>
            <a:off x="3051175" y="2616200"/>
            <a:ext cx="273050" cy="306388"/>
          </a:xfrm>
          <a:custGeom>
            <a:avLst/>
            <a:gdLst>
              <a:gd name="T0" fmla="*/ 174493 w 169"/>
              <a:gd name="T1" fmla="*/ 19050 h 193"/>
              <a:gd name="T2" fmla="*/ 135717 w 169"/>
              <a:gd name="T3" fmla="*/ 38100 h 193"/>
              <a:gd name="T4" fmla="*/ 96941 w 169"/>
              <a:gd name="T5" fmla="*/ 57150 h 193"/>
              <a:gd name="T6" fmla="*/ 58164 w 169"/>
              <a:gd name="T7" fmla="*/ 76200 h 193"/>
              <a:gd name="T8" fmla="*/ 38776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776 w 169"/>
              <a:gd name="T17" fmla="*/ 247650 h 193"/>
              <a:gd name="T18" fmla="*/ 58164 w 169"/>
              <a:gd name="T19" fmla="*/ 285750 h 193"/>
              <a:gd name="T20" fmla="*/ 96941 w 169"/>
              <a:gd name="T21" fmla="*/ 304800 h 193"/>
              <a:gd name="T22" fmla="*/ 135717 w 169"/>
              <a:gd name="T23" fmla="*/ 304800 h 193"/>
              <a:gd name="T24" fmla="*/ 174493 w 169"/>
              <a:gd name="T25" fmla="*/ 304800 h 193"/>
              <a:gd name="T26" fmla="*/ 213270 w 169"/>
              <a:gd name="T27" fmla="*/ 285750 h 193"/>
              <a:gd name="T28" fmla="*/ 232658 w 169"/>
              <a:gd name="T29" fmla="*/ 247650 h 193"/>
              <a:gd name="T30" fmla="*/ 252046 w 169"/>
              <a:gd name="T31" fmla="*/ 209550 h 193"/>
              <a:gd name="T32" fmla="*/ 271434 w 169"/>
              <a:gd name="T33" fmla="*/ 171450 h 193"/>
              <a:gd name="T34" fmla="*/ 271434 w 169"/>
              <a:gd name="T35" fmla="*/ 133350 h 193"/>
              <a:gd name="T36" fmla="*/ 271434 w 169"/>
              <a:gd name="T37" fmla="*/ 95250 h 193"/>
              <a:gd name="T38" fmla="*/ 252046 w 169"/>
              <a:gd name="T39" fmla="*/ 57150 h 193"/>
              <a:gd name="T40" fmla="*/ 232658 w 169"/>
              <a:gd name="T41" fmla="*/ 19050 h 193"/>
              <a:gd name="T42" fmla="*/ 193882 w 169"/>
              <a:gd name="T43" fmla="*/ 0 h 193"/>
              <a:gd name="T44" fmla="*/ 174493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Freeform 1045">
            <a:extLst>
              <a:ext uri="{FF2B5EF4-FFF2-40B4-BE49-F238E27FC236}">
                <a16:creationId xmlns:a16="http://schemas.microsoft.com/office/drawing/2014/main" id="{187ACC0D-DBF9-9EC1-A9FC-6988484DE2F1}"/>
              </a:ext>
            </a:extLst>
          </p:cNvPr>
          <p:cNvSpPr>
            <a:spLocks/>
          </p:cNvSpPr>
          <p:nvPr/>
        </p:nvSpPr>
        <p:spPr bwMode="auto">
          <a:xfrm>
            <a:off x="2855913" y="3321050"/>
            <a:ext cx="449262" cy="915988"/>
          </a:xfrm>
          <a:custGeom>
            <a:avLst/>
            <a:gdLst>
              <a:gd name="T0" fmla="*/ 291939 w 277"/>
              <a:gd name="T1" fmla="*/ 0 h 577"/>
              <a:gd name="T2" fmla="*/ 330864 w 277"/>
              <a:gd name="T3" fmla="*/ 38100 h 577"/>
              <a:gd name="T4" fmla="*/ 369790 w 277"/>
              <a:gd name="T5" fmla="*/ 57150 h 577"/>
              <a:gd name="T6" fmla="*/ 389252 w 277"/>
              <a:gd name="T7" fmla="*/ 95250 h 577"/>
              <a:gd name="T8" fmla="*/ 428178 w 277"/>
              <a:gd name="T9" fmla="*/ 133350 h 577"/>
              <a:gd name="T10" fmla="*/ 447640 w 277"/>
              <a:gd name="T11" fmla="*/ 171450 h 577"/>
              <a:gd name="T12" fmla="*/ 447640 w 277"/>
              <a:gd name="T13" fmla="*/ 209550 h 577"/>
              <a:gd name="T14" fmla="*/ 447640 w 277"/>
              <a:gd name="T15" fmla="*/ 247650 h 577"/>
              <a:gd name="T16" fmla="*/ 447640 w 277"/>
              <a:gd name="T17" fmla="*/ 285750 h 577"/>
              <a:gd name="T18" fmla="*/ 447640 w 277"/>
              <a:gd name="T19" fmla="*/ 323850 h 577"/>
              <a:gd name="T20" fmla="*/ 447640 w 277"/>
              <a:gd name="T21" fmla="*/ 361950 h 577"/>
              <a:gd name="T22" fmla="*/ 447640 w 277"/>
              <a:gd name="T23" fmla="*/ 400050 h 577"/>
              <a:gd name="T24" fmla="*/ 447640 w 277"/>
              <a:gd name="T25" fmla="*/ 438150 h 577"/>
              <a:gd name="T26" fmla="*/ 447640 w 277"/>
              <a:gd name="T27" fmla="*/ 476250 h 577"/>
              <a:gd name="T28" fmla="*/ 428178 w 277"/>
              <a:gd name="T29" fmla="*/ 514350 h 577"/>
              <a:gd name="T30" fmla="*/ 428178 w 277"/>
              <a:gd name="T31" fmla="*/ 552450 h 577"/>
              <a:gd name="T32" fmla="*/ 408715 w 277"/>
              <a:gd name="T33" fmla="*/ 590550 h 577"/>
              <a:gd name="T34" fmla="*/ 389252 w 277"/>
              <a:gd name="T35" fmla="*/ 628650 h 577"/>
              <a:gd name="T36" fmla="*/ 350327 w 277"/>
              <a:gd name="T37" fmla="*/ 666750 h 577"/>
              <a:gd name="T38" fmla="*/ 330864 w 277"/>
              <a:gd name="T39" fmla="*/ 704850 h 577"/>
              <a:gd name="T40" fmla="*/ 311402 w 277"/>
              <a:gd name="T41" fmla="*/ 742950 h 577"/>
              <a:gd name="T42" fmla="*/ 272477 w 277"/>
              <a:gd name="T43" fmla="*/ 762000 h 577"/>
              <a:gd name="T44" fmla="*/ 272477 w 277"/>
              <a:gd name="T45" fmla="*/ 800100 h 577"/>
              <a:gd name="T46" fmla="*/ 233551 w 277"/>
              <a:gd name="T47" fmla="*/ 819150 h 577"/>
              <a:gd name="T48" fmla="*/ 214089 w 277"/>
              <a:gd name="T49" fmla="*/ 857250 h 577"/>
              <a:gd name="T50" fmla="*/ 175164 w 277"/>
              <a:gd name="T51" fmla="*/ 876300 h 577"/>
              <a:gd name="T52" fmla="*/ 155701 w 277"/>
              <a:gd name="T53" fmla="*/ 914400 h 577"/>
              <a:gd name="T54" fmla="*/ 116776 w 277"/>
              <a:gd name="T55" fmla="*/ 914400 h 577"/>
              <a:gd name="T56" fmla="*/ 77850 w 277"/>
              <a:gd name="T57" fmla="*/ 914400 h 577"/>
              <a:gd name="T58" fmla="*/ 19463 w 277"/>
              <a:gd name="T59" fmla="*/ 876300 h 577"/>
              <a:gd name="T60" fmla="*/ 19463 w 277"/>
              <a:gd name="T61" fmla="*/ 838200 h 577"/>
              <a:gd name="T62" fmla="*/ 0 w 277"/>
              <a:gd name="T63" fmla="*/ 800100 h 577"/>
              <a:gd name="T64" fmla="*/ 19463 w 277"/>
              <a:gd name="T65" fmla="*/ 762000 h 577"/>
              <a:gd name="T66" fmla="*/ 38925 w 277"/>
              <a:gd name="T67" fmla="*/ 723900 h 577"/>
              <a:gd name="T68" fmla="*/ 38925 w 277"/>
              <a:gd name="T69" fmla="*/ 685800 h 577"/>
              <a:gd name="T70" fmla="*/ 77850 w 277"/>
              <a:gd name="T71" fmla="*/ 666750 h 577"/>
              <a:gd name="T72" fmla="*/ 97313 w 277"/>
              <a:gd name="T73" fmla="*/ 628650 h 577"/>
              <a:gd name="T74" fmla="*/ 116776 w 277"/>
              <a:gd name="T75" fmla="*/ 590550 h 577"/>
              <a:gd name="T76" fmla="*/ 155701 w 277"/>
              <a:gd name="T77" fmla="*/ 571500 h 577"/>
              <a:gd name="T78" fmla="*/ 155701 w 277"/>
              <a:gd name="T79" fmla="*/ 533400 h 577"/>
              <a:gd name="T80" fmla="*/ 194626 w 277"/>
              <a:gd name="T81" fmla="*/ 495300 h 577"/>
              <a:gd name="T82" fmla="*/ 214089 w 277"/>
              <a:gd name="T83" fmla="*/ 438150 h 577"/>
              <a:gd name="T84" fmla="*/ 233551 w 277"/>
              <a:gd name="T85" fmla="*/ 400050 h 577"/>
              <a:gd name="T86" fmla="*/ 253014 w 277"/>
              <a:gd name="T87" fmla="*/ 361950 h 577"/>
              <a:gd name="T88" fmla="*/ 272477 w 277"/>
              <a:gd name="T89" fmla="*/ 323850 h 577"/>
              <a:gd name="T90" fmla="*/ 291939 w 277"/>
              <a:gd name="T91" fmla="*/ 285750 h 577"/>
              <a:gd name="T92" fmla="*/ 291939 w 277"/>
              <a:gd name="T93" fmla="*/ 247650 h 577"/>
              <a:gd name="T94" fmla="*/ 291939 w 277"/>
              <a:gd name="T95" fmla="*/ 209550 h 577"/>
              <a:gd name="T96" fmla="*/ 291939 w 277"/>
              <a:gd name="T97" fmla="*/ 171450 h 577"/>
              <a:gd name="T98" fmla="*/ 291939 w 277"/>
              <a:gd name="T99" fmla="*/ 133350 h 577"/>
              <a:gd name="T100" fmla="*/ 291939 w 277"/>
              <a:gd name="T101" fmla="*/ 95250 h 577"/>
              <a:gd name="T102" fmla="*/ 291939 w 277"/>
              <a:gd name="T103" fmla="*/ 57150 h 577"/>
              <a:gd name="T104" fmla="*/ 291939 w 277"/>
              <a:gd name="T105" fmla="*/ 19050 h 577"/>
              <a:gd name="T106" fmla="*/ 330864 w 277"/>
              <a:gd name="T107" fmla="*/ 0 h 577"/>
              <a:gd name="T108" fmla="*/ 291939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Freeform 1046">
            <a:extLst>
              <a:ext uri="{FF2B5EF4-FFF2-40B4-BE49-F238E27FC236}">
                <a16:creationId xmlns:a16="http://schemas.microsoft.com/office/drawing/2014/main" id="{DE22C30F-1DA6-3C58-E03E-78C0EF415ECC}"/>
              </a:ext>
            </a:extLst>
          </p:cNvPr>
          <p:cNvSpPr>
            <a:spLocks/>
          </p:cNvSpPr>
          <p:nvPr/>
        </p:nvSpPr>
        <p:spPr bwMode="auto">
          <a:xfrm>
            <a:off x="3128963" y="2921000"/>
            <a:ext cx="60325" cy="420688"/>
          </a:xfrm>
          <a:custGeom>
            <a:avLst/>
            <a:gdLst>
              <a:gd name="T0" fmla="*/ 19565 w 37"/>
              <a:gd name="T1" fmla="*/ 19050 h 265"/>
              <a:gd name="T2" fmla="*/ 58695 w 37"/>
              <a:gd name="T3" fmla="*/ 0 h 265"/>
              <a:gd name="T4" fmla="*/ 58695 w 37"/>
              <a:gd name="T5" fmla="*/ 38100 h 265"/>
              <a:gd name="T6" fmla="*/ 58695 w 37"/>
              <a:gd name="T7" fmla="*/ 76200 h 265"/>
              <a:gd name="T8" fmla="*/ 58695 w 37"/>
              <a:gd name="T9" fmla="*/ 114300 h 265"/>
              <a:gd name="T10" fmla="*/ 58695 w 37"/>
              <a:gd name="T11" fmla="*/ 152400 h 265"/>
              <a:gd name="T12" fmla="*/ 39130 w 37"/>
              <a:gd name="T13" fmla="*/ 190500 h 265"/>
              <a:gd name="T14" fmla="*/ 19565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565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2" name="Rectangle 1050">
            <a:extLst>
              <a:ext uri="{FF2B5EF4-FFF2-40B4-BE49-F238E27FC236}">
                <a16:creationId xmlns:a16="http://schemas.microsoft.com/office/drawing/2014/main" id="{52EF5A77-41A4-1DEC-39FF-31B8B035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4368800"/>
            <a:ext cx="1711325" cy="457200"/>
          </a:xfrm>
          <a:prstGeom prst="rect">
            <a:avLst/>
          </a:prstGeom>
          <a:noFill/>
          <a:ln>
            <a:noFill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3" name="Line 1051">
            <a:extLst>
              <a:ext uri="{FF2B5EF4-FFF2-40B4-BE49-F238E27FC236}">
                <a16:creationId xmlns:a16="http://schemas.microsoft.com/office/drawing/2014/main" id="{D5771B18-A701-F5C5-327F-6A07CF93F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8125" y="3492500"/>
            <a:ext cx="6683375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Line 1052">
            <a:extLst>
              <a:ext uri="{FF2B5EF4-FFF2-40B4-BE49-F238E27FC236}">
                <a16:creationId xmlns:a16="http://schemas.microsoft.com/office/drawing/2014/main" id="{D3CCDBC9-C71C-BCD0-8E42-3D57518BE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1238" y="9715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Rectangle 1054">
            <a:extLst>
              <a:ext uri="{FF2B5EF4-FFF2-40B4-BE49-F238E27FC236}">
                <a16:creationId xmlns:a16="http://schemas.microsoft.com/office/drawing/2014/main" id="{CB4D532A-1C41-2D47-CD77-E5109AB4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550" y="1112838"/>
            <a:ext cx="828675" cy="5191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6" name="Rectangle 1055">
            <a:extLst>
              <a:ext uri="{FF2B5EF4-FFF2-40B4-BE49-F238E27FC236}">
                <a16:creationId xmlns:a16="http://schemas.microsoft.com/office/drawing/2014/main" id="{59481BDA-1238-CFC4-3280-0FDEE7E9A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925" y="4383088"/>
            <a:ext cx="850900" cy="4540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ªV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9717" name="Rectangle 1056">
            <a:extLst>
              <a:ext uri="{FF2B5EF4-FFF2-40B4-BE49-F238E27FC236}">
                <a16:creationId xmlns:a16="http://schemas.microsoft.com/office/drawing/2014/main" id="{EC66DF22-1E72-3FAB-2706-220430F5A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488" y="2871788"/>
            <a:ext cx="2292350" cy="4540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ÌÞÌßçÜÞY</a:t>
            </a:r>
          </a:p>
        </p:txBody>
      </p:sp>
      <p:sp>
        <p:nvSpPr>
          <p:cNvPr id="29718" name="Rectangle 1058">
            <a:extLst>
              <a:ext uri="{FF2B5EF4-FFF2-40B4-BE49-F238E27FC236}">
                <a16:creationId xmlns:a16="http://schemas.microsoft.com/office/drawing/2014/main" id="{EB309F21-6D37-0735-915F-46153EC21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88" y="1512888"/>
            <a:ext cx="1319212" cy="4540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29719" name="Oval 1059">
            <a:extLst>
              <a:ext uri="{FF2B5EF4-FFF2-40B4-BE49-F238E27FC236}">
                <a16:creationId xmlns:a16="http://schemas.microsoft.com/office/drawing/2014/main" id="{A7663724-FBB2-DDE9-968A-3472B439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325" y="1631950"/>
            <a:ext cx="196850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0" name="Oval 1061">
            <a:extLst>
              <a:ext uri="{FF2B5EF4-FFF2-40B4-BE49-F238E27FC236}">
                <a16:creationId xmlns:a16="http://schemas.microsoft.com/office/drawing/2014/main" id="{A0B5C385-9E17-6C97-C9DC-F78F6EA83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0" y="3222625"/>
            <a:ext cx="198438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1" name="Rectangle 1062">
            <a:extLst>
              <a:ext uri="{FF2B5EF4-FFF2-40B4-BE49-F238E27FC236}">
                <a16:creationId xmlns:a16="http://schemas.microsoft.com/office/drawing/2014/main" id="{2FC4FEEB-D89E-60C9-90FC-D0ACEC12F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938" y="3065463"/>
            <a:ext cx="1279525" cy="4540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ç¼ÞVgÞX</a:t>
            </a:r>
          </a:p>
        </p:txBody>
      </p:sp>
      <p:sp>
        <p:nvSpPr>
          <p:cNvPr id="29722" name="Rectangle 1063">
            <a:extLst>
              <a:ext uri="{FF2B5EF4-FFF2-40B4-BE49-F238E27FC236}">
                <a16:creationId xmlns:a16="http://schemas.microsoft.com/office/drawing/2014/main" id="{92C4D6F4-5661-5377-20A6-F44827B4C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88" y="5151438"/>
            <a:ext cx="1639887" cy="4540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E5E265"/>
                </a:solidFill>
                <a:latin typeface="Kerala" pitchFamily="2" charset="0"/>
              </a:rPr>
              <a:t>ØàÈÞÏí ÎÜ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9723" name="Freeform 1065">
            <a:extLst>
              <a:ext uri="{FF2B5EF4-FFF2-40B4-BE49-F238E27FC236}">
                <a16:creationId xmlns:a16="http://schemas.microsoft.com/office/drawing/2014/main" id="{6AFD410F-6548-613D-E394-D856B41863F2}"/>
              </a:ext>
            </a:extLst>
          </p:cNvPr>
          <p:cNvSpPr>
            <a:spLocks/>
          </p:cNvSpPr>
          <p:nvPr/>
        </p:nvSpPr>
        <p:spPr bwMode="auto">
          <a:xfrm>
            <a:off x="5662613" y="3124200"/>
            <a:ext cx="960437" cy="1422400"/>
          </a:xfrm>
          <a:custGeom>
            <a:avLst/>
            <a:gdLst>
              <a:gd name="T0" fmla="*/ 960437 w 592"/>
              <a:gd name="T1" fmla="*/ 1422400 h 896"/>
              <a:gd name="T2" fmla="*/ 532134 w 592"/>
              <a:gd name="T3" fmla="*/ 1206500 h 896"/>
              <a:gd name="T4" fmla="*/ 311493 w 592"/>
              <a:gd name="T5" fmla="*/ 914400 h 896"/>
              <a:gd name="T6" fmla="*/ 64894 w 592"/>
              <a:gd name="T7" fmla="*/ 254000 h 896"/>
              <a:gd name="T8" fmla="*/ 38937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Freeform 1066">
            <a:extLst>
              <a:ext uri="{FF2B5EF4-FFF2-40B4-BE49-F238E27FC236}">
                <a16:creationId xmlns:a16="http://schemas.microsoft.com/office/drawing/2014/main" id="{38B948A1-F2AE-3CED-40AD-373143E493FA}"/>
              </a:ext>
            </a:extLst>
          </p:cNvPr>
          <p:cNvSpPr>
            <a:spLocks/>
          </p:cNvSpPr>
          <p:nvPr/>
        </p:nvSpPr>
        <p:spPr bwMode="auto">
          <a:xfrm>
            <a:off x="2706688" y="1839913"/>
            <a:ext cx="2943225" cy="1258887"/>
          </a:xfrm>
          <a:custGeom>
            <a:avLst/>
            <a:gdLst>
              <a:gd name="T0" fmla="*/ 2943225 w 1816"/>
              <a:gd name="T1" fmla="*/ 1258887 h 793"/>
              <a:gd name="T2" fmla="*/ 2891362 w 1816"/>
              <a:gd name="T3" fmla="*/ 1131887 h 793"/>
              <a:gd name="T4" fmla="*/ 2657979 w 1816"/>
              <a:gd name="T5" fmla="*/ 433387 h 793"/>
              <a:gd name="T6" fmla="*/ 2528321 w 1816"/>
              <a:gd name="T7" fmla="*/ 204787 h 793"/>
              <a:gd name="T8" fmla="*/ 1880034 w 1816"/>
              <a:gd name="T9" fmla="*/ 26987 h 793"/>
              <a:gd name="T10" fmla="*/ 907602 w 1816"/>
              <a:gd name="T11" fmla="*/ 103187 h 793"/>
              <a:gd name="T12" fmla="*/ 764979 w 1816"/>
              <a:gd name="T13" fmla="*/ 179387 h 793"/>
              <a:gd name="T14" fmla="*/ 687185 w 1816"/>
              <a:gd name="T15" fmla="*/ 204787 h 793"/>
              <a:gd name="T16" fmla="*/ 363041 w 1816"/>
              <a:gd name="T17" fmla="*/ 382587 h 793"/>
              <a:gd name="T18" fmla="*/ 194486 w 1816"/>
              <a:gd name="T19" fmla="*/ 547687 h 793"/>
              <a:gd name="T20" fmla="*/ 168555 w 1816"/>
              <a:gd name="T21" fmla="*/ 598487 h 793"/>
              <a:gd name="T22" fmla="*/ 116692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Freeform 1067">
            <a:extLst>
              <a:ext uri="{FF2B5EF4-FFF2-40B4-BE49-F238E27FC236}">
                <a16:creationId xmlns:a16="http://schemas.microsoft.com/office/drawing/2014/main" id="{14682BAD-60D5-F47B-3FEE-A20AF96AA38F}"/>
              </a:ext>
            </a:extLst>
          </p:cNvPr>
          <p:cNvSpPr>
            <a:spLocks/>
          </p:cNvSpPr>
          <p:nvPr/>
        </p:nvSpPr>
        <p:spPr bwMode="auto">
          <a:xfrm>
            <a:off x="1501775" y="2819400"/>
            <a:ext cx="1204913" cy="1409700"/>
          </a:xfrm>
          <a:custGeom>
            <a:avLst/>
            <a:gdLst>
              <a:gd name="T0" fmla="*/ 1204913 w 744"/>
              <a:gd name="T1" fmla="*/ 0 h 888"/>
              <a:gd name="T2" fmla="*/ 1114221 w 744"/>
              <a:gd name="T3" fmla="*/ 546100 h 888"/>
              <a:gd name="T4" fmla="*/ 1023528 w 744"/>
              <a:gd name="T5" fmla="*/ 977900 h 888"/>
              <a:gd name="T6" fmla="*/ 738495 w 744"/>
              <a:gd name="T7" fmla="*/ 1193800 h 888"/>
              <a:gd name="T8" fmla="*/ 285033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Freeform 1068">
            <a:extLst>
              <a:ext uri="{FF2B5EF4-FFF2-40B4-BE49-F238E27FC236}">
                <a16:creationId xmlns:a16="http://schemas.microsoft.com/office/drawing/2014/main" id="{A3208470-20C9-0B85-7116-1D8A9985466E}"/>
              </a:ext>
            </a:extLst>
          </p:cNvPr>
          <p:cNvSpPr>
            <a:spLocks/>
          </p:cNvSpPr>
          <p:nvPr/>
        </p:nvSpPr>
        <p:spPr bwMode="auto">
          <a:xfrm>
            <a:off x="1409700" y="4216400"/>
            <a:ext cx="1452563" cy="1189038"/>
          </a:xfrm>
          <a:custGeom>
            <a:avLst/>
            <a:gdLst>
              <a:gd name="T0" fmla="*/ 131168 w 897"/>
              <a:gd name="T1" fmla="*/ 0 h 749"/>
              <a:gd name="T2" fmla="*/ 778911 w 897"/>
              <a:gd name="T3" fmla="*/ 279400 h 749"/>
              <a:gd name="T4" fmla="*/ 1141647 w 897"/>
              <a:gd name="T5" fmla="*/ 609600 h 749"/>
              <a:gd name="T6" fmla="*/ 1219376 w 897"/>
              <a:gd name="T7" fmla="*/ 1041400 h 749"/>
              <a:gd name="T8" fmla="*/ 1284150 w 897"/>
              <a:gd name="T9" fmla="*/ 1155700 h 749"/>
              <a:gd name="T10" fmla="*/ 1452563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Freeform 1069">
            <a:extLst>
              <a:ext uri="{FF2B5EF4-FFF2-40B4-BE49-F238E27FC236}">
                <a16:creationId xmlns:a16="http://schemas.microsoft.com/office/drawing/2014/main" id="{3A6F5721-2405-F291-7B28-0F2F49C7C5DA}"/>
              </a:ext>
            </a:extLst>
          </p:cNvPr>
          <p:cNvSpPr>
            <a:spLocks/>
          </p:cNvSpPr>
          <p:nvPr/>
        </p:nvSpPr>
        <p:spPr bwMode="auto">
          <a:xfrm>
            <a:off x="2805113" y="4643438"/>
            <a:ext cx="277812" cy="755650"/>
          </a:xfrm>
          <a:custGeom>
            <a:avLst/>
            <a:gdLst>
              <a:gd name="T0" fmla="*/ 71068 w 172"/>
              <a:gd name="T1" fmla="*/ 754063 h 476"/>
              <a:gd name="T2" fmla="*/ 187362 w 172"/>
              <a:gd name="T3" fmla="*/ 703263 h 476"/>
              <a:gd name="T4" fmla="*/ 239048 w 172"/>
              <a:gd name="T5" fmla="*/ 627063 h 476"/>
              <a:gd name="T6" fmla="*/ 122754 w 172"/>
              <a:gd name="T7" fmla="*/ 144463 h 476"/>
              <a:gd name="T8" fmla="*/ 71068 w 172"/>
              <a:gd name="T9" fmla="*/ 80963 h 476"/>
              <a:gd name="T10" fmla="*/ 6461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Rectangle 1070">
            <a:extLst>
              <a:ext uri="{FF2B5EF4-FFF2-40B4-BE49-F238E27FC236}">
                <a16:creationId xmlns:a16="http://schemas.microsoft.com/office/drawing/2014/main" id="{7B5BC527-E53C-38F9-B729-6D7BC2612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2946400"/>
            <a:ext cx="1831975" cy="3937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æÈçÌÞ ÉVÕîÄ¢</a:t>
            </a:r>
          </a:p>
        </p:txBody>
      </p:sp>
      <p:sp>
        <p:nvSpPr>
          <p:cNvPr id="29729" name="Oval 1072">
            <a:extLst>
              <a:ext uri="{FF2B5EF4-FFF2-40B4-BE49-F238E27FC236}">
                <a16:creationId xmlns:a16="http://schemas.microsoft.com/office/drawing/2014/main" id="{1BD614B4-72E1-8C24-826E-59003053E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3021013"/>
            <a:ext cx="196850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0" name="Oval 1073">
            <a:extLst>
              <a:ext uri="{FF2B5EF4-FFF2-40B4-BE49-F238E27FC236}">
                <a16:creationId xmlns:a16="http://schemas.microsoft.com/office/drawing/2014/main" id="{EAE77225-A59E-70E7-7D4D-2AB162E7A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2732088"/>
            <a:ext cx="196850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1" name="Oval 1074">
            <a:extLst>
              <a:ext uri="{FF2B5EF4-FFF2-40B4-BE49-F238E27FC236}">
                <a16:creationId xmlns:a16="http://schemas.microsoft.com/office/drawing/2014/main" id="{59CBFE5D-FFEC-D155-9B94-1ADFD63F3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1970088"/>
            <a:ext cx="196850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2" name="Oval 1075">
            <a:extLst>
              <a:ext uri="{FF2B5EF4-FFF2-40B4-BE49-F238E27FC236}">
                <a16:creationId xmlns:a16="http://schemas.microsoft.com/office/drawing/2014/main" id="{2DF7BD2C-6587-9D57-3C72-56540DE3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4495800"/>
            <a:ext cx="198438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3" name="Oval 1076">
            <a:extLst>
              <a:ext uri="{FF2B5EF4-FFF2-40B4-BE49-F238E27FC236}">
                <a16:creationId xmlns:a16="http://schemas.microsoft.com/office/drawing/2014/main" id="{6354FC2F-E6B1-D8D1-5B53-E304DECCE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5" y="4173538"/>
            <a:ext cx="196850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4" name="Oval 1077">
            <a:extLst>
              <a:ext uri="{FF2B5EF4-FFF2-40B4-BE49-F238E27FC236}">
                <a16:creationId xmlns:a16="http://schemas.microsoft.com/office/drawing/2014/main" id="{024E88C6-26A5-DAC8-B723-EAC151185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4560888"/>
            <a:ext cx="198438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5" name="Oval 1078">
            <a:extLst>
              <a:ext uri="{FF2B5EF4-FFF2-40B4-BE49-F238E27FC236}">
                <a16:creationId xmlns:a16="http://schemas.microsoft.com/office/drawing/2014/main" id="{509A8871-89A8-A4D1-C901-9E1872449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273675"/>
            <a:ext cx="198437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6" name="Oval 1079">
            <a:extLst>
              <a:ext uri="{FF2B5EF4-FFF2-40B4-BE49-F238E27FC236}">
                <a16:creationId xmlns:a16="http://schemas.microsoft.com/office/drawing/2014/main" id="{5939F5E0-0E8C-E178-1AD7-78F385560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3189288"/>
            <a:ext cx="198438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>
            <a:outerShdw dist="12700" dir="108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7" name="Rectangle 1080">
            <a:extLst>
              <a:ext uri="{FF2B5EF4-FFF2-40B4-BE49-F238E27FC236}">
                <a16:creationId xmlns:a16="http://schemas.microsoft.com/office/drawing/2014/main" id="{3CB4321E-9461-3C22-B9B1-627FD988A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3" y="5246688"/>
            <a:ext cx="1338262" cy="8191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çÉV×cX ·ZËí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9738" name="Rectangle 1081">
            <a:extLst>
              <a:ext uri="{FF2B5EF4-FFF2-40B4-BE49-F238E27FC236}">
                <a16:creationId xmlns:a16="http://schemas.microsoft.com/office/drawing/2014/main" id="{5AAD7DCD-0584-3A95-17C8-1C0BD6AE7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39" name="Rectangle 1082">
            <a:extLst>
              <a:ext uri="{FF2B5EF4-FFF2-40B4-BE49-F238E27FC236}">
                <a16:creationId xmlns:a16="http://schemas.microsoft.com/office/drawing/2014/main" id="{6DBA3D05-BB3D-2397-07C5-FDB324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9740" name="AutoShape 1083">
            <a:extLst>
              <a:ext uri="{FF2B5EF4-FFF2-40B4-BE49-F238E27FC236}">
                <a16:creationId xmlns:a16="http://schemas.microsoft.com/office/drawing/2014/main" id="{16F0B10F-8752-6951-83A8-1020B96E7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41" name="Rectangle 1084">
            <a:extLst>
              <a:ext uri="{FF2B5EF4-FFF2-40B4-BE49-F238E27FC236}">
                <a16:creationId xmlns:a16="http://schemas.microsoft.com/office/drawing/2014/main" id="{F7A2DCF2-CC56-07D5-A003-3E2123E13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42" name="AutoShape 1085">
            <a:extLst>
              <a:ext uri="{FF2B5EF4-FFF2-40B4-BE49-F238E27FC236}">
                <a16:creationId xmlns:a16="http://schemas.microsoft.com/office/drawing/2014/main" id="{48A4D5AE-FF8E-3C1D-442A-72BEAD8F0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43" name="Line 1086">
            <a:extLst>
              <a:ext uri="{FF2B5EF4-FFF2-40B4-BE49-F238E27FC236}">
                <a16:creationId xmlns:a16="http://schemas.microsoft.com/office/drawing/2014/main" id="{75F3E23C-8599-FB4E-E41A-F0DCA279E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4" name="Line 1087">
            <a:extLst>
              <a:ext uri="{FF2B5EF4-FFF2-40B4-BE49-F238E27FC236}">
                <a16:creationId xmlns:a16="http://schemas.microsoft.com/office/drawing/2014/main" id="{635FEA47-50F8-5A27-D87B-73E12EB6D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5" name="Line 1088">
            <a:extLst>
              <a:ext uri="{FF2B5EF4-FFF2-40B4-BE49-F238E27FC236}">
                <a16:creationId xmlns:a16="http://schemas.microsoft.com/office/drawing/2014/main" id="{EE9B5537-B079-77A5-AC64-C8506D2E2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6" name="Line 1089">
            <a:extLst>
              <a:ext uri="{FF2B5EF4-FFF2-40B4-BE49-F238E27FC236}">
                <a16:creationId xmlns:a16="http://schemas.microsoft.com/office/drawing/2014/main" id="{B10706CE-6DA6-3266-5A66-929D8344E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7" name="Line 1090">
            <a:extLst>
              <a:ext uri="{FF2B5EF4-FFF2-40B4-BE49-F238E27FC236}">
                <a16:creationId xmlns:a16="http://schemas.microsoft.com/office/drawing/2014/main" id="{DFBD88F6-3D66-5799-0019-A2D6C448A7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8" name="Rectangle 1091">
            <a:extLst>
              <a:ext uri="{FF2B5EF4-FFF2-40B4-BE49-F238E27FC236}">
                <a16:creationId xmlns:a16="http://schemas.microsoft.com/office/drawing/2014/main" id="{B308F4B3-5A26-92BC-CCBC-E6341BEB5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762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29749" name="Rectangle 1092">
            <a:extLst>
              <a:ext uri="{FF2B5EF4-FFF2-40B4-BE49-F238E27FC236}">
                <a16:creationId xmlns:a16="http://schemas.microsoft.com/office/drawing/2014/main" id="{79E7B710-6925-C6A3-66CC-CC397ADC0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9750" name="Rectangle 1093">
            <a:extLst>
              <a:ext uri="{FF2B5EF4-FFF2-40B4-BE49-F238E27FC236}">
                <a16:creationId xmlns:a16="http://schemas.microsoft.com/office/drawing/2014/main" id="{F9EBB0D3-EBB8-2852-EBFB-0E8774786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9751" name="Rectangle 1094">
            <a:extLst>
              <a:ext uri="{FF2B5EF4-FFF2-40B4-BE49-F238E27FC236}">
                <a16:creationId xmlns:a16="http://schemas.microsoft.com/office/drawing/2014/main" id="{54AC14F3-8779-6ACE-0458-21A7932AD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4171950"/>
            <a:ext cx="839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9752" name="Rectangle 1095">
            <a:extLst>
              <a:ext uri="{FF2B5EF4-FFF2-40B4-BE49-F238E27FC236}">
                <a16:creationId xmlns:a16="http://schemas.microsoft.com/office/drawing/2014/main" id="{8DF11B92-1628-5D6A-DA9A-FE5B3576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9753" name="Line 1096">
            <a:extLst>
              <a:ext uri="{FF2B5EF4-FFF2-40B4-BE49-F238E27FC236}">
                <a16:creationId xmlns:a16="http://schemas.microsoft.com/office/drawing/2014/main" id="{7718BF5E-AEF6-E275-7FE7-201AC5D6B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54" name="Rectangle 1097">
            <a:extLst>
              <a:ext uri="{FF2B5EF4-FFF2-40B4-BE49-F238E27FC236}">
                <a16:creationId xmlns:a16="http://schemas.microsoft.com/office/drawing/2014/main" id="{C7569364-40F7-A152-166F-BE412AFB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9755" name="Text Box 1098">
            <a:extLst>
              <a:ext uri="{FF2B5EF4-FFF2-40B4-BE49-F238E27FC236}">
                <a16:creationId xmlns:a16="http://schemas.microsoft.com/office/drawing/2014/main" id="{9CD43715-86C1-00AF-E5C7-CD2723B8A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756" name="Text Box 1099">
            <a:extLst>
              <a:ext uri="{FF2B5EF4-FFF2-40B4-BE49-F238E27FC236}">
                <a16:creationId xmlns:a16="http://schemas.microsoft.com/office/drawing/2014/main" id="{B3DD26EE-5FA2-8FCC-F297-DBD7C9ACF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1100" name="Rectangle 1100">
            <a:extLst>
              <a:ext uri="{FF2B5EF4-FFF2-40B4-BE49-F238E27FC236}">
                <a16:creationId xmlns:a16="http://schemas.microsoft.com/office/drawing/2014/main" id="{3E956D48-C4A4-2585-3FB0-23426C443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29758" name="Text Box 1101">
            <a:extLst>
              <a:ext uri="{FF2B5EF4-FFF2-40B4-BE49-F238E27FC236}">
                <a16:creationId xmlns:a16="http://schemas.microsoft.com/office/drawing/2014/main" id="{79FD30B7-C0CF-956A-AE8D-D3D072693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284913"/>
            <a:ext cx="1890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29759" name="Freeform 1102">
            <a:extLst>
              <a:ext uri="{FF2B5EF4-FFF2-40B4-BE49-F238E27FC236}">
                <a16:creationId xmlns:a16="http://schemas.microsoft.com/office/drawing/2014/main" id="{38912DD2-B5DC-97FC-BBB0-84D8BDE7BBB3}"/>
              </a:ext>
            </a:extLst>
          </p:cNvPr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03" name="AutoShape 1103">
            <a:extLst>
              <a:ext uri="{FF2B5EF4-FFF2-40B4-BE49-F238E27FC236}">
                <a16:creationId xmlns:a16="http://schemas.microsoft.com/office/drawing/2014/main" id="{E64C2659-7BE5-C4A0-5469-9B9B47480ABC}"/>
              </a:ext>
            </a:extLst>
          </p:cNvPr>
          <p:cNvSpPr>
            <a:spLocks noChangeArrowheads="1"/>
          </p:cNvSpPr>
          <p:nvPr/>
        </p:nvSpPr>
        <p:spPr bwMode="auto">
          <a:xfrm rot="10751171">
            <a:off x="5029200" y="2617788"/>
            <a:ext cx="1219200" cy="1143000"/>
          </a:xfrm>
          <a:custGeom>
            <a:avLst/>
            <a:gdLst>
              <a:gd name="T0" fmla="*/ 914400 w 21600"/>
              <a:gd name="T1" fmla="*/ 0 h 21600"/>
              <a:gd name="T2" fmla="*/ 0 w 21600"/>
              <a:gd name="T3" fmla="*/ 571500 h 21600"/>
              <a:gd name="T4" fmla="*/ 914400 w 21600"/>
              <a:gd name="T5" fmla="*/ 1143000 h 21600"/>
              <a:gd name="T6" fmla="*/ 12192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61" name="Rectangle 1109">
            <a:extLst>
              <a:ext uri="{FF2B5EF4-FFF2-40B4-BE49-F238E27FC236}">
                <a16:creationId xmlns:a16="http://schemas.microsoft.com/office/drawing/2014/main" id="{FE6568B0-0514-707C-2EA1-141B698E6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3" y="634682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29762" name="Rectangle 1110">
            <a:extLst>
              <a:ext uri="{FF2B5EF4-FFF2-40B4-BE49-F238E27FC236}">
                <a16:creationId xmlns:a16="http://schemas.microsoft.com/office/drawing/2014/main" id="{A33D3F6D-F839-C723-4A43-FC59AF27D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2400300"/>
            <a:ext cx="1150937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·ÜàÜÞA¿W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29763" name="Rectangle 1111">
            <a:extLst>
              <a:ext uri="{FF2B5EF4-FFF2-40B4-BE49-F238E27FC236}">
                <a16:creationId xmlns:a16="http://schemas.microsoft.com/office/drawing/2014/main" id="{DE59D493-7715-94E6-EC1F-C98582BBA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5640388"/>
            <a:ext cx="13525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æºC¿W</a:t>
            </a:r>
          </a:p>
        </p:txBody>
      </p:sp>
      <p:sp>
        <p:nvSpPr>
          <p:cNvPr id="29764" name="Rectangle 1112">
            <a:extLst>
              <a:ext uri="{FF2B5EF4-FFF2-40B4-BE49-F238E27FC236}">
                <a16:creationId xmlns:a16="http://schemas.microsoft.com/office/drawing/2014/main" id="{B761E247-2767-84FB-A3DA-A5E8B41B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1009650"/>
            <a:ext cx="2100262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29765" name="Rectangle 1113">
            <a:extLst>
              <a:ext uri="{FF2B5EF4-FFF2-40B4-BE49-F238E27FC236}">
                <a16:creationId xmlns:a16="http://schemas.microsoft.com/office/drawing/2014/main" id="{6D07D8DE-4DF1-5533-D1F5-F3D510781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29766" name="Rectangle 1114">
            <a:extLst>
              <a:ext uri="{FF2B5EF4-FFF2-40B4-BE49-F238E27FC236}">
                <a16:creationId xmlns:a16="http://schemas.microsoft.com/office/drawing/2014/main" id="{1A5B3C21-5FD4-8AA7-C13E-946E5A2C1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138" y="1898650"/>
            <a:ext cx="1222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1EDE17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29767" name="Rectangle 1115">
            <a:extLst>
              <a:ext uri="{FF2B5EF4-FFF2-40B4-BE49-F238E27FC236}">
                <a16:creationId xmlns:a16="http://schemas.microsoft.com/office/drawing/2014/main" id="{7D523F10-9E1C-F106-2635-33BC8CDEF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3938" y="2551113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µÈÞX</a:t>
            </a:r>
          </a:p>
        </p:txBody>
      </p:sp>
      <p:sp>
        <p:nvSpPr>
          <p:cNvPr id="29768" name="Rectangle 1116">
            <a:extLst>
              <a:ext uri="{FF2B5EF4-FFF2-40B4-BE49-F238E27FC236}">
                <a16:creationId xmlns:a16="http://schemas.microsoft.com/office/drawing/2014/main" id="{BFCCFDD5-0676-F141-ACD6-CD5F00A9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5" y="4451350"/>
            <a:ext cx="2825750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66FF66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29769" name="Rectangle 1117">
            <a:extLst>
              <a:ext uri="{FF2B5EF4-FFF2-40B4-BE49-F238E27FC236}">
                <a16:creationId xmlns:a16="http://schemas.microsoft.com/office/drawing/2014/main" id="{EDC15257-1996-B69B-D640-09AFD4A92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8775"/>
            <a:ext cx="13049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¨¼ßÉíÄí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grpSp>
        <p:nvGrpSpPr>
          <p:cNvPr id="641104" name="Group 1104">
            <a:extLst>
              <a:ext uri="{FF2B5EF4-FFF2-40B4-BE49-F238E27FC236}">
                <a16:creationId xmlns:a16="http://schemas.microsoft.com/office/drawing/2014/main" id="{89A0F9DB-D14C-068B-DA83-03CF72325599}"/>
              </a:ext>
            </a:extLst>
          </p:cNvPr>
          <p:cNvGrpSpPr>
            <a:grpSpLocks/>
          </p:cNvGrpSpPr>
          <p:nvPr/>
        </p:nvGrpSpPr>
        <p:grpSpPr bwMode="auto">
          <a:xfrm>
            <a:off x="2943225" y="2806700"/>
            <a:ext cx="2163763" cy="965200"/>
            <a:chOff x="1853" y="1760"/>
            <a:chExt cx="1363" cy="608"/>
          </a:xfrm>
        </p:grpSpPr>
        <p:grpSp>
          <p:nvGrpSpPr>
            <p:cNvPr id="29771" name="Group 1105">
              <a:extLst>
                <a:ext uri="{FF2B5EF4-FFF2-40B4-BE49-F238E27FC236}">
                  <a16:creationId xmlns:a16="http://schemas.microsoft.com/office/drawing/2014/main" id="{319D1A23-3B70-8DA1-2A13-45D4961DFE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3" y="1776"/>
              <a:ext cx="1363" cy="528"/>
              <a:chOff x="1853" y="1776"/>
              <a:chExt cx="1363" cy="528"/>
            </a:xfrm>
          </p:grpSpPr>
          <p:sp>
            <p:nvSpPr>
              <p:cNvPr id="29773" name="Rectangle 1106">
                <a:extLst>
                  <a:ext uri="{FF2B5EF4-FFF2-40B4-BE49-F238E27FC236}">
                    <a16:creationId xmlns:a16="http://schemas.microsoft.com/office/drawing/2014/main" id="{802B691C-2AE4-1591-1C95-3852A9124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1850"/>
                <a:ext cx="1363" cy="34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en-US" altLang="en-US" sz="1800">
                  <a:solidFill>
                    <a:srgbClr val="E5E265"/>
                  </a:solidFill>
                  <a:latin typeface="Kerala" pitchFamily="2" charset="0"/>
                </a:endParaRPr>
              </a:p>
              <a:p>
                <a:pPr algn="ctr">
                  <a:lnSpc>
                    <a:spcPct val="0"/>
                  </a:lnSpc>
                  <a:spcBef>
                    <a:spcPct val="50000"/>
                  </a:spcBef>
                </a:pPr>
                <a:r>
                  <a:rPr lang="en-US" altLang="en-US" sz="2400">
                    <a:solidFill>
                      <a:srgbClr val="FF0000"/>
                    </a:solidFill>
                    <a:latin typeface="Kerala" pitchFamily="2" charset="0"/>
                  </a:rPr>
                  <a:t>æÈçÌÞ ÉVÕîÄ¢</a:t>
                </a:r>
                <a:endParaRPr lang="en-US" altLang="en-US" sz="2400">
                  <a:solidFill>
                    <a:srgbClr val="FF0000"/>
                  </a:solidFill>
                  <a:latin typeface="Times" panose="02020703060505090304" pitchFamily="18" charset="0"/>
                </a:endParaRPr>
              </a:p>
            </p:txBody>
          </p:sp>
          <p:sp>
            <p:nvSpPr>
              <p:cNvPr id="29774" name="Oval 1107">
                <a:extLst>
                  <a:ext uri="{FF2B5EF4-FFF2-40B4-BE49-F238E27FC236}">
                    <a16:creationId xmlns:a16="http://schemas.microsoft.com/office/drawing/2014/main" id="{23E9E23E-3E2E-F300-DB97-D878B8B67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dist="109250" dir="2132261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9772" name="Oval 1108">
              <a:extLst>
                <a:ext uri="{FF2B5EF4-FFF2-40B4-BE49-F238E27FC236}">
                  <a16:creationId xmlns:a16="http://schemas.microsoft.com/office/drawing/2014/main" id="{224F4C07-0C25-A30F-D2AF-0C1C51158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1">
            <a:extLst>
              <a:ext uri="{FF2B5EF4-FFF2-40B4-BE49-F238E27FC236}">
                <a16:creationId xmlns:a16="http://schemas.microsoft.com/office/drawing/2014/main" id="{8E02008B-EE9F-E56F-791D-7803193A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pic>
        <p:nvPicPr>
          <p:cNvPr id="30723" name="Picture 35">
            <a:extLst>
              <a:ext uri="{FF2B5EF4-FFF2-40B4-BE49-F238E27FC236}">
                <a16:creationId xmlns:a16="http://schemas.microsoft.com/office/drawing/2014/main" id="{E2530471-D65F-E8EE-44EF-C4F4811728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>
            <a:extLst>
              <a:ext uri="{FF2B5EF4-FFF2-40B4-BE49-F238E27FC236}">
                <a16:creationId xmlns:a16="http://schemas.microsoft.com/office/drawing/2014/main" id="{2926147B-620C-9A5D-30AC-959A12114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  <p:grpSp>
        <p:nvGrpSpPr>
          <p:cNvPr id="30725" name="Group 14">
            <a:extLst>
              <a:ext uri="{FF2B5EF4-FFF2-40B4-BE49-F238E27FC236}">
                <a16:creationId xmlns:a16="http://schemas.microsoft.com/office/drawing/2014/main" id="{04C77106-6408-232F-6ED6-AB35B8457CD4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30729" name="Rectangle 15">
              <a:extLst>
                <a:ext uri="{FF2B5EF4-FFF2-40B4-BE49-F238E27FC236}">
                  <a16:creationId xmlns:a16="http://schemas.microsoft.com/office/drawing/2014/main" id="{D463EBF4-7009-68A1-4282-7EECCC103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0" name="Rectangle 16">
              <a:extLst>
                <a:ext uri="{FF2B5EF4-FFF2-40B4-BE49-F238E27FC236}">
                  <a16:creationId xmlns:a16="http://schemas.microsoft.com/office/drawing/2014/main" id="{437C9974-CDE7-8A63-744E-0FF169655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0731" name="AutoShape 17">
              <a:extLst>
                <a:ext uri="{FF2B5EF4-FFF2-40B4-BE49-F238E27FC236}">
                  <a16:creationId xmlns:a16="http://schemas.microsoft.com/office/drawing/2014/main" id="{BA3FA3D4-97BF-1CDD-3467-F74D69DA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2" name="Rectangle 18">
              <a:extLst>
                <a:ext uri="{FF2B5EF4-FFF2-40B4-BE49-F238E27FC236}">
                  <a16:creationId xmlns:a16="http://schemas.microsoft.com/office/drawing/2014/main" id="{12B666C3-0BAC-3657-A61D-A86EE67F8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3" name="AutoShape 19">
              <a:extLst>
                <a:ext uri="{FF2B5EF4-FFF2-40B4-BE49-F238E27FC236}">
                  <a16:creationId xmlns:a16="http://schemas.microsoft.com/office/drawing/2014/main" id="{01E3BA07-C0DA-6422-6C57-A8C734AB2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4" name="Line 20">
              <a:extLst>
                <a:ext uri="{FF2B5EF4-FFF2-40B4-BE49-F238E27FC236}">
                  <a16:creationId xmlns:a16="http://schemas.microsoft.com/office/drawing/2014/main" id="{B93675DC-D79E-7E83-42A6-8E5300184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Line 21">
              <a:extLst>
                <a:ext uri="{FF2B5EF4-FFF2-40B4-BE49-F238E27FC236}">
                  <a16:creationId xmlns:a16="http://schemas.microsoft.com/office/drawing/2014/main" id="{83B6EDCC-6506-0EB8-D34B-2AA242134B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Line 22">
              <a:extLst>
                <a:ext uri="{FF2B5EF4-FFF2-40B4-BE49-F238E27FC236}">
                  <a16:creationId xmlns:a16="http://schemas.microsoft.com/office/drawing/2014/main" id="{C4160138-3183-9CD7-D367-072F4CAE4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Line 23">
              <a:extLst>
                <a:ext uri="{FF2B5EF4-FFF2-40B4-BE49-F238E27FC236}">
                  <a16:creationId xmlns:a16="http://schemas.microsoft.com/office/drawing/2014/main" id="{1C123485-672B-39FF-0B96-C19A7A96A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Line 24">
              <a:extLst>
                <a:ext uri="{FF2B5EF4-FFF2-40B4-BE49-F238E27FC236}">
                  <a16:creationId xmlns:a16="http://schemas.microsoft.com/office/drawing/2014/main" id="{CA67897F-C260-CCF3-C20E-376F1ED5D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Rectangle 25">
              <a:extLst>
                <a:ext uri="{FF2B5EF4-FFF2-40B4-BE49-F238E27FC236}">
                  <a16:creationId xmlns:a16="http://schemas.microsoft.com/office/drawing/2014/main" id="{426F17BA-0CAC-D4B7-9732-105B8BFFC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63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>
                  <a:solidFill>
                    <a:schemeClr val="accent2"/>
                  </a:solidFill>
                  <a:latin typeface="Kerala" pitchFamily="2" charset="0"/>
                </a:rPr>
                <a:t>çÎÞæÖ</a:t>
              </a:r>
            </a:p>
          </p:txBody>
        </p:sp>
        <p:sp>
          <p:nvSpPr>
            <p:cNvPr id="30740" name="Rectangle 26">
              <a:extLst>
                <a:ext uri="{FF2B5EF4-FFF2-40B4-BE49-F238E27FC236}">
                  <a16:creationId xmlns:a16="http://schemas.microsoft.com/office/drawing/2014/main" id="{51973828-81F6-783C-95FB-F765154E0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ØàÈÞÏ</a:t>
              </a:r>
            </a:p>
            <a:p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0741" name="Rectangle 27">
              <a:extLst>
                <a:ext uri="{FF2B5EF4-FFF2-40B4-BE49-F238E27FC236}">
                  <a16:creationId xmlns:a16="http://schemas.microsoft.com/office/drawing/2014/main" id="{8BEEF3A3-EF4F-78DC-8D67-36A43452D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30742" name="Rectangle 28">
              <a:extLst>
                <a:ext uri="{FF2B5EF4-FFF2-40B4-BE49-F238E27FC236}">
                  <a16:creationId xmlns:a16="http://schemas.microsoft.com/office/drawing/2014/main" id="{131A192E-7580-BC29-4610-E24DC7FFF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60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accent2"/>
                  </a:solidFill>
                  <a:latin typeface="Kerala" pitchFamily="2" charset="0"/>
                </a:rPr>
                <a:t>  µÞçÆÖí ÌVK</a:t>
              </a:r>
            </a:p>
          </p:txBody>
        </p:sp>
        <p:sp>
          <p:nvSpPr>
            <p:cNvPr id="30743" name="Rectangle 29">
              <a:extLst>
                <a:ext uri="{FF2B5EF4-FFF2-40B4-BE49-F238E27FC236}">
                  <a16:creationId xmlns:a16="http://schemas.microsoft.com/office/drawing/2014/main" id="{3E2F5AD9-1809-470C-6CD7-A622A4872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0744" name="Line 30">
              <a:extLst>
                <a:ext uri="{FF2B5EF4-FFF2-40B4-BE49-F238E27FC236}">
                  <a16:creationId xmlns:a16="http://schemas.microsoft.com/office/drawing/2014/main" id="{9128EE80-6637-DCDD-5C0D-9B9455929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Rectangle 31">
              <a:extLst>
                <a:ext uri="{FF2B5EF4-FFF2-40B4-BE49-F238E27FC236}">
                  <a16:creationId xmlns:a16="http://schemas.microsoft.com/office/drawing/2014/main" id="{124CF006-7223-C320-0AA6-6031DC96C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ÉáùMÞ¿í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0726" name="Text Box 47">
            <a:extLst>
              <a:ext uri="{FF2B5EF4-FFF2-40B4-BE49-F238E27FC236}">
                <a16:creationId xmlns:a16="http://schemas.microsoft.com/office/drawing/2014/main" id="{B440549C-6136-3B98-9D7E-83E48F90B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284913"/>
            <a:ext cx="1890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30727" name="Rectangle 48">
            <a:extLst>
              <a:ext uri="{FF2B5EF4-FFF2-40B4-BE49-F238E27FC236}">
                <a16:creationId xmlns:a16="http://schemas.microsoft.com/office/drawing/2014/main" id="{B9626606-91CC-5EEB-60C3-BC8DD2E7C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5187950"/>
            <a:ext cx="5326062" cy="8620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3956" name="Text Box 36">
            <a:extLst>
              <a:ext uri="{FF2B5EF4-FFF2-40B4-BE49-F238E27FC236}">
                <a16:creationId xmlns:a16="http://schemas.microsoft.com/office/drawing/2014/main" id="{04E67FE3-41F6-F741-14B8-7748B8D78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5141913"/>
            <a:ext cx="6507163" cy="8223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b="0">
                <a:solidFill>
                  <a:srgbClr val="FFEA18"/>
                </a:solidFill>
                <a:latin typeface="Kerala" pitchFamily="2" charset="0"/>
              </a:rPr>
              <a:t>æÈçÌÞ ÉVÕîÄJßæa Îáµ{ßW ÈßKí </a:t>
            </a:r>
          </a:p>
          <a:p>
            <a:r>
              <a:rPr lang="en-US" altLang="en-US" sz="2400" b="0">
                <a:solidFill>
                  <a:srgbClr val="FFEA18"/>
                </a:solidFill>
                <a:latin typeface="Kerala" pitchFamily="2" charset="0"/>
              </a:rPr>
              <a:t>RÕÞ·íÆJ ÍâÎßÏßçÜAíQ çÈÞAáçOÞZ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36">
            <a:extLst>
              <a:ext uri="{FF2B5EF4-FFF2-40B4-BE49-F238E27FC236}">
                <a16:creationId xmlns:a16="http://schemas.microsoft.com/office/drawing/2014/main" id="{D2D169C0-506E-1216-5C80-55520BAB977E}"/>
              </a:ext>
            </a:extLst>
          </p:cNvPr>
          <p:cNvGrpSpPr>
            <a:grpSpLocks/>
          </p:cNvGrpSpPr>
          <p:nvPr/>
        </p:nvGrpSpPr>
        <p:grpSpPr bwMode="auto">
          <a:xfrm>
            <a:off x="511175" y="66675"/>
            <a:ext cx="8469313" cy="6734175"/>
            <a:chOff x="322" y="42"/>
            <a:chExt cx="5335" cy="4242"/>
          </a:xfrm>
        </p:grpSpPr>
        <p:sp>
          <p:nvSpPr>
            <p:cNvPr id="31747" name="Text Box 3">
              <a:extLst>
                <a:ext uri="{FF2B5EF4-FFF2-40B4-BE49-F238E27FC236}">
                  <a16:creationId xmlns:a16="http://schemas.microsoft.com/office/drawing/2014/main" id="{CF99A561-257D-8880-E78A-618E02783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3" y="42"/>
              <a:ext cx="16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0">
                  <a:solidFill>
                    <a:srgbClr val="FFA27C"/>
                  </a:solidFill>
                </a:rPr>
                <a:t> </a:t>
              </a:r>
            </a:p>
          </p:txBody>
        </p:sp>
        <p:sp>
          <p:nvSpPr>
            <p:cNvPr id="31748" name="Text Box 4">
              <a:extLst>
                <a:ext uri="{FF2B5EF4-FFF2-40B4-BE49-F238E27FC236}">
                  <a16:creationId xmlns:a16="http://schemas.microsoft.com/office/drawing/2014/main" id="{27980140-4F0A-CB16-4EAF-D28271EAD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4" y="4034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id-ID" altLang="en-US" sz="2000" b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31749" name="Object 7">
              <a:extLst>
                <a:ext uri="{FF2B5EF4-FFF2-40B4-BE49-F238E27FC236}">
                  <a16:creationId xmlns:a16="http://schemas.microsoft.com/office/drawing/2014/main" id="{21892010-8BC1-81E5-AD64-27F69EE053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" y="360"/>
            <a:ext cx="5043" cy="3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3009900" imgH="1962150" progId="Photoshop.Image.6">
                    <p:embed/>
                  </p:oleObj>
                </mc:Choice>
                <mc:Fallback>
                  <p:oleObj name="Image" r:id="rId2" imgW="3009900" imgH="1962150" progId="Photoshop.Image.6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" y="360"/>
                          <a:ext cx="5043" cy="3579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750" name="Group 8">
              <a:extLst>
                <a:ext uri="{FF2B5EF4-FFF2-40B4-BE49-F238E27FC236}">
                  <a16:creationId xmlns:a16="http://schemas.microsoft.com/office/drawing/2014/main" id="{501D60E7-A930-61AE-5C87-11D76CB30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9" y="684"/>
              <a:ext cx="4251" cy="1154"/>
              <a:chOff x="986" y="737"/>
              <a:chExt cx="3854" cy="1062"/>
            </a:xfrm>
          </p:grpSpPr>
          <p:sp>
            <p:nvSpPr>
              <p:cNvPr id="31772" name="Oval 9">
                <a:extLst>
                  <a:ext uri="{FF2B5EF4-FFF2-40B4-BE49-F238E27FC236}">
                    <a16:creationId xmlns:a16="http://schemas.microsoft.com/office/drawing/2014/main" id="{76F169EB-F55D-3EFE-2114-B0E48066C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458"/>
                <a:ext cx="779" cy="341"/>
              </a:xfrm>
              <a:prstGeom prst="ellipse">
                <a:avLst/>
              </a:prstGeom>
              <a:noFill/>
              <a:ln w="50800">
                <a:solidFill>
                  <a:srgbClr val="FAFD00"/>
                </a:solidFill>
                <a:round/>
                <a:headEnd/>
                <a:tailEnd/>
              </a:ln>
              <a:effectLst>
                <a:outerShdw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773" name="Rectangle 10">
                <a:extLst>
                  <a:ext uri="{FF2B5EF4-FFF2-40B4-BE49-F238E27FC236}">
                    <a16:creationId xmlns:a16="http://schemas.microsoft.com/office/drawing/2014/main" id="{D107C351-A7C6-6977-BD62-5E3D353C2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737"/>
                <a:ext cx="3854" cy="299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rgbClr val="777777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800" b="0">
                    <a:solidFill>
                      <a:srgbClr val="FF0000"/>
                    </a:solidFill>
                    <a:latin typeface="Kerala" pitchFamily="2" charset="0"/>
                  </a:rPr>
                  <a:t>æÈçÌÞ ÉVÕîÄ¢ (æÉøáMßºîí µÞÃßºîßøßAáKá)</a:t>
                </a:r>
              </a:p>
            </p:txBody>
          </p:sp>
          <p:sp>
            <p:nvSpPr>
              <p:cNvPr id="31774" name="Arc 11">
                <a:extLst>
                  <a:ext uri="{FF2B5EF4-FFF2-40B4-BE49-F238E27FC236}">
                    <a16:creationId xmlns:a16="http://schemas.microsoft.com/office/drawing/2014/main" id="{D4002BE8-8FD9-FC21-C21C-FADCBA4D1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1102"/>
                <a:ext cx="400" cy="400"/>
              </a:xfrm>
              <a:custGeom>
                <a:avLst/>
                <a:gdLst>
                  <a:gd name="T0" fmla="*/ 0 w 21600"/>
                  <a:gd name="T1" fmla="*/ 0 h 21600"/>
                  <a:gd name="T2" fmla="*/ 400 w 21600"/>
                  <a:gd name="T3" fmla="*/ 400 h 21600"/>
                  <a:gd name="T4" fmla="*/ 0 w 21600"/>
                  <a:gd name="T5" fmla="*/ 40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0800" cap="rnd">
                <a:solidFill>
                  <a:schemeClr val="accent2"/>
                </a:solidFill>
                <a:round/>
                <a:headEnd/>
                <a:tailEnd type="triangle" w="med" len="med"/>
              </a:ln>
              <a:effectLst>
                <a:outerShdw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775" name="Group 12">
                <a:extLst>
                  <a:ext uri="{FF2B5EF4-FFF2-40B4-BE49-F238E27FC236}">
                    <a16:creationId xmlns:a16="http://schemas.microsoft.com/office/drawing/2014/main" id="{1F2E023B-9A0D-D9E4-E714-4090E916EF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6" y="1579"/>
                <a:ext cx="641" cy="76"/>
                <a:chOff x="1696" y="1995"/>
                <a:chExt cx="641" cy="76"/>
              </a:xfrm>
            </p:grpSpPr>
            <p:sp>
              <p:nvSpPr>
                <p:cNvPr id="31776" name="Freeform 13">
                  <a:extLst>
                    <a:ext uri="{FF2B5EF4-FFF2-40B4-BE49-F238E27FC236}">
                      <a16:creationId xmlns:a16="http://schemas.microsoft.com/office/drawing/2014/main" id="{F6FFB64F-3868-1F5F-395C-4CD1E7081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" y="1995"/>
                  <a:ext cx="641" cy="65"/>
                </a:xfrm>
                <a:custGeom>
                  <a:avLst/>
                  <a:gdLst>
                    <a:gd name="T0" fmla="*/ 0 w 641"/>
                    <a:gd name="T1" fmla="*/ 54 h 65"/>
                    <a:gd name="T2" fmla="*/ 16 w 641"/>
                    <a:gd name="T3" fmla="*/ 54 h 65"/>
                    <a:gd name="T4" fmla="*/ 32 w 641"/>
                    <a:gd name="T5" fmla="*/ 54 h 65"/>
                    <a:gd name="T6" fmla="*/ 48 w 641"/>
                    <a:gd name="T7" fmla="*/ 54 h 65"/>
                    <a:gd name="T8" fmla="*/ 64 w 641"/>
                    <a:gd name="T9" fmla="*/ 54 h 65"/>
                    <a:gd name="T10" fmla="*/ 80 w 641"/>
                    <a:gd name="T11" fmla="*/ 48 h 65"/>
                    <a:gd name="T12" fmla="*/ 96 w 641"/>
                    <a:gd name="T13" fmla="*/ 43 h 65"/>
                    <a:gd name="T14" fmla="*/ 112 w 641"/>
                    <a:gd name="T15" fmla="*/ 38 h 65"/>
                    <a:gd name="T16" fmla="*/ 128 w 641"/>
                    <a:gd name="T17" fmla="*/ 32 h 65"/>
                    <a:gd name="T18" fmla="*/ 144 w 641"/>
                    <a:gd name="T19" fmla="*/ 27 h 65"/>
                    <a:gd name="T20" fmla="*/ 160 w 641"/>
                    <a:gd name="T21" fmla="*/ 22 h 65"/>
                    <a:gd name="T22" fmla="*/ 176 w 641"/>
                    <a:gd name="T23" fmla="*/ 16 h 65"/>
                    <a:gd name="T24" fmla="*/ 192 w 641"/>
                    <a:gd name="T25" fmla="*/ 16 h 65"/>
                    <a:gd name="T26" fmla="*/ 208 w 641"/>
                    <a:gd name="T27" fmla="*/ 6 h 65"/>
                    <a:gd name="T28" fmla="*/ 224 w 641"/>
                    <a:gd name="T29" fmla="*/ 6 h 65"/>
                    <a:gd name="T30" fmla="*/ 240 w 641"/>
                    <a:gd name="T31" fmla="*/ 0 h 65"/>
                    <a:gd name="T32" fmla="*/ 256 w 641"/>
                    <a:gd name="T33" fmla="*/ 0 h 65"/>
                    <a:gd name="T34" fmla="*/ 272 w 641"/>
                    <a:gd name="T35" fmla="*/ 0 h 65"/>
                    <a:gd name="T36" fmla="*/ 288 w 641"/>
                    <a:gd name="T37" fmla="*/ 0 h 65"/>
                    <a:gd name="T38" fmla="*/ 304 w 641"/>
                    <a:gd name="T39" fmla="*/ 0 h 65"/>
                    <a:gd name="T40" fmla="*/ 320 w 641"/>
                    <a:gd name="T41" fmla="*/ 6 h 65"/>
                    <a:gd name="T42" fmla="*/ 336 w 641"/>
                    <a:gd name="T43" fmla="*/ 6 h 65"/>
                    <a:gd name="T44" fmla="*/ 352 w 641"/>
                    <a:gd name="T45" fmla="*/ 6 h 65"/>
                    <a:gd name="T46" fmla="*/ 368 w 641"/>
                    <a:gd name="T47" fmla="*/ 6 h 65"/>
                    <a:gd name="T48" fmla="*/ 384 w 641"/>
                    <a:gd name="T49" fmla="*/ 11 h 65"/>
                    <a:gd name="T50" fmla="*/ 400 w 641"/>
                    <a:gd name="T51" fmla="*/ 11 h 65"/>
                    <a:gd name="T52" fmla="*/ 421 w 641"/>
                    <a:gd name="T53" fmla="*/ 16 h 65"/>
                    <a:gd name="T54" fmla="*/ 442 w 641"/>
                    <a:gd name="T55" fmla="*/ 22 h 65"/>
                    <a:gd name="T56" fmla="*/ 453 w 641"/>
                    <a:gd name="T57" fmla="*/ 22 h 65"/>
                    <a:gd name="T58" fmla="*/ 469 w 641"/>
                    <a:gd name="T59" fmla="*/ 27 h 65"/>
                    <a:gd name="T60" fmla="*/ 485 w 641"/>
                    <a:gd name="T61" fmla="*/ 32 h 65"/>
                    <a:gd name="T62" fmla="*/ 501 w 641"/>
                    <a:gd name="T63" fmla="*/ 38 h 65"/>
                    <a:gd name="T64" fmla="*/ 512 w 641"/>
                    <a:gd name="T65" fmla="*/ 43 h 65"/>
                    <a:gd name="T66" fmla="*/ 533 w 641"/>
                    <a:gd name="T67" fmla="*/ 43 h 65"/>
                    <a:gd name="T68" fmla="*/ 544 w 641"/>
                    <a:gd name="T69" fmla="*/ 48 h 65"/>
                    <a:gd name="T70" fmla="*/ 560 w 641"/>
                    <a:gd name="T71" fmla="*/ 48 h 65"/>
                    <a:gd name="T72" fmla="*/ 576 w 641"/>
                    <a:gd name="T73" fmla="*/ 54 h 65"/>
                    <a:gd name="T74" fmla="*/ 592 w 641"/>
                    <a:gd name="T75" fmla="*/ 54 h 65"/>
                    <a:gd name="T76" fmla="*/ 608 w 641"/>
                    <a:gd name="T77" fmla="*/ 59 h 65"/>
                    <a:gd name="T78" fmla="*/ 624 w 641"/>
                    <a:gd name="T79" fmla="*/ 64 h 65"/>
                    <a:gd name="T80" fmla="*/ 640 w 641"/>
                    <a:gd name="T81" fmla="*/ 64 h 6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641" h="65">
                      <a:moveTo>
                        <a:pt x="0" y="54"/>
                      </a:moveTo>
                      <a:lnTo>
                        <a:pt x="16" y="54"/>
                      </a:lnTo>
                      <a:lnTo>
                        <a:pt x="32" y="54"/>
                      </a:lnTo>
                      <a:lnTo>
                        <a:pt x="48" y="54"/>
                      </a:lnTo>
                      <a:lnTo>
                        <a:pt x="64" y="54"/>
                      </a:lnTo>
                      <a:lnTo>
                        <a:pt x="80" y="48"/>
                      </a:lnTo>
                      <a:lnTo>
                        <a:pt x="96" y="43"/>
                      </a:lnTo>
                      <a:lnTo>
                        <a:pt x="112" y="38"/>
                      </a:lnTo>
                      <a:lnTo>
                        <a:pt x="128" y="32"/>
                      </a:lnTo>
                      <a:lnTo>
                        <a:pt x="144" y="27"/>
                      </a:lnTo>
                      <a:lnTo>
                        <a:pt x="160" y="22"/>
                      </a:lnTo>
                      <a:lnTo>
                        <a:pt x="176" y="16"/>
                      </a:lnTo>
                      <a:lnTo>
                        <a:pt x="192" y="16"/>
                      </a:lnTo>
                      <a:lnTo>
                        <a:pt x="208" y="6"/>
                      </a:lnTo>
                      <a:lnTo>
                        <a:pt x="224" y="6"/>
                      </a:lnTo>
                      <a:lnTo>
                        <a:pt x="240" y="0"/>
                      </a:lnTo>
                      <a:lnTo>
                        <a:pt x="256" y="0"/>
                      </a:lnTo>
                      <a:lnTo>
                        <a:pt x="272" y="0"/>
                      </a:lnTo>
                      <a:lnTo>
                        <a:pt x="288" y="0"/>
                      </a:lnTo>
                      <a:lnTo>
                        <a:pt x="304" y="0"/>
                      </a:lnTo>
                      <a:lnTo>
                        <a:pt x="320" y="6"/>
                      </a:lnTo>
                      <a:lnTo>
                        <a:pt x="336" y="6"/>
                      </a:lnTo>
                      <a:lnTo>
                        <a:pt x="352" y="6"/>
                      </a:lnTo>
                      <a:lnTo>
                        <a:pt x="368" y="6"/>
                      </a:lnTo>
                      <a:lnTo>
                        <a:pt x="384" y="11"/>
                      </a:lnTo>
                      <a:lnTo>
                        <a:pt x="400" y="11"/>
                      </a:lnTo>
                      <a:lnTo>
                        <a:pt x="421" y="16"/>
                      </a:lnTo>
                      <a:lnTo>
                        <a:pt x="442" y="22"/>
                      </a:lnTo>
                      <a:lnTo>
                        <a:pt x="453" y="22"/>
                      </a:lnTo>
                      <a:lnTo>
                        <a:pt x="469" y="27"/>
                      </a:lnTo>
                      <a:lnTo>
                        <a:pt x="485" y="32"/>
                      </a:lnTo>
                      <a:lnTo>
                        <a:pt x="501" y="38"/>
                      </a:lnTo>
                      <a:lnTo>
                        <a:pt x="512" y="43"/>
                      </a:lnTo>
                      <a:lnTo>
                        <a:pt x="533" y="43"/>
                      </a:lnTo>
                      <a:lnTo>
                        <a:pt x="544" y="48"/>
                      </a:lnTo>
                      <a:lnTo>
                        <a:pt x="560" y="48"/>
                      </a:lnTo>
                      <a:lnTo>
                        <a:pt x="576" y="54"/>
                      </a:lnTo>
                      <a:lnTo>
                        <a:pt x="592" y="54"/>
                      </a:lnTo>
                      <a:lnTo>
                        <a:pt x="608" y="59"/>
                      </a:lnTo>
                      <a:lnTo>
                        <a:pt x="624" y="64"/>
                      </a:lnTo>
                      <a:lnTo>
                        <a:pt x="640" y="64"/>
                      </a:lnTo>
                    </a:path>
                  </a:pathLst>
                </a:custGeom>
                <a:solidFill>
                  <a:schemeClr val="accent2"/>
                </a:solidFill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algn="ctr" rotWithShape="0">
                    <a:schemeClr val="bg2"/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7" name="Freeform 14">
                  <a:extLst>
                    <a:ext uri="{FF2B5EF4-FFF2-40B4-BE49-F238E27FC236}">
                      <a16:creationId xmlns:a16="http://schemas.microsoft.com/office/drawing/2014/main" id="{8EDFD72C-8A45-E08E-30E5-711F25B03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6" y="2038"/>
                  <a:ext cx="487" cy="33"/>
                </a:xfrm>
                <a:custGeom>
                  <a:avLst/>
                  <a:gdLst>
                    <a:gd name="T0" fmla="*/ 11 w 487"/>
                    <a:gd name="T1" fmla="*/ 0 h 33"/>
                    <a:gd name="T2" fmla="*/ 0 w 487"/>
                    <a:gd name="T3" fmla="*/ 16 h 33"/>
                    <a:gd name="T4" fmla="*/ 11 w 487"/>
                    <a:gd name="T5" fmla="*/ 16 h 33"/>
                    <a:gd name="T6" fmla="*/ 22 w 487"/>
                    <a:gd name="T7" fmla="*/ 16 h 33"/>
                    <a:gd name="T8" fmla="*/ 38 w 487"/>
                    <a:gd name="T9" fmla="*/ 16 h 33"/>
                    <a:gd name="T10" fmla="*/ 54 w 487"/>
                    <a:gd name="T11" fmla="*/ 11 h 33"/>
                    <a:gd name="T12" fmla="*/ 70 w 487"/>
                    <a:gd name="T13" fmla="*/ 16 h 33"/>
                    <a:gd name="T14" fmla="*/ 86 w 487"/>
                    <a:gd name="T15" fmla="*/ 21 h 33"/>
                    <a:gd name="T16" fmla="*/ 102 w 487"/>
                    <a:gd name="T17" fmla="*/ 21 h 33"/>
                    <a:gd name="T18" fmla="*/ 118 w 487"/>
                    <a:gd name="T19" fmla="*/ 21 h 33"/>
                    <a:gd name="T20" fmla="*/ 134 w 487"/>
                    <a:gd name="T21" fmla="*/ 27 h 33"/>
                    <a:gd name="T22" fmla="*/ 150 w 487"/>
                    <a:gd name="T23" fmla="*/ 27 h 33"/>
                    <a:gd name="T24" fmla="*/ 166 w 487"/>
                    <a:gd name="T25" fmla="*/ 27 h 33"/>
                    <a:gd name="T26" fmla="*/ 187 w 487"/>
                    <a:gd name="T27" fmla="*/ 27 h 33"/>
                    <a:gd name="T28" fmla="*/ 198 w 487"/>
                    <a:gd name="T29" fmla="*/ 27 h 33"/>
                    <a:gd name="T30" fmla="*/ 219 w 487"/>
                    <a:gd name="T31" fmla="*/ 27 h 33"/>
                    <a:gd name="T32" fmla="*/ 230 w 487"/>
                    <a:gd name="T33" fmla="*/ 27 h 33"/>
                    <a:gd name="T34" fmla="*/ 246 w 487"/>
                    <a:gd name="T35" fmla="*/ 21 h 33"/>
                    <a:gd name="T36" fmla="*/ 262 w 487"/>
                    <a:gd name="T37" fmla="*/ 16 h 33"/>
                    <a:gd name="T38" fmla="*/ 278 w 487"/>
                    <a:gd name="T39" fmla="*/ 16 h 33"/>
                    <a:gd name="T40" fmla="*/ 294 w 487"/>
                    <a:gd name="T41" fmla="*/ 21 h 33"/>
                    <a:gd name="T42" fmla="*/ 310 w 487"/>
                    <a:gd name="T43" fmla="*/ 27 h 33"/>
                    <a:gd name="T44" fmla="*/ 326 w 487"/>
                    <a:gd name="T45" fmla="*/ 32 h 33"/>
                    <a:gd name="T46" fmla="*/ 342 w 487"/>
                    <a:gd name="T47" fmla="*/ 32 h 33"/>
                    <a:gd name="T48" fmla="*/ 358 w 487"/>
                    <a:gd name="T49" fmla="*/ 32 h 33"/>
                    <a:gd name="T50" fmla="*/ 374 w 487"/>
                    <a:gd name="T51" fmla="*/ 27 h 33"/>
                    <a:gd name="T52" fmla="*/ 390 w 487"/>
                    <a:gd name="T53" fmla="*/ 32 h 33"/>
                    <a:gd name="T54" fmla="*/ 406 w 487"/>
                    <a:gd name="T55" fmla="*/ 32 h 33"/>
                    <a:gd name="T56" fmla="*/ 422 w 487"/>
                    <a:gd name="T57" fmla="*/ 32 h 33"/>
                    <a:gd name="T58" fmla="*/ 438 w 487"/>
                    <a:gd name="T59" fmla="*/ 27 h 33"/>
                    <a:gd name="T60" fmla="*/ 454 w 487"/>
                    <a:gd name="T61" fmla="*/ 27 h 33"/>
                    <a:gd name="T62" fmla="*/ 470 w 487"/>
                    <a:gd name="T63" fmla="*/ 27 h 33"/>
                    <a:gd name="T64" fmla="*/ 486 w 487"/>
                    <a:gd name="T65" fmla="*/ 27 h 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487" h="33">
                      <a:moveTo>
                        <a:pt x="11" y="0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22" y="16"/>
                      </a:lnTo>
                      <a:lnTo>
                        <a:pt x="38" y="16"/>
                      </a:lnTo>
                      <a:lnTo>
                        <a:pt x="54" y="11"/>
                      </a:lnTo>
                      <a:lnTo>
                        <a:pt x="70" y="16"/>
                      </a:lnTo>
                      <a:lnTo>
                        <a:pt x="86" y="21"/>
                      </a:lnTo>
                      <a:lnTo>
                        <a:pt x="102" y="21"/>
                      </a:lnTo>
                      <a:lnTo>
                        <a:pt x="118" y="21"/>
                      </a:lnTo>
                      <a:lnTo>
                        <a:pt x="134" y="27"/>
                      </a:lnTo>
                      <a:lnTo>
                        <a:pt x="150" y="27"/>
                      </a:lnTo>
                      <a:lnTo>
                        <a:pt x="166" y="27"/>
                      </a:lnTo>
                      <a:lnTo>
                        <a:pt x="187" y="27"/>
                      </a:lnTo>
                      <a:lnTo>
                        <a:pt x="198" y="27"/>
                      </a:lnTo>
                      <a:lnTo>
                        <a:pt x="219" y="27"/>
                      </a:lnTo>
                      <a:lnTo>
                        <a:pt x="230" y="27"/>
                      </a:lnTo>
                      <a:lnTo>
                        <a:pt x="246" y="21"/>
                      </a:lnTo>
                      <a:lnTo>
                        <a:pt x="262" y="16"/>
                      </a:lnTo>
                      <a:lnTo>
                        <a:pt x="278" y="16"/>
                      </a:lnTo>
                      <a:lnTo>
                        <a:pt x="294" y="21"/>
                      </a:lnTo>
                      <a:lnTo>
                        <a:pt x="310" y="27"/>
                      </a:lnTo>
                      <a:lnTo>
                        <a:pt x="326" y="32"/>
                      </a:lnTo>
                      <a:lnTo>
                        <a:pt x="342" y="32"/>
                      </a:lnTo>
                      <a:lnTo>
                        <a:pt x="358" y="32"/>
                      </a:lnTo>
                      <a:lnTo>
                        <a:pt x="374" y="27"/>
                      </a:lnTo>
                      <a:lnTo>
                        <a:pt x="390" y="32"/>
                      </a:lnTo>
                      <a:lnTo>
                        <a:pt x="406" y="32"/>
                      </a:lnTo>
                      <a:lnTo>
                        <a:pt x="422" y="32"/>
                      </a:lnTo>
                      <a:lnTo>
                        <a:pt x="438" y="27"/>
                      </a:lnTo>
                      <a:lnTo>
                        <a:pt x="454" y="27"/>
                      </a:lnTo>
                      <a:lnTo>
                        <a:pt x="470" y="27"/>
                      </a:lnTo>
                      <a:lnTo>
                        <a:pt x="486" y="27"/>
                      </a:lnTo>
                    </a:path>
                  </a:pathLst>
                </a:custGeom>
                <a:solidFill>
                  <a:schemeClr val="accent2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algn="ctr" rotWithShape="0">
                    <a:schemeClr val="bg2"/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1751" name="Text Box 15">
              <a:extLst>
                <a:ext uri="{FF2B5EF4-FFF2-40B4-BE49-F238E27FC236}">
                  <a16:creationId xmlns:a16="http://schemas.microsoft.com/office/drawing/2014/main" id="{54A2F499-CDB7-469D-E6DF-2AE4025CF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" y="3303"/>
              <a:ext cx="5246" cy="56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rgbClr val="FFEA18"/>
                  </a:solidFill>
                  <a:latin typeface="Kerala" pitchFamily="2" charset="0"/>
                </a:rPr>
                <a:t>æÏøßçÙÞÕßWÈßK</a:t>
              </a:r>
              <a:r>
                <a:rPr lang="en-US" altLang="en-US" sz="2400" b="0">
                  <a:solidFill>
                    <a:srgbClr val="FFEA18"/>
                  </a:solidFill>
                  <a:latin typeface="Kerala" pitchFamily="2" charset="0"/>
                </a:rPr>
                <a:t>í</a:t>
              </a:r>
              <a:r>
                <a:rPr lang="en-US" altLang="en-US" sz="2400">
                  <a:solidFill>
                    <a:srgbClr val="FFEA18"/>
                  </a:solidFill>
                </a:rPr>
                <a:t>...</a:t>
              </a:r>
            </a:p>
            <a:p>
              <a:pPr algn="ctr"/>
              <a:r>
                <a:rPr lang="en-US" altLang="en-US" sz="2500">
                  <a:solidFill>
                    <a:srgbClr val="FFEA18"/>
                  </a:solidFill>
                  <a:latin typeface="Kerala" pitchFamily="2" charset="0"/>
                </a:rPr>
                <a:t>ç¼ÞVgÞX ÈÆßAá µáùáæµ æÈçÌÞÉVÕîÄæJ ÕàfßAáçOÞZ</a:t>
              </a:r>
            </a:p>
          </p:txBody>
        </p:sp>
        <p:sp>
          <p:nvSpPr>
            <p:cNvPr id="640016" name="Rectangle 16">
              <a:extLst>
                <a:ext uri="{FF2B5EF4-FFF2-40B4-BE49-F238E27FC236}">
                  <a16:creationId xmlns:a16="http://schemas.microsoft.com/office/drawing/2014/main" id="{0A751CB8-09F5-DBE2-5823-A685E6331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4103"/>
              <a:ext cx="214" cy="1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en-US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27</a:t>
              </a:r>
            </a:p>
          </p:txBody>
        </p:sp>
        <p:grpSp>
          <p:nvGrpSpPr>
            <p:cNvPr id="31753" name="Group 17">
              <a:extLst>
                <a:ext uri="{FF2B5EF4-FFF2-40B4-BE49-F238E27FC236}">
                  <a16:creationId xmlns:a16="http://schemas.microsoft.com/office/drawing/2014/main" id="{6917B8AC-E148-B069-C34C-1656C224F8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4" y="2160"/>
              <a:ext cx="623" cy="838"/>
              <a:chOff x="4984" y="2160"/>
              <a:chExt cx="623" cy="838"/>
            </a:xfrm>
          </p:grpSpPr>
          <p:sp>
            <p:nvSpPr>
              <p:cNvPr id="31755" name="Rectangle 18">
                <a:extLst>
                  <a:ext uri="{FF2B5EF4-FFF2-40B4-BE49-F238E27FC236}">
                    <a16:creationId xmlns:a16="http://schemas.microsoft.com/office/drawing/2014/main" id="{410DC0C5-7B8C-F4CF-52B0-748AFEE51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" y="2774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756" name="Rectangle 19">
                <a:extLst>
                  <a:ext uri="{FF2B5EF4-FFF2-40B4-BE49-F238E27FC236}">
                    <a16:creationId xmlns:a16="http://schemas.microsoft.com/office/drawing/2014/main" id="{ECC2084F-B00F-8355-BE86-88082D786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" y="2744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31757" name="AutoShape 20">
                <a:extLst>
                  <a:ext uri="{FF2B5EF4-FFF2-40B4-BE49-F238E27FC236}">
                    <a16:creationId xmlns:a16="http://schemas.microsoft.com/office/drawing/2014/main" id="{9783995D-5B87-1012-9B08-AA75BECFF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8" y="2178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758" name="Rectangle 21">
                <a:extLst>
                  <a:ext uri="{FF2B5EF4-FFF2-40B4-BE49-F238E27FC236}">
                    <a16:creationId xmlns:a16="http://schemas.microsoft.com/office/drawing/2014/main" id="{DBBFC1DF-C0C6-77E7-160A-DA9F14EA8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7" y="2278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759" name="AutoShape 22">
                <a:extLst>
                  <a:ext uri="{FF2B5EF4-FFF2-40B4-BE49-F238E27FC236}">
                    <a16:creationId xmlns:a16="http://schemas.microsoft.com/office/drawing/2014/main" id="{47367485-698C-D241-968B-7461B721C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0" y="2196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760" name="Line 23">
                <a:extLst>
                  <a:ext uri="{FF2B5EF4-FFF2-40B4-BE49-F238E27FC236}">
                    <a16:creationId xmlns:a16="http://schemas.microsoft.com/office/drawing/2014/main" id="{B01E5F71-472B-9F6B-BA2D-B822EC3A4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41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1" name="Line 24">
                <a:extLst>
                  <a:ext uri="{FF2B5EF4-FFF2-40B4-BE49-F238E27FC236}">
                    <a16:creationId xmlns:a16="http://schemas.microsoft.com/office/drawing/2014/main" id="{40C416E0-3ADB-5577-0F78-8C40AC3C0D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53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2" name="Line 25">
                <a:extLst>
                  <a:ext uri="{FF2B5EF4-FFF2-40B4-BE49-F238E27FC236}">
                    <a16:creationId xmlns:a16="http://schemas.microsoft.com/office/drawing/2014/main" id="{8C865A07-B8DF-218B-E588-817EFB870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64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3" name="Line 26">
                <a:extLst>
                  <a:ext uri="{FF2B5EF4-FFF2-40B4-BE49-F238E27FC236}">
                    <a16:creationId xmlns:a16="http://schemas.microsoft.com/office/drawing/2014/main" id="{FEE286FE-09D7-7099-9332-88FF57682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75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Line 27">
                <a:extLst>
                  <a:ext uri="{FF2B5EF4-FFF2-40B4-BE49-F238E27FC236}">
                    <a16:creationId xmlns:a16="http://schemas.microsoft.com/office/drawing/2014/main" id="{402D35A9-E3D7-03D5-9AF8-030B890AA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3" y="286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5" name="Rectangle 28">
                <a:extLst>
                  <a:ext uri="{FF2B5EF4-FFF2-40B4-BE49-F238E27FC236}">
                    <a16:creationId xmlns:a16="http://schemas.microsoft.com/office/drawing/2014/main" id="{3FAF6BCD-1292-A58D-B60F-68C1FAE07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2160"/>
                <a:ext cx="363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200">
                    <a:solidFill>
                      <a:schemeClr val="accent2"/>
                    </a:solidFill>
                    <a:latin typeface="Kerala" pitchFamily="2" charset="0"/>
                  </a:rPr>
                  <a:t>çÎÞæÖ</a:t>
                </a:r>
              </a:p>
            </p:txBody>
          </p:sp>
          <p:sp>
            <p:nvSpPr>
              <p:cNvPr id="31766" name="Rectangle 29">
                <a:extLst>
                  <a:ext uri="{FF2B5EF4-FFF2-40B4-BE49-F238E27FC236}">
                    <a16:creationId xmlns:a16="http://schemas.microsoft.com/office/drawing/2014/main" id="{1DCA5E44-01C3-88D5-495A-4CECDF561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8" y="2420"/>
                <a:ext cx="337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900">
                    <a:solidFill>
                      <a:schemeClr val="accent2"/>
                    </a:solidFill>
                    <a:latin typeface="Kerala" pitchFamily="2" charset="0"/>
                  </a:rPr>
                  <a:t>ØàÈÞÏ</a:t>
                </a:r>
              </a:p>
              <a:p>
                <a:endParaRPr lang="en-US" altLang="en-US" sz="9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31767" name="Rectangle 30">
                <a:extLst>
                  <a:ext uri="{FF2B5EF4-FFF2-40B4-BE49-F238E27FC236}">
                    <a16:creationId xmlns:a16="http://schemas.microsoft.com/office/drawing/2014/main" id="{86D44280-2D42-6BBD-20DA-AE6F7747F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2536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M - C - C</a:t>
                </a:r>
              </a:p>
            </p:txBody>
          </p:sp>
          <p:sp>
            <p:nvSpPr>
              <p:cNvPr id="31768" name="Rectangle 31">
                <a:extLst>
                  <a:ext uri="{FF2B5EF4-FFF2-40B4-BE49-F238E27FC236}">
                    <a16:creationId xmlns:a16="http://schemas.microsoft.com/office/drawing/2014/main" id="{0D9C7237-3EC2-A776-D197-18AE457DD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" y="2644"/>
                <a:ext cx="60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900" b="0">
                    <a:solidFill>
                      <a:schemeClr val="accent2"/>
                    </a:solidFill>
                    <a:latin typeface="Kerala" pitchFamily="2" charset="0"/>
                  </a:rPr>
                  <a:t>  µÞçÆÖí ÌVK</a:t>
                </a:r>
              </a:p>
            </p:txBody>
          </p:sp>
          <p:sp>
            <p:nvSpPr>
              <p:cNvPr id="31769" name="Rectangle 32">
                <a:extLst>
                  <a:ext uri="{FF2B5EF4-FFF2-40B4-BE49-F238E27FC236}">
                    <a16:creationId xmlns:a16="http://schemas.microsoft.com/office/drawing/2014/main" id="{3F62E7E0-4918-9A22-E575-4C4F1718D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8" y="2760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31770" name="Line 33">
                <a:extLst>
                  <a:ext uri="{FF2B5EF4-FFF2-40B4-BE49-F238E27FC236}">
                    <a16:creationId xmlns:a16="http://schemas.microsoft.com/office/drawing/2014/main" id="{2590FC0A-50B6-95CB-0B69-DAD4908E8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1" y="29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Rectangle 34">
                <a:extLst>
                  <a:ext uri="{FF2B5EF4-FFF2-40B4-BE49-F238E27FC236}">
                    <a16:creationId xmlns:a16="http://schemas.microsoft.com/office/drawing/2014/main" id="{9E25A88E-363D-6B85-6AE0-415709BF4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5" y="2312"/>
                <a:ext cx="33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900">
                    <a:solidFill>
                      <a:schemeClr val="accent2"/>
                    </a:solidFill>
                    <a:latin typeface="Kerala" pitchFamily="2" charset="0"/>
                  </a:rPr>
                  <a:t>ÉáùMÞ¿í</a:t>
                </a:r>
                <a:endParaRPr lang="en-US" altLang="en-US" sz="9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1754" name="Text Box 35">
              <a:extLst>
                <a:ext uri="{FF2B5EF4-FFF2-40B4-BE49-F238E27FC236}">
                  <a16:creationId xmlns:a16="http://schemas.microsoft.com/office/drawing/2014/main" id="{696DDB86-B263-5D57-0E5A-328CA6813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4" y="3959"/>
              <a:ext cx="11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>
                  <a:solidFill>
                    <a:schemeClr val="tx1"/>
                  </a:solidFill>
                  <a:latin typeface="Kerala" pitchFamily="2" charset="0"/>
                </a:rPr>
                <a:t>ÙÞXÁí ÌáAí çÉ¼í</a:t>
              </a:r>
              <a:r>
                <a:rPr lang="en-US" altLang="en-US" sz="1200">
                  <a:solidFill>
                    <a:schemeClr val="tx1"/>
                  </a:solidFill>
                  <a:latin typeface="Arial" panose="020B0604020202020204" pitchFamily="34" charset="0"/>
                </a:rPr>
                <a:t>. 26-29</a:t>
              </a:r>
            </a:p>
          </p:txBody>
        </p:sp>
      </p:grpSp>
    </p:spTree>
  </p:cSld>
  <p:clrMapOvr>
    <a:masterClrMapping/>
  </p:clrMapOvr>
  <p:transition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85">
            <a:extLst>
              <a:ext uri="{FF2B5EF4-FFF2-40B4-BE49-F238E27FC236}">
                <a16:creationId xmlns:a16="http://schemas.microsoft.com/office/drawing/2014/main" id="{5E999212-A5D6-C984-5E8A-D747D9102C57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36950"/>
            <a:ext cx="1262062" cy="1347788"/>
            <a:chOff x="1084" y="711"/>
            <a:chExt cx="2950" cy="2769"/>
          </a:xfrm>
        </p:grpSpPr>
        <p:grpSp>
          <p:nvGrpSpPr>
            <p:cNvPr id="32834" name="Group 86">
              <a:extLst>
                <a:ext uri="{FF2B5EF4-FFF2-40B4-BE49-F238E27FC236}">
                  <a16:creationId xmlns:a16="http://schemas.microsoft.com/office/drawing/2014/main" id="{FD19B45F-0AD5-0746-A08F-698332757D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2840" name="Group 87">
                <a:extLst>
                  <a:ext uri="{FF2B5EF4-FFF2-40B4-BE49-F238E27FC236}">
                    <a16:creationId xmlns:a16="http://schemas.microsoft.com/office/drawing/2014/main" id="{C7FFD5C2-D34F-79CA-C9A7-23667941FA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2842" name="Freeform 88">
                  <a:extLst>
                    <a:ext uri="{FF2B5EF4-FFF2-40B4-BE49-F238E27FC236}">
                      <a16:creationId xmlns:a16="http://schemas.microsoft.com/office/drawing/2014/main" id="{6F1B63E9-7D4D-B2E7-CD58-43CE27E63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43" name="Freeform 89">
                  <a:extLst>
                    <a:ext uri="{FF2B5EF4-FFF2-40B4-BE49-F238E27FC236}">
                      <a16:creationId xmlns:a16="http://schemas.microsoft.com/office/drawing/2014/main" id="{3240B48A-FEF0-FBE6-8AC3-992D2BD8D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2841" name="Picture 90">
                <a:extLst>
                  <a:ext uri="{FF2B5EF4-FFF2-40B4-BE49-F238E27FC236}">
                    <a16:creationId xmlns:a16="http://schemas.microsoft.com/office/drawing/2014/main" id="{D8F33277-DB59-798F-8494-BF861F10EF9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2835" name="Freeform 91">
              <a:extLst>
                <a:ext uri="{FF2B5EF4-FFF2-40B4-BE49-F238E27FC236}">
                  <a16:creationId xmlns:a16="http://schemas.microsoft.com/office/drawing/2014/main" id="{8F5388D2-16B1-769C-F8C7-B4231720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6" name="Freeform 92">
              <a:extLst>
                <a:ext uri="{FF2B5EF4-FFF2-40B4-BE49-F238E27FC236}">
                  <a16:creationId xmlns:a16="http://schemas.microsoft.com/office/drawing/2014/main" id="{D004ECF2-0EA4-E685-E896-DA303282C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7" name="Freeform 93">
              <a:extLst>
                <a:ext uri="{FF2B5EF4-FFF2-40B4-BE49-F238E27FC236}">
                  <a16:creationId xmlns:a16="http://schemas.microsoft.com/office/drawing/2014/main" id="{640BF6C2-B817-04B8-1025-FB93051DF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8" name="Freeform 94">
              <a:extLst>
                <a:ext uri="{FF2B5EF4-FFF2-40B4-BE49-F238E27FC236}">
                  <a16:creationId xmlns:a16="http://schemas.microsoft.com/office/drawing/2014/main" id="{7BDB056F-1F58-0C01-FB1D-351EA7532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9" name="Freeform 95">
              <a:extLst>
                <a:ext uri="{FF2B5EF4-FFF2-40B4-BE49-F238E27FC236}">
                  <a16:creationId xmlns:a16="http://schemas.microsoft.com/office/drawing/2014/main" id="{A3AB6C74-E47F-0267-EEEE-124651B4C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2D13198-B70F-7AF6-3AD0-F621D0549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7F8B429B-6D77-01CF-920E-E2B362257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675" y="3033713"/>
            <a:ext cx="223996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32773" name="AutoShape 4">
            <a:extLst>
              <a:ext uri="{FF2B5EF4-FFF2-40B4-BE49-F238E27FC236}">
                <a16:creationId xmlns:a16="http://schemas.microsoft.com/office/drawing/2014/main" id="{086C86FA-8D46-D3F7-4CBB-BEBF47CB8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7A790DB7-D118-107C-9F8F-A841D3228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087CD48E-07F3-09F3-96DE-396271C20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3731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  </a:t>
            </a:r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32776" name="Line 7">
            <a:extLst>
              <a:ext uri="{FF2B5EF4-FFF2-40B4-BE49-F238E27FC236}">
                <a16:creationId xmlns:a16="http://schemas.microsoft.com/office/drawing/2014/main" id="{11617C24-9C1E-2B70-18F8-6DED9B601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F70C2271-2C40-8AAF-DC68-4B3C6A8FF9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33092CDE-2B28-A4F5-3AAE-0C0C945F7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Line 10">
            <a:extLst>
              <a:ext uri="{FF2B5EF4-FFF2-40B4-BE49-F238E27FC236}">
                <a16:creationId xmlns:a16="http://schemas.microsoft.com/office/drawing/2014/main" id="{3F4DAA61-B595-83F1-40EB-022993A235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Line 11">
            <a:extLst>
              <a:ext uri="{FF2B5EF4-FFF2-40B4-BE49-F238E27FC236}">
                <a16:creationId xmlns:a16="http://schemas.microsoft.com/office/drawing/2014/main" id="{E934A1FE-C9DE-5C86-D1CA-84BCCA29A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Line 12">
            <a:extLst>
              <a:ext uri="{FF2B5EF4-FFF2-40B4-BE49-F238E27FC236}">
                <a16:creationId xmlns:a16="http://schemas.microsoft.com/office/drawing/2014/main" id="{7A5EC0D0-8D94-0D1D-9808-ECAA1959B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Rectangle 13">
            <a:extLst>
              <a:ext uri="{FF2B5EF4-FFF2-40B4-BE49-F238E27FC236}">
                <a16:creationId xmlns:a16="http://schemas.microsoft.com/office/drawing/2014/main" id="{C3972594-42DF-B0FE-B8D1-1F994FEA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616075"/>
            <a:ext cx="1250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2800">
              <a:solidFill>
                <a:schemeClr val="bg2"/>
              </a:solidFill>
              <a:latin typeface="Times" panose="02020703060505090304" pitchFamily="18" charset="0"/>
            </a:endParaRPr>
          </a:p>
        </p:txBody>
      </p:sp>
      <p:sp>
        <p:nvSpPr>
          <p:cNvPr id="32783" name="Rectangle 14">
            <a:extLst>
              <a:ext uri="{FF2B5EF4-FFF2-40B4-BE49-F238E27FC236}">
                <a16:creationId xmlns:a16="http://schemas.microsoft.com/office/drawing/2014/main" id="{F6DAEEEB-4CC2-79FD-4750-AC428533C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2073275"/>
            <a:ext cx="1287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ØàÈÞÏí</a:t>
            </a:r>
          </a:p>
        </p:txBody>
      </p:sp>
      <p:sp>
        <p:nvSpPr>
          <p:cNvPr id="32784" name="Rectangle 15">
            <a:extLst>
              <a:ext uri="{FF2B5EF4-FFF2-40B4-BE49-F238E27FC236}">
                <a16:creationId xmlns:a16="http://schemas.microsoft.com/office/drawing/2014/main" id="{D6D8E0BC-E432-F690-7D89-2559B9B21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703060505090304" pitchFamily="18" charset="0"/>
              </a:rPr>
              <a:t>M - C - C </a:t>
            </a:r>
          </a:p>
        </p:txBody>
      </p:sp>
      <p:sp>
        <p:nvSpPr>
          <p:cNvPr id="32785" name="Rectangle 16">
            <a:extLst>
              <a:ext uri="{FF2B5EF4-FFF2-40B4-BE49-F238E27FC236}">
                <a16:creationId xmlns:a16="http://schemas.microsoft.com/office/drawing/2014/main" id="{64880E59-193B-7447-CE2B-E50164D82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368675"/>
            <a:ext cx="5588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>
                <a:solidFill>
                  <a:schemeClr val="accent2"/>
                </a:solidFill>
                <a:latin typeface="Kerala" pitchFamily="2" charset="0"/>
              </a:rPr>
              <a:t>40</a:t>
            </a: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A062EE4A-106D-975A-A4F9-0F2348FE4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902075"/>
            <a:ext cx="24098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5 dÉØ¢·BZ</a:t>
            </a:r>
            <a:endParaRPr lang="en-US" altLang="en-US" sz="3200">
              <a:solidFill>
                <a:schemeClr val="accent2"/>
              </a:solidFill>
              <a:latin typeface="Times" panose="02020703060505090304" pitchFamily="18" charset="0"/>
            </a:endParaRPr>
          </a:p>
        </p:txBody>
      </p:sp>
      <p:sp>
        <p:nvSpPr>
          <p:cNvPr id="32787" name="Rectangle 18">
            <a:extLst>
              <a:ext uri="{FF2B5EF4-FFF2-40B4-BE49-F238E27FC236}">
                <a16:creationId xmlns:a16="http://schemas.microsoft.com/office/drawing/2014/main" id="{80C87C06-B8B1-AB99-2F28-9ADA930FF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ca. 1500 B.C.</a:t>
            </a:r>
          </a:p>
        </p:txBody>
      </p:sp>
      <p:sp>
        <p:nvSpPr>
          <p:cNvPr id="32788" name="Rectangle 20">
            <a:extLst>
              <a:ext uri="{FF2B5EF4-FFF2-40B4-BE49-F238E27FC236}">
                <a16:creationId xmlns:a16="http://schemas.microsoft.com/office/drawing/2014/main" id="{D3D04F58-61E1-27C4-D92D-66D899DBD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7302" name="Oval 22">
            <a:extLst>
              <a:ext uri="{FF2B5EF4-FFF2-40B4-BE49-F238E27FC236}">
                <a16:creationId xmlns:a16="http://schemas.microsoft.com/office/drawing/2014/main" id="{9CAF6186-16D8-62C1-7DD4-393903206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90" name="Rectangle 24">
            <a:extLst>
              <a:ext uri="{FF2B5EF4-FFF2-40B4-BE49-F238E27FC236}">
                <a16:creationId xmlns:a16="http://schemas.microsoft.com/office/drawing/2014/main" id="{B5DEC651-84F3-AB8C-AAD2-A4E3CBBF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AJ</a:t>
            </a:r>
            <a:r>
              <a:rPr lang="en-US" altLang="en-US" sz="8000" b="0">
                <a:solidFill>
                  <a:srgbClr val="00FF00"/>
                </a:solidFill>
                <a:latin typeface="Times" panose="02020703060505090304" pitchFamily="18" charset="0"/>
              </a:rPr>
              <a:t>M</a:t>
            </a:r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32791" name="Rectangle 25">
            <a:extLst>
              <a:ext uri="{FF2B5EF4-FFF2-40B4-BE49-F238E27FC236}">
                <a16:creationId xmlns:a16="http://schemas.microsoft.com/office/drawing/2014/main" id="{3C408E9D-5225-B3C2-7E91-6A43E28E5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92" name="Rectangle 26">
            <a:extLst>
              <a:ext uri="{FF2B5EF4-FFF2-40B4-BE49-F238E27FC236}">
                <a16:creationId xmlns:a16="http://schemas.microsoft.com/office/drawing/2014/main" id="{83669221-A7DB-BEF6-BA12-A95E6BAAB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32793" name="Line 27">
            <a:extLst>
              <a:ext uri="{FF2B5EF4-FFF2-40B4-BE49-F238E27FC236}">
                <a16:creationId xmlns:a16="http://schemas.microsoft.com/office/drawing/2014/main" id="{39827616-BC58-9C00-8072-70B5A8B42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9" name="Text Box 49">
            <a:extLst>
              <a:ext uri="{FF2B5EF4-FFF2-40B4-BE49-F238E27FC236}">
                <a16:creationId xmlns:a16="http://schemas.microsoft.com/office/drawing/2014/main" id="{7321F4B1-7999-933E-D56C-2660A4649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14988"/>
            <a:ext cx="8772525" cy="6413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chemeClr val="tx1"/>
                </a:solidFill>
                <a:latin typeface="Kerala" pitchFamily="2" charset="0"/>
                <a:ea typeface="Times" panose="02020703060505090304" pitchFamily="18" charset="0"/>
                <a:cs typeface="Times" panose="02020703060505090304" pitchFamily="18" charset="0"/>
              </a:rPr>
              <a:t>ÉáÄßÏÄá¢ æºùáMÕáÎÞÏ ²øá ÄÜÎáùÏíAÞÏí</a:t>
            </a:r>
          </a:p>
        </p:txBody>
      </p:sp>
      <p:sp>
        <p:nvSpPr>
          <p:cNvPr id="97333" name="Text Box 53">
            <a:extLst>
              <a:ext uri="{FF2B5EF4-FFF2-40B4-BE49-F238E27FC236}">
                <a16:creationId xmlns:a16="http://schemas.microsoft.com/office/drawing/2014/main" id="{488B2CCD-7CEE-A5FE-6850-14B466E59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5689600"/>
            <a:ext cx="4779963" cy="701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chemeClr val="tx1"/>
                </a:solidFill>
                <a:latin typeface="Kerala" pitchFamily="2" charset="0"/>
                <a:ea typeface="Times" panose="02020703060505090304" pitchFamily="18" charset="0"/>
                <a:cs typeface="Times" panose="02020703060505090304" pitchFamily="18" charset="0"/>
              </a:rPr>
              <a:t>¦øÞÃÕøáæ¿ èÆÕ¢?</a:t>
            </a:r>
          </a:p>
        </p:txBody>
      </p:sp>
      <p:sp>
        <p:nvSpPr>
          <p:cNvPr id="97334" name="Text Box 54">
            <a:extLst>
              <a:ext uri="{FF2B5EF4-FFF2-40B4-BE49-F238E27FC236}">
                <a16:creationId xmlns:a16="http://schemas.microsoft.com/office/drawing/2014/main" id="{A63EB0B3-C0F0-0A3D-7524-16D63A267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5581650"/>
            <a:ext cx="3967163" cy="701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chemeClr val="tx1"/>
                </a:solidFill>
                <a:latin typeface="Kerala" pitchFamily="2" charset="0"/>
                <a:ea typeface="Times" panose="02020703060505090304" pitchFamily="18" charset="0"/>
                <a:cs typeface="Times" panose="02020703060505090304" pitchFamily="18" charset="0"/>
              </a:rPr>
              <a:t>¦øÞÃÕV?</a:t>
            </a:r>
          </a:p>
        </p:txBody>
      </p:sp>
      <p:sp>
        <p:nvSpPr>
          <p:cNvPr id="97335" name="Text Box 55">
            <a:extLst>
              <a:ext uri="{FF2B5EF4-FFF2-40B4-BE49-F238E27FC236}">
                <a16:creationId xmlns:a16="http://schemas.microsoft.com/office/drawing/2014/main" id="{750C90F6-2AAB-473F-A7D0-43666B162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50" y="5665788"/>
            <a:ext cx="6438900" cy="6413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chemeClr val="tx1"/>
                </a:solidFill>
                <a:latin typeface="Kerala" pitchFamily="2" charset="0"/>
                <a:ea typeface="Times" panose="02020703060505090304" pitchFamily="18" charset="0"/>
                <a:cs typeface="Times" panose="02020703060505090304" pitchFamily="18" charset="0"/>
              </a:rPr>
              <a:t>¥ÕæøBæÈ ¼àÕßÏíAÃ¢?</a:t>
            </a:r>
          </a:p>
        </p:txBody>
      </p:sp>
      <p:sp>
        <p:nvSpPr>
          <p:cNvPr id="97336" name="Text Box 56">
            <a:extLst>
              <a:ext uri="{FF2B5EF4-FFF2-40B4-BE49-F238E27FC236}">
                <a16:creationId xmlns:a16="http://schemas.microsoft.com/office/drawing/2014/main" id="{7792EDCF-A5FF-96A9-A29A-99282B298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568950"/>
            <a:ext cx="8775700" cy="6413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chemeClr val="tx1"/>
                </a:solidFill>
                <a:latin typeface="Kerala" pitchFamily="2" charset="0"/>
                <a:ea typeface="Times" panose="02020703060505090304" pitchFamily="18" charset="0"/>
                <a:cs typeface="Times" panose="02020703060505090304" pitchFamily="18" charset="0"/>
              </a:rPr>
              <a:t>¥Õøáæ¿ ÈßØíÄáÜÎÞÏ çÆÖàÏ ÉÞøOøc¢</a:t>
            </a:r>
          </a:p>
        </p:txBody>
      </p:sp>
      <p:sp>
        <p:nvSpPr>
          <p:cNvPr id="97337" name="Text Box 57">
            <a:extLst>
              <a:ext uri="{FF2B5EF4-FFF2-40B4-BE49-F238E27FC236}">
                <a16:creationId xmlns:a16="http://schemas.microsoft.com/office/drawing/2014/main" id="{1F8E110E-42CF-33B9-9C72-F5F729840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26100"/>
            <a:ext cx="8694738" cy="701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rgbClr val="FFFF00"/>
                </a:solidFill>
                <a:latin typeface="Kerala" pitchFamily="2" charset="0"/>
                <a:ea typeface="Times" panose="02020703060505090304" pitchFamily="18" charset="0"/>
                <a:cs typeface="Times" panose="02020703060505090304" pitchFamily="18" charset="0"/>
              </a:rPr>
              <a:t>¦ÕVJÈ¢: øIÞÎæJ ÈcÞÏdÉÎÞÃ¢!</a:t>
            </a:r>
          </a:p>
        </p:txBody>
      </p:sp>
      <p:sp>
        <p:nvSpPr>
          <p:cNvPr id="97338" name="Text Box 58">
            <a:extLst>
              <a:ext uri="{FF2B5EF4-FFF2-40B4-BE49-F238E27FC236}">
                <a16:creationId xmlns:a16="http://schemas.microsoft.com/office/drawing/2014/main" id="{A4ADC8D8-5586-9A60-5D33-7B7E454B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568950"/>
            <a:ext cx="5916613" cy="701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rgbClr val="FFEA18"/>
                </a:solidFill>
                <a:latin typeface="Kerala" pitchFamily="2" charset="0"/>
                <a:ea typeface="Times" panose="02020703060505090304" pitchFamily="18" charset="0"/>
                <a:cs typeface="Times" panose="02020703060505090304" pitchFamily="18" charset="0"/>
              </a:rPr>
              <a:t>ÍâÎß ©¿O¿ß</a:t>
            </a:r>
          </a:p>
        </p:txBody>
      </p:sp>
      <p:sp>
        <p:nvSpPr>
          <p:cNvPr id="32801" name="Rectangle 59">
            <a:extLst>
              <a:ext uri="{FF2B5EF4-FFF2-40B4-BE49-F238E27FC236}">
                <a16:creationId xmlns:a16="http://schemas.microsoft.com/office/drawing/2014/main" id="{DCD2AB3A-4725-4155-0F9F-9D28E9DCC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2019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b="0"/>
          </a:p>
        </p:txBody>
      </p:sp>
      <p:sp>
        <p:nvSpPr>
          <p:cNvPr id="32802" name="Rectangle 60">
            <a:extLst>
              <a:ext uri="{FF2B5EF4-FFF2-40B4-BE49-F238E27FC236}">
                <a16:creationId xmlns:a16="http://schemas.microsoft.com/office/drawing/2014/main" id="{BF23CA07-4874-C4F6-3687-DF121A9AE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803" name="Rectangle 61">
            <a:extLst>
              <a:ext uri="{FF2B5EF4-FFF2-40B4-BE49-F238E27FC236}">
                <a16:creationId xmlns:a16="http://schemas.microsoft.com/office/drawing/2014/main" id="{DB1D0AC5-5BBE-37AD-80F3-989FCF4A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2804" name="AutoShape 62">
            <a:extLst>
              <a:ext uri="{FF2B5EF4-FFF2-40B4-BE49-F238E27FC236}">
                <a16:creationId xmlns:a16="http://schemas.microsoft.com/office/drawing/2014/main" id="{4562FDFC-EAF7-BE38-7E20-5954DBA2B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805" name="Rectangle 63">
            <a:extLst>
              <a:ext uri="{FF2B5EF4-FFF2-40B4-BE49-F238E27FC236}">
                <a16:creationId xmlns:a16="http://schemas.microsoft.com/office/drawing/2014/main" id="{65DCBBCA-B183-8FBA-1BA8-3435C4046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806" name="AutoShape 64">
            <a:extLst>
              <a:ext uri="{FF2B5EF4-FFF2-40B4-BE49-F238E27FC236}">
                <a16:creationId xmlns:a16="http://schemas.microsoft.com/office/drawing/2014/main" id="{6910842A-503D-168B-EB30-F8DE39AA1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807" name="Line 65">
            <a:extLst>
              <a:ext uri="{FF2B5EF4-FFF2-40B4-BE49-F238E27FC236}">
                <a16:creationId xmlns:a16="http://schemas.microsoft.com/office/drawing/2014/main" id="{BA88F0C5-6DCE-A480-0D5A-9EA9B821B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8" name="Line 66">
            <a:extLst>
              <a:ext uri="{FF2B5EF4-FFF2-40B4-BE49-F238E27FC236}">
                <a16:creationId xmlns:a16="http://schemas.microsoft.com/office/drawing/2014/main" id="{97EE4860-7345-94A8-B5CE-17B97A15F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9" name="Line 67">
            <a:extLst>
              <a:ext uri="{FF2B5EF4-FFF2-40B4-BE49-F238E27FC236}">
                <a16:creationId xmlns:a16="http://schemas.microsoft.com/office/drawing/2014/main" id="{ADD89790-55F8-8037-C523-22DE9DF6A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0" name="Line 68">
            <a:extLst>
              <a:ext uri="{FF2B5EF4-FFF2-40B4-BE49-F238E27FC236}">
                <a16:creationId xmlns:a16="http://schemas.microsoft.com/office/drawing/2014/main" id="{384F23AE-0A98-D7A6-6BE8-79BF451E5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1" name="Line 69">
            <a:extLst>
              <a:ext uri="{FF2B5EF4-FFF2-40B4-BE49-F238E27FC236}">
                <a16:creationId xmlns:a16="http://schemas.microsoft.com/office/drawing/2014/main" id="{1C07FA13-BAF2-7096-7B23-775EE0B97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2" name="Rectangle 70">
            <a:extLst>
              <a:ext uri="{FF2B5EF4-FFF2-40B4-BE49-F238E27FC236}">
                <a16:creationId xmlns:a16="http://schemas.microsoft.com/office/drawing/2014/main" id="{781CF20E-5A53-0C68-5EF5-A2C27E545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32813" name="Rectangle 71">
            <a:extLst>
              <a:ext uri="{FF2B5EF4-FFF2-40B4-BE49-F238E27FC236}">
                <a16:creationId xmlns:a16="http://schemas.microsoft.com/office/drawing/2014/main" id="{268DC8D2-8376-6691-434F-DA945C1EB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2814" name="Rectangle 72">
            <a:extLst>
              <a:ext uri="{FF2B5EF4-FFF2-40B4-BE49-F238E27FC236}">
                <a16:creationId xmlns:a16="http://schemas.microsoft.com/office/drawing/2014/main" id="{E4BAF7DB-69FF-1476-76E2-952D76881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32815" name="Rectangle 73">
            <a:extLst>
              <a:ext uri="{FF2B5EF4-FFF2-40B4-BE49-F238E27FC236}">
                <a16:creationId xmlns:a16="http://schemas.microsoft.com/office/drawing/2014/main" id="{EA9FA5EB-98C2-358C-C076-22A033FD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429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32816" name="Rectangle 74">
            <a:extLst>
              <a:ext uri="{FF2B5EF4-FFF2-40B4-BE49-F238E27FC236}">
                <a16:creationId xmlns:a16="http://schemas.microsoft.com/office/drawing/2014/main" id="{B0D9E79B-7B24-D9BD-3F3B-E3BAF803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2817" name="Rectangle 75">
            <a:extLst>
              <a:ext uri="{FF2B5EF4-FFF2-40B4-BE49-F238E27FC236}">
                <a16:creationId xmlns:a16="http://schemas.microsoft.com/office/drawing/2014/main" id="{895FFDFE-3959-0FDD-7AD1-C137640DA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4552950"/>
            <a:ext cx="8064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5 dÉØ¢·BZ</a:t>
            </a:r>
          </a:p>
        </p:txBody>
      </p:sp>
      <p:sp>
        <p:nvSpPr>
          <p:cNvPr id="32818" name="Line 76">
            <a:extLst>
              <a:ext uri="{FF2B5EF4-FFF2-40B4-BE49-F238E27FC236}">
                <a16:creationId xmlns:a16="http://schemas.microsoft.com/office/drawing/2014/main" id="{33BD1E93-9747-8060-345A-2D1D05525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9" name="Rectangle 77">
            <a:extLst>
              <a:ext uri="{FF2B5EF4-FFF2-40B4-BE49-F238E27FC236}">
                <a16:creationId xmlns:a16="http://schemas.microsoft.com/office/drawing/2014/main" id="{8EA9286D-1F00-E0E5-433D-5AAB58A93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2820" name="Text Box 78">
            <a:extLst>
              <a:ext uri="{FF2B5EF4-FFF2-40B4-BE49-F238E27FC236}">
                <a16:creationId xmlns:a16="http://schemas.microsoft.com/office/drawing/2014/main" id="{86E3776A-DAB3-9011-DB13-ECBD7423B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2821" name="Text Box 81">
            <a:extLst>
              <a:ext uri="{FF2B5EF4-FFF2-40B4-BE49-F238E27FC236}">
                <a16:creationId xmlns:a16="http://schemas.microsoft.com/office/drawing/2014/main" id="{3B8101B3-D6C7-DF8C-8D34-51C94C850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97363" name="Rectangle 83">
            <a:extLst>
              <a:ext uri="{FF2B5EF4-FFF2-40B4-BE49-F238E27FC236}">
                <a16:creationId xmlns:a16="http://schemas.microsoft.com/office/drawing/2014/main" id="{96548BD6-C2F6-40A2-96BD-ED468E95C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32823" name="Text Box 84">
            <a:extLst>
              <a:ext uri="{FF2B5EF4-FFF2-40B4-BE49-F238E27FC236}">
                <a16:creationId xmlns:a16="http://schemas.microsoft.com/office/drawing/2014/main" id="{2CDCA78C-3A0B-1A30-1BB5-F3539E4EA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284913"/>
            <a:ext cx="1890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grpSp>
        <p:nvGrpSpPr>
          <p:cNvPr id="97379" name="Group 99">
            <a:extLst>
              <a:ext uri="{FF2B5EF4-FFF2-40B4-BE49-F238E27FC236}">
                <a16:creationId xmlns:a16="http://schemas.microsoft.com/office/drawing/2014/main" id="{838435DF-88DC-66C6-B9CF-377412915E73}"/>
              </a:ext>
            </a:extLst>
          </p:cNvPr>
          <p:cNvGrpSpPr>
            <a:grpSpLocks/>
          </p:cNvGrpSpPr>
          <p:nvPr/>
        </p:nvGrpSpPr>
        <p:grpSpPr bwMode="auto">
          <a:xfrm>
            <a:off x="5238750" y="2908300"/>
            <a:ext cx="3063875" cy="2755900"/>
            <a:chOff x="3300" y="1832"/>
            <a:chExt cx="1930" cy="1736"/>
          </a:xfrm>
        </p:grpSpPr>
        <p:sp>
          <p:nvSpPr>
            <p:cNvPr id="32830" name="Rectangle 23">
              <a:extLst>
                <a:ext uri="{FF2B5EF4-FFF2-40B4-BE49-F238E27FC236}">
                  <a16:creationId xmlns:a16="http://schemas.microsoft.com/office/drawing/2014/main" id="{7DE62930-BF1F-86FA-D84C-36897B48C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" y="3128"/>
              <a:ext cx="1930" cy="440"/>
            </a:xfrm>
            <a:prstGeom prst="rect">
              <a:avLst/>
            </a:prstGeom>
            <a:noFill/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4000">
                  <a:solidFill>
                    <a:schemeClr val="tx1"/>
                  </a:solidFill>
                  <a:latin typeface="Kerala" pitchFamily="2" charset="0"/>
                </a:rPr>
                <a:t>¦Õ</a:t>
              </a:r>
              <a:r>
                <a:rPr lang="en-US" altLang="en-US" sz="3600" i="1">
                  <a:solidFill>
                    <a:schemeClr val="tx1"/>
                  </a:solidFill>
                  <a:latin typeface="Arial" panose="020B0604020202020204" pitchFamily="34" charset="0"/>
                </a:rPr>
                <a:t>. 30: 1-10</a:t>
              </a:r>
            </a:p>
          </p:txBody>
        </p:sp>
        <p:grpSp>
          <p:nvGrpSpPr>
            <p:cNvPr id="32831" name="Group 98">
              <a:extLst>
                <a:ext uri="{FF2B5EF4-FFF2-40B4-BE49-F238E27FC236}">
                  <a16:creationId xmlns:a16="http://schemas.microsoft.com/office/drawing/2014/main" id="{18F11817-8F81-AAE9-8E8D-11595D90DC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5" y="1832"/>
              <a:ext cx="670" cy="945"/>
              <a:chOff x="3925" y="1840"/>
              <a:chExt cx="670" cy="945"/>
            </a:xfrm>
          </p:grpSpPr>
          <p:sp>
            <p:nvSpPr>
              <p:cNvPr id="32832" name="Rectangle 96">
                <a:extLst>
                  <a:ext uri="{FF2B5EF4-FFF2-40B4-BE49-F238E27FC236}">
                    <a16:creationId xmlns:a16="http://schemas.microsoft.com/office/drawing/2014/main" id="{ECB143DD-9A5B-C037-8700-9C3298DAA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202140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id-ID" altLang="en-US" sz="2400" b="0" i="1">
                  <a:solidFill>
                    <a:srgbClr val="FFFFFF"/>
                  </a:solidFill>
                  <a:latin typeface="Helvetica" pitchFamily="2" charset="0"/>
                </a:endParaRPr>
              </a:p>
            </p:txBody>
          </p:sp>
          <p:sp>
            <p:nvSpPr>
              <p:cNvPr id="32833" name="Rectangle 97">
                <a:extLst>
                  <a:ext uri="{FF2B5EF4-FFF2-40B4-BE49-F238E27FC236}">
                    <a16:creationId xmlns:a16="http://schemas.microsoft.com/office/drawing/2014/main" id="{FF847AF8-8965-17DC-7987-2C2584CEB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670" cy="44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202140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4000" b="0">
                    <a:solidFill>
                      <a:srgbClr val="FFFFFF"/>
                    </a:solidFill>
                    <a:latin typeface="KERALALITE" pitchFamily="2" charset="0"/>
                  </a:rPr>
                  <a:t>LC</a:t>
                </a:r>
                <a:endParaRPr lang="en-US" altLang="en-US" sz="2400" b="0" i="1">
                  <a:solidFill>
                    <a:srgbClr val="FFFFFF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32825" name="Group 101">
            <a:extLst>
              <a:ext uri="{FF2B5EF4-FFF2-40B4-BE49-F238E27FC236}">
                <a16:creationId xmlns:a16="http://schemas.microsoft.com/office/drawing/2014/main" id="{E553B282-4A7C-58C0-BF00-61FB5102A511}"/>
              </a:ext>
            </a:extLst>
          </p:cNvPr>
          <p:cNvGrpSpPr>
            <a:grpSpLocks/>
          </p:cNvGrpSpPr>
          <p:nvPr/>
        </p:nvGrpSpPr>
        <p:grpSpPr bwMode="auto">
          <a:xfrm>
            <a:off x="639763" y="1995488"/>
            <a:ext cx="2366962" cy="2305050"/>
            <a:chOff x="303" y="2209"/>
            <a:chExt cx="1491" cy="1452"/>
          </a:xfrm>
        </p:grpSpPr>
        <p:sp>
          <p:nvSpPr>
            <p:cNvPr id="32826" name="Rectangle 102">
              <a:extLst>
                <a:ext uri="{FF2B5EF4-FFF2-40B4-BE49-F238E27FC236}">
                  <a16:creationId xmlns:a16="http://schemas.microsoft.com/office/drawing/2014/main" id="{887FDED0-D7BC-03ED-A7E2-6C80368B1D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19" y="3012"/>
              <a:ext cx="971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32827" name="Rectangle 103">
              <a:extLst>
                <a:ext uri="{FF2B5EF4-FFF2-40B4-BE49-F238E27FC236}">
                  <a16:creationId xmlns:a16="http://schemas.microsoft.com/office/drawing/2014/main" id="{F4EA826B-3DEF-5600-CCF5-F73299C6D2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74" y="2448"/>
              <a:ext cx="765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32828" name="Rectangle 104">
              <a:extLst>
                <a:ext uri="{FF2B5EF4-FFF2-40B4-BE49-F238E27FC236}">
                  <a16:creationId xmlns:a16="http://schemas.microsoft.com/office/drawing/2014/main" id="{230935F4-A42C-F03A-F884-13FB4152FE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20" y="3082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32829" name="Rectangle 105">
              <a:extLst>
                <a:ext uri="{FF2B5EF4-FFF2-40B4-BE49-F238E27FC236}">
                  <a16:creationId xmlns:a16="http://schemas.microsoft.com/office/drawing/2014/main" id="{08A931E5-80E2-EFB4-E398-5DDE0CB99E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76" y="2441"/>
              <a:ext cx="74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53">
            <a:extLst>
              <a:ext uri="{FF2B5EF4-FFF2-40B4-BE49-F238E27FC236}">
                <a16:creationId xmlns:a16="http://schemas.microsoft.com/office/drawing/2014/main" id="{D28FFAEC-10E5-638C-B543-44546268A5E6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5262563" cy="4445000"/>
            <a:chOff x="1308" y="772"/>
            <a:chExt cx="3315" cy="2800"/>
          </a:xfrm>
        </p:grpSpPr>
        <p:grpSp>
          <p:nvGrpSpPr>
            <p:cNvPr id="6160" name="Group 91">
              <a:extLst>
                <a:ext uri="{FF2B5EF4-FFF2-40B4-BE49-F238E27FC236}">
                  <a16:creationId xmlns:a16="http://schemas.microsoft.com/office/drawing/2014/main" id="{34041A70-1BC0-7717-73B2-15560C72A1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6217" name="Rectangle 92">
                <a:extLst>
                  <a:ext uri="{FF2B5EF4-FFF2-40B4-BE49-F238E27FC236}">
                    <a16:creationId xmlns:a16="http://schemas.microsoft.com/office/drawing/2014/main" id="{D655FFD3-D328-318F-E0B5-5E6B08116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8" name="AutoShape 93">
                <a:extLst>
                  <a:ext uri="{FF2B5EF4-FFF2-40B4-BE49-F238E27FC236}">
                    <a16:creationId xmlns:a16="http://schemas.microsoft.com/office/drawing/2014/main" id="{4093AB35-6C15-07DA-489F-83069B719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9" name="Rectangle 94">
                <a:extLst>
                  <a:ext uri="{FF2B5EF4-FFF2-40B4-BE49-F238E27FC236}">
                    <a16:creationId xmlns:a16="http://schemas.microsoft.com/office/drawing/2014/main" id="{AEC925EC-A37F-0214-E4D6-D534F3E54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895" name="Rectangle 95">
                <a:extLst>
                  <a:ext uri="{FF2B5EF4-FFF2-40B4-BE49-F238E27FC236}">
                    <a16:creationId xmlns:a16="http://schemas.microsoft.com/office/drawing/2014/main" id="{A6BC5ABC-4517-6B9E-18D0-E6968014B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2078"/>
                <a:ext cx="627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6221" name="Line 96">
                <a:extLst>
                  <a:ext uri="{FF2B5EF4-FFF2-40B4-BE49-F238E27FC236}">
                    <a16:creationId xmlns:a16="http://schemas.microsoft.com/office/drawing/2014/main" id="{0F330527-70C3-A164-779B-C57503DC4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1" name="Group 97">
              <a:extLst>
                <a:ext uri="{FF2B5EF4-FFF2-40B4-BE49-F238E27FC236}">
                  <a16:creationId xmlns:a16="http://schemas.microsoft.com/office/drawing/2014/main" id="{182B0121-5EA9-3815-2AF6-9AB2CF8BB7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6212" name="Rectangle 98">
                <a:extLst>
                  <a:ext uri="{FF2B5EF4-FFF2-40B4-BE49-F238E27FC236}">
                    <a16:creationId xmlns:a16="http://schemas.microsoft.com/office/drawing/2014/main" id="{DAC31625-81F5-5A4F-69E5-C337494FF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3" name="AutoShape 99">
                <a:extLst>
                  <a:ext uri="{FF2B5EF4-FFF2-40B4-BE49-F238E27FC236}">
                    <a16:creationId xmlns:a16="http://schemas.microsoft.com/office/drawing/2014/main" id="{5B038C5A-76E0-823F-D16B-58FF724F3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14" name="Rectangle 100">
                <a:extLst>
                  <a:ext uri="{FF2B5EF4-FFF2-40B4-BE49-F238E27FC236}">
                    <a16:creationId xmlns:a16="http://schemas.microsoft.com/office/drawing/2014/main" id="{B8E48765-FC1D-3261-09EF-E0AF7625B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901" name="Rectangle 101">
                <a:extLst>
                  <a:ext uri="{FF2B5EF4-FFF2-40B4-BE49-F238E27FC236}">
                    <a16:creationId xmlns:a16="http://schemas.microsoft.com/office/drawing/2014/main" id="{24EEE1B0-A982-BF8C-DE69-AC5A196AA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078"/>
                <a:ext cx="668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6216" name="Line 102">
                <a:extLst>
                  <a:ext uri="{FF2B5EF4-FFF2-40B4-BE49-F238E27FC236}">
                    <a16:creationId xmlns:a16="http://schemas.microsoft.com/office/drawing/2014/main" id="{7A9E93C3-4C4B-D56A-D55B-E413D2BFC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2" name="Group 103">
              <a:extLst>
                <a:ext uri="{FF2B5EF4-FFF2-40B4-BE49-F238E27FC236}">
                  <a16:creationId xmlns:a16="http://schemas.microsoft.com/office/drawing/2014/main" id="{0C0F11A1-A447-195F-443A-C18CFE478F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6207" name="Rectangle 104">
                <a:extLst>
                  <a:ext uri="{FF2B5EF4-FFF2-40B4-BE49-F238E27FC236}">
                    <a16:creationId xmlns:a16="http://schemas.microsoft.com/office/drawing/2014/main" id="{744E5AE0-9DDA-5818-C0EF-21E5F42D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8" name="AutoShape 105">
                <a:extLst>
                  <a:ext uri="{FF2B5EF4-FFF2-40B4-BE49-F238E27FC236}">
                    <a16:creationId xmlns:a16="http://schemas.microsoft.com/office/drawing/2014/main" id="{83DAE49F-3763-1684-9E61-92032970E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9" name="Rectangle 106">
                <a:extLst>
                  <a:ext uri="{FF2B5EF4-FFF2-40B4-BE49-F238E27FC236}">
                    <a16:creationId xmlns:a16="http://schemas.microsoft.com/office/drawing/2014/main" id="{8E806EDA-369F-DE28-E24B-88A71B86F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907" name="Rectangle 107">
                <a:extLst>
                  <a:ext uri="{FF2B5EF4-FFF2-40B4-BE49-F238E27FC236}">
                    <a16:creationId xmlns:a16="http://schemas.microsoft.com/office/drawing/2014/main" id="{40B91793-CFCD-1F95-E66D-3BD2187FC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2078"/>
                <a:ext cx="606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6211" name="Line 108">
                <a:extLst>
                  <a:ext uri="{FF2B5EF4-FFF2-40B4-BE49-F238E27FC236}">
                    <a16:creationId xmlns:a16="http://schemas.microsoft.com/office/drawing/2014/main" id="{F48A0FE9-7667-60F0-B229-F5D010FBC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3" name="Group 109">
              <a:extLst>
                <a:ext uri="{FF2B5EF4-FFF2-40B4-BE49-F238E27FC236}">
                  <a16:creationId xmlns:a16="http://schemas.microsoft.com/office/drawing/2014/main" id="{EA52EF95-ABD0-58D9-4681-4D59666E8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6202" name="Rectangle 110">
                <a:extLst>
                  <a:ext uri="{FF2B5EF4-FFF2-40B4-BE49-F238E27FC236}">
                    <a16:creationId xmlns:a16="http://schemas.microsoft.com/office/drawing/2014/main" id="{24DEF342-1ECC-C356-DE43-D3301523C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3" name="AutoShape 111">
                <a:extLst>
                  <a:ext uri="{FF2B5EF4-FFF2-40B4-BE49-F238E27FC236}">
                    <a16:creationId xmlns:a16="http://schemas.microsoft.com/office/drawing/2014/main" id="{89935321-9AAD-3DC1-7E98-ED99AEA29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04" name="Rectangle 112">
                <a:extLst>
                  <a:ext uri="{FF2B5EF4-FFF2-40B4-BE49-F238E27FC236}">
                    <a16:creationId xmlns:a16="http://schemas.microsoft.com/office/drawing/2014/main" id="{D4AFC84B-84B7-DAD2-2AA6-9E5F371AF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913" name="Rectangle 113">
                <a:extLst>
                  <a:ext uri="{FF2B5EF4-FFF2-40B4-BE49-F238E27FC236}">
                    <a16:creationId xmlns:a16="http://schemas.microsoft.com/office/drawing/2014/main" id="{ABCFC36A-020A-F413-583B-D4B57A9ED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0" y="2078"/>
                <a:ext cx="492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6206" name="Line 114">
                <a:extLst>
                  <a:ext uri="{FF2B5EF4-FFF2-40B4-BE49-F238E27FC236}">
                    <a16:creationId xmlns:a16="http://schemas.microsoft.com/office/drawing/2014/main" id="{6E0B4470-CA19-E3DC-17D1-859ADCA69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4" name="Group 115">
              <a:extLst>
                <a:ext uri="{FF2B5EF4-FFF2-40B4-BE49-F238E27FC236}">
                  <a16:creationId xmlns:a16="http://schemas.microsoft.com/office/drawing/2014/main" id="{8556F3BE-B6BD-0228-2BDD-2739813B92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6197" name="Rectangle 116">
                <a:extLst>
                  <a:ext uri="{FF2B5EF4-FFF2-40B4-BE49-F238E27FC236}">
                    <a16:creationId xmlns:a16="http://schemas.microsoft.com/office/drawing/2014/main" id="{653853AF-7473-D954-C527-33C1CD580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8" name="AutoShape 117">
                <a:extLst>
                  <a:ext uri="{FF2B5EF4-FFF2-40B4-BE49-F238E27FC236}">
                    <a16:creationId xmlns:a16="http://schemas.microsoft.com/office/drawing/2014/main" id="{1022EB83-3AEF-0F77-850F-78D447843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9" name="Rectangle 118">
                <a:extLst>
                  <a:ext uri="{FF2B5EF4-FFF2-40B4-BE49-F238E27FC236}">
                    <a16:creationId xmlns:a16="http://schemas.microsoft.com/office/drawing/2014/main" id="{D6F4DF2A-90BB-0928-B175-EE1BC41A1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919" name="Rectangle 119">
                <a:extLst>
                  <a:ext uri="{FF2B5EF4-FFF2-40B4-BE49-F238E27FC236}">
                    <a16:creationId xmlns:a16="http://schemas.microsoft.com/office/drawing/2014/main" id="{0AE783B7-535B-CDA4-F9F2-A4C4D3C06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2078"/>
                <a:ext cx="592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6201" name="Line 120">
                <a:extLst>
                  <a:ext uri="{FF2B5EF4-FFF2-40B4-BE49-F238E27FC236}">
                    <a16:creationId xmlns:a16="http://schemas.microsoft.com/office/drawing/2014/main" id="{C30DF88D-ED61-0E51-7F3E-FAA397973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5" name="Group 121">
              <a:extLst>
                <a:ext uri="{FF2B5EF4-FFF2-40B4-BE49-F238E27FC236}">
                  <a16:creationId xmlns:a16="http://schemas.microsoft.com/office/drawing/2014/main" id="{0D68FFB1-27DD-EC7B-42DE-5374BDA6EC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1796"/>
              <a:ext cx="1741" cy="846"/>
              <a:chOff x="2412" y="2052"/>
              <a:chExt cx="1741" cy="846"/>
            </a:xfrm>
          </p:grpSpPr>
          <p:sp>
            <p:nvSpPr>
              <p:cNvPr id="6192" name="Rectangle 122">
                <a:extLst>
                  <a:ext uri="{FF2B5EF4-FFF2-40B4-BE49-F238E27FC236}">
                    <a16:creationId xmlns:a16="http://schemas.microsoft.com/office/drawing/2014/main" id="{DC0FF5BB-7BE0-775C-11A3-A7A4D3F7E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3" name="AutoShape 123">
                <a:extLst>
                  <a:ext uri="{FF2B5EF4-FFF2-40B4-BE49-F238E27FC236}">
                    <a16:creationId xmlns:a16="http://schemas.microsoft.com/office/drawing/2014/main" id="{C5092CF3-6788-36AC-C1CF-C2FC54ECD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94" name="Rectangle 124">
                <a:extLst>
                  <a:ext uri="{FF2B5EF4-FFF2-40B4-BE49-F238E27FC236}">
                    <a16:creationId xmlns:a16="http://schemas.microsoft.com/office/drawing/2014/main" id="{775ED392-293E-9692-D75D-07C2CCD28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925" name="Rectangle 125">
                <a:extLst>
                  <a:ext uri="{FF2B5EF4-FFF2-40B4-BE49-F238E27FC236}">
                    <a16:creationId xmlns:a16="http://schemas.microsoft.com/office/drawing/2014/main" id="{84CCFF91-CB03-138E-4C4B-E15E509C7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078"/>
                <a:ext cx="784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¥øÞ¼µÄb¢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6196" name="Line 126">
                <a:extLst>
                  <a:ext uri="{FF2B5EF4-FFF2-40B4-BE49-F238E27FC236}">
                    <a16:creationId xmlns:a16="http://schemas.microsoft.com/office/drawing/2014/main" id="{C29258BE-AB75-2E85-160D-26AEACE65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6" name="Group 127">
              <a:extLst>
                <a:ext uri="{FF2B5EF4-FFF2-40B4-BE49-F238E27FC236}">
                  <a16:creationId xmlns:a16="http://schemas.microsoft.com/office/drawing/2014/main" id="{5B062AD8-D853-6FB0-8A3A-89AD904921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1996"/>
              <a:ext cx="1741" cy="846"/>
              <a:chOff x="2412" y="2052"/>
              <a:chExt cx="1741" cy="846"/>
            </a:xfrm>
          </p:grpSpPr>
          <p:sp>
            <p:nvSpPr>
              <p:cNvPr id="6187" name="Rectangle 128">
                <a:extLst>
                  <a:ext uri="{FF2B5EF4-FFF2-40B4-BE49-F238E27FC236}">
                    <a16:creationId xmlns:a16="http://schemas.microsoft.com/office/drawing/2014/main" id="{B4BE1C1F-BBD5-F0A4-A932-FA45D92D3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8" name="AutoShape 129">
                <a:extLst>
                  <a:ext uri="{FF2B5EF4-FFF2-40B4-BE49-F238E27FC236}">
                    <a16:creationId xmlns:a16="http://schemas.microsoft.com/office/drawing/2014/main" id="{9FE55F11-92B2-9420-000B-35BCEB218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9" name="Rectangle 130">
                <a:extLst>
                  <a:ext uri="{FF2B5EF4-FFF2-40B4-BE49-F238E27FC236}">
                    <a16:creationId xmlns:a16="http://schemas.microsoft.com/office/drawing/2014/main" id="{6805A972-E0B0-48D2-920A-AD0F9FBA3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931" name="Rectangle 131">
                <a:extLst>
                  <a:ext uri="{FF2B5EF4-FFF2-40B4-BE49-F238E27FC236}">
                    <a16:creationId xmlns:a16="http://schemas.microsoft.com/office/drawing/2014/main" id="{2D5901CA-D7FE-1B14-ECFF-74775BB28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078"/>
                <a:ext cx="679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øÞ¼ÍøÃ¢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6191" name="Line 132">
                <a:extLst>
                  <a:ext uri="{FF2B5EF4-FFF2-40B4-BE49-F238E27FC236}">
                    <a16:creationId xmlns:a16="http://schemas.microsoft.com/office/drawing/2014/main" id="{012E6B71-D9DC-F4A1-72B5-C426C397B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7" name="Group 133">
              <a:extLst>
                <a:ext uri="{FF2B5EF4-FFF2-40B4-BE49-F238E27FC236}">
                  <a16:creationId xmlns:a16="http://schemas.microsoft.com/office/drawing/2014/main" id="{66BCC2D8-4AAB-21E1-E5D1-553562A30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2220"/>
              <a:ext cx="1741" cy="846"/>
              <a:chOff x="2412" y="2052"/>
              <a:chExt cx="1741" cy="846"/>
            </a:xfrm>
          </p:grpSpPr>
          <p:sp>
            <p:nvSpPr>
              <p:cNvPr id="6182" name="Rectangle 134">
                <a:extLst>
                  <a:ext uri="{FF2B5EF4-FFF2-40B4-BE49-F238E27FC236}">
                    <a16:creationId xmlns:a16="http://schemas.microsoft.com/office/drawing/2014/main" id="{F2EE7BE9-654F-D434-B545-76665F030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3" name="AutoShape 135">
                <a:extLst>
                  <a:ext uri="{FF2B5EF4-FFF2-40B4-BE49-F238E27FC236}">
                    <a16:creationId xmlns:a16="http://schemas.microsoft.com/office/drawing/2014/main" id="{A2731BE1-CA95-D200-7491-2AC843C12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4" name="Rectangle 136">
                <a:extLst>
                  <a:ext uri="{FF2B5EF4-FFF2-40B4-BE49-F238E27FC236}">
                    <a16:creationId xmlns:a16="http://schemas.microsoft.com/office/drawing/2014/main" id="{11D13AD0-42CB-E040-6149-AA7BED1B6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937" name="Rectangle 137">
                <a:extLst>
                  <a:ext uri="{FF2B5EF4-FFF2-40B4-BE49-F238E27FC236}">
                    <a16:creationId xmlns:a16="http://schemas.microsoft.com/office/drawing/2014/main" id="{7FF3894F-B8DA-80BF-35A8-4B3BA4519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" y="2078"/>
                <a:ext cx="845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dÉÕÞØµÞÜ¢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6186" name="Line 138">
                <a:extLst>
                  <a:ext uri="{FF2B5EF4-FFF2-40B4-BE49-F238E27FC236}">
                    <a16:creationId xmlns:a16="http://schemas.microsoft.com/office/drawing/2014/main" id="{F8A93BD4-F143-4150-325C-8AFF4A85FC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8" name="Group 139">
              <a:extLst>
                <a:ext uri="{FF2B5EF4-FFF2-40B4-BE49-F238E27FC236}">
                  <a16:creationId xmlns:a16="http://schemas.microsoft.com/office/drawing/2014/main" id="{7CA78B66-4D25-72B3-ED08-45694EA3A0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2" y="2431"/>
              <a:ext cx="1739" cy="840"/>
              <a:chOff x="2652" y="2271"/>
              <a:chExt cx="1739" cy="840"/>
            </a:xfrm>
          </p:grpSpPr>
          <p:sp>
            <p:nvSpPr>
              <p:cNvPr id="6178" name="Rectangle 140">
                <a:extLst>
                  <a:ext uri="{FF2B5EF4-FFF2-40B4-BE49-F238E27FC236}">
                    <a16:creationId xmlns:a16="http://schemas.microsoft.com/office/drawing/2014/main" id="{C8D88020-81A6-FCBD-7A23-E601EBA96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9" name="AutoShape 141">
                <a:extLst>
                  <a:ext uri="{FF2B5EF4-FFF2-40B4-BE49-F238E27FC236}">
                    <a16:creationId xmlns:a16="http://schemas.microsoft.com/office/drawing/2014/main" id="{167EAA87-F9CA-D039-66BC-246144708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80" name="Rectangle 142">
                <a:extLst>
                  <a:ext uri="{FF2B5EF4-FFF2-40B4-BE49-F238E27FC236}">
                    <a16:creationId xmlns:a16="http://schemas.microsoft.com/office/drawing/2014/main" id="{130D85EE-78BA-4BB6-EF1D-F1B0ED97A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943" name="Rectangle 143">
                <a:extLst>
                  <a:ext uri="{FF2B5EF4-FFF2-40B4-BE49-F238E27FC236}">
                    <a16:creationId xmlns:a16="http://schemas.microsoft.com/office/drawing/2014/main" id="{64EE0C24-0F26-8259-646F-44F028236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" y="2298"/>
                <a:ext cx="949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 b="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ÈßÖÌíÆ µÞÜ¢</a:t>
                </a:r>
                <a:endPara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6169" name="Group 144">
              <a:extLst>
                <a:ext uri="{FF2B5EF4-FFF2-40B4-BE49-F238E27FC236}">
                  <a16:creationId xmlns:a16="http://schemas.microsoft.com/office/drawing/2014/main" id="{B05B0027-B7B9-9355-E372-284E56094D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3" y="2640"/>
              <a:ext cx="1740" cy="932"/>
              <a:chOff x="3948" y="107"/>
              <a:chExt cx="1740" cy="932"/>
            </a:xfrm>
          </p:grpSpPr>
          <p:sp>
            <p:nvSpPr>
              <p:cNvPr id="6170" name="Rectangle 145">
                <a:extLst>
                  <a:ext uri="{FF2B5EF4-FFF2-40B4-BE49-F238E27FC236}">
                    <a16:creationId xmlns:a16="http://schemas.microsoft.com/office/drawing/2014/main" id="{D9B7FEEE-F5EE-A158-DBAF-9D7FEA565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1" name="AutoShape 146">
                <a:extLst>
                  <a:ext uri="{FF2B5EF4-FFF2-40B4-BE49-F238E27FC236}">
                    <a16:creationId xmlns:a16="http://schemas.microsoft.com/office/drawing/2014/main" id="{8DAC0C46-CF68-D4B5-F8B8-18632D85A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72" name="Rectangle 147">
                <a:extLst>
                  <a:ext uri="{FF2B5EF4-FFF2-40B4-BE49-F238E27FC236}">
                    <a16:creationId xmlns:a16="http://schemas.microsoft.com/office/drawing/2014/main" id="{7669B998-99F7-54E1-2A80-DC6D308F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173" name="Group 148">
                <a:extLst>
                  <a:ext uri="{FF2B5EF4-FFF2-40B4-BE49-F238E27FC236}">
                    <a16:creationId xmlns:a16="http://schemas.microsoft.com/office/drawing/2014/main" id="{D2FEDE1A-D862-58EC-3976-50E20A029C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8" y="130"/>
                <a:ext cx="630" cy="283"/>
                <a:chOff x="3082" y="3101"/>
                <a:chExt cx="493" cy="235"/>
              </a:xfrm>
            </p:grpSpPr>
            <p:sp>
              <p:nvSpPr>
                <p:cNvPr id="76949" name="Rectangle 149">
                  <a:extLst>
                    <a:ext uri="{FF2B5EF4-FFF2-40B4-BE49-F238E27FC236}">
                      <a16:creationId xmlns:a16="http://schemas.microsoft.com/office/drawing/2014/main" id="{AEAC0523-E646-73C0-DFE9-ED5BA23CC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2" y="3113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800">
                      <a:solidFill>
                        <a:srgbClr val="790015"/>
                      </a:solidFill>
                      <a:latin typeface="Helvetica" panose="020B0604020202020204" pitchFamily="34" charset="0"/>
                    </a:rPr>
                    <a:t>   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76950" name="Rectangle 150">
                  <a:extLst>
                    <a:ext uri="{FF2B5EF4-FFF2-40B4-BE49-F238E27FC236}">
                      <a16:creationId xmlns:a16="http://schemas.microsoft.com/office/drawing/2014/main" id="{6DAE6426-3AC8-0E24-4A32-3D5395456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7" y="3101"/>
                  <a:ext cx="398" cy="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900" b="0">
                      <a:solidFill>
                        <a:schemeClr val="accent1"/>
                      </a:solidFill>
                      <a:latin typeface="Kerala" pitchFamily="2" charset="0"/>
                    </a:rPr>
                    <a:t>çÏÖá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</p:grpSp>
          <p:sp>
            <p:nvSpPr>
              <p:cNvPr id="6174" name="Line 151">
                <a:extLst>
                  <a:ext uri="{FF2B5EF4-FFF2-40B4-BE49-F238E27FC236}">
                    <a16:creationId xmlns:a16="http://schemas.microsoft.com/office/drawing/2014/main" id="{39AE3A0F-AD99-C627-EA9A-BB28CF96F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" name="Line 152">
                <a:extLst>
                  <a:ext uri="{FF2B5EF4-FFF2-40B4-BE49-F238E27FC236}">
                    <a16:creationId xmlns:a16="http://schemas.microsoft.com/office/drawing/2014/main" id="{D00BB8F7-5E37-A166-CB39-4E523F3BC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6803" name="AutoShape 3">
            <a:extLst>
              <a:ext uri="{FF2B5EF4-FFF2-40B4-BE49-F238E27FC236}">
                <a16:creationId xmlns:a16="http://schemas.microsoft.com/office/drawing/2014/main" id="{E4E0E501-C469-AEFA-B59D-3E4D83163BF6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1714500" y="241776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48" name="Text Box 71">
            <a:extLst>
              <a:ext uri="{FF2B5EF4-FFF2-40B4-BE49-F238E27FC236}">
                <a16:creationId xmlns:a16="http://schemas.microsoft.com/office/drawing/2014/main" id="{90DAF186-48C7-9CD6-B660-F86C53C13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3813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2:10</a:t>
            </a:r>
          </a:p>
        </p:txBody>
      </p:sp>
      <p:sp>
        <p:nvSpPr>
          <p:cNvPr id="6149" name="Text Box 72">
            <a:extLst>
              <a:ext uri="{FF2B5EF4-FFF2-40B4-BE49-F238E27FC236}">
                <a16:creationId xmlns:a16="http://schemas.microsoft.com/office/drawing/2014/main" id="{DBB649CC-61A2-98A5-49C4-05FD62DE0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50" name="Rectangle 75">
            <a:extLst>
              <a:ext uri="{FF2B5EF4-FFF2-40B4-BE49-F238E27FC236}">
                <a16:creationId xmlns:a16="http://schemas.microsoft.com/office/drawing/2014/main" id="{65022227-1742-041B-C486-AD447850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6151" name="Line 76">
            <a:extLst>
              <a:ext uri="{FF2B5EF4-FFF2-40B4-BE49-F238E27FC236}">
                <a16:creationId xmlns:a16="http://schemas.microsoft.com/office/drawing/2014/main" id="{2AB3FB07-66C7-F1AC-64FA-8B285621C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1" name="Rectangle 81">
            <a:extLst>
              <a:ext uri="{FF2B5EF4-FFF2-40B4-BE49-F238E27FC236}">
                <a16:creationId xmlns:a16="http://schemas.microsoft.com/office/drawing/2014/main" id="{2494B608-D157-58BB-E353-D0555C3A4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6153" name="Text Box 83">
            <a:extLst>
              <a:ext uri="{FF2B5EF4-FFF2-40B4-BE49-F238E27FC236}">
                <a16:creationId xmlns:a16="http://schemas.microsoft.com/office/drawing/2014/main" id="{0416E1C8-D075-4CFC-042C-12B1CA339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grpSp>
        <p:nvGrpSpPr>
          <p:cNvPr id="76954" name="Group 154">
            <a:extLst>
              <a:ext uri="{FF2B5EF4-FFF2-40B4-BE49-F238E27FC236}">
                <a16:creationId xmlns:a16="http://schemas.microsoft.com/office/drawing/2014/main" id="{21B9F3CF-9FD8-5825-64E6-E9AC372B0186}"/>
              </a:ext>
            </a:extLst>
          </p:cNvPr>
          <p:cNvGrpSpPr>
            <a:grpSpLocks/>
          </p:cNvGrpSpPr>
          <p:nvPr/>
        </p:nvGrpSpPr>
        <p:grpSpPr bwMode="auto">
          <a:xfrm>
            <a:off x="4514850" y="1136650"/>
            <a:ext cx="3556000" cy="1563688"/>
            <a:chOff x="2815" y="598"/>
            <a:chExt cx="2240" cy="985"/>
          </a:xfrm>
        </p:grpSpPr>
        <p:grpSp>
          <p:nvGrpSpPr>
            <p:cNvPr id="6156" name="Group 155">
              <a:extLst>
                <a:ext uri="{FF2B5EF4-FFF2-40B4-BE49-F238E27FC236}">
                  <a16:creationId xmlns:a16="http://schemas.microsoft.com/office/drawing/2014/main" id="{A3689D6A-F52B-CBE8-D632-11D4337C2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7" y="598"/>
              <a:ext cx="808" cy="985"/>
              <a:chOff x="4491" y="1861"/>
              <a:chExt cx="808" cy="985"/>
            </a:xfrm>
          </p:grpSpPr>
          <p:sp>
            <p:nvSpPr>
              <p:cNvPr id="6158" name="AutoShape 156">
                <a:extLst>
                  <a:ext uri="{FF2B5EF4-FFF2-40B4-BE49-F238E27FC236}">
                    <a16:creationId xmlns:a16="http://schemas.microsoft.com/office/drawing/2014/main" id="{008105A1-60BC-91E9-6896-372CEB4D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2278E"/>
                  </a:gs>
                  <a:gs pos="100000">
                    <a:srgbClr val="00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9" name="Rectangle 157">
                <a:extLst>
                  <a:ext uri="{FF2B5EF4-FFF2-40B4-BE49-F238E27FC236}">
                    <a16:creationId xmlns:a16="http://schemas.microsoft.com/office/drawing/2014/main" id="{1CF79A6F-A41B-F546-DF13-4BEA43000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62D6AC"/>
                    </a:solidFill>
                    <a:latin typeface="Arial" panose="020B0604020202020204" pitchFamily="34" charset="0"/>
                  </a:rPr>
                  <a:t>“</a:t>
                </a:r>
                <a:r>
                  <a:rPr lang="en-US" altLang="en-US" sz="2000" b="0">
                    <a:solidFill>
                      <a:srgbClr val="62D6AC"/>
                    </a:solidFill>
                    <a:latin typeface="Kerala" pitchFamily="2" charset="0"/>
                  </a:rPr>
                  <a:t>¥</a:t>
                </a:r>
              </a:p>
              <a:p>
                <a:pPr algn="ctr"/>
                <a:r>
                  <a:rPr lang="en-US" altLang="en-US" sz="2000" b="0">
                    <a:solidFill>
                      <a:srgbClr val="62D6AC"/>
                    </a:solidFill>
                    <a:latin typeface="Kerala" pitchFamily="2" charset="0"/>
                  </a:rPr>
                  <a:t>ç¼Þ</a:t>
                </a:r>
              </a:p>
              <a:p>
                <a:pPr algn="ctr"/>
                <a:r>
                  <a:rPr lang="en-US" altLang="en-US" sz="2000" b="0">
                    <a:solidFill>
                      <a:srgbClr val="62D6AC"/>
                    </a:solidFill>
                    <a:latin typeface="Kerala" pitchFamily="2" charset="0"/>
                  </a:rPr>
                  <a:t>çÎÞ</a:t>
                </a:r>
              </a:p>
              <a:p>
                <a:pPr algn="ctr"/>
                <a:r>
                  <a:rPr lang="en-US" altLang="en-US" sz="2000" b="0">
                    <a:solidFill>
                      <a:srgbClr val="62D6AC"/>
                    </a:solidFill>
                    <a:latin typeface="Kerala" pitchFamily="2" charset="0"/>
                  </a:rPr>
                  <a:t>çÏÞ</a:t>
                </a:r>
                <a:r>
                  <a:rPr lang="en-US" altLang="en-US" sz="2000">
                    <a:solidFill>
                      <a:srgbClr val="62D6AC"/>
                    </a:solidFill>
                    <a:latin typeface="Arial" panose="020B0604020202020204" pitchFamily="34" charset="0"/>
                  </a:rPr>
                  <a:t>”</a:t>
                </a:r>
              </a:p>
            </p:txBody>
          </p:sp>
        </p:grpSp>
        <p:sp>
          <p:nvSpPr>
            <p:cNvPr id="6157" name="Line 158">
              <a:extLst>
                <a:ext uri="{FF2B5EF4-FFF2-40B4-BE49-F238E27FC236}">
                  <a16:creationId xmlns:a16="http://schemas.microsoft.com/office/drawing/2014/main" id="{3053654A-D534-4C02-417B-B0CC2A3871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5" y="100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90" name="Oval 90">
            <a:extLst>
              <a:ext uri="{FF2B5EF4-FFF2-40B4-BE49-F238E27FC236}">
                <a16:creationId xmlns:a16="http://schemas.microsoft.com/office/drawing/2014/main" id="{F79AE4F3-996D-1CBD-01A9-B9D170DF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8" y="1933575"/>
            <a:ext cx="1233487" cy="2968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7">
            <a:extLst>
              <a:ext uri="{FF2B5EF4-FFF2-40B4-BE49-F238E27FC236}">
                <a16:creationId xmlns:a16="http://schemas.microsoft.com/office/drawing/2014/main" id="{8EA8B4B7-873B-F49A-B36A-B401A2324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1239838"/>
            <a:ext cx="7529512" cy="47863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Times" panose="02020703060505090304" pitchFamily="18" charset="0"/>
              </a:rPr>
              <a:t>                 </a:t>
            </a:r>
            <a:endParaRPr lang="en-US" altLang="en-US" sz="2400">
              <a:solidFill>
                <a:schemeClr val="tx1"/>
              </a:solidFill>
              <a:latin typeface="Times" panose="02020703060505090304" pitchFamily="18" charset="0"/>
            </a:endParaRPr>
          </a:p>
          <a:p>
            <a:r>
              <a:rPr lang="en-US" altLang="en-US" sz="2400">
                <a:solidFill>
                  <a:schemeClr val="tx1"/>
                </a:solidFill>
                <a:latin typeface="Times" panose="02020703060505090304" pitchFamily="18" charset="0"/>
              </a:rPr>
              <a:t>	</a:t>
            </a:r>
            <a:r>
              <a:rPr lang="en-US" altLang="en-US" sz="3200" baseline="30000">
                <a:solidFill>
                  <a:schemeClr val="tx1"/>
                </a:solidFill>
                <a:latin typeface="Times" panose="02020703060505090304" pitchFamily="18" charset="0"/>
              </a:rPr>
              <a:t>5</a:t>
            </a:r>
            <a:r>
              <a:rPr lang="en-US" altLang="en-US" sz="2800">
                <a:solidFill>
                  <a:schemeClr val="tx1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>
                <a:solidFill>
                  <a:srgbClr val="66FF66"/>
                </a:solidFill>
                <a:latin typeface="Kerala" pitchFamily="2" charset="0"/>
              </a:rPr>
              <a:t>Èßæa ÉßÄÞAzÞVAá èµÕÖÎÞÏßøáK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rgbClr val="FFEA18"/>
                </a:solidFill>
                <a:latin typeface="Kerala" pitchFamily="2" charset="0"/>
              </a:rPr>
              <a:t>çÆÖçJAí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åÈßæa èÆÕÎÞÏ ÏçÙÞÕ ÈßæK æµÞIáÕøá¢; </a:t>
            </a:r>
            <a:r>
              <a:rPr lang="en-US" altLang="en-US" sz="2800">
                <a:solidFill>
                  <a:srgbClr val="66FF66"/>
                </a:solidFill>
                <a:latin typeface="Kerala" pitchFamily="2" charset="0"/>
              </a:rPr>
              <a:t>Èà ¥Äá èµÕÖÎÞAá¢;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 ¥ÕX ÈßXAá ·áÃ¢ æºÏíÄá Èßæa ÉßÄÞAzÞæøAÞZ ÈßæK ÕVißMßAá¢.</a:t>
            </a:r>
          </a:p>
          <a:p>
            <a:r>
              <a:rPr lang="en-US" altLang="en-US" sz="3200" baseline="30000">
                <a:solidFill>
                  <a:schemeClr val="tx1"/>
                </a:solidFill>
                <a:latin typeface="Times" panose="02020703060505090304" pitchFamily="18" charset="0"/>
              </a:rPr>
              <a:t>  	6 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Èà ¼àÕßºîßøßçAIÄßÈá Èßæa èÆÕÎÞÏ ÏçÙÞÕæÏ ÉâVHÙãÆÏçJÞ¿á¢ ÉâVHÎÈçTÞ¿á¢ µâæ¿ ØíçÈÙßMÞX ÄAÕH¢ </a:t>
            </a:r>
            <a:r>
              <a:rPr lang="en-US" altLang="en-US" sz="2800">
                <a:solidFill>
                  <a:srgbClr val="66FF66"/>
                </a:solidFill>
                <a:latin typeface="Kerala" pitchFamily="2" charset="0"/>
              </a:rPr>
              <a:t>Èßæa èÆÕÎÞÏ ÏçÙÞÕ Èßæa ÙãÆÏÕá¢ Èßæa ØLÄßÏáæ¿ ÙãÆÏÕá¢ Éøßºíç»ÆÈ æºÏîá¢.			</a:t>
            </a:r>
            <a:r>
              <a:rPr lang="en-US" altLang="en-US" sz="1800">
                <a:solidFill>
                  <a:schemeClr val="tx1"/>
                </a:solidFill>
                <a:latin typeface="Times" panose="02020703060505090304" pitchFamily="18" charset="0"/>
              </a:rPr>
              <a:t>(NIV)</a:t>
            </a:r>
          </a:p>
        </p:txBody>
      </p:sp>
      <p:sp>
        <p:nvSpPr>
          <p:cNvPr id="33795" name="Rectangle 1028">
            <a:extLst>
              <a:ext uri="{FF2B5EF4-FFF2-40B4-BE49-F238E27FC236}">
                <a16:creationId xmlns:a16="http://schemas.microsoft.com/office/drawing/2014/main" id="{E68EFE29-BC65-E749-38A3-0A1CF9937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3" y="609600"/>
            <a:ext cx="7089775" cy="1089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¦ÕVJÈ¢:</a:t>
            </a:r>
            <a:r>
              <a:rPr lang="en-US" altLang="en-US" sz="3200">
                <a:solidFill>
                  <a:schemeClr val="tx1"/>
                </a:solidFill>
                <a:latin typeface="Times" panose="02020703060505090304" pitchFamily="18" charset="0"/>
              </a:rPr>
              <a:t>30</a:t>
            </a:r>
            <a:r>
              <a:rPr lang="en-US" altLang="en-US" sz="2800">
                <a:solidFill>
                  <a:schemeClr val="tx1"/>
                </a:solidFill>
                <a:latin typeface="Times" panose="02020703060505090304" pitchFamily="18" charset="0"/>
              </a:rPr>
              <a:t>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u="sng">
                <a:solidFill>
                  <a:srgbClr val="00FFCC"/>
                </a:solidFill>
                <a:latin typeface="Kerala" pitchFamily="2" charset="0"/>
              </a:rPr>
              <a:t>ÍâÎß (ÉÞÜØíÄàX) ÕÞ·íÆJ¢</a:t>
            </a:r>
          </a:p>
        </p:txBody>
      </p:sp>
      <p:sp>
        <p:nvSpPr>
          <p:cNvPr id="33796" name="Rectangle 1029">
            <a:extLst>
              <a:ext uri="{FF2B5EF4-FFF2-40B4-BE49-F238E27FC236}">
                <a16:creationId xmlns:a16="http://schemas.microsoft.com/office/drawing/2014/main" id="{2AB26DB2-F187-A5BF-DF66-44CBE543D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33797" name="Line 1030">
            <a:extLst>
              <a:ext uri="{FF2B5EF4-FFF2-40B4-BE49-F238E27FC236}">
                <a16:creationId xmlns:a16="http://schemas.microsoft.com/office/drawing/2014/main" id="{F06E813A-DB50-B467-0BDF-D949832F22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3" name="Oval 1031">
            <a:extLst>
              <a:ext uri="{FF2B5EF4-FFF2-40B4-BE49-F238E27FC236}">
                <a16:creationId xmlns:a16="http://schemas.microsoft.com/office/drawing/2014/main" id="{5D7FFAB4-14E3-6CE6-E329-B8B1352F9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2051050"/>
            <a:ext cx="1955800" cy="62865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799" name="Rectangle 1052">
            <a:extLst>
              <a:ext uri="{FF2B5EF4-FFF2-40B4-BE49-F238E27FC236}">
                <a16:creationId xmlns:a16="http://schemas.microsoft.com/office/drawing/2014/main" id="{013D7F14-A819-46FE-1052-104EB8D44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0" name="Rectangle 1053">
            <a:extLst>
              <a:ext uri="{FF2B5EF4-FFF2-40B4-BE49-F238E27FC236}">
                <a16:creationId xmlns:a16="http://schemas.microsoft.com/office/drawing/2014/main" id="{0CA01405-D6B7-DCD7-BEF4-97BBFAD22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3801" name="AutoShape 1054">
            <a:extLst>
              <a:ext uri="{FF2B5EF4-FFF2-40B4-BE49-F238E27FC236}">
                <a16:creationId xmlns:a16="http://schemas.microsoft.com/office/drawing/2014/main" id="{D09ADECF-43AB-6D97-A929-043DE30C1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2" name="Rectangle 1055">
            <a:extLst>
              <a:ext uri="{FF2B5EF4-FFF2-40B4-BE49-F238E27FC236}">
                <a16:creationId xmlns:a16="http://schemas.microsoft.com/office/drawing/2014/main" id="{6B0189E7-DD5B-7475-00F4-D82DF12DD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3" name="AutoShape 1056">
            <a:extLst>
              <a:ext uri="{FF2B5EF4-FFF2-40B4-BE49-F238E27FC236}">
                <a16:creationId xmlns:a16="http://schemas.microsoft.com/office/drawing/2014/main" id="{8B29A629-B94C-F9A5-C836-2BCFC5E99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4" name="Line 1057">
            <a:extLst>
              <a:ext uri="{FF2B5EF4-FFF2-40B4-BE49-F238E27FC236}">
                <a16:creationId xmlns:a16="http://schemas.microsoft.com/office/drawing/2014/main" id="{60C5ED55-3185-680A-4590-5D5DD8E58A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1058">
            <a:extLst>
              <a:ext uri="{FF2B5EF4-FFF2-40B4-BE49-F238E27FC236}">
                <a16:creationId xmlns:a16="http://schemas.microsoft.com/office/drawing/2014/main" id="{2DB29A2E-DEDC-C687-35C6-A58285A907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1059">
            <a:extLst>
              <a:ext uri="{FF2B5EF4-FFF2-40B4-BE49-F238E27FC236}">
                <a16:creationId xmlns:a16="http://schemas.microsoft.com/office/drawing/2014/main" id="{5585F6A9-AD0D-993E-F800-AF4E11655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1060">
            <a:extLst>
              <a:ext uri="{FF2B5EF4-FFF2-40B4-BE49-F238E27FC236}">
                <a16:creationId xmlns:a16="http://schemas.microsoft.com/office/drawing/2014/main" id="{DFDE7E11-7244-D7C2-17A0-C184B9E03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Line 1061">
            <a:extLst>
              <a:ext uri="{FF2B5EF4-FFF2-40B4-BE49-F238E27FC236}">
                <a16:creationId xmlns:a16="http://schemas.microsoft.com/office/drawing/2014/main" id="{20CED391-548F-2073-4354-9084441AC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Rectangle 1062">
            <a:extLst>
              <a:ext uri="{FF2B5EF4-FFF2-40B4-BE49-F238E27FC236}">
                <a16:creationId xmlns:a16="http://schemas.microsoft.com/office/drawing/2014/main" id="{19C8E1C0-B0CF-6349-4B1D-C237659F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33810" name="Rectangle 1063">
            <a:extLst>
              <a:ext uri="{FF2B5EF4-FFF2-40B4-BE49-F238E27FC236}">
                <a16:creationId xmlns:a16="http://schemas.microsoft.com/office/drawing/2014/main" id="{642892B3-C501-7CCB-E4FC-939234EF0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811" name="Rectangle 1064">
            <a:extLst>
              <a:ext uri="{FF2B5EF4-FFF2-40B4-BE49-F238E27FC236}">
                <a16:creationId xmlns:a16="http://schemas.microsoft.com/office/drawing/2014/main" id="{05551484-560C-5EED-7052-EEBBAAEB4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33812" name="Rectangle 1065">
            <a:extLst>
              <a:ext uri="{FF2B5EF4-FFF2-40B4-BE49-F238E27FC236}">
                <a16:creationId xmlns:a16="http://schemas.microsoft.com/office/drawing/2014/main" id="{12262808-6C73-6E1C-6A1D-576CE0926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969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 µÞçÆÖí ÌVK</a:t>
            </a:r>
          </a:p>
        </p:txBody>
      </p:sp>
      <p:sp>
        <p:nvSpPr>
          <p:cNvPr id="33813" name="Rectangle 1066">
            <a:extLst>
              <a:ext uri="{FF2B5EF4-FFF2-40B4-BE49-F238E27FC236}">
                <a16:creationId xmlns:a16="http://schemas.microsoft.com/office/drawing/2014/main" id="{934EBBA4-B355-3022-5DDA-BE787E731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3814" name="Rectangle 1067">
            <a:extLst>
              <a:ext uri="{FF2B5EF4-FFF2-40B4-BE49-F238E27FC236}">
                <a16:creationId xmlns:a16="http://schemas.microsoft.com/office/drawing/2014/main" id="{A5F0AD93-F41C-E9DB-3DBE-2498C9D51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4552950"/>
            <a:ext cx="8064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5 dÉØ¢·BZ</a:t>
            </a:r>
          </a:p>
        </p:txBody>
      </p:sp>
      <p:sp>
        <p:nvSpPr>
          <p:cNvPr id="33815" name="Line 1068">
            <a:extLst>
              <a:ext uri="{FF2B5EF4-FFF2-40B4-BE49-F238E27FC236}">
                <a16:creationId xmlns:a16="http://schemas.microsoft.com/office/drawing/2014/main" id="{1120E203-CB58-59A2-DCB1-D0ACFC0DC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Rectangle 1069">
            <a:extLst>
              <a:ext uri="{FF2B5EF4-FFF2-40B4-BE49-F238E27FC236}">
                <a16:creationId xmlns:a16="http://schemas.microsoft.com/office/drawing/2014/main" id="{B23723E6-35B5-A412-6B23-AEFBC7B5D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817" name="Text Box 1070">
            <a:extLst>
              <a:ext uri="{FF2B5EF4-FFF2-40B4-BE49-F238E27FC236}">
                <a16:creationId xmlns:a16="http://schemas.microsoft.com/office/drawing/2014/main" id="{18994BD5-162A-59A6-11A7-62F0CCE00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57426" name="Rectangle 1074">
            <a:extLst>
              <a:ext uri="{FF2B5EF4-FFF2-40B4-BE49-F238E27FC236}">
                <a16:creationId xmlns:a16="http://schemas.microsoft.com/office/drawing/2014/main" id="{9A75203A-53BE-EE04-74A8-AE48FAD1B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29</a:t>
            </a:r>
          </a:p>
        </p:txBody>
      </p:sp>
      <p:sp>
        <p:nvSpPr>
          <p:cNvPr id="33819" name="Text Box 1075">
            <a:extLst>
              <a:ext uri="{FF2B5EF4-FFF2-40B4-BE49-F238E27FC236}">
                <a16:creationId xmlns:a16="http://schemas.microsoft.com/office/drawing/2014/main" id="{828CAAC3-4A78-1F3D-3207-F728EF3C1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113" y="6284913"/>
            <a:ext cx="18811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 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26-29</a:t>
            </a:r>
          </a:p>
        </p:txBody>
      </p:sp>
      <p:sp>
        <p:nvSpPr>
          <p:cNvPr id="33820" name="Text Box 1076">
            <a:extLst>
              <a:ext uri="{FF2B5EF4-FFF2-40B4-BE49-F238E27FC236}">
                <a16:creationId xmlns:a16="http://schemas.microsoft.com/office/drawing/2014/main" id="{C4E039D9-0611-32B6-5B4D-22A3E2AB6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36">
            <a:extLst>
              <a:ext uri="{FF2B5EF4-FFF2-40B4-BE49-F238E27FC236}">
                <a16:creationId xmlns:a16="http://schemas.microsoft.com/office/drawing/2014/main" id="{1FFF23DA-A153-1128-0785-C6709B45FFAE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49375"/>
            <a:chOff x="4984" y="2160"/>
            <a:chExt cx="623" cy="850"/>
          </a:xfrm>
        </p:grpSpPr>
        <p:sp>
          <p:nvSpPr>
            <p:cNvPr id="34835" name="Rectangle 17">
              <a:extLst>
                <a:ext uri="{FF2B5EF4-FFF2-40B4-BE49-F238E27FC236}">
                  <a16:creationId xmlns:a16="http://schemas.microsoft.com/office/drawing/2014/main" id="{3564F19A-8F8E-A995-5800-857D7DFE1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6" name="Rectangle 18">
              <a:extLst>
                <a:ext uri="{FF2B5EF4-FFF2-40B4-BE49-F238E27FC236}">
                  <a16:creationId xmlns:a16="http://schemas.microsoft.com/office/drawing/2014/main" id="{4B3F21C9-FD0E-FA47-F912-CE748AA6E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4837" name="AutoShape 19">
              <a:extLst>
                <a:ext uri="{FF2B5EF4-FFF2-40B4-BE49-F238E27FC236}">
                  <a16:creationId xmlns:a16="http://schemas.microsoft.com/office/drawing/2014/main" id="{EEF30CF5-D61F-044C-6FA8-693E0C98F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8" name="Rectangle 20">
              <a:extLst>
                <a:ext uri="{FF2B5EF4-FFF2-40B4-BE49-F238E27FC236}">
                  <a16:creationId xmlns:a16="http://schemas.microsoft.com/office/drawing/2014/main" id="{1BA5CCAC-B3D1-6489-49CF-91AE8970C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9" name="AutoShape 21">
              <a:extLst>
                <a:ext uri="{FF2B5EF4-FFF2-40B4-BE49-F238E27FC236}">
                  <a16:creationId xmlns:a16="http://schemas.microsoft.com/office/drawing/2014/main" id="{6C3871B9-F13B-9653-3293-E0366355B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40" name="Line 22">
              <a:extLst>
                <a:ext uri="{FF2B5EF4-FFF2-40B4-BE49-F238E27FC236}">
                  <a16:creationId xmlns:a16="http://schemas.microsoft.com/office/drawing/2014/main" id="{CE41051D-6C80-392B-7EB8-0B762F7A5C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Line 23">
              <a:extLst>
                <a:ext uri="{FF2B5EF4-FFF2-40B4-BE49-F238E27FC236}">
                  <a16:creationId xmlns:a16="http://schemas.microsoft.com/office/drawing/2014/main" id="{7583974B-74AD-8F97-14A0-25E9E8100B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2" name="Line 24">
              <a:extLst>
                <a:ext uri="{FF2B5EF4-FFF2-40B4-BE49-F238E27FC236}">
                  <a16:creationId xmlns:a16="http://schemas.microsoft.com/office/drawing/2014/main" id="{82A2007A-2737-BDCE-8197-317BA15A4F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3" name="Line 25">
              <a:extLst>
                <a:ext uri="{FF2B5EF4-FFF2-40B4-BE49-F238E27FC236}">
                  <a16:creationId xmlns:a16="http://schemas.microsoft.com/office/drawing/2014/main" id="{3E93C0AE-6DDA-56A3-51B5-7EA0EBCE4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4" name="Line 26">
              <a:extLst>
                <a:ext uri="{FF2B5EF4-FFF2-40B4-BE49-F238E27FC236}">
                  <a16:creationId xmlns:a16="http://schemas.microsoft.com/office/drawing/2014/main" id="{4CD2B334-829B-4F18-9F6E-326CA2FC6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5" name="Rectangle 27">
              <a:extLst>
                <a:ext uri="{FF2B5EF4-FFF2-40B4-BE49-F238E27FC236}">
                  <a16:creationId xmlns:a16="http://schemas.microsoft.com/office/drawing/2014/main" id="{0919A9CA-67DF-936B-8D66-A33297302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çÎÞæÖ</a:t>
              </a:r>
            </a:p>
          </p:txBody>
        </p:sp>
        <p:sp>
          <p:nvSpPr>
            <p:cNvPr id="34846" name="Rectangle 28">
              <a:extLst>
                <a:ext uri="{FF2B5EF4-FFF2-40B4-BE49-F238E27FC236}">
                  <a16:creationId xmlns:a16="http://schemas.microsoft.com/office/drawing/2014/main" id="{9A872677-BBB0-8880-7D82-06BB21B19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ØàÈÞÏ</a:t>
              </a:r>
            </a:p>
            <a:p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4847" name="Rectangle 29">
              <a:extLst>
                <a:ext uri="{FF2B5EF4-FFF2-40B4-BE49-F238E27FC236}">
                  <a16:creationId xmlns:a16="http://schemas.microsoft.com/office/drawing/2014/main" id="{862AE921-9B4D-DF8E-6288-F6526B8BB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34848" name="Rectangle 30">
              <a:extLst>
                <a:ext uri="{FF2B5EF4-FFF2-40B4-BE49-F238E27FC236}">
                  <a16:creationId xmlns:a16="http://schemas.microsoft.com/office/drawing/2014/main" id="{2A846BD1-99D2-7965-EB17-F23CBD424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µÞçÆÖí ÌVK</a:t>
              </a:r>
            </a:p>
          </p:txBody>
        </p:sp>
        <p:sp>
          <p:nvSpPr>
            <p:cNvPr id="34849" name="Rectangle 31">
              <a:extLst>
                <a:ext uri="{FF2B5EF4-FFF2-40B4-BE49-F238E27FC236}">
                  <a16:creationId xmlns:a16="http://schemas.microsoft.com/office/drawing/2014/main" id="{B68904FF-B3B7-BBEE-40EB-081216766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4850" name="Rectangle 32">
              <a:extLst>
                <a:ext uri="{FF2B5EF4-FFF2-40B4-BE49-F238E27FC236}">
                  <a16:creationId xmlns:a16="http://schemas.microsoft.com/office/drawing/2014/main" id="{38F9D638-79E3-03AC-1A22-FBD26492C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868"/>
              <a:ext cx="50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accent2"/>
                  </a:solidFill>
                  <a:latin typeface="Kerala" pitchFamily="2" charset="0"/>
                </a:rPr>
                <a:t>5 dÉØ¢·BZ</a:t>
              </a:r>
            </a:p>
          </p:txBody>
        </p:sp>
        <p:sp>
          <p:nvSpPr>
            <p:cNvPr id="34851" name="Line 33">
              <a:extLst>
                <a:ext uri="{FF2B5EF4-FFF2-40B4-BE49-F238E27FC236}">
                  <a16:creationId xmlns:a16="http://schemas.microsoft.com/office/drawing/2014/main" id="{DE43E01B-51B7-EF45-D927-40D91C75A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2" name="Rectangle 34">
              <a:extLst>
                <a:ext uri="{FF2B5EF4-FFF2-40B4-BE49-F238E27FC236}">
                  <a16:creationId xmlns:a16="http://schemas.microsoft.com/office/drawing/2014/main" id="{692656F6-7C98-5196-C995-D7006F24F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chemeClr val="accent2"/>
                  </a:solidFill>
                  <a:latin typeface="Kerala" pitchFamily="2" charset="0"/>
                </a:rPr>
                <a:t>ÉáùMÞ¿í</a:t>
              </a:r>
            </a:p>
          </p:txBody>
        </p:sp>
      </p:grp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FE5D1CB-CD2E-58E3-FE53-9E73E68F5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3194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 b="0">
                <a:solidFill>
                  <a:srgbClr val="FAFD00"/>
                </a:solidFill>
                <a:latin typeface="Kerala" pitchFamily="2" charset="0"/>
              </a:rPr>
              <a:t>¥dÌÙÞÎßçÈÞ¿áU ©¿O¿ß</a:t>
            </a:r>
          </a:p>
          <a:p>
            <a:pPr algn="ctr"/>
            <a:r>
              <a:rPr lang="en-US" altLang="en-US" sz="3200" b="0">
                <a:solidFill>
                  <a:srgbClr val="00FF00"/>
                </a:solidFill>
                <a:latin typeface="Kerala" pitchFamily="2" charset="0"/>
              </a:rPr>
              <a:t>©ÜíÉJß</a:t>
            </a:r>
            <a:r>
              <a:rPr lang="en-US" altLang="en-US" sz="3200" b="0" i="1">
                <a:solidFill>
                  <a:srgbClr val="00FF00"/>
                </a:solidFill>
                <a:latin typeface="Times" panose="02020703060505090304" pitchFamily="18" charset="0"/>
              </a:rPr>
              <a:t> 12: 1-3</a:t>
            </a: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70306050509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703060505090304" pitchFamily="18" charset="0"/>
            </a:endParaRPr>
          </a:p>
          <a:p>
            <a:pPr algn="ctr"/>
            <a:endParaRPr lang="en-US" altLang="en-US" sz="3600" b="0">
              <a:latin typeface="Times" panose="02020703060505090304" pitchFamily="18" charset="0"/>
            </a:endParaRPr>
          </a:p>
          <a:p>
            <a:r>
              <a:rPr lang="en-US" altLang="en-US" sz="3600" b="0">
                <a:solidFill>
                  <a:srgbClr val="FAFD00"/>
                </a:solidFill>
                <a:latin typeface="Times" panose="02020703060505090304" pitchFamily="18" charset="0"/>
              </a:rPr>
              <a:t>         </a:t>
            </a:r>
            <a:r>
              <a:rPr lang="en-US" altLang="en-US" sz="4400" b="0">
                <a:solidFill>
                  <a:srgbClr val="00FF00"/>
                </a:solidFill>
                <a:latin typeface="Kerala" pitchFamily="2" charset="0"/>
              </a:rPr>
              <a:t>çÆÖ¢		</a:t>
            </a:r>
            <a:r>
              <a:rPr lang="en-US" altLang="en-US" sz="3600" b="0">
                <a:solidFill>
                  <a:srgbClr val="00FF00"/>
                </a:solidFill>
                <a:latin typeface="Kerala" pitchFamily="2" charset="0"/>
              </a:rPr>
              <a:t>ØLÄßå</a:t>
            </a:r>
            <a:r>
              <a:rPr lang="en-US" altLang="en-US" sz="3600" b="0">
                <a:solidFill>
                  <a:srgbClr val="00FF00"/>
                </a:solidFill>
                <a:latin typeface="Times" panose="02020703060505090304" pitchFamily="18" charset="0"/>
              </a:rPr>
              <a:t>        </a:t>
            </a:r>
            <a:r>
              <a:rPr lang="en-US" altLang="en-US" sz="3600" b="0">
                <a:solidFill>
                  <a:srgbClr val="00FF00"/>
                </a:solidFill>
                <a:latin typeface="Kerala" pitchFamily="2" charset="0"/>
              </a:rPr>
              <a:t>¥Èád·Ù¢</a:t>
            </a:r>
            <a:endParaRPr lang="en-US" altLang="en-US" sz="3600" b="0">
              <a:solidFill>
                <a:srgbClr val="00FF00"/>
              </a:solidFill>
              <a:latin typeface="Times" panose="02020703060505090304" pitchFamily="18" charset="0"/>
            </a:endParaRPr>
          </a:p>
        </p:txBody>
      </p:sp>
      <p:sp>
        <p:nvSpPr>
          <p:cNvPr id="34820" name="Line 3">
            <a:extLst>
              <a:ext uri="{FF2B5EF4-FFF2-40B4-BE49-F238E27FC236}">
                <a16:creationId xmlns:a16="http://schemas.microsoft.com/office/drawing/2014/main" id="{7F7795BD-214F-77D6-E7F2-4E8F20561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Line 4">
            <a:extLst>
              <a:ext uri="{FF2B5EF4-FFF2-40B4-BE49-F238E27FC236}">
                <a16:creationId xmlns:a16="http://schemas.microsoft.com/office/drawing/2014/main" id="{18C8FE46-F3E4-EF51-7F81-0837D2AE6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Line 5">
            <a:extLst>
              <a:ext uri="{FF2B5EF4-FFF2-40B4-BE49-F238E27FC236}">
                <a16:creationId xmlns:a16="http://schemas.microsoft.com/office/drawing/2014/main" id="{D43AFA3C-43AC-7BEE-5E25-DBCFF927A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Line 6">
            <a:extLst>
              <a:ext uri="{FF2B5EF4-FFF2-40B4-BE49-F238E27FC236}">
                <a16:creationId xmlns:a16="http://schemas.microsoft.com/office/drawing/2014/main" id="{03FABB48-2315-7AFA-0F04-7255A53C78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Line 7">
            <a:extLst>
              <a:ext uri="{FF2B5EF4-FFF2-40B4-BE49-F238E27FC236}">
                <a16:creationId xmlns:a16="http://schemas.microsoft.com/office/drawing/2014/main" id="{8BEC89DB-8D44-7872-755C-252CA8A12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Rectangle 9">
            <a:extLst>
              <a:ext uri="{FF2B5EF4-FFF2-40B4-BE49-F238E27FC236}">
                <a16:creationId xmlns:a16="http://schemas.microsoft.com/office/drawing/2014/main" id="{C6E78C6E-4BD5-43E8-E9CB-B47DB1F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26" name="Rectangle 13">
            <a:extLst>
              <a:ext uri="{FF2B5EF4-FFF2-40B4-BE49-F238E27FC236}">
                <a16:creationId xmlns:a16="http://schemas.microsoft.com/office/drawing/2014/main" id="{8626EA8C-436F-ADE3-079A-6ECEBE4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34827" name="Line 14">
            <a:extLst>
              <a:ext uri="{FF2B5EF4-FFF2-40B4-BE49-F238E27FC236}">
                <a16:creationId xmlns:a16="http://schemas.microsoft.com/office/drawing/2014/main" id="{C665F3AA-F918-5DCD-6226-453DE451DA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>
            <a:extLst>
              <a:ext uri="{FF2B5EF4-FFF2-40B4-BE49-F238E27FC236}">
                <a16:creationId xmlns:a16="http://schemas.microsoft.com/office/drawing/2014/main" id="{C8F274F7-16D1-3239-318A-2FD52D304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4899025"/>
            <a:ext cx="2200275" cy="5159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00FF00"/>
                </a:solidFill>
                <a:latin typeface="Kerala" pitchFamily="2" charset="0"/>
              </a:rPr>
              <a:t>¦Õ.</a:t>
            </a:r>
            <a:r>
              <a:rPr lang="en-US" altLang="en-US" sz="2800" b="0" i="1">
                <a:solidFill>
                  <a:srgbClr val="00FF00"/>
                </a:solidFill>
                <a:latin typeface="Times" panose="02020703060505090304" pitchFamily="18" charset="0"/>
              </a:rPr>
              <a:t> 30: 1-10</a:t>
            </a:r>
          </a:p>
        </p:txBody>
      </p:sp>
      <p:sp>
        <p:nvSpPr>
          <p:cNvPr id="99339" name="Rectangle 11">
            <a:extLst>
              <a:ext uri="{FF2B5EF4-FFF2-40B4-BE49-F238E27FC236}">
                <a16:creationId xmlns:a16="http://schemas.microsoft.com/office/drawing/2014/main" id="{C1C0020A-DE08-74E1-C501-469ADEEC2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" y="4113213"/>
            <a:ext cx="1665288" cy="758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400" b="0">
                <a:solidFill>
                  <a:srgbClr val="FFEA18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99340" name="Rectangle 12">
            <a:extLst>
              <a:ext uri="{FF2B5EF4-FFF2-40B4-BE49-F238E27FC236}">
                <a16:creationId xmlns:a16="http://schemas.microsoft.com/office/drawing/2014/main" id="{3472B116-8C75-7091-5933-B073E5218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2489200" cy="208280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9343" name="Oval 15">
            <a:extLst>
              <a:ext uri="{FF2B5EF4-FFF2-40B4-BE49-F238E27FC236}">
                <a16:creationId xmlns:a16="http://schemas.microsoft.com/office/drawing/2014/main" id="{9A97A2FF-6F02-EC49-98FA-9D5081195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090988"/>
            <a:ext cx="28876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32" name="Text Box 37">
            <a:extLst>
              <a:ext uri="{FF2B5EF4-FFF2-40B4-BE49-F238E27FC236}">
                <a16:creationId xmlns:a16="http://schemas.microsoft.com/office/drawing/2014/main" id="{ADC7B169-499B-D557-9966-35E2812CC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9369" name="Rectangle 41">
            <a:extLst>
              <a:ext uri="{FF2B5EF4-FFF2-40B4-BE49-F238E27FC236}">
                <a16:creationId xmlns:a16="http://schemas.microsoft.com/office/drawing/2014/main" id="{ABE64019-07B4-48C3-993A-363C6234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34834" name="Text Box 42">
            <a:extLst>
              <a:ext uri="{FF2B5EF4-FFF2-40B4-BE49-F238E27FC236}">
                <a16:creationId xmlns:a16="http://schemas.microsoft.com/office/drawing/2014/main" id="{7887F1A7-B2B6-2F64-6368-E7E3EDE2E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113" y="6284913"/>
            <a:ext cx="18811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 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8" grpId="0" autoUpdateAnimBg="0"/>
      <p:bldP spid="9933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DB42E65-93ED-6714-9EF4-F2372158E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117475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43" name="AutoShape 3">
            <a:extLst>
              <a:ext uri="{FF2B5EF4-FFF2-40B4-BE49-F238E27FC236}">
                <a16:creationId xmlns:a16="http://schemas.microsoft.com/office/drawing/2014/main" id="{189BF290-3036-CF6D-2771-A7303FA31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44" name="AutoShape 4">
            <a:extLst>
              <a:ext uri="{FF2B5EF4-FFF2-40B4-BE49-F238E27FC236}">
                <a16:creationId xmlns:a16="http://schemas.microsoft.com/office/drawing/2014/main" id="{05D344FA-A5E8-DA15-84BC-0BA17C972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45" name="Freeform 5">
            <a:extLst>
              <a:ext uri="{FF2B5EF4-FFF2-40B4-BE49-F238E27FC236}">
                <a16:creationId xmlns:a16="http://schemas.microsoft.com/office/drawing/2014/main" id="{EE6F655E-7942-3146-DFF1-1F8A9FFF9F4D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Freeform 6">
            <a:extLst>
              <a:ext uri="{FF2B5EF4-FFF2-40B4-BE49-F238E27FC236}">
                <a16:creationId xmlns:a16="http://schemas.microsoft.com/office/drawing/2014/main" id="{5295EDC1-EEFE-081E-49B8-AD4598D187FA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reeform 7">
            <a:extLst>
              <a:ext uri="{FF2B5EF4-FFF2-40B4-BE49-F238E27FC236}">
                <a16:creationId xmlns:a16="http://schemas.microsoft.com/office/drawing/2014/main" id="{F84CB937-3BD6-6017-87FA-6F4AD689F668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Freeform 8">
            <a:extLst>
              <a:ext uri="{FF2B5EF4-FFF2-40B4-BE49-F238E27FC236}">
                <a16:creationId xmlns:a16="http://schemas.microsoft.com/office/drawing/2014/main" id="{9422C001-75E8-9D23-5630-9669B711E45D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Freeform 9">
            <a:extLst>
              <a:ext uri="{FF2B5EF4-FFF2-40B4-BE49-F238E27FC236}">
                <a16:creationId xmlns:a16="http://schemas.microsoft.com/office/drawing/2014/main" id="{EA7F442D-0D1D-B6B2-6B5D-18CC66C686CA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Freeform 10">
            <a:extLst>
              <a:ext uri="{FF2B5EF4-FFF2-40B4-BE49-F238E27FC236}">
                <a16:creationId xmlns:a16="http://schemas.microsoft.com/office/drawing/2014/main" id="{A1D79EF0-A2AB-9C97-0297-1D44C2E60EA1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Freeform 11">
            <a:extLst>
              <a:ext uri="{FF2B5EF4-FFF2-40B4-BE49-F238E27FC236}">
                <a16:creationId xmlns:a16="http://schemas.microsoft.com/office/drawing/2014/main" id="{52AF5DE7-DBDA-A451-EBE1-82D245ADA827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Freeform 12">
            <a:extLst>
              <a:ext uri="{FF2B5EF4-FFF2-40B4-BE49-F238E27FC236}">
                <a16:creationId xmlns:a16="http://schemas.microsoft.com/office/drawing/2014/main" id="{74687F12-676A-31AF-C717-F3A67E5958F7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Freeform 13">
            <a:extLst>
              <a:ext uri="{FF2B5EF4-FFF2-40B4-BE49-F238E27FC236}">
                <a16:creationId xmlns:a16="http://schemas.microsoft.com/office/drawing/2014/main" id="{9FB20919-29FA-C82A-DA12-D5B45D898FA9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Freeform 14">
            <a:extLst>
              <a:ext uri="{FF2B5EF4-FFF2-40B4-BE49-F238E27FC236}">
                <a16:creationId xmlns:a16="http://schemas.microsoft.com/office/drawing/2014/main" id="{C933D303-C465-23A5-B2FB-D618A3FD371F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Freeform 15">
            <a:extLst>
              <a:ext uri="{FF2B5EF4-FFF2-40B4-BE49-F238E27FC236}">
                <a16:creationId xmlns:a16="http://schemas.microsoft.com/office/drawing/2014/main" id="{811AE986-66B4-9584-091F-D25B73DD1496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Freeform 16">
            <a:extLst>
              <a:ext uri="{FF2B5EF4-FFF2-40B4-BE49-F238E27FC236}">
                <a16:creationId xmlns:a16="http://schemas.microsoft.com/office/drawing/2014/main" id="{0D802099-A4CB-835F-BE1E-4277D6B4C562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Freeform 17">
            <a:extLst>
              <a:ext uri="{FF2B5EF4-FFF2-40B4-BE49-F238E27FC236}">
                <a16:creationId xmlns:a16="http://schemas.microsoft.com/office/drawing/2014/main" id="{B0D734F5-004C-16E4-D69E-A81E5A3DDAAB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Freeform 18">
            <a:extLst>
              <a:ext uri="{FF2B5EF4-FFF2-40B4-BE49-F238E27FC236}">
                <a16:creationId xmlns:a16="http://schemas.microsoft.com/office/drawing/2014/main" id="{AB11CAC5-3D86-B6C5-EDFB-C0A843C1D127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Freeform 19">
            <a:extLst>
              <a:ext uri="{FF2B5EF4-FFF2-40B4-BE49-F238E27FC236}">
                <a16:creationId xmlns:a16="http://schemas.microsoft.com/office/drawing/2014/main" id="{43DD305C-A279-D640-4BE8-18DD41053584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Freeform 20">
            <a:extLst>
              <a:ext uri="{FF2B5EF4-FFF2-40B4-BE49-F238E27FC236}">
                <a16:creationId xmlns:a16="http://schemas.microsoft.com/office/drawing/2014/main" id="{0DD956FF-A458-F800-5D36-AA3119E68DF1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1" name="Freeform 21">
            <a:extLst>
              <a:ext uri="{FF2B5EF4-FFF2-40B4-BE49-F238E27FC236}">
                <a16:creationId xmlns:a16="http://schemas.microsoft.com/office/drawing/2014/main" id="{22B575B0-B724-F767-4A5F-52C3CB8BC2FC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2" name="Freeform 22">
            <a:extLst>
              <a:ext uri="{FF2B5EF4-FFF2-40B4-BE49-F238E27FC236}">
                <a16:creationId xmlns:a16="http://schemas.microsoft.com/office/drawing/2014/main" id="{B3373CB2-D37B-6099-9CE2-4BCC23B16E0F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3" name="Freeform 23">
            <a:extLst>
              <a:ext uri="{FF2B5EF4-FFF2-40B4-BE49-F238E27FC236}">
                <a16:creationId xmlns:a16="http://schemas.microsoft.com/office/drawing/2014/main" id="{07C118C8-BF55-DAE5-250A-CB4E5E72E0BA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4" name="Freeform 24">
            <a:extLst>
              <a:ext uri="{FF2B5EF4-FFF2-40B4-BE49-F238E27FC236}">
                <a16:creationId xmlns:a16="http://schemas.microsoft.com/office/drawing/2014/main" id="{3B749BD7-5DF4-CDA2-478D-EBBAAC390537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5" name="Freeform 25">
            <a:extLst>
              <a:ext uri="{FF2B5EF4-FFF2-40B4-BE49-F238E27FC236}">
                <a16:creationId xmlns:a16="http://schemas.microsoft.com/office/drawing/2014/main" id="{B37036D7-1A62-6C76-1C2C-D0123E1505AC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6" name="Freeform 26">
            <a:extLst>
              <a:ext uri="{FF2B5EF4-FFF2-40B4-BE49-F238E27FC236}">
                <a16:creationId xmlns:a16="http://schemas.microsoft.com/office/drawing/2014/main" id="{7522D0C7-EBC8-4674-691C-11B30521D482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7" name="Freeform 27">
            <a:extLst>
              <a:ext uri="{FF2B5EF4-FFF2-40B4-BE49-F238E27FC236}">
                <a16:creationId xmlns:a16="http://schemas.microsoft.com/office/drawing/2014/main" id="{1C1250F2-3350-D487-94E8-8C1E89C3A3ED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8" name="Freeform 28">
            <a:extLst>
              <a:ext uri="{FF2B5EF4-FFF2-40B4-BE49-F238E27FC236}">
                <a16:creationId xmlns:a16="http://schemas.microsoft.com/office/drawing/2014/main" id="{7179016F-B798-44C4-4D7C-CAA061480758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9" name="Freeform 29">
            <a:extLst>
              <a:ext uri="{FF2B5EF4-FFF2-40B4-BE49-F238E27FC236}">
                <a16:creationId xmlns:a16="http://schemas.microsoft.com/office/drawing/2014/main" id="{DD19A58C-E971-4541-25DC-C8D0E24A93E2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0" name="Freeform 30">
            <a:extLst>
              <a:ext uri="{FF2B5EF4-FFF2-40B4-BE49-F238E27FC236}">
                <a16:creationId xmlns:a16="http://schemas.microsoft.com/office/drawing/2014/main" id="{BC95F7DD-EDB3-DEEB-8376-C52BA51A4996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1" name="Freeform 31">
            <a:extLst>
              <a:ext uri="{FF2B5EF4-FFF2-40B4-BE49-F238E27FC236}">
                <a16:creationId xmlns:a16="http://schemas.microsoft.com/office/drawing/2014/main" id="{B3E7600A-D17D-AC4B-7BE9-7C7EC9957AE1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2" name="Freeform 32">
            <a:extLst>
              <a:ext uri="{FF2B5EF4-FFF2-40B4-BE49-F238E27FC236}">
                <a16:creationId xmlns:a16="http://schemas.microsoft.com/office/drawing/2014/main" id="{BEAD8EE4-A403-2904-D67F-39F610C96F67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3" name="Freeform 33">
            <a:extLst>
              <a:ext uri="{FF2B5EF4-FFF2-40B4-BE49-F238E27FC236}">
                <a16:creationId xmlns:a16="http://schemas.microsoft.com/office/drawing/2014/main" id="{ADAEF5A2-9CB4-C32A-7A50-E7C476D75533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4" name="Freeform 34">
            <a:extLst>
              <a:ext uri="{FF2B5EF4-FFF2-40B4-BE49-F238E27FC236}">
                <a16:creationId xmlns:a16="http://schemas.microsoft.com/office/drawing/2014/main" id="{18202497-0075-BFAB-B81A-C7D7003B3520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5" name="Freeform 35">
            <a:extLst>
              <a:ext uri="{FF2B5EF4-FFF2-40B4-BE49-F238E27FC236}">
                <a16:creationId xmlns:a16="http://schemas.microsoft.com/office/drawing/2014/main" id="{57937ABD-5AC1-C5FD-970F-1356EA0D8EA8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6" name="Freeform 36">
            <a:extLst>
              <a:ext uri="{FF2B5EF4-FFF2-40B4-BE49-F238E27FC236}">
                <a16:creationId xmlns:a16="http://schemas.microsoft.com/office/drawing/2014/main" id="{0D7EA544-04FB-F61E-D850-60A84BD02EF9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7" name="Freeform 37">
            <a:extLst>
              <a:ext uri="{FF2B5EF4-FFF2-40B4-BE49-F238E27FC236}">
                <a16:creationId xmlns:a16="http://schemas.microsoft.com/office/drawing/2014/main" id="{D5995FD9-7C86-E594-04B2-D3987D701A76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8" name="Freeform 38">
            <a:extLst>
              <a:ext uri="{FF2B5EF4-FFF2-40B4-BE49-F238E27FC236}">
                <a16:creationId xmlns:a16="http://schemas.microsoft.com/office/drawing/2014/main" id="{ED6C0EBF-3253-CA11-8558-8938619C1B22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9" name="Freeform 39">
            <a:extLst>
              <a:ext uri="{FF2B5EF4-FFF2-40B4-BE49-F238E27FC236}">
                <a16:creationId xmlns:a16="http://schemas.microsoft.com/office/drawing/2014/main" id="{A8C88064-9180-86F7-7A03-8C8AA30D9955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0" name="Freeform 40">
            <a:extLst>
              <a:ext uri="{FF2B5EF4-FFF2-40B4-BE49-F238E27FC236}">
                <a16:creationId xmlns:a16="http://schemas.microsoft.com/office/drawing/2014/main" id="{81517168-BB9F-6838-C44A-98334D7E3859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1" name="Freeform 41">
            <a:extLst>
              <a:ext uri="{FF2B5EF4-FFF2-40B4-BE49-F238E27FC236}">
                <a16:creationId xmlns:a16="http://schemas.microsoft.com/office/drawing/2014/main" id="{CF731797-1383-F790-F025-4396B07166A0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2" name="Freeform 42">
            <a:extLst>
              <a:ext uri="{FF2B5EF4-FFF2-40B4-BE49-F238E27FC236}">
                <a16:creationId xmlns:a16="http://schemas.microsoft.com/office/drawing/2014/main" id="{30930447-9DF3-5BCA-CED9-2FA9B7D6FB47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3" name="Freeform 43">
            <a:extLst>
              <a:ext uri="{FF2B5EF4-FFF2-40B4-BE49-F238E27FC236}">
                <a16:creationId xmlns:a16="http://schemas.microsoft.com/office/drawing/2014/main" id="{465AC355-A6D8-EED4-9D70-9D2881DC9D44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4" name="Freeform 44">
            <a:extLst>
              <a:ext uri="{FF2B5EF4-FFF2-40B4-BE49-F238E27FC236}">
                <a16:creationId xmlns:a16="http://schemas.microsoft.com/office/drawing/2014/main" id="{8BE549C4-5493-431F-B667-D41FDBCE8032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5" name="Freeform 45">
            <a:extLst>
              <a:ext uri="{FF2B5EF4-FFF2-40B4-BE49-F238E27FC236}">
                <a16:creationId xmlns:a16="http://schemas.microsoft.com/office/drawing/2014/main" id="{6D6F9AB1-DE41-292C-02C4-347E35365385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6" name="Freeform 46">
            <a:extLst>
              <a:ext uri="{FF2B5EF4-FFF2-40B4-BE49-F238E27FC236}">
                <a16:creationId xmlns:a16="http://schemas.microsoft.com/office/drawing/2014/main" id="{9386D0CB-8D53-9B52-9A65-0B7FF01063FC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7" name="Freeform 47">
            <a:extLst>
              <a:ext uri="{FF2B5EF4-FFF2-40B4-BE49-F238E27FC236}">
                <a16:creationId xmlns:a16="http://schemas.microsoft.com/office/drawing/2014/main" id="{AB8914B5-D3F7-1671-189F-35AFFE22E514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8" name="Freeform 48">
            <a:extLst>
              <a:ext uri="{FF2B5EF4-FFF2-40B4-BE49-F238E27FC236}">
                <a16:creationId xmlns:a16="http://schemas.microsoft.com/office/drawing/2014/main" id="{A9F2EB51-A089-6062-AEB1-1E4F1C80358D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89" name="Picture 49">
            <a:extLst>
              <a:ext uri="{FF2B5EF4-FFF2-40B4-BE49-F238E27FC236}">
                <a16:creationId xmlns:a16="http://schemas.microsoft.com/office/drawing/2014/main" id="{FC5F8644-0AD7-4A48-DC71-D9547E8FAB5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90" name="Freeform 50">
            <a:extLst>
              <a:ext uri="{FF2B5EF4-FFF2-40B4-BE49-F238E27FC236}">
                <a16:creationId xmlns:a16="http://schemas.microsoft.com/office/drawing/2014/main" id="{4BAA91E6-3076-A752-F801-222094E5465D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1" name="Freeform 51">
            <a:extLst>
              <a:ext uri="{FF2B5EF4-FFF2-40B4-BE49-F238E27FC236}">
                <a16:creationId xmlns:a16="http://schemas.microsoft.com/office/drawing/2014/main" id="{989F47A7-C2D0-91A0-75D5-62D160B6105B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2" name="Freeform 52">
            <a:extLst>
              <a:ext uri="{FF2B5EF4-FFF2-40B4-BE49-F238E27FC236}">
                <a16:creationId xmlns:a16="http://schemas.microsoft.com/office/drawing/2014/main" id="{7CE358F6-9913-A2D7-9B9D-E1816AC1E4F5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3" name="Freeform 53">
            <a:extLst>
              <a:ext uri="{FF2B5EF4-FFF2-40B4-BE49-F238E27FC236}">
                <a16:creationId xmlns:a16="http://schemas.microsoft.com/office/drawing/2014/main" id="{56C390B0-3D35-EFAF-80F9-EFECD693EF98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4" name="Freeform 54">
            <a:extLst>
              <a:ext uri="{FF2B5EF4-FFF2-40B4-BE49-F238E27FC236}">
                <a16:creationId xmlns:a16="http://schemas.microsoft.com/office/drawing/2014/main" id="{257A1DAD-EC02-A3A7-8F3B-61F927938881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5" name="Freeform 55">
            <a:extLst>
              <a:ext uri="{FF2B5EF4-FFF2-40B4-BE49-F238E27FC236}">
                <a16:creationId xmlns:a16="http://schemas.microsoft.com/office/drawing/2014/main" id="{9292ED04-026B-C895-BE38-69D27217D051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6" name="Freeform 56">
            <a:extLst>
              <a:ext uri="{FF2B5EF4-FFF2-40B4-BE49-F238E27FC236}">
                <a16:creationId xmlns:a16="http://schemas.microsoft.com/office/drawing/2014/main" id="{9B7B71DE-FD01-BC86-A4C4-C1A06057E15F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7" name="Freeform 57">
            <a:extLst>
              <a:ext uri="{FF2B5EF4-FFF2-40B4-BE49-F238E27FC236}">
                <a16:creationId xmlns:a16="http://schemas.microsoft.com/office/drawing/2014/main" id="{F19BCC85-507F-8A56-A875-46783A38BC30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8" name="Freeform 58">
            <a:extLst>
              <a:ext uri="{FF2B5EF4-FFF2-40B4-BE49-F238E27FC236}">
                <a16:creationId xmlns:a16="http://schemas.microsoft.com/office/drawing/2014/main" id="{A69770F7-AAEE-EC48-C7AB-328AEDF910ED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9" name="Freeform 59">
            <a:extLst>
              <a:ext uri="{FF2B5EF4-FFF2-40B4-BE49-F238E27FC236}">
                <a16:creationId xmlns:a16="http://schemas.microsoft.com/office/drawing/2014/main" id="{999BE43E-293B-1898-67D7-4E12A1CB90C6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0" name="Freeform 60">
            <a:extLst>
              <a:ext uri="{FF2B5EF4-FFF2-40B4-BE49-F238E27FC236}">
                <a16:creationId xmlns:a16="http://schemas.microsoft.com/office/drawing/2014/main" id="{6BB65E13-A1D8-642F-342B-AD4F9CF990F1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1" name="Freeform 61">
            <a:extLst>
              <a:ext uri="{FF2B5EF4-FFF2-40B4-BE49-F238E27FC236}">
                <a16:creationId xmlns:a16="http://schemas.microsoft.com/office/drawing/2014/main" id="{5AD0EC0C-BA9C-248B-C0F2-31F4BF714975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2" name="Freeform 62">
            <a:extLst>
              <a:ext uri="{FF2B5EF4-FFF2-40B4-BE49-F238E27FC236}">
                <a16:creationId xmlns:a16="http://schemas.microsoft.com/office/drawing/2014/main" id="{AA932539-654E-12F0-295B-D3823318EAEC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3" name="Freeform 63">
            <a:extLst>
              <a:ext uri="{FF2B5EF4-FFF2-40B4-BE49-F238E27FC236}">
                <a16:creationId xmlns:a16="http://schemas.microsoft.com/office/drawing/2014/main" id="{F1A6CC71-F503-9912-0098-77D1A060DBD2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4" name="Freeform 64">
            <a:extLst>
              <a:ext uri="{FF2B5EF4-FFF2-40B4-BE49-F238E27FC236}">
                <a16:creationId xmlns:a16="http://schemas.microsoft.com/office/drawing/2014/main" id="{B20EC1C1-7943-BE35-1F3B-BE5877BDD372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5" name="Freeform 65">
            <a:extLst>
              <a:ext uri="{FF2B5EF4-FFF2-40B4-BE49-F238E27FC236}">
                <a16:creationId xmlns:a16="http://schemas.microsoft.com/office/drawing/2014/main" id="{7543591F-C914-B230-FC5F-95115B001743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6" name="Freeform 66">
            <a:extLst>
              <a:ext uri="{FF2B5EF4-FFF2-40B4-BE49-F238E27FC236}">
                <a16:creationId xmlns:a16="http://schemas.microsoft.com/office/drawing/2014/main" id="{DCE5ED24-994D-F45B-B328-4A1C6894A294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7" name="Freeform 67">
            <a:extLst>
              <a:ext uri="{FF2B5EF4-FFF2-40B4-BE49-F238E27FC236}">
                <a16:creationId xmlns:a16="http://schemas.microsoft.com/office/drawing/2014/main" id="{D6EBDA1F-320F-9CC8-9688-5FA668CED93B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8" name="Freeform 68">
            <a:extLst>
              <a:ext uri="{FF2B5EF4-FFF2-40B4-BE49-F238E27FC236}">
                <a16:creationId xmlns:a16="http://schemas.microsoft.com/office/drawing/2014/main" id="{194ECCAC-1BDE-B520-03A7-360966DC425C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9" name="Freeform 69">
            <a:extLst>
              <a:ext uri="{FF2B5EF4-FFF2-40B4-BE49-F238E27FC236}">
                <a16:creationId xmlns:a16="http://schemas.microsoft.com/office/drawing/2014/main" id="{A4A2EFF4-4D65-3CD5-D8AE-39586FCA9A3F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0" name="Freeform 70">
            <a:extLst>
              <a:ext uri="{FF2B5EF4-FFF2-40B4-BE49-F238E27FC236}">
                <a16:creationId xmlns:a16="http://schemas.microsoft.com/office/drawing/2014/main" id="{7ED67B83-BFAC-AE93-88A7-552CD371F006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1" name="Freeform 71">
            <a:extLst>
              <a:ext uri="{FF2B5EF4-FFF2-40B4-BE49-F238E27FC236}">
                <a16:creationId xmlns:a16="http://schemas.microsoft.com/office/drawing/2014/main" id="{01582C69-A09E-B6C4-1964-503765543853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2" name="Freeform 72">
            <a:extLst>
              <a:ext uri="{FF2B5EF4-FFF2-40B4-BE49-F238E27FC236}">
                <a16:creationId xmlns:a16="http://schemas.microsoft.com/office/drawing/2014/main" id="{93E74780-26D2-E458-C301-8798162430C4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3" name="Freeform 73">
            <a:extLst>
              <a:ext uri="{FF2B5EF4-FFF2-40B4-BE49-F238E27FC236}">
                <a16:creationId xmlns:a16="http://schemas.microsoft.com/office/drawing/2014/main" id="{9A0EDE0C-19A2-7499-9A0C-8D8AAE75AF5E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4" name="Freeform 74">
            <a:extLst>
              <a:ext uri="{FF2B5EF4-FFF2-40B4-BE49-F238E27FC236}">
                <a16:creationId xmlns:a16="http://schemas.microsoft.com/office/drawing/2014/main" id="{2762C3C8-9E96-3453-D45E-390B5324FF50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5" name="Freeform 75">
            <a:extLst>
              <a:ext uri="{FF2B5EF4-FFF2-40B4-BE49-F238E27FC236}">
                <a16:creationId xmlns:a16="http://schemas.microsoft.com/office/drawing/2014/main" id="{60F20776-2968-E35B-DDE7-0D706CEBEB21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6" name="Freeform 76">
            <a:extLst>
              <a:ext uri="{FF2B5EF4-FFF2-40B4-BE49-F238E27FC236}">
                <a16:creationId xmlns:a16="http://schemas.microsoft.com/office/drawing/2014/main" id="{A27E440F-FA19-181E-095C-64795761C268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7" name="Freeform 77">
            <a:extLst>
              <a:ext uri="{FF2B5EF4-FFF2-40B4-BE49-F238E27FC236}">
                <a16:creationId xmlns:a16="http://schemas.microsoft.com/office/drawing/2014/main" id="{2B818442-C77E-57DE-F1B9-E2074838857F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8" name="Freeform 78">
            <a:extLst>
              <a:ext uri="{FF2B5EF4-FFF2-40B4-BE49-F238E27FC236}">
                <a16:creationId xmlns:a16="http://schemas.microsoft.com/office/drawing/2014/main" id="{CC9D33E5-C624-2EBF-D9D1-11F29163DECE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9" name="Freeform 79">
            <a:extLst>
              <a:ext uri="{FF2B5EF4-FFF2-40B4-BE49-F238E27FC236}">
                <a16:creationId xmlns:a16="http://schemas.microsoft.com/office/drawing/2014/main" id="{469F6826-5405-D51C-3BD8-FD23D307B461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0" name="Freeform 80">
            <a:extLst>
              <a:ext uri="{FF2B5EF4-FFF2-40B4-BE49-F238E27FC236}">
                <a16:creationId xmlns:a16="http://schemas.microsoft.com/office/drawing/2014/main" id="{D4B5B271-1629-00B6-1ADB-FBC4E3C558EF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1" name="Freeform 81">
            <a:extLst>
              <a:ext uri="{FF2B5EF4-FFF2-40B4-BE49-F238E27FC236}">
                <a16:creationId xmlns:a16="http://schemas.microsoft.com/office/drawing/2014/main" id="{276BB797-6250-DE24-F4AC-4F74CEA30090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2" name="Freeform 82">
            <a:extLst>
              <a:ext uri="{FF2B5EF4-FFF2-40B4-BE49-F238E27FC236}">
                <a16:creationId xmlns:a16="http://schemas.microsoft.com/office/drawing/2014/main" id="{914D4285-E449-D35B-BC5A-55D28FD3B736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3" name="Freeform 83">
            <a:extLst>
              <a:ext uri="{FF2B5EF4-FFF2-40B4-BE49-F238E27FC236}">
                <a16:creationId xmlns:a16="http://schemas.microsoft.com/office/drawing/2014/main" id="{DFE88359-633A-DAA4-7094-34B22AA95D47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4" name="Freeform 84">
            <a:extLst>
              <a:ext uri="{FF2B5EF4-FFF2-40B4-BE49-F238E27FC236}">
                <a16:creationId xmlns:a16="http://schemas.microsoft.com/office/drawing/2014/main" id="{76EE70BB-24E0-3E17-1090-661688A00C0D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5" name="Freeform 85">
            <a:extLst>
              <a:ext uri="{FF2B5EF4-FFF2-40B4-BE49-F238E27FC236}">
                <a16:creationId xmlns:a16="http://schemas.microsoft.com/office/drawing/2014/main" id="{95A28204-8F01-7C28-F32F-E7C669CE3A71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6" name="Freeform 86">
            <a:extLst>
              <a:ext uri="{FF2B5EF4-FFF2-40B4-BE49-F238E27FC236}">
                <a16:creationId xmlns:a16="http://schemas.microsoft.com/office/drawing/2014/main" id="{4698A418-7125-13A9-EFD0-F3EED6242D56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7" name="Freeform 87">
            <a:extLst>
              <a:ext uri="{FF2B5EF4-FFF2-40B4-BE49-F238E27FC236}">
                <a16:creationId xmlns:a16="http://schemas.microsoft.com/office/drawing/2014/main" id="{6CB77514-AF8D-378E-A0CC-566354883582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8" name="Freeform 88">
            <a:extLst>
              <a:ext uri="{FF2B5EF4-FFF2-40B4-BE49-F238E27FC236}">
                <a16:creationId xmlns:a16="http://schemas.microsoft.com/office/drawing/2014/main" id="{9499F8DA-3BC1-E73D-6FF5-D17D7A6B768C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9" name="Freeform 89">
            <a:extLst>
              <a:ext uri="{FF2B5EF4-FFF2-40B4-BE49-F238E27FC236}">
                <a16:creationId xmlns:a16="http://schemas.microsoft.com/office/drawing/2014/main" id="{CEE702AC-548C-E642-658E-F61514473029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0" name="Freeform 90">
            <a:extLst>
              <a:ext uri="{FF2B5EF4-FFF2-40B4-BE49-F238E27FC236}">
                <a16:creationId xmlns:a16="http://schemas.microsoft.com/office/drawing/2014/main" id="{40A12E9D-378A-069A-0AA6-ED7D0B5DF56A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1" name="Freeform 91">
            <a:extLst>
              <a:ext uri="{FF2B5EF4-FFF2-40B4-BE49-F238E27FC236}">
                <a16:creationId xmlns:a16="http://schemas.microsoft.com/office/drawing/2014/main" id="{731ECDC5-A204-B373-3957-BE6B4D717469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2" name="Freeform 92">
            <a:extLst>
              <a:ext uri="{FF2B5EF4-FFF2-40B4-BE49-F238E27FC236}">
                <a16:creationId xmlns:a16="http://schemas.microsoft.com/office/drawing/2014/main" id="{2D37AC59-4E43-E190-6AE1-F34C50D18B0D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3" name="Freeform 93">
            <a:extLst>
              <a:ext uri="{FF2B5EF4-FFF2-40B4-BE49-F238E27FC236}">
                <a16:creationId xmlns:a16="http://schemas.microsoft.com/office/drawing/2014/main" id="{E44A850E-73B2-F3CD-BCF1-1152F5E1927F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4" name="Freeform 94">
            <a:extLst>
              <a:ext uri="{FF2B5EF4-FFF2-40B4-BE49-F238E27FC236}">
                <a16:creationId xmlns:a16="http://schemas.microsoft.com/office/drawing/2014/main" id="{0FB09F19-FCE1-966A-A134-9CC6C2DD62BD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5" name="Freeform 95">
            <a:extLst>
              <a:ext uri="{FF2B5EF4-FFF2-40B4-BE49-F238E27FC236}">
                <a16:creationId xmlns:a16="http://schemas.microsoft.com/office/drawing/2014/main" id="{AB889315-A892-750C-E205-39E1D386E2BA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6" name="Freeform 96">
            <a:extLst>
              <a:ext uri="{FF2B5EF4-FFF2-40B4-BE49-F238E27FC236}">
                <a16:creationId xmlns:a16="http://schemas.microsoft.com/office/drawing/2014/main" id="{BAAEEFE3-91F3-75EB-5009-B2FF267D24B9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7" name="Freeform 97">
            <a:extLst>
              <a:ext uri="{FF2B5EF4-FFF2-40B4-BE49-F238E27FC236}">
                <a16:creationId xmlns:a16="http://schemas.microsoft.com/office/drawing/2014/main" id="{855501C0-2F2D-6CAE-CAAB-8402CE48D202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938" name="Picture 98">
            <a:extLst>
              <a:ext uri="{FF2B5EF4-FFF2-40B4-BE49-F238E27FC236}">
                <a16:creationId xmlns:a16="http://schemas.microsoft.com/office/drawing/2014/main" id="{69FB53B5-F4F3-E247-52F6-4DC115B117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939" name="Line 99">
            <a:extLst>
              <a:ext uri="{FF2B5EF4-FFF2-40B4-BE49-F238E27FC236}">
                <a16:creationId xmlns:a16="http://schemas.microsoft.com/office/drawing/2014/main" id="{C0842CDE-3AD7-85A7-991A-85DE2C324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0" name="Freeform 100">
            <a:extLst>
              <a:ext uri="{FF2B5EF4-FFF2-40B4-BE49-F238E27FC236}">
                <a16:creationId xmlns:a16="http://schemas.microsoft.com/office/drawing/2014/main" id="{C406B4FC-52BF-1CB9-A0A9-F169DA094D6C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1" name="Rectangle 101">
            <a:extLst>
              <a:ext uri="{FF2B5EF4-FFF2-40B4-BE49-F238E27FC236}">
                <a16:creationId xmlns:a16="http://schemas.microsoft.com/office/drawing/2014/main" id="{D00B3730-B646-9EE4-E0AD-256561750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panose="02020703060505090304" pitchFamily="18" charset="0"/>
              </a:rPr>
              <a:t> </a:t>
            </a:r>
          </a:p>
        </p:txBody>
      </p:sp>
      <p:sp>
        <p:nvSpPr>
          <p:cNvPr id="35942" name="Rectangle 102">
            <a:extLst>
              <a:ext uri="{FF2B5EF4-FFF2-40B4-BE49-F238E27FC236}">
                <a16:creationId xmlns:a16="http://schemas.microsoft.com/office/drawing/2014/main" id="{C1E15F57-2085-EB7E-BE8F-E2404C2DA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43" name="Rectangle 103">
            <a:extLst>
              <a:ext uri="{FF2B5EF4-FFF2-40B4-BE49-F238E27FC236}">
                <a16:creationId xmlns:a16="http://schemas.microsoft.com/office/drawing/2014/main" id="{7AE1FE62-40B4-1D52-CE21-C538EF4E1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44" name="Rectangle 104">
            <a:extLst>
              <a:ext uri="{FF2B5EF4-FFF2-40B4-BE49-F238E27FC236}">
                <a16:creationId xmlns:a16="http://schemas.microsoft.com/office/drawing/2014/main" id="{4F97CF62-5BED-639A-9759-62A831A2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45" name="Rectangle 105">
            <a:extLst>
              <a:ext uri="{FF2B5EF4-FFF2-40B4-BE49-F238E27FC236}">
                <a16:creationId xmlns:a16="http://schemas.microsoft.com/office/drawing/2014/main" id="{19088604-CC97-478F-31B5-73E4FD76E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46" name="Rectangle 106">
            <a:extLst>
              <a:ext uri="{FF2B5EF4-FFF2-40B4-BE49-F238E27FC236}">
                <a16:creationId xmlns:a16="http://schemas.microsoft.com/office/drawing/2014/main" id="{F6C5AF64-9719-A85D-6B87-4B933A01E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47" name="Rectangle 107">
            <a:extLst>
              <a:ext uri="{FF2B5EF4-FFF2-40B4-BE49-F238E27FC236}">
                <a16:creationId xmlns:a16="http://schemas.microsoft.com/office/drawing/2014/main" id="{0D8E45D3-650A-C754-3270-3EA56BD8F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" panose="02020703060505090304" pitchFamily="18" charset="0"/>
              </a:rPr>
              <a:t>S</a:t>
            </a:r>
          </a:p>
        </p:txBody>
      </p:sp>
      <p:sp>
        <p:nvSpPr>
          <p:cNvPr id="35948" name="Rectangle 108">
            <a:extLst>
              <a:ext uri="{FF2B5EF4-FFF2-40B4-BE49-F238E27FC236}">
                <a16:creationId xmlns:a16="http://schemas.microsoft.com/office/drawing/2014/main" id="{F2285080-C827-F442-2C6A-481BCCA8E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(2000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)</a:t>
            </a:r>
          </a:p>
        </p:txBody>
      </p:sp>
      <p:sp>
        <p:nvSpPr>
          <p:cNvPr id="35949" name="Rectangle 109">
            <a:extLst>
              <a:ext uri="{FF2B5EF4-FFF2-40B4-BE49-F238E27FC236}">
                <a16:creationId xmlns:a16="http://schemas.microsoft.com/office/drawing/2014/main" id="{078DEF9A-CE3A-CFA7-0EE7-0B8F634A6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20703060505090304" pitchFamily="18" charset="0"/>
              </a:rPr>
              <a:t>C 7 S J </a:t>
            </a:r>
          </a:p>
        </p:txBody>
      </p:sp>
      <p:sp>
        <p:nvSpPr>
          <p:cNvPr id="35950" name="Rectangle 110">
            <a:extLst>
              <a:ext uri="{FF2B5EF4-FFF2-40B4-BE49-F238E27FC236}">
                <a16:creationId xmlns:a16="http://schemas.microsoft.com/office/drawing/2014/main" id="{309CB769-3B80-C5DF-77D8-6732F5148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35951" name="Rectangle 111">
            <a:extLst>
              <a:ext uri="{FF2B5EF4-FFF2-40B4-BE49-F238E27FC236}">
                <a16:creationId xmlns:a16="http://schemas.microsoft.com/office/drawing/2014/main" id="{4A5271FE-5512-1FE8-10D6-C6BE5A81B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20703060505090304" pitchFamily="18" charset="0"/>
              </a:rPr>
              <a:t>7 = 4 + 3 </a:t>
            </a:r>
          </a:p>
        </p:txBody>
      </p:sp>
      <p:sp>
        <p:nvSpPr>
          <p:cNvPr id="35952" name="Line 112">
            <a:extLst>
              <a:ext uri="{FF2B5EF4-FFF2-40B4-BE49-F238E27FC236}">
                <a16:creationId xmlns:a16="http://schemas.microsoft.com/office/drawing/2014/main" id="{4EB8B3DC-6903-D434-7AE4-9980276BF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53" name="Rectangle 113">
            <a:extLst>
              <a:ext uri="{FF2B5EF4-FFF2-40B4-BE49-F238E27FC236}">
                <a16:creationId xmlns:a16="http://schemas.microsoft.com/office/drawing/2014/main" id="{B15C10A9-A423-356C-D850-2FFBCE2DB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54" name="Line 114">
            <a:extLst>
              <a:ext uri="{FF2B5EF4-FFF2-40B4-BE49-F238E27FC236}">
                <a16:creationId xmlns:a16="http://schemas.microsoft.com/office/drawing/2014/main" id="{3892932C-EA71-D5CD-12BF-A372B0C998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55" name="Rectangle 115">
            <a:extLst>
              <a:ext uri="{FF2B5EF4-FFF2-40B4-BE49-F238E27FC236}">
                <a16:creationId xmlns:a16="http://schemas.microsoft.com/office/drawing/2014/main" id="{D2BBA2FC-622A-EE57-6316-405B064C5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56" name="Text Box 116">
            <a:extLst>
              <a:ext uri="{FF2B5EF4-FFF2-40B4-BE49-F238E27FC236}">
                <a16:creationId xmlns:a16="http://schemas.microsoft.com/office/drawing/2014/main" id="{10F585F7-0A68-64D2-37A1-565C554417D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EFF4B"/>
                </a:solidFill>
                <a:latin typeface="Kerala" pitchFamily="2" charset="0"/>
              </a:rPr>
              <a:t>3 ØÎâÙBZ</a:t>
            </a:r>
          </a:p>
        </p:txBody>
      </p:sp>
      <p:sp>
        <p:nvSpPr>
          <p:cNvPr id="35957" name="Rectangle 117">
            <a:extLst>
              <a:ext uri="{FF2B5EF4-FFF2-40B4-BE49-F238E27FC236}">
                <a16:creationId xmlns:a16="http://schemas.microsoft.com/office/drawing/2014/main" id="{2A52F20A-B992-9947-E8DA-1A7050F6BB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58" name="Rectangle 118">
            <a:extLst>
              <a:ext uri="{FF2B5EF4-FFF2-40B4-BE49-F238E27FC236}">
                <a16:creationId xmlns:a16="http://schemas.microsoft.com/office/drawing/2014/main" id="{684117F5-9A69-0605-2661-330F49A33BB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59" name="Text Box 119">
            <a:extLst>
              <a:ext uri="{FF2B5EF4-FFF2-40B4-BE49-F238E27FC236}">
                <a16:creationId xmlns:a16="http://schemas.microsoft.com/office/drawing/2014/main" id="{FFB453A8-D583-CAC7-066A-07ED41D37665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703060505090304" pitchFamily="18" charset="0"/>
              </a:rPr>
              <a:t>S</a:t>
            </a:r>
          </a:p>
        </p:txBody>
      </p:sp>
      <p:sp>
        <p:nvSpPr>
          <p:cNvPr id="35960" name="Text Box 120">
            <a:extLst>
              <a:ext uri="{FF2B5EF4-FFF2-40B4-BE49-F238E27FC236}">
                <a16:creationId xmlns:a16="http://schemas.microsoft.com/office/drawing/2014/main" id="{D077F321-CCD0-6D1E-F76F-6490EE57224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35961" name="Rectangle 121">
            <a:extLst>
              <a:ext uri="{FF2B5EF4-FFF2-40B4-BE49-F238E27FC236}">
                <a16:creationId xmlns:a16="http://schemas.microsoft.com/office/drawing/2014/main" id="{05C3B84E-DA86-56E6-1640-7BFE08044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62" name="Text Box 122">
            <a:extLst>
              <a:ext uri="{FF2B5EF4-FFF2-40B4-BE49-F238E27FC236}">
                <a16:creationId xmlns:a16="http://schemas.microsoft.com/office/drawing/2014/main" id="{85630825-59CA-74A0-9D0A-2C8B08ED86F6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653507" y="3821906"/>
            <a:ext cx="21018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EFF4B"/>
                </a:solidFill>
                <a:latin typeface="Kerala" pitchFamily="2" charset="0"/>
              </a:rPr>
              <a:t>4 ÕcµíÄßµZ</a:t>
            </a:r>
          </a:p>
        </p:txBody>
      </p:sp>
      <p:sp>
        <p:nvSpPr>
          <p:cNvPr id="35963" name="Rectangle 123">
            <a:extLst>
              <a:ext uri="{FF2B5EF4-FFF2-40B4-BE49-F238E27FC236}">
                <a16:creationId xmlns:a16="http://schemas.microsoft.com/office/drawing/2014/main" id="{F5F2785E-AE4C-5C4F-69EF-4BDD7B0F1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64" name="Rectangle 124">
            <a:extLst>
              <a:ext uri="{FF2B5EF4-FFF2-40B4-BE49-F238E27FC236}">
                <a16:creationId xmlns:a16="http://schemas.microsoft.com/office/drawing/2014/main" id="{672B38CE-3822-30D2-4DEA-9CBA8C679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65" name="Rectangle 125">
            <a:extLst>
              <a:ext uri="{FF2B5EF4-FFF2-40B4-BE49-F238E27FC236}">
                <a16:creationId xmlns:a16="http://schemas.microsoft.com/office/drawing/2014/main" id="{A378BB6C-5898-221E-1E67-422004BD7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66" name="Rectangle 126">
            <a:extLst>
              <a:ext uri="{FF2B5EF4-FFF2-40B4-BE49-F238E27FC236}">
                <a16:creationId xmlns:a16="http://schemas.microsoft.com/office/drawing/2014/main" id="{D226BD6C-4263-3BB9-DDD3-D196B59923F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67" name="Text Box 127">
            <a:extLst>
              <a:ext uri="{FF2B5EF4-FFF2-40B4-BE49-F238E27FC236}">
                <a16:creationId xmlns:a16="http://schemas.microsoft.com/office/drawing/2014/main" id="{E562EA8E-B964-BA11-D6CA-FA54B7228D3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703060505090304" pitchFamily="18" charset="0"/>
              </a:rPr>
              <a:t>C</a:t>
            </a:r>
          </a:p>
        </p:txBody>
      </p:sp>
      <p:sp>
        <p:nvSpPr>
          <p:cNvPr id="35968" name="Freeform 128">
            <a:extLst>
              <a:ext uri="{FF2B5EF4-FFF2-40B4-BE49-F238E27FC236}">
                <a16:creationId xmlns:a16="http://schemas.microsoft.com/office/drawing/2014/main" id="{869C5C39-E11B-834F-6D46-F0F61E3F5A79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69" name="Freeform 129">
            <a:extLst>
              <a:ext uri="{FF2B5EF4-FFF2-40B4-BE49-F238E27FC236}">
                <a16:creationId xmlns:a16="http://schemas.microsoft.com/office/drawing/2014/main" id="{14E9AC93-84C8-4E48-8D1E-C1E284934505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70" name="Rectangle 130">
            <a:extLst>
              <a:ext uri="{FF2B5EF4-FFF2-40B4-BE49-F238E27FC236}">
                <a16:creationId xmlns:a16="http://schemas.microsoft.com/office/drawing/2014/main" id="{FE4535B4-4B9F-769B-D0D1-146E2AB1B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71" name="AutoShape 131">
            <a:extLst>
              <a:ext uri="{FF2B5EF4-FFF2-40B4-BE49-F238E27FC236}">
                <a16:creationId xmlns:a16="http://schemas.microsoft.com/office/drawing/2014/main" id="{F605C639-73D3-236A-B866-83A990BBA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72" name="Freeform 132">
            <a:extLst>
              <a:ext uri="{FF2B5EF4-FFF2-40B4-BE49-F238E27FC236}">
                <a16:creationId xmlns:a16="http://schemas.microsoft.com/office/drawing/2014/main" id="{ECAAA0FC-CAD4-F138-039C-2E92DA9E6591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73" name="Rectangle 133">
            <a:extLst>
              <a:ext uri="{FF2B5EF4-FFF2-40B4-BE49-F238E27FC236}">
                <a16:creationId xmlns:a16="http://schemas.microsoft.com/office/drawing/2014/main" id="{945DC69F-9AB1-5B31-2E90-613E384AF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74" name="Freeform 134">
            <a:extLst>
              <a:ext uri="{FF2B5EF4-FFF2-40B4-BE49-F238E27FC236}">
                <a16:creationId xmlns:a16="http://schemas.microsoft.com/office/drawing/2014/main" id="{B7EEECCE-51E7-7EF2-F053-6C7F82B2027B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75" name="AutoShape 135">
            <a:extLst>
              <a:ext uri="{FF2B5EF4-FFF2-40B4-BE49-F238E27FC236}">
                <a16:creationId xmlns:a16="http://schemas.microsoft.com/office/drawing/2014/main" id="{01B395F1-AA29-087B-DA47-ABAB31ACD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76" name="Rectangle 136">
            <a:extLst>
              <a:ext uri="{FF2B5EF4-FFF2-40B4-BE49-F238E27FC236}">
                <a16:creationId xmlns:a16="http://schemas.microsoft.com/office/drawing/2014/main" id="{A60DAF44-48C0-4886-3C37-FCF441C72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rgbClr val="FFEA18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77" name="AutoShape 137">
            <a:extLst>
              <a:ext uri="{FF2B5EF4-FFF2-40B4-BE49-F238E27FC236}">
                <a16:creationId xmlns:a16="http://schemas.microsoft.com/office/drawing/2014/main" id="{A5A13E21-93CA-D66B-D677-EC9025820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38100">
            <a:solidFill>
              <a:srgbClr val="FFEA1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78" name="AutoShape 138">
            <a:extLst>
              <a:ext uri="{FF2B5EF4-FFF2-40B4-BE49-F238E27FC236}">
                <a16:creationId xmlns:a16="http://schemas.microsoft.com/office/drawing/2014/main" id="{FAAA4107-18A1-EC32-F01E-6B5332C70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79" name="AutoShape 139">
            <a:extLst>
              <a:ext uri="{FF2B5EF4-FFF2-40B4-BE49-F238E27FC236}">
                <a16:creationId xmlns:a16="http://schemas.microsoft.com/office/drawing/2014/main" id="{9D576446-C9F9-0026-1992-2C3CC0795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80" name="Rectangle 140">
            <a:extLst>
              <a:ext uri="{FF2B5EF4-FFF2-40B4-BE49-F238E27FC236}">
                <a16:creationId xmlns:a16="http://schemas.microsoft.com/office/drawing/2014/main" id="{CCEF35CE-13ED-CD0B-5FC7-270A3BF37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81" name="AutoShape 141">
            <a:extLst>
              <a:ext uri="{FF2B5EF4-FFF2-40B4-BE49-F238E27FC236}">
                <a16:creationId xmlns:a16="http://schemas.microsoft.com/office/drawing/2014/main" id="{FCE82E62-CE2B-6852-0ABE-701C2942E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82" name="Rectangle 142">
            <a:extLst>
              <a:ext uri="{FF2B5EF4-FFF2-40B4-BE49-F238E27FC236}">
                <a16:creationId xmlns:a16="http://schemas.microsoft.com/office/drawing/2014/main" id="{FE1A37D4-1626-367A-6511-5753310D1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83" name="AutoShape 143">
            <a:extLst>
              <a:ext uri="{FF2B5EF4-FFF2-40B4-BE49-F238E27FC236}">
                <a16:creationId xmlns:a16="http://schemas.microsoft.com/office/drawing/2014/main" id="{0DAD3200-7CBD-C1F5-5C6E-56A090E3D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35984" name="Group 144">
            <a:extLst>
              <a:ext uri="{FF2B5EF4-FFF2-40B4-BE49-F238E27FC236}">
                <a16:creationId xmlns:a16="http://schemas.microsoft.com/office/drawing/2014/main" id="{A7A7CF48-5A89-344B-8A01-55EC09F55819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36163" name="AutoShape 145">
              <a:extLst>
                <a:ext uri="{FF2B5EF4-FFF2-40B4-BE49-F238E27FC236}">
                  <a16:creationId xmlns:a16="http://schemas.microsoft.com/office/drawing/2014/main" id="{905FBFC4-5A5D-BA46-C50B-6768DB101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164" name="Rectangle 146">
              <a:extLst>
                <a:ext uri="{FF2B5EF4-FFF2-40B4-BE49-F238E27FC236}">
                  <a16:creationId xmlns:a16="http://schemas.microsoft.com/office/drawing/2014/main" id="{A21C6BFB-4546-AAFB-D71F-DFD0F2092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165" name="AutoShape 147">
              <a:extLst>
                <a:ext uri="{FF2B5EF4-FFF2-40B4-BE49-F238E27FC236}">
                  <a16:creationId xmlns:a16="http://schemas.microsoft.com/office/drawing/2014/main" id="{ADCCCDFE-BB24-3793-C3B9-12206FD0F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5985" name="Freeform 148">
            <a:extLst>
              <a:ext uri="{FF2B5EF4-FFF2-40B4-BE49-F238E27FC236}">
                <a16:creationId xmlns:a16="http://schemas.microsoft.com/office/drawing/2014/main" id="{5DC3B229-E813-67FB-E920-2F37A727B9D2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86" name="AutoShape 149">
            <a:extLst>
              <a:ext uri="{FF2B5EF4-FFF2-40B4-BE49-F238E27FC236}">
                <a16:creationId xmlns:a16="http://schemas.microsoft.com/office/drawing/2014/main" id="{53657230-85D7-7AE9-C08F-E16C99190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87" name="Rectangle 150">
            <a:extLst>
              <a:ext uri="{FF2B5EF4-FFF2-40B4-BE49-F238E27FC236}">
                <a16:creationId xmlns:a16="http://schemas.microsoft.com/office/drawing/2014/main" id="{1562D817-EC1C-8B68-7BE0-A565A13B6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(1500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)</a:t>
            </a:r>
          </a:p>
        </p:txBody>
      </p:sp>
      <p:sp>
        <p:nvSpPr>
          <p:cNvPr id="35988" name="Rectangle 151">
            <a:extLst>
              <a:ext uri="{FF2B5EF4-FFF2-40B4-BE49-F238E27FC236}">
                <a16:creationId xmlns:a16="http://schemas.microsoft.com/office/drawing/2014/main" id="{75765EEA-7401-6B21-B71C-4B39405A5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334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(500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)</a:t>
            </a:r>
          </a:p>
        </p:txBody>
      </p:sp>
      <p:sp>
        <p:nvSpPr>
          <p:cNvPr id="35989" name="Rectangle 152">
            <a:extLst>
              <a:ext uri="{FF2B5EF4-FFF2-40B4-BE49-F238E27FC236}">
                <a16:creationId xmlns:a16="http://schemas.microsoft.com/office/drawing/2014/main" id="{F4F4DCA1-8ECF-B3B9-F0F3-1C187560D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(1000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)</a:t>
            </a:r>
          </a:p>
        </p:txBody>
      </p:sp>
      <p:sp>
        <p:nvSpPr>
          <p:cNvPr id="35990" name="Rectangle 153">
            <a:extLst>
              <a:ext uri="{FF2B5EF4-FFF2-40B4-BE49-F238E27FC236}">
                <a16:creationId xmlns:a16="http://schemas.microsoft.com/office/drawing/2014/main" id="{EC28643C-549E-E4A1-C6DB-0F1484AB8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2060575"/>
            <a:ext cx="6651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¥dÌÙÞ¢</a:t>
            </a:r>
          </a:p>
        </p:txBody>
      </p:sp>
      <p:sp>
        <p:nvSpPr>
          <p:cNvPr id="35991" name="Freeform 154">
            <a:extLst>
              <a:ext uri="{FF2B5EF4-FFF2-40B4-BE49-F238E27FC236}">
                <a16:creationId xmlns:a16="http://schemas.microsoft.com/office/drawing/2014/main" id="{52287C57-0A0C-67AB-FDBF-F4C73BD09034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92" name="Rectangle 155">
            <a:extLst>
              <a:ext uri="{FF2B5EF4-FFF2-40B4-BE49-F238E27FC236}">
                <a16:creationId xmlns:a16="http://schemas.microsoft.com/office/drawing/2014/main" id="{35B24314-3A9A-A58D-B2BB-AF6D28A11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93" name="Freeform 156">
            <a:extLst>
              <a:ext uri="{FF2B5EF4-FFF2-40B4-BE49-F238E27FC236}">
                <a16:creationId xmlns:a16="http://schemas.microsoft.com/office/drawing/2014/main" id="{D438C777-C63B-F9B2-7296-5679C3B814B6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94" name="AutoShape 157">
            <a:extLst>
              <a:ext uri="{FF2B5EF4-FFF2-40B4-BE49-F238E27FC236}">
                <a16:creationId xmlns:a16="http://schemas.microsoft.com/office/drawing/2014/main" id="{3AF10C78-01CD-8119-F2D4-F4DE38135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95" name="Rectangle 158">
            <a:extLst>
              <a:ext uri="{FF2B5EF4-FFF2-40B4-BE49-F238E27FC236}">
                <a16:creationId xmlns:a16="http://schemas.microsoft.com/office/drawing/2014/main" id="{E3978E77-232E-8289-CF92-3306B4F38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EA18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96" name="Rectangle 159">
            <a:extLst>
              <a:ext uri="{FF2B5EF4-FFF2-40B4-BE49-F238E27FC236}">
                <a16:creationId xmlns:a16="http://schemas.microsoft.com/office/drawing/2014/main" id="{C08DEB76-7DCF-FC33-E884-F330409E6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EA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97" name="AutoShape 160">
            <a:extLst>
              <a:ext uri="{FF2B5EF4-FFF2-40B4-BE49-F238E27FC236}">
                <a16:creationId xmlns:a16="http://schemas.microsoft.com/office/drawing/2014/main" id="{A9CA0A5E-B4D6-8D49-4DC5-B75C4CCA3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998" name="Rectangle 161">
            <a:extLst>
              <a:ext uri="{FF2B5EF4-FFF2-40B4-BE49-F238E27FC236}">
                <a16:creationId xmlns:a16="http://schemas.microsoft.com/office/drawing/2014/main" id="{5A640569-BDD2-9CC5-5AEB-ED9B08C5D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9373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ç¼ÞØËí</a:t>
            </a:r>
          </a:p>
        </p:txBody>
      </p:sp>
      <p:sp>
        <p:nvSpPr>
          <p:cNvPr id="35999" name="Line 162">
            <a:extLst>
              <a:ext uri="{FF2B5EF4-FFF2-40B4-BE49-F238E27FC236}">
                <a16:creationId xmlns:a16="http://schemas.microsoft.com/office/drawing/2014/main" id="{213D4701-B215-E1A8-9C82-AD6EE246C6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0" name="Line 163">
            <a:extLst>
              <a:ext uri="{FF2B5EF4-FFF2-40B4-BE49-F238E27FC236}">
                <a16:creationId xmlns:a16="http://schemas.microsoft.com/office/drawing/2014/main" id="{A08C399B-0B8B-20C9-0B50-50770CAB91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1" name="Line 164">
            <a:extLst>
              <a:ext uri="{FF2B5EF4-FFF2-40B4-BE49-F238E27FC236}">
                <a16:creationId xmlns:a16="http://schemas.microsoft.com/office/drawing/2014/main" id="{89D1EB44-AAD0-5DA4-8550-9FC4B6FC7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2" name="Line 165">
            <a:extLst>
              <a:ext uri="{FF2B5EF4-FFF2-40B4-BE49-F238E27FC236}">
                <a16:creationId xmlns:a16="http://schemas.microsoft.com/office/drawing/2014/main" id="{836BD15D-4431-DF7F-B617-BBA364B10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3" name="Line 166">
            <a:extLst>
              <a:ext uri="{FF2B5EF4-FFF2-40B4-BE49-F238E27FC236}">
                <a16:creationId xmlns:a16="http://schemas.microsoft.com/office/drawing/2014/main" id="{DF5B65D8-FB6B-37B4-B727-1A6D02C9DB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4" name="Line 167">
            <a:extLst>
              <a:ext uri="{FF2B5EF4-FFF2-40B4-BE49-F238E27FC236}">
                <a16:creationId xmlns:a16="http://schemas.microsoft.com/office/drawing/2014/main" id="{6A3D5A6F-5F3E-76A0-F6F5-78CFBAD90E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5" name="Line 168">
            <a:extLst>
              <a:ext uri="{FF2B5EF4-FFF2-40B4-BE49-F238E27FC236}">
                <a16:creationId xmlns:a16="http://schemas.microsoft.com/office/drawing/2014/main" id="{FB8C1656-3774-C33E-1524-A16113FE8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6" name="Line 169">
            <a:extLst>
              <a:ext uri="{FF2B5EF4-FFF2-40B4-BE49-F238E27FC236}">
                <a16:creationId xmlns:a16="http://schemas.microsoft.com/office/drawing/2014/main" id="{E1EC2EB8-2A53-22F9-E06D-9391C19DE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7" name="Line 170">
            <a:extLst>
              <a:ext uri="{FF2B5EF4-FFF2-40B4-BE49-F238E27FC236}">
                <a16:creationId xmlns:a16="http://schemas.microsoft.com/office/drawing/2014/main" id="{2F697418-421F-52EF-109E-444A488E8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8" name="Line 171">
            <a:extLst>
              <a:ext uri="{FF2B5EF4-FFF2-40B4-BE49-F238E27FC236}">
                <a16:creationId xmlns:a16="http://schemas.microsoft.com/office/drawing/2014/main" id="{FCA4AF4D-2644-FCFE-A762-C1493C006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09" name="Line 172">
            <a:extLst>
              <a:ext uri="{FF2B5EF4-FFF2-40B4-BE49-F238E27FC236}">
                <a16:creationId xmlns:a16="http://schemas.microsoft.com/office/drawing/2014/main" id="{689AEBEA-B9B8-B9F9-0701-5ADA2B5B2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10" name="Rectangle 173">
            <a:extLst>
              <a:ext uri="{FF2B5EF4-FFF2-40B4-BE49-F238E27FC236}">
                <a16:creationId xmlns:a16="http://schemas.microsoft.com/office/drawing/2014/main" id="{E216410F-E013-FB7F-E285-79D4D0A47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6905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dÉÕÞØµÞÜ¢</a:t>
            </a:r>
          </a:p>
        </p:txBody>
      </p:sp>
      <p:sp>
        <p:nvSpPr>
          <p:cNvPr id="36011" name="Rectangle 174">
            <a:extLst>
              <a:ext uri="{FF2B5EF4-FFF2-40B4-BE49-F238E27FC236}">
                <a16:creationId xmlns:a16="http://schemas.microsoft.com/office/drawing/2014/main" id="{9CE09F71-50CC-5796-41DC-2982F2C42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8143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 ÈßÖÌíÆ µÞÜ¢</a:t>
            </a:r>
          </a:p>
        </p:txBody>
      </p:sp>
      <p:sp>
        <p:nvSpPr>
          <p:cNvPr id="36012" name="Line 175">
            <a:extLst>
              <a:ext uri="{FF2B5EF4-FFF2-40B4-BE49-F238E27FC236}">
                <a16:creationId xmlns:a16="http://schemas.microsoft.com/office/drawing/2014/main" id="{D546CD2A-27E5-5739-1585-24A6C7171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13" name="Line 176">
            <a:extLst>
              <a:ext uri="{FF2B5EF4-FFF2-40B4-BE49-F238E27FC236}">
                <a16:creationId xmlns:a16="http://schemas.microsoft.com/office/drawing/2014/main" id="{4F4F694B-E99C-CDAD-B35C-9758DFD85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14" name="Line 177">
            <a:extLst>
              <a:ext uri="{FF2B5EF4-FFF2-40B4-BE49-F238E27FC236}">
                <a16:creationId xmlns:a16="http://schemas.microsoft.com/office/drawing/2014/main" id="{93C2A123-1FDC-62EA-7B50-429693F92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15" name="Rectangle 178">
            <a:extLst>
              <a:ext uri="{FF2B5EF4-FFF2-40B4-BE49-F238E27FC236}">
                <a16:creationId xmlns:a16="http://schemas.microsoft.com/office/drawing/2014/main" id="{BA7E56BF-A81C-CE5E-EF92-4614F6DD4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16" name="AutoShape 179">
            <a:extLst>
              <a:ext uri="{FF2B5EF4-FFF2-40B4-BE49-F238E27FC236}">
                <a16:creationId xmlns:a16="http://schemas.microsoft.com/office/drawing/2014/main" id="{CC4947CE-4B8B-8571-B162-9E03E19C8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17" name="Rectangle 180">
            <a:extLst>
              <a:ext uri="{FF2B5EF4-FFF2-40B4-BE49-F238E27FC236}">
                <a16:creationId xmlns:a16="http://schemas.microsoft.com/office/drawing/2014/main" id="{F04930B2-6987-B24C-68E3-75973453E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4603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</p:txBody>
      </p:sp>
      <p:sp>
        <p:nvSpPr>
          <p:cNvPr id="36018" name="Line 181">
            <a:extLst>
              <a:ext uri="{FF2B5EF4-FFF2-40B4-BE49-F238E27FC236}">
                <a16:creationId xmlns:a16="http://schemas.microsoft.com/office/drawing/2014/main" id="{F179E8EF-37C2-FFEF-7D61-CD36EBB8B4A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19" name="Line 182">
            <a:extLst>
              <a:ext uri="{FF2B5EF4-FFF2-40B4-BE49-F238E27FC236}">
                <a16:creationId xmlns:a16="http://schemas.microsoft.com/office/drawing/2014/main" id="{0B9A3340-CD38-FFF9-29E9-532EF0972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20" name="Line 183">
            <a:extLst>
              <a:ext uri="{FF2B5EF4-FFF2-40B4-BE49-F238E27FC236}">
                <a16:creationId xmlns:a16="http://schemas.microsoft.com/office/drawing/2014/main" id="{E41A7376-7A96-8EA2-C60C-30ECC410E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21" name="Line 184">
            <a:extLst>
              <a:ext uri="{FF2B5EF4-FFF2-40B4-BE49-F238E27FC236}">
                <a16:creationId xmlns:a16="http://schemas.microsoft.com/office/drawing/2014/main" id="{0550B7E2-76EE-D7CF-192D-1863CE2891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22" name="AutoShape 185">
            <a:extLst>
              <a:ext uri="{FF2B5EF4-FFF2-40B4-BE49-F238E27FC236}">
                <a16:creationId xmlns:a16="http://schemas.microsoft.com/office/drawing/2014/main" id="{27BD15EB-56F8-4454-B4AE-5B8D7D6C5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23" name="Rectangle 186">
            <a:extLst>
              <a:ext uri="{FF2B5EF4-FFF2-40B4-BE49-F238E27FC236}">
                <a16:creationId xmlns:a16="http://schemas.microsoft.com/office/drawing/2014/main" id="{6B23C372-E908-143E-FB04-1CED6B2D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24" name="AutoShape 187">
            <a:extLst>
              <a:ext uri="{FF2B5EF4-FFF2-40B4-BE49-F238E27FC236}">
                <a16:creationId xmlns:a16="http://schemas.microsoft.com/office/drawing/2014/main" id="{9B850A74-7667-250B-9317-8255D2E5B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25" name="Rectangle 188">
            <a:extLst>
              <a:ext uri="{FF2B5EF4-FFF2-40B4-BE49-F238E27FC236}">
                <a16:creationId xmlns:a16="http://schemas.microsoft.com/office/drawing/2014/main" id="{44305223-815A-9638-0170-D65054CFC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6492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¥øÞ¼µÄb¢</a:t>
            </a:r>
          </a:p>
        </p:txBody>
      </p:sp>
      <p:sp>
        <p:nvSpPr>
          <p:cNvPr id="36026" name="Line 189">
            <a:extLst>
              <a:ext uri="{FF2B5EF4-FFF2-40B4-BE49-F238E27FC236}">
                <a16:creationId xmlns:a16="http://schemas.microsoft.com/office/drawing/2014/main" id="{4D9B1683-B8E9-5D30-1450-6389A4217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27" name="Line 190">
            <a:extLst>
              <a:ext uri="{FF2B5EF4-FFF2-40B4-BE49-F238E27FC236}">
                <a16:creationId xmlns:a16="http://schemas.microsoft.com/office/drawing/2014/main" id="{50F2E730-2759-1381-BB08-079B06C84C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28" name="Rectangle 191">
            <a:extLst>
              <a:ext uri="{FF2B5EF4-FFF2-40B4-BE49-F238E27FC236}">
                <a16:creationId xmlns:a16="http://schemas.microsoft.com/office/drawing/2014/main" id="{FC422ABB-5642-AE6F-1EEC-479366A1D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5746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øÞ¼ÍøÃ¢</a:t>
            </a:r>
          </a:p>
          <a:p>
            <a:endParaRPr lang="en-US" altLang="en-US" sz="600" b="0">
              <a:solidFill>
                <a:schemeClr val="bg2"/>
              </a:solidFill>
              <a:latin typeface="KERALALITE" pitchFamily="2" charset="0"/>
            </a:endParaRPr>
          </a:p>
        </p:txBody>
      </p:sp>
      <p:sp>
        <p:nvSpPr>
          <p:cNvPr id="36029" name="Rectangle 192">
            <a:extLst>
              <a:ext uri="{FF2B5EF4-FFF2-40B4-BE49-F238E27FC236}">
                <a16:creationId xmlns:a16="http://schemas.microsoft.com/office/drawing/2014/main" id="{2B4CF12B-808C-9B0D-2D16-9630846DC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30" name="AutoShape 193">
            <a:extLst>
              <a:ext uri="{FF2B5EF4-FFF2-40B4-BE49-F238E27FC236}">
                <a16:creationId xmlns:a16="http://schemas.microsoft.com/office/drawing/2014/main" id="{55CB9A2A-4C9F-556A-E063-F3B35B474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31" name="Rectangle 194">
            <a:extLst>
              <a:ext uri="{FF2B5EF4-FFF2-40B4-BE49-F238E27FC236}">
                <a16:creationId xmlns:a16="http://schemas.microsoft.com/office/drawing/2014/main" id="{34B7579D-DBF7-C7FB-4595-56D5CC155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bg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36032" name="Line 195">
            <a:extLst>
              <a:ext uri="{FF2B5EF4-FFF2-40B4-BE49-F238E27FC236}">
                <a16:creationId xmlns:a16="http://schemas.microsoft.com/office/drawing/2014/main" id="{E5091260-E6C9-1777-1994-14359847F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33" name="Line 196">
            <a:extLst>
              <a:ext uri="{FF2B5EF4-FFF2-40B4-BE49-F238E27FC236}">
                <a16:creationId xmlns:a16="http://schemas.microsoft.com/office/drawing/2014/main" id="{6AAED378-54C1-A85A-E9F0-2041D0E12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6230938"/>
            <a:ext cx="838200" cy="11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34" name="Rectangle 197">
            <a:extLst>
              <a:ext uri="{FF2B5EF4-FFF2-40B4-BE49-F238E27FC236}">
                <a16:creationId xmlns:a16="http://schemas.microsoft.com/office/drawing/2014/main" id="{F4113E9A-EB00-6371-E6E8-2D911ED5C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rgbClr val="FFEA18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35" name="AutoShape 198">
            <a:extLst>
              <a:ext uri="{FF2B5EF4-FFF2-40B4-BE49-F238E27FC236}">
                <a16:creationId xmlns:a16="http://schemas.microsoft.com/office/drawing/2014/main" id="{5B06F6AA-6B3C-BCE0-EA8E-6571375CF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36" name="Line 200">
            <a:extLst>
              <a:ext uri="{FF2B5EF4-FFF2-40B4-BE49-F238E27FC236}">
                <a16:creationId xmlns:a16="http://schemas.microsoft.com/office/drawing/2014/main" id="{C8964977-57E4-C31D-A076-497EFC2018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37" name="Line 201">
            <a:extLst>
              <a:ext uri="{FF2B5EF4-FFF2-40B4-BE49-F238E27FC236}">
                <a16:creationId xmlns:a16="http://schemas.microsoft.com/office/drawing/2014/main" id="{65B431B4-9B5B-23EC-7F1E-E8591F2D9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38" name="Line 202">
            <a:extLst>
              <a:ext uri="{FF2B5EF4-FFF2-40B4-BE49-F238E27FC236}">
                <a16:creationId xmlns:a16="http://schemas.microsoft.com/office/drawing/2014/main" id="{CB4CDEF6-23A9-7FB5-4B2F-0671AEC64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39" name="Line 203">
            <a:extLst>
              <a:ext uri="{FF2B5EF4-FFF2-40B4-BE49-F238E27FC236}">
                <a16:creationId xmlns:a16="http://schemas.microsoft.com/office/drawing/2014/main" id="{4C695CE3-2928-3857-40C0-A3110D92FE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0" name="Line 204">
            <a:extLst>
              <a:ext uri="{FF2B5EF4-FFF2-40B4-BE49-F238E27FC236}">
                <a16:creationId xmlns:a16="http://schemas.microsoft.com/office/drawing/2014/main" id="{835BC418-4724-4FF2-80D1-79570972AF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1" name="Line 205">
            <a:extLst>
              <a:ext uri="{FF2B5EF4-FFF2-40B4-BE49-F238E27FC236}">
                <a16:creationId xmlns:a16="http://schemas.microsoft.com/office/drawing/2014/main" id="{6DA9C68B-3C64-57F3-93C5-FE13832B3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54165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2" name="Line 206">
            <a:extLst>
              <a:ext uri="{FF2B5EF4-FFF2-40B4-BE49-F238E27FC236}">
                <a16:creationId xmlns:a16="http://schemas.microsoft.com/office/drawing/2014/main" id="{49991C7C-0187-555B-943E-7694119C0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3" name="Line 207">
            <a:extLst>
              <a:ext uri="{FF2B5EF4-FFF2-40B4-BE49-F238E27FC236}">
                <a16:creationId xmlns:a16="http://schemas.microsoft.com/office/drawing/2014/main" id="{0BFA9730-B8E0-D2C8-58A1-99E9B3621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4" name="Line 208">
            <a:extLst>
              <a:ext uri="{FF2B5EF4-FFF2-40B4-BE49-F238E27FC236}">
                <a16:creationId xmlns:a16="http://schemas.microsoft.com/office/drawing/2014/main" id="{A317A504-080A-A66C-D5B3-D4956C3A73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5" name="Line 209">
            <a:extLst>
              <a:ext uri="{FF2B5EF4-FFF2-40B4-BE49-F238E27FC236}">
                <a16:creationId xmlns:a16="http://schemas.microsoft.com/office/drawing/2014/main" id="{4D8F2C6A-21F3-6411-1E8E-125AE9C61B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6" name="Line 210">
            <a:extLst>
              <a:ext uri="{FF2B5EF4-FFF2-40B4-BE49-F238E27FC236}">
                <a16:creationId xmlns:a16="http://schemas.microsoft.com/office/drawing/2014/main" id="{B9DD1571-62D9-57A2-B3B0-2A6A651051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7" name="Line 211">
            <a:extLst>
              <a:ext uri="{FF2B5EF4-FFF2-40B4-BE49-F238E27FC236}">
                <a16:creationId xmlns:a16="http://schemas.microsoft.com/office/drawing/2014/main" id="{71CF1B8A-2E83-E0F3-3B73-B6C364378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284" name="Rectangle 212">
            <a:extLst>
              <a:ext uri="{FF2B5EF4-FFF2-40B4-BE49-F238E27FC236}">
                <a16:creationId xmlns:a16="http://schemas.microsoft.com/office/drawing/2014/main" id="{1D56C7E0-37F2-414F-C232-823A9D57F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90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36049" name="Group 213">
            <a:extLst>
              <a:ext uri="{FF2B5EF4-FFF2-40B4-BE49-F238E27FC236}">
                <a16:creationId xmlns:a16="http://schemas.microsoft.com/office/drawing/2014/main" id="{8907CEC0-D0C9-071B-F93C-04098E83B5C9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563563"/>
            <a:ext cx="952500" cy="1316037"/>
            <a:chOff x="2663" y="408"/>
            <a:chExt cx="600" cy="716"/>
          </a:xfrm>
        </p:grpSpPr>
        <p:sp>
          <p:nvSpPr>
            <p:cNvPr id="36160" name="AutoShape 214">
              <a:extLst>
                <a:ext uri="{FF2B5EF4-FFF2-40B4-BE49-F238E27FC236}">
                  <a16:creationId xmlns:a16="http://schemas.microsoft.com/office/drawing/2014/main" id="{C6E8E0EF-0822-920D-A0C0-88EAC43FE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161" name="Rectangle 215">
              <a:extLst>
                <a:ext uri="{FF2B5EF4-FFF2-40B4-BE49-F238E27FC236}">
                  <a16:creationId xmlns:a16="http://schemas.microsoft.com/office/drawing/2014/main" id="{4C6A3CEF-6B40-944A-7905-F93911C95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162" name="AutoShape 216">
              <a:extLst>
                <a:ext uri="{FF2B5EF4-FFF2-40B4-BE49-F238E27FC236}">
                  <a16:creationId xmlns:a16="http://schemas.microsoft.com/office/drawing/2014/main" id="{79740C49-449E-1782-7EF2-FBF231E07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420"/>
              <a:ext cx="436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6050" name="Line 217">
            <a:extLst>
              <a:ext uri="{FF2B5EF4-FFF2-40B4-BE49-F238E27FC236}">
                <a16:creationId xmlns:a16="http://schemas.microsoft.com/office/drawing/2014/main" id="{5364CD84-58F2-7899-F060-FB1B206A9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51" name="Line 218">
            <a:extLst>
              <a:ext uri="{FF2B5EF4-FFF2-40B4-BE49-F238E27FC236}">
                <a16:creationId xmlns:a16="http://schemas.microsoft.com/office/drawing/2014/main" id="{8CBC9816-C538-A048-ACAE-0AF607A3E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52" name="Line 219">
            <a:extLst>
              <a:ext uri="{FF2B5EF4-FFF2-40B4-BE49-F238E27FC236}">
                <a16:creationId xmlns:a16="http://schemas.microsoft.com/office/drawing/2014/main" id="{8E5565B7-584C-66F9-14C2-E00CB8330C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53" name="Line 220">
            <a:extLst>
              <a:ext uri="{FF2B5EF4-FFF2-40B4-BE49-F238E27FC236}">
                <a16:creationId xmlns:a16="http://schemas.microsoft.com/office/drawing/2014/main" id="{7FFDDE2C-37AC-883C-5D4E-920D53DAEC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54" name="Line 221">
            <a:extLst>
              <a:ext uri="{FF2B5EF4-FFF2-40B4-BE49-F238E27FC236}">
                <a16:creationId xmlns:a16="http://schemas.microsoft.com/office/drawing/2014/main" id="{A4CBEB9B-B801-D0E8-F278-F34400CF9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55" name="Line 222">
            <a:extLst>
              <a:ext uri="{FF2B5EF4-FFF2-40B4-BE49-F238E27FC236}">
                <a16:creationId xmlns:a16="http://schemas.microsoft.com/office/drawing/2014/main" id="{65AAEBC0-CD24-21AB-13A9-D22BF52DC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56" name="Rectangle 223">
            <a:extLst>
              <a:ext uri="{FF2B5EF4-FFF2-40B4-BE49-F238E27FC236}">
                <a16:creationId xmlns:a16="http://schemas.microsoft.com/office/drawing/2014/main" id="{10501C99-6441-38AB-E189-82B84CF5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854075"/>
            <a:ext cx="8477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¥Æc ÉÞÉ¢</a:t>
            </a:r>
          </a:p>
        </p:txBody>
      </p:sp>
      <p:sp>
        <p:nvSpPr>
          <p:cNvPr id="36057" name="Rectangle 224">
            <a:extLst>
              <a:ext uri="{FF2B5EF4-FFF2-40B4-BE49-F238E27FC236}">
                <a16:creationId xmlns:a16="http://schemas.microsoft.com/office/drawing/2014/main" id="{AF88240B-511F-CB14-D05D-D8CD364F2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996950"/>
            <a:ext cx="10572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ØáÕßçÖ×¢</a:t>
            </a:r>
          </a:p>
        </p:txBody>
      </p:sp>
      <p:sp>
        <p:nvSpPr>
          <p:cNvPr id="36058" name="Rectangle 225">
            <a:extLst>
              <a:ext uri="{FF2B5EF4-FFF2-40B4-BE49-F238E27FC236}">
                <a16:creationId xmlns:a16="http://schemas.microsoft.com/office/drawing/2014/main" id="{DC4C52F8-E4CE-082C-4383-6D7278AA2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1171575"/>
            <a:ext cx="9112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µá¿á¢Ì¢</a:t>
            </a:r>
          </a:p>
        </p:txBody>
      </p:sp>
      <p:sp>
        <p:nvSpPr>
          <p:cNvPr id="36059" name="Rectangle 226">
            <a:extLst>
              <a:ext uri="{FF2B5EF4-FFF2-40B4-BE49-F238E27FC236}">
                <a16:creationId xmlns:a16="http://schemas.microsoft.com/office/drawing/2014/main" id="{23754511-B1D8-139B-E613-6ADCDC4AA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1346200"/>
            <a:ext cx="11207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µáÜÉÞÄµX</a:t>
            </a:r>
          </a:p>
        </p:txBody>
      </p:sp>
      <p:sp>
        <p:nvSpPr>
          <p:cNvPr id="36060" name="Rectangle 227">
            <a:extLst>
              <a:ext uri="{FF2B5EF4-FFF2-40B4-BE49-F238E27FC236}">
                <a16:creationId xmlns:a16="http://schemas.microsoft.com/office/drawing/2014/main" id="{903D516D-0623-5C0B-287C-CB66BE12E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10810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dÉ{ÏÕá¢ ÎÝÕßÜïá¢</a:t>
            </a:r>
          </a:p>
        </p:txBody>
      </p:sp>
      <p:sp>
        <p:nvSpPr>
          <p:cNvPr id="36061" name="Rectangle 228">
            <a:extLst>
              <a:ext uri="{FF2B5EF4-FFF2-40B4-BE49-F238E27FC236}">
                <a16:creationId xmlns:a16="http://schemas.microsoft.com/office/drawing/2014/main" id="{0A0BD785-216E-74CC-6484-2A13ECD94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1644650"/>
            <a:ext cx="11207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ÌÞçÌW ç·ÞÉáø¢</a:t>
            </a:r>
          </a:p>
        </p:txBody>
      </p:sp>
      <p:sp>
        <p:nvSpPr>
          <p:cNvPr id="36062" name="Rectangle 229">
            <a:extLst>
              <a:ext uri="{FF2B5EF4-FFF2-40B4-BE49-F238E27FC236}">
                <a16:creationId xmlns:a16="http://schemas.microsoft.com/office/drawing/2014/main" id="{BF33B9CD-B3AE-9E65-3B63-8F1F81220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Øã×í¿ßMí</a:t>
            </a:r>
          </a:p>
        </p:txBody>
      </p:sp>
      <p:sp>
        <p:nvSpPr>
          <p:cNvPr id="36063" name="Rectangle 230">
            <a:extLst>
              <a:ext uri="{FF2B5EF4-FFF2-40B4-BE49-F238E27FC236}">
                <a16:creationId xmlns:a16="http://schemas.microsoft.com/office/drawing/2014/main" id="{2E9057A7-8B55-4B7D-32CE-3D21BC5CB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842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¦ÆÕá¢ ÙÕîÏá¢</a:t>
            </a:r>
          </a:p>
        </p:txBody>
      </p:sp>
      <p:sp>
        <p:nvSpPr>
          <p:cNvPr id="36064" name="Line 231">
            <a:extLst>
              <a:ext uri="{FF2B5EF4-FFF2-40B4-BE49-F238E27FC236}">
                <a16:creationId xmlns:a16="http://schemas.microsoft.com/office/drawing/2014/main" id="{2735AE2D-4BE8-29C8-650C-52920C28F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65" name="Line 232">
            <a:extLst>
              <a:ext uri="{FF2B5EF4-FFF2-40B4-BE49-F238E27FC236}">
                <a16:creationId xmlns:a16="http://schemas.microsoft.com/office/drawing/2014/main" id="{3EE39C37-DBE7-E1A2-7692-5EE46FB5C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66" name="Line 233">
            <a:extLst>
              <a:ext uri="{FF2B5EF4-FFF2-40B4-BE49-F238E27FC236}">
                <a16:creationId xmlns:a16="http://schemas.microsoft.com/office/drawing/2014/main" id="{F6EDE09E-AD82-401D-6AB9-3077C89966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67" name="Line 234">
            <a:extLst>
              <a:ext uri="{FF2B5EF4-FFF2-40B4-BE49-F238E27FC236}">
                <a16:creationId xmlns:a16="http://schemas.microsoft.com/office/drawing/2014/main" id="{3CFFA531-18B3-A788-1628-FA10D1991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68" name="Line 235">
            <a:extLst>
              <a:ext uri="{FF2B5EF4-FFF2-40B4-BE49-F238E27FC236}">
                <a16:creationId xmlns:a16="http://schemas.microsoft.com/office/drawing/2014/main" id="{CD98EECA-26C4-7708-B5CE-3B493329C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69" name="Line 236">
            <a:extLst>
              <a:ext uri="{FF2B5EF4-FFF2-40B4-BE49-F238E27FC236}">
                <a16:creationId xmlns:a16="http://schemas.microsoft.com/office/drawing/2014/main" id="{E512DBDC-31B8-AAA7-A37A-9AC92BE33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70" name="Line 237">
            <a:extLst>
              <a:ext uri="{FF2B5EF4-FFF2-40B4-BE49-F238E27FC236}">
                <a16:creationId xmlns:a16="http://schemas.microsoft.com/office/drawing/2014/main" id="{3BA095D6-61F8-D916-6296-A13D83F58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71" name="Line 238">
            <a:extLst>
              <a:ext uri="{FF2B5EF4-FFF2-40B4-BE49-F238E27FC236}">
                <a16:creationId xmlns:a16="http://schemas.microsoft.com/office/drawing/2014/main" id="{AD7DFBF1-BC02-79DE-5CDB-AD0540454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311" name="Text Box 239">
            <a:extLst>
              <a:ext uri="{FF2B5EF4-FFF2-40B4-BE49-F238E27FC236}">
                <a16:creationId xmlns:a16="http://schemas.microsoft.com/office/drawing/2014/main" id="{265B494E-7395-39C7-311F-628EF5C9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d-ID" alt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073" name="Text Box 240">
            <a:extLst>
              <a:ext uri="{FF2B5EF4-FFF2-40B4-BE49-F238E27FC236}">
                <a16:creationId xmlns:a16="http://schemas.microsoft.com/office/drawing/2014/main" id="{4CF7D48F-54FE-8F43-CEF7-368B11EBE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038" y="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>
                <a:solidFill>
                  <a:schemeClr val="tx1"/>
                </a:solidFill>
              </a:rPr>
              <a:t>. 1 - </a:t>
            </a:r>
            <a:r>
              <a:rPr lang="en-US" altLang="en-US" sz="2000" b="0">
                <a:solidFill>
                  <a:schemeClr val="tx1"/>
                </a:solidFill>
                <a:latin typeface="Kerala" pitchFamily="2" charset="0"/>
              </a:rPr>
              <a:t>¦Õ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.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34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6074" name="Text Box 241">
            <a:extLst>
              <a:ext uri="{FF2B5EF4-FFF2-40B4-BE49-F238E27FC236}">
                <a16:creationId xmlns:a16="http://schemas.microsoft.com/office/drawing/2014/main" id="{78A90796-4FB5-1669-4DF5-3C0BF894C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KERALALITE" pitchFamily="2" charset="0"/>
            </a:endParaRPr>
          </a:p>
        </p:txBody>
      </p:sp>
      <p:sp>
        <p:nvSpPr>
          <p:cNvPr id="36075" name="Text Box 242">
            <a:extLst>
              <a:ext uri="{FF2B5EF4-FFF2-40B4-BE49-F238E27FC236}">
                <a16:creationId xmlns:a16="http://schemas.microsoft.com/office/drawing/2014/main" id="{4FC3F718-B66F-0DDC-DE0D-188DACCE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KERALALITE" pitchFamily="2" charset="0"/>
            </a:endParaRPr>
          </a:p>
        </p:txBody>
      </p:sp>
      <p:sp>
        <p:nvSpPr>
          <p:cNvPr id="643315" name="Rectangle 243">
            <a:extLst>
              <a:ext uri="{FF2B5EF4-FFF2-40B4-BE49-F238E27FC236}">
                <a16:creationId xmlns:a16="http://schemas.microsoft.com/office/drawing/2014/main" id="{7A5DF14C-4BF2-3EC4-ABC4-1042C48E5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  <p:sp>
        <p:nvSpPr>
          <p:cNvPr id="36077" name="Text Box 244">
            <a:extLst>
              <a:ext uri="{FF2B5EF4-FFF2-40B4-BE49-F238E27FC236}">
                <a16:creationId xmlns:a16="http://schemas.microsoft.com/office/drawing/2014/main" id="{E2FC6E45-11DA-6E47-92F1-4653BA4CD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242050"/>
            <a:ext cx="18907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17-19</a:t>
            </a:r>
          </a:p>
        </p:txBody>
      </p:sp>
      <p:grpSp>
        <p:nvGrpSpPr>
          <p:cNvPr id="36078" name="Group 245">
            <a:extLst>
              <a:ext uri="{FF2B5EF4-FFF2-40B4-BE49-F238E27FC236}">
                <a16:creationId xmlns:a16="http://schemas.microsoft.com/office/drawing/2014/main" id="{E280A4EA-49A2-BD13-0771-5541B0133AA3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44613"/>
            <a:ext cx="2944812" cy="4368800"/>
            <a:chOff x="3247" y="847"/>
            <a:chExt cx="1855" cy="2752"/>
          </a:xfrm>
        </p:grpSpPr>
        <p:grpSp>
          <p:nvGrpSpPr>
            <p:cNvPr id="36108" name="Group 246">
              <a:extLst>
                <a:ext uri="{FF2B5EF4-FFF2-40B4-BE49-F238E27FC236}">
                  <a16:creationId xmlns:a16="http://schemas.microsoft.com/office/drawing/2014/main" id="{0B600EDF-071F-84A9-D74C-0C3884575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81"/>
              <a:ext cx="382" cy="369"/>
              <a:chOff x="1567" y="1192"/>
              <a:chExt cx="382" cy="369"/>
            </a:xfrm>
          </p:grpSpPr>
          <p:grpSp>
            <p:nvGrpSpPr>
              <p:cNvPr id="36148" name="Group 247">
                <a:extLst>
                  <a:ext uri="{FF2B5EF4-FFF2-40B4-BE49-F238E27FC236}">
                    <a16:creationId xmlns:a16="http://schemas.microsoft.com/office/drawing/2014/main" id="{3FFE6368-08BB-4EE3-E145-B75D1221D7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6150" name="Group 248">
                  <a:extLst>
                    <a:ext uri="{FF2B5EF4-FFF2-40B4-BE49-F238E27FC236}">
                      <a16:creationId xmlns:a16="http://schemas.microsoft.com/office/drawing/2014/main" id="{7CCDD12F-D949-2060-4836-DA4E023D1E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6156" name="Group 249">
                    <a:extLst>
                      <a:ext uri="{FF2B5EF4-FFF2-40B4-BE49-F238E27FC236}">
                        <a16:creationId xmlns:a16="http://schemas.microsoft.com/office/drawing/2014/main" id="{59ECAF4A-9D88-3608-372F-B54A33C268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6158" name="Freeform 250">
                      <a:extLst>
                        <a:ext uri="{FF2B5EF4-FFF2-40B4-BE49-F238E27FC236}">
                          <a16:creationId xmlns:a16="http://schemas.microsoft.com/office/drawing/2014/main" id="{4DA5F506-C966-6CCF-CE68-28507A02CEA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59" name="Freeform 251">
                      <a:extLst>
                        <a:ext uri="{FF2B5EF4-FFF2-40B4-BE49-F238E27FC236}">
                          <a16:creationId xmlns:a16="http://schemas.microsoft.com/office/drawing/2014/main" id="{88E14F8A-E274-4101-C186-30DB4656DA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6157" name="Picture 252">
                    <a:extLst>
                      <a:ext uri="{FF2B5EF4-FFF2-40B4-BE49-F238E27FC236}">
                        <a16:creationId xmlns:a16="http://schemas.microsoft.com/office/drawing/2014/main" id="{B5B750FF-C9B8-CB9C-153B-019F7004842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6151" name="Freeform 253">
                  <a:extLst>
                    <a:ext uri="{FF2B5EF4-FFF2-40B4-BE49-F238E27FC236}">
                      <a16:creationId xmlns:a16="http://schemas.microsoft.com/office/drawing/2014/main" id="{C00C52F3-A881-DE86-72D3-66CF0AC26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52" name="Freeform 254">
                  <a:extLst>
                    <a:ext uri="{FF2B5EF4-FFF2-40B4-BE49-F238E27FC236}">
                      <a16:creationId xmlns:a16="http://schemas.microsoft.com/office/drawing/2014/main" id="{6AD45885-61D0-FEA5-1C75-19ECB2023B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53" name="Freeform 255">
                  <a:extLst>
                    <a:ext uri="{FF2B5EF4-FFF2-40B4-BE49-F238E27FC236}">
                      <a16:creationId xmlns:a16="http://schemas.microsoft.com/office/drawing/2014/main" id="{575ACFE4-2A9B-C3CD-FDCD-2E297CBE2C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54" name="Freeform 256">
                  <a:extLst>
                    <a:ext uri="{FF2B5EF4-FFF2-40B4-BE49-F238E27FC236}">
                      <a16:creationId xmlns:a16="http://schemas.microsoft.com/office/drawing/2014/main" id="{479374C8-F55B-FBD4-FD9F-38AB881263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55" name="Freeform 257">
                  <a:extLst>
                    <a:ext uri="{FF2B5EF4-FFF2-40B4-BE49-F238E27FC236}">
                      <a16:creationId xmlns:a16="http://schemas.microsoft.com/office/drawing/2014/main" id="{CD55941F-89C5-4A7D-BA1C-7CBEFED77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149" name="Rectangle 258">
                <a:extLst>
                  <a:ext uri="{FF2B5EF4-FFF2-40B4-BE49-F238E27FC236}">
                    <a16:creationId xmlns:a16="http://schemas.microsoft.com/office/drawing/2014/main" id="{8DAA1671-2372-A2A4-78E2-E52FE4DE3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4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b="0">
                    <a:solidFill>
                      <a:schemeClr val="bg2"/>
                    </a:solidFill>
                    <a:latin typeface="KERALALITE" pitchFamily="2" charset="0"/>
                  </a:rPr>
                  <a:t>AC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6109" name="Group 259">
              <a:extLst>
                <a:ext uri="{FF2B5EF4-FFF2-40B4-BE49-F238E27FC236}">
                  <a16:creationId xmlns:a16="http://schemas.microsoft.com/office/drawing/2014/main" id="{AC259380-7463-901A-A548-D3929E543D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30"/>
              <a:ext cx="378" cy="369"/>
              <a:chOff x="1567" y="1192"/>
              <a:chExt cx="378" cy="369"/>
            </a:xfrm>
          </p:grpSpPr>
          <p:grpSp>
            <p:nvGrpSpPr>
              <p:cNvPr id="36136" name="Group 260">
                <a:extLst>
                  <a:ext uri="{FF2B5EF4-FFF2-40B4-BE49-F238E27FC236}">
                    <a16:creationId xmlns:a16="http://schemas.microsoft.com/office/drawing/2014/main" id="{F1097281-A388-0DA9-4CAD-12A6D36EB6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6138" name="Group 261">
                  <a:extLst>
                    <a:ext uri="{FF2B5EF4-FFF2-40B4-BE49-F238E27FC236}">
                      <a16:creationId xmlns:a16="http://schemas.microsoft.com/office/drawing/2014/main" id="{61B3A402-EF78-E319-AE4E-183B73F923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6144" name="Group 262">
                    <a:extLst>
                      <a:ext uri="{FF2B5EF4-FFF2-40B4-BE49-F238E27FC236}">
                        <a16:creationId xmlns:a16="http://schemas.microsoft.com/office/drawing/2014/main" id="{A216E588-8905-B0E8-EEFD-C9890F3F2E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6146" name="Freeform 263">
                      <a:extLst>
                        <a:ext uri="{FF2B5EF4-FFF2-40B4-BE49-F238E27FC236}">
                          <a16:creationId xmlns:a16="http://schemas.microsoft.com/office/drawing/2014/main" id="{4EA80977-E831-FA3F-A186-75DF3C9DAB8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47" name="Freeform 264">
                      <a:extLst>
                        <a:ext uri="{FF2B5EF4-FFF2-40B4-BE49-F238E27FC236}">
                          <a16:creationId xmlns:a16="http://schemas.microsoft.com/office/drawing/2014/main" id="{CBA15B6C-83CB-505B-3C68-F6BD88D399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6145" name="Picture 265">
                    <a:extLst>
                      <a:ext uri="{FF2B5EF4-FFF2-40B4-BE49-F238E27FC236}">
                        <a16:creationId xmlns:a16="http://schemas.microsoft.com/office/drawing/2014/main" id="{BD65C9B3-7A90-0828-AE4B-368C26F8ED3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6139" name="Freeform 266">
                  <a:extLst>
                    <a:ext uri="{FF2B5EF4-FFF2-40B4-BE49-F238E27FC236}">
                      <a16:creationId xmlns:a16="http://schemas.microsoft.com/office/drawing/2014/main" id="{4459CC75-21D8-CD5C-3462-083760D9C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40" name="Freeform 267">
                  <a:extLst>
                    <a:ext uri="{FF2B5EF4-FFF2-40B4-BE49-F238E27FC236}">
                      <a16:creationId xmlns:a16="http://schemas.microsoft.com/office/drawing/2014/main" id="{83EFC13D-CC18-D0A9-76D3-D3FE20E5D8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41" name="Freeform 268">
                  <a:extLst>
                    <a:ext uri="{FF2B5EF4-FFF2-40B4-BE49-F238E27FC236}">
                      <a16:creationId xmlns:a16="http://schemas.microsoft.com/office/drawing/2014/main" id="{5A5F85F0-A3B5-2BAB-A973-29E3A194B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42" name="Freeform 269">
                  <a:extLst>
                    <a:ext uri="{FF2B5EF4-FFF2-40B4-BE49-F238E27FC236}">
                      <a16:creationId xmlns:a16="http://schemas.microsoft.com/office/drawing/2014/main" id="{53B4F083-DF9D-2959-EF1A-FCDD2CF36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43" name="Freeform 270">
                  <a:extLst>
                    <a:ext uri="{FF2B5EF4-FFF2-40B4-BE49-F238E27FC236}">
                      <a16:creationId xmlns:a16="http://schemas.microsoft.com/office/drawing/2014/main" id="{2852CC0C-5C84-27BD-7C1E-84E7B6C5D5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137" name="Rectangle 271">
                <a:extLst>
                  <a:ext uri="{FF2B5EF4-FFF2-40B4-BE49-F238E27FC236}">
                    <a16:creationId xmlns:a16="http://schemas.microsoft.com/office/drawing/2014/main" id="{8BE58499-6909-A764-92CC-BBEFF5A8B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3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b="0">
                    <a:solidFill>
                      <a:schemeClr val="bg2"/>
                    </a:solidFill>
                    <a:latin typeface="KERALALITE" pitchFamily="2" charset="0"/>
                  </a:rPr>
                  <a:t>LC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6110" name="Group 272">
              <a:extLst>
                <a:ext uri="{FF2B5EF4-FFF2-40B4-BE49-F238E27FC236}">
                  <a16:creationId xmlns:a16="http://schemas.microsoft.com/office/drawing/2014/main" id="{5F9107AB-7E45-3763-BDC4-ADA4305F7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36124" name="Group 273">
                <a:extLst>
                  <a:ext uri="{FF2B5EF4-FFF2-40B4-BE49-F238E27FC236}">
                    <a16:creationId xmlns:a16="http://schemas.microsoft.com/office/drawing/2014/main" id="{0194F5C7-4A74-D29B-3AA5-E8A0125EE5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6126" name="Group 274">
                  <a:extLst>
                    <a:ext uri="{FF2B5EF4-FFF2-40B4-BE49-F238E27FC236}">
                      <a16:creationId xmlns:a16="http://schemas.microsoft.com/office/drawing/2014/main" id="{EE8C0C1C-4380-06B1-FB33-0223B4B88A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6132" name="Group 275">
                    <a:extLst>
                      <a:ext uri="{FF2B5EF4-FFF2-40B4-BE49-F238E27FC236}">
                        <a16:creationId xmlns:a16="http://schemas.microsoft.com/office/drawing/2014/main" id="{BB2B4CEF-D218-DF51-B01D-1A7437C1BF7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6134" name="Freeform 276">
                      <a:extLst>
                        <a:ext uri="{FF2B5EF4-FFF2-40B4-BE49-F238E27FC236}">
                          <a16:creationId xmlns:a16="http://schemas.microsoft.com/office/drawing/2014/main" id="{7DD6E558-5639-FD3D-1350-418C995FF4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35" name="Freeform 277">
                      <a:extLst>
                        <a:ext uri="{FF2B5EF4-FFF2-40B4-BE49-F238E27FC236}">
                          <a16:creationId xmlns:a16="http://schemas.microsoft.com/office/drawing/2014/main" id="{D00A7838-80DD-2768-D3D7-967FFFAFEE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6133" name="Picture 278">
                    <a:extLst>
                      <a:ext uri="{FF2B5EF4-FFF2-40B4-BE49-F238E27FC236}">
                        <a16:creationId xmlns:a16="http://schemas.microsoft.com/office/drawing/2014/main" id="{2BD771EC-5EBA-E8D7-70B0-90E239DCCD0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6127" name="Freeform 279">
                  <a:extLst>
                    <a:ext uri="{FF2B5EF4-FFF2-40B4-BE49-F238E27FC236}">
                      <a16:creationId xmlns:a16="http://schemas.microsoft.com/office/drawing/2014/main" id="{CCA4B7A4-085D-AC65-3D8F-29C9A8ECF5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28" name="Freeform 280">
                  <a:extLst>
                    <a:ext uri="{FF2B5EF4-FFF2-40B4-BE49-F238E27FC236}">
                      <a16:creationId xmlns:a16="http://schemas.microsoft.com/office/drawing/2014/main" id="{29AA9B7B-03AD-EEFF-4B95-5B591A95BA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29" name="Freeform 281">
                  <a:extLst>
                    <a:ext uri="{FF2B5EF4-FFF2-40B4-BE49-F238E27FC236}">
                      <a16:creationId xmlns:a16="http://schemas.microsoft.com/office/drawing/2014/main" id="{3FF758D4-F2DB-2602-A308-9687FFB4B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30" name="Freeform 282">
                  <a:extLst>
                    <a:ext uri="{FF2B5EF4-FFF2-40B4-BE49-F238E27FC236}">
                      <a16:creationId xmlns:a16="http://schemas.microsoft.com/office/drawing/2014/main" id="{3025FE74-D3FA-33CB-FBC9-ED080AB1FC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31" name="Freeform 283">
                  <a:extLst>
                    <a:ext uri="{FF2B5EF4-FFF2-40B4-BE49-F238E27FC236}">
                      <a16:creationId xmlns:a16="http://schemas.microsoft.com/office/drawing/2014/main" id="{45D935FF-B6CB-10D5-7A44-DF8988B814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125" name="Rectangle 284">
                <a:extLst>
                  <a:ext uri="{FF2B5EF4-FFF2-40B4-BE49-F238E27FC236}">
                    <a16:creationId xmlns:a16="http://schemas.microsoft.com/office/drawing/2014/main" id="{3A54F41D-3813-9941-6785-B5DDFC52D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b="0">
                    <a:solidFill>
                      <a:schemeClr val="bg2"/>
                    </a:solidFill>
                    <a:latin typeface="KERALALITE" pitchFamily="2" charset="0"/>
                  </a:rPr>
                  <a:t>DC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6111" name="Group 285">
              <a:extLst>
                <a:ext uri="{FF2B5EF4-FFF2-40B4-BE49-F238E27FC236}">
                  <a16:creationId xmlns:a16="http://schemas.microsoft.com/office/drawing/2014/main" id="{B1239272-86B5-782F-83E0-B015E7528C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63" cy="369"/>
              <a:chOff x="1567" y="1192"/>
              <a:chExt cx="363" cy="369"/>
            </a:xfrm>
          </p:grpSpPr>
          <p:grpSp>
            <p:nvGrpSpPr>
              <p:cNvPr id="36112" name="Group 286">
                <a:extLst>
                  <a:ext uri="{FF2B5EF4-FFF2-40B4-BE49-F238E27FC236}">
                    <a16:creationId xmlns:a16="http://schemas.microsoft.com/office/drawing/2014/main" id="{8ABD7492-188A-FBB2-174E-578747079F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6114" name="Group 287">
                  <a:extLst>
                    <a:ext uri="{FF2B5EF4-FFF2-40B4-BE49-F238E27FC236}">
                      <a16:creationId xmlns:a16="http://schemas.microsoft.com/office/drawing/2014/main" id="{4008340F-167A-F1ED-1F61-AD2F4C0225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6120" name="Group 288">
                    <a:extLst>
                      <a:ext uri="{FF2B5EF4-FFF2-40B4-BE49-F238E27FC236}">
                        <a16:creationId xmlns:a16="http://schemas.microsoft.com/office/drawing/2014/main" id="{91250F6F-2C24-AFA8-A85F-ADD4572675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6122" name="Freeform 289">
                      <a:extLst>
                        <a:ext uri="{FF2B5EF4-FFF2-40B4-BE49-F238E27FC236}">
                          <a16:creationId xmlns:a16="http://schemas.microsoft.com/office/drawing/2014/main" id="{664B21D1-C96D-DBF5-01BC-FB46B1B7FA6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23" name="Freeform 290">
                      <a:extLst>
                        <a:ext uri="{FF2B5EF4-FFF2-40B4-BE49-F238E27FC236}">
                          <a16:creationId xmlns:a16="http://schemas.microsoft.com/office/drawing/2014/main" id="{2444B7FD-4893-B3E7-C390-612AE17F17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6121" name="Picture 291">
                    <a:extLst>
                      <a:ext uri="{FF2B5EF4-FFF2-40B4-BE49-F238E27FC236}">
                        <a16:creationId xmlns:a16="http://schemas.microsoft.com/office/drawing/2014/main" id="{A0AE76C7-DBB1-0B49-0252-A4ED4FC9DFA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6115" name="Freeform 292">
                  <a:extLst>
                    <a:ext uri="{FF2B5EF4-FFF2-40B4-BE49-F238E27FC236}">
                      <a16:creationId xmlns:a16="http://schemas.microsoft.com/office/drawing/2014/main" id="{76816FBA-4585-4D7C-2F91-1A5BAD88D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16" name="Freeform 293">
                  <a:extLst>
                    <a:ext uri="{FF2B5EF4-FFF2-40B4-BE49-F238E27FC236}">
                      <a16:creationId xmlns:a16="http://schemas.microsoft.com/office/drawing/2014/main" id="{8409FDD2-6A7F-7A4F-F08D-C55A6EE3A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17" name="Freeform 294">
                  <a:extLst>
                    <a:ext uri="{FF2B5EF4-FFF2-40B4-BE49-F238E27FC236}">
                      <a16:creationId xmlns:a16="http://schemas.microsoft.com/office/drawing/2014/main" id="{9ED34648-33DD-3985-A4B7-B856BA5541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18" name="Freeform 295">
                  <a:extLst>
                    <a:ext uri="{FF2B5EF4-FFF2-40B4-BE49-F238E27FC236}">
                      <a16:creationId xmlns:a16="http://schemas.microsoft.com/office/drawing/2014/main" id="{69693683-55C7-D5FA-CACB-4679AE49D3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19" name="Freeform 296">
                  <a:extLst>
                    <a:ext uri="{FF2B5EF4-FFF2-40B4-BE49-F238E27FC236}">
                      <a16:creationId xmlns:a16="http://schemas.microsoft.com/office/drawing/2014/main" id="{37368012-9BF6-D089-06C7-EEEFE1174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113" name="Rectangle 297">
                <a:extLst>
                  <a:ext uri="{FF2B5EF4-FFF2-40B4-BE49-F238E27FC236}">
                    <a16:creationId xmlns:a16="http://schemas.microsoft.com/office/drawing/2014/main" id="{0CB90FDE-0315-712F-00D0-58C4E6E0B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2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b="0">
                    <a:solidFill>
                      <a:schemeClr val="bg2"/>
                    </a:solidFill>
                    <a:latin typeface="KERALALITE" pitchFamily="2" charset="0"/>
                  </a:rPr>
                  <a:t>NC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643370" name="Rectangle 298">
            <a:extLst>
              <a:ext uri="{FF2B5EF4-FFF2-40B4-BE49-F238E27FC236}">
                <a16:creationId xmlns:a16="http://schemas.microsoft.com/office/drawing/2014/main" id="{6D0B151F-1F8E-73A7-07C4-D963A997F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359727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080" name="Rectangle 305">
            <a:extLst>
              <a:ext uri="{FF2B5EF4-FFF2-40B4-BE49-F238E27FC236}">
                <a16:creationId xmlns:a16="http://schemas.microsoft.com/office/drawing/2014/main" id="{01198ADA-76D6-93CD-077D-813D91A3E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4295775"/>
            <a:ext cx="5111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36081" name="Rectangle 306">
            <a:extLst>
              <a:ext uri="{FF2B5EF4-FFF2-40B4-BE49-F238E27FC236}">
                <a16:creationId xmlns:a16="http://schemas.microsoft.com/office/drawing/2014/main" id="{A214A804-D017-F7B8-3662-80F6A1C7A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4756150"/>
            <a:ext cx="5730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1000" b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082" name="Rectangle 307">
            <a:extLst>
              <a:ext uri="{FF2B5EF4-FFF2-40B4-BE49-F238E27FC236}">
                <a16:creationId xmlns:a16="http://schemas.microsoft.com/office/drawing/2014/main" id="{0332D58C-0391-ECAC-09AB-5F30C1382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892675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36083" name="Rectangle 308">
            <a:extLst>
              <a:ext uri="{FF2B5EF4-FFF2-40B4-BE49-F238E27FC236}">
                <a16:creationId xmlns:a16="http://schemas.microsoft.com/office/drawing/2014/main" id="{BCE99472-7910-DF59-089C-8A73174C4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5083175"/>
            <a:ext cx="8429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36084" name="Rectangle 309">
            <a:extLst>
              <a:ext uri="{FF2B5EF4-FFF2-40B4-BE49-F238E27FC236}">
                <a16:creationId xmlns:a16="http://schemas.microsoft.com/office/drawing/2014/main" id="{B963736C-FD97-0B96-6FF5-04E4290E4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5" y="52482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6085" name="Rectangle 310">
            <a:extLst>
              <a:ext uri="{FF2B5EF4-FFF2-40B4-BE49-F238E27FC236}">
                <a16:creationId xmlns:a16="http://schemas.microsoft.com/office/drawing/2014/main" id="{53E2F577-7146-BE6F-010D-077AEB34F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425" y="5381625"/>
            <a:ext cx="8064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5 dÉØ¢·BZ</a:t>
            </a:r>
          </a:p>
        </p:txBody>
      </p:sp>
      <p:sp>
        <p:nvSpPr>
          <p:cNvPr id="36086" name="Rectangle 311">
            <a:extLst>
              <a:ext uri="{FF2B5EF4-FFF2-40B4-BE49-F238E27FC236}">
                <a16:creationId xmlns:a16="http://schemas.microsoft.com/office/drawing/2014/main" id="{7C196008-A3B9-DACC-754A-0C5EEEC40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4537075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087" name="Rectangle 312">
            <a:extLst>
              <a:ext uri="{FF2B5EF4-FFF2-40B4-BE49-F238E27FC236}">
                <a16:creationId xmlns:a16="http://schemas.microsoft.com/office/drawing/2014/main" id="{65DC54A9-FFBF-74E4-3084-91D600974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4025" y="3467100"/>
            <a:ext cx="479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36088" name="Rectangle 313">
            <a:extLst>
              <a:ext uri="{FF2B5EF4-FFF2-40B4-BE49-F238E27FC236}">
                <a16:creationId xmlns:a16="http://schemas.microsoft.com/office/drawing/2014/main" id="{C70BFF6B-FD32-2466-1779-B18C38B5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0" y="3879850"/>
            <a:ext cx="5349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089" name="Rectangle 314">
            <a:extLst>
              <a:ext uri="{FF2B5EF4-FFF2-40B4-BE49-F238E27FC236}">
                <a16:creationId xmlns:a16="http://schemas.microsoft.com/office/drawing/2014/main" id="{FD79355C-0FB9-62C8-E0C3-8F8DCE67F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4064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36090" name="Rectangle 315">
            <a:extLst>
              <a:ext uri="{FF2B5EF4-FFF2-40B4-BE49-F238E27FC236}">
                <a16:creationId xmlns:a16="http://schemas.microsoft.com/office/drawing/2014/main" id="{BE687B3B-03A8-7977-CBF6-6DE0472A1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4235450"/>
            <a:ext cx="8429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36091" name="Rectangle 316">
            <a:extLst>
              <a:ext uri="{FF2B5EF4-FFF2-40B4-BE49-F238E27FC236}">
                <a16:creationId xmlns:a16="http://schemas.microsoft.com/office/drawing/2014/main" id="{210C9ED9-C9FF-1223-D021-C13A0DF3F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375" y="44196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6092" name="Rectangle 317">
            <a:extLst>
              <a:ext uri="{FF2B5EF4-FFF2-40B4-BE49-F238E27FC236}">
                <a16:creationId xmlns:a16="http://schemas.microsoft.com/office/drawing/2014/main" id="{192F1BB8-1AB6-3E8B-76F7-ABAB513D7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25" y="4562475"/>
            <a:ext cx="8064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5 dÉØ¢·BZ</a:t>
            </a:r>
          </a:p>
        </p:txBody>
      </p:sp>
      <p:sp>
        <p:nvSpPr>
          <p:cNvPr id="36093" name="Rectangle 318">
            <a:extLst>
              <a:ext uri="{FF2B5EF4-FFF2-40B4-BE49-F238E27FC236}">
                <a16:creationId xmlns:a16="http://schemas.microsoft.com/office/drawing/2014/main" id="{019C44A8-8390-F76E-64A0-7695FC85E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7084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094" name="Line 320">
            <a:extLst>
              <a:ext uri="{FF2B5EF4-FFF2-40B4-BE49-F238E27FC236}">
                <a16:creationId xmlns:a16="http://schemas.microsoft.com/office/drawing/2014/main" id="{7D0A4B6C-EC58-744E-3FEE-0F0B509ACD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9900" y="3675063"/>
            <a:ext cx="857250" cy="222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95" name="Line 321">
            <a:extLst>
              <a:ext uri="{FF2B5EF4-FFF2-40B4-BE49-F238E27FC236}">
                <a16:creationId xmlns:a16="http://schemas.microsoft.com/office/drawing/2014/main" id="{314740A3-B9A9-4BD2-DB67-84FF94AD3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9425" y="38830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96" name="Line 322">
            <a:extLst>
              <a:ext uri="{FF2B5EF4-FFF2-40B4-BE49-F238E27FC236}">
                <a16:creationId xmlns:a16="http://schemas.microsoft.com/office/drawing/2014/main" id="{BBEF442C-4357-821E-0D21-51D4AD94B6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1013" y="40608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97" name="Line 323">
            <a:extLst>
              <a:ext uri="{FF2B5EF4-FFF2-40B4-BE49-F238E27FC236}">
                <a16:creationId xmlns:a16="http://schemas.microsoft.com/office/drawing/2014/main" id="{34E74EAD-1FC1-63E2-F0FD-B7A480303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9425" y="4238625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98" name="Line 324">
            <a:extLst>
              <a:ext uri="{FF2B5EF4-FFF2-40B4-BE49-F238E27FC236}">
                <a16:creationId xmlns:a16="http://schemas.microsoft.com/office/drawing/2014/main" id="{98CE0095-C962-552B-57A7-BEE502CCCF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9900" y="4405313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99" name="Line 325">
            <a:extLst>
              <a:ext uri="{FF2B5EF4-FFF2-40B4-BE49-F238E27FC236}">
                <a16:creationId xmlns:a16="http://schemas.microsoft.com/office/drawing/2014/main" id="{87504D3C-A3BA-CAB1-32A6-9DB10F0ED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1488" y="4587875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376" name="AutoShape 304">
            <a:extLst>
              <a:ext uri="{FF2B5EF4-FFF2-40B4-BE49-F238E27FC236}">
                <a16:creationId xmlns:a16="http://schemas.microsoft.com/office/drawing/2014/main" id="{70A3D24E-5BB5-FD18-D69B-0EAA348DE15D}"/>
              </a:ext>
            </a:extLst>
          </p:cNvPr>
          <p:cNvSpPr>
            <a:spLocks noChangeArrowheads="1"/>
          </p:cNvSpPr>
          <p:nvPr/>
        </p:nvSpPr>
        <p:spPr bwMode="auto">
          <a:xfrm rot="-914471">
            <a:off x="5137150" y="4225925"/>
            <a:ext cx="2994025" cy="463550"/>
          </a:xfrm>
          <a:prstGeom prst="leftArrow">
            <a:avLst>
              <a:gd name="adj1" fmla="val 50000"/>
              <a:gd name="adj2" fmla="val 16147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101" name="Rectangle 333">
            <a:extLst>
              <a:ext uri="{FF2B5EF4-FFF2-40B4-BE49-F238E27FC236}">
                <a16:creationId xmlns:a16="http://schemas.microsoft.com/office/drawing/2014/main" id="{F3A353B1-AD07-8FD4-BE29-34FC650F2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2446338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L - S - B</a:t>
            </a:r>
          </a:p>
        </p:txBody>
      </p:sp>
      <p:sp>
        <p:nvSpPr>
          <p:cNvPr id="36102" name="Rectangle 334">
            <a:extLst>
              <a:ext uri="{FF2B5EF4-FFF2-40B4-BE49-F238E27FC236}">
                <a16:creationId xmlns:a16="http://schemas.microsoft.com/office/drawing/2014/main" id="{89DA5A3A-0860-D09A-4559-F6FE476A9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2827338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J - E</a:t>
            </a:r>
          </a:p>
        </p:txBody>
      </p:sp>
      <p:sp>
        <p:nvSpPr>
          <p:cNvPr id="36103" name="Rectangle 335">
            <a:extLst>
              <a:ext uri="{FF2B5EF4-FFF2-40B4-BE49-F238E27FC236}">
                <a16:creationId xmlns:a16="http://schemas.microsoft.com/office/drawing/2014/main" id="{332EF3E9-1466-AA35-9D06-124F41162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0" y="2233613"/>
            <a:ext cx="433388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Õß{ß</a:t>
            </a:r>
          </a:p>
        </p:txBody>
      </p:sp>
      <p:sp>
        <p:nvSpPr>
          <p:cNvPr id="36104" name="Rectangle 336">
            <a:extLst>
              <a:ext uri="{FF2B5EF4-FFF2-40B4-BE49-F238E27FC236}">
                <a16:creationId xmlns:a16="http://schemas.microsoft.com/office/drawing/2014/main" id="{ED96B03A-D636-C4C2-3267-579B1069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963" y="3565525"/>
            <a:ext cx="7556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¥¿ßÎJ¢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105" name="Rectangle 340">
            <a:extLst>
              <a:ext uri="{FF2B5EF4-FFF2-40B4-BE49-F238E27FC236}">
                <a16:creationId xmlns:a16="http://schemas.microsoft.com/office/drawing/2014/main" id="{061C02B4-9E54-A996-87E7-A78E5C68A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2984500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36106" name="Rectangle 341">
            <a:extLst>
              <a:ext uri="{FF2B5EF4-FFF2-40B4-BE49-F238E27FC236}">
                <a16:creationId xmlns:a16="http://schemas.microsoft.com/office/drawing/2014/main" id="{BE2E1668-E62C-3EF3-0464-055DD495F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075" y="260508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I - I</a:t>
            </a:r>
          </a:p>
        </p:txBody>
      </p:sp>
      <p:sp>
        <p:nvSpPr>
          <p:cNvPr id="36107" name="Rectangle 342">
            <a:extLst>
              <a:ext uri="{FF2B5EF4-FFF2-40B4-BE49-F238E27FC236}">
                <a16:creationId xmlns:a16="http://schemas.microsoft.com/office/drawing/2014/main" id="{967159A6-FACA-1C6C-9FA5-BF4FEC05D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380523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3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3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3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3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4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7315A3D8-5653-181F-5395-2BDB7FA6E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3146425"/>
            <a:ext cx="2535238" cy="14287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  <a:latin typeface="Kerala" pitchFamily="2" charset="0"/>
              </a:rPr>
              <a:t>ÈÞWÕøßW ÈÞÜÞÎX:</a:t>
            </a:r>
            <a:endParaRPr lang="en-US" altLang="en-US" sz="4400">
              <a:solidFill>
                <a:srgbClr val="FAFD00"/>
              </a:solidFill>
              <a:latin typeface="Times" panose="02020703060505090304" pitchFamily="18" charset="0"/>
            </a:endParaRPr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14333962-E3F8-50CF-6055-51475E71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36868" name="Line 6">
            <a:extLst>
              <a:ext uri="{FF2B5EF4-FFF2-40B4-BE49-F238E27FC236}">
                <a16:creationId xmlns:a16="http://schemas.microsoft.com/office/drawing/2014/main" id="{4F70A582-06C7-2647-E5F4-7787A1DEB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Text Box 9">
            <a:extLst>
              <a:ext uri="{FF2B5EF4-FFF2-40B4-BE49-F238E27FC236}">
                <a16:creationId xmlns:a16="http://schemas.microsoft.com/office/drawing/2014/main" id="{91B7D465-8DAD-BFAE-894D-8B25A01C8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46AD1974-F65F-67C5-93CF-8BC419255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32</a:t>
            </a:r>
          </a:p>
        </p:txBody>
      </p:sp>
      <p:grpSp>
        <p:nvGrpSpPr>
          <p:cNvPr id="101395" name="Group 19">
            <a:extLst>
              <a:ext uri="{FF2B5EF4-FFF2-40B4-BE49-F238E27FC236}">
                <a16:creationId xmlns:a16="http://schemas.microsoft.com/office/drawing/2014/main" id="{834B0ECC-1233-2EDE-AD05-78A57E737ACE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1330325"/>
            <a:ext cx="6583362" cy="5362575"/>
            <a:chOff x="759" y="838"/>
            <a:chExt cx="4147" cy="3378"/>
          </a:xfrm>
        </p:grpSpPr>
        <p:grpSp>
          <p:nvGrpSpPr>
            <p:cNvPr id="36872" name="Group 7">
              <a:extLst>
                <a:ext uri="{FF2B5EF4-FFF2-40B4-BE49-F238E27FC236}">
                  <a16:creationId xmlns:a16="http://schemas.microsoft.com/office/drawing/2014/main" id="{242198CE-3877-B0E8-29C1-68C985F5C3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" y="838"/>
              <a:ext cx="4147" cy="3378"/>
              <a:chOff x="759" y="838"/>
              <a:chExt cx="4147" cy="3378"/>
            </a:xfrm>
          </p:grpSpPr>
          <p:sp>
            <p:nvSpPr>
              <p:cNvPr id="36878" name="Rectangle 3">
                <a:extLst>
                  <a:ext uri="{FF2B5EF4-FFF2-40B4-BE49-F238E27FC236}">
                    <a16:creationId xmlns:a16="http://schemas.microsoft.com/office/drawing/2014/main" id="{E9734DBF-55EC-4F94-7D7C-947591C00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" y="838"/>
                <a:ext cx="2436" cy="247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9600" b="0">
                    <a:solidFill>
                      <a:srgbClr val="FAFD00"/>
                    </a:solidFill>
                    <a:latin typeface="Times" panose="02020703060505090304" pitchFamily="18" charset="0"/>
                  </a:rPr>
                  <a:t>AJM</a:t>
                </a:r>
                <a:r>
                  <a:rPr lang="en-US" altLang="en-US" sz="25200" b="0">
                    <a:solidFill>
                      <a:srgbClr val="00FF00"/>
                    </a:solidFill>
                    <a:latin typeface="Times" panose="02020703060505090304" pitchFamily="18" charset="0"/>
                  </a:rPr>
                  <a:t>J</a:t>
                </a:r>
              </a:p>
            </p:txBody>
          </p:sp>
          <p:sp>
            <p:nvSpPr>
              <p:cNvPr id="36879" name="Rectangle 4">
                <a:extLst>
                  <a:ext uri="{FF2B5EF4-FFF2-40B4-BE49-F238E27FC236}">
                    <a16:creationId xmlns:a16="http://schemas.microsoft.com/office/drawing/2014/main" id="{385CA505-915A-FB4D-8E31-E60063FF1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" y="2662"/>
                <a:ext cx="668" cy="155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5600" b="0">
                    <a:solidFill>
                      <a:srgbClr val="D83104"/>
                    </a:solidFill>
                    <a:latin typeface="Times" panose="02020703060505090304" pitchFamily="18" charset="0"/>
                  </a:rPr>
                  <a:t>?</a:t>
                </a:r>
                <a:endParaRPr lang="en-US" altLang="en-US" sz="15600" b="0">
                  <a:solidFill>
                    <a:srgbClr val="51DC00"/>
                  </a:solidFill>
                  <a:latin typeface="Times" panose="02020703060505090304" pitchFamily="18" charset="0"/>
                </a:endParaRPr>
              </a:p>
            </p:txBody>
          </p:sp>
        </p:grpSp>
        <p:grpSp>
          <p:nvGrpSpPr>
            <p:cNvPr id="36873" name="Group 14">
              <a:extLst>
                <a:ext uri="{FF2B5EF4-FFF2-40B4-BE49-F238E27FC236}">
                  <a16:creationId xmlns:a16="http://schemas.microsoft.com/office/drawing/2014/main" id="{B2C5FD5E-5D91-CE0A-34C4-318C506C8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" y="1502"/>
              <a:ext cx="2071" cy="1398"/>
              <a:chOff x="306" y="2155"/>
              <a:chExt cx="1395" cy="1525"/>
            </a:xfrm>
          </p:grpSpPr>
          <p:sp>
            <p:nvSpPr>
              <p:cNvPr id="36874" name="Rectangle 15">
                <a:extLst>
                  <a:ext uri="{FF2B5EF4-FFF2-40B4-BE49-F238E27FC236}">
                    <a16:creationId xmlns:a16="http://schemas.microsoft.com/office/drawing/2014/main" id="{97E9307B-587B-A21A-33E5-6E77391E2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178331">
                <a:off x="-114" y="3041"/>
                <a:ext cx="1059" cy="22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800">
                    <a:solidFill>
                      <a:schemeClr val="tx1"/>
                    </a:solidFill>
                    <a:latin typeface="Kerala" pitchFamily="2" charset="0"/>
                  </a:rPr>
                  <a:t>¥dÌÙÞ¢</a:t>
                </a:r>
              </a:p>
            </p:txBody>
          </p:sp>
          <p:sp>
            <p:nvSpPr>
              <p:cNvPr id="36875" name="Rectangle 16">
                <a:extLst>
                  <a:ext uri="{FF2B5EF4-FFF2-40B4-BE49-F238E27FC236}">
                    <a16:creationId xmlns:a16="http://schemas.microsoft.com/office/drawing/2014/main" id="{7F9E71C1-7E57-B066-2196-E8B2026CE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478893">
                <a:off x="494" y="2477"/>
                <a:ext cx="835" cy="19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400" b="0">
                    <a:solidFill>
                      <a:srgbClr val="D78861"/>
                    </a:solidFill>
                    <a:latin typeface="Kerala" pitchFamily="2" charset="0"/>
                  </a:rPr>
                  <a:t>ç¼ÞØËí</a:t>
                </a:r>
              </a:p>
            </p:txBody>
          </p:sp>
          <p:sp>
            <p:nvSpPr>
              <p:cNvPr id="36876" name="Rectangle 17">
                <a:extLst>
                  <a:ext uri="{FF2B5EF4-FFF2-40B4-BE49-F238E27FC236}">
                    <a16:creationId xmlns:a16="http://schemas.microsoft.com/office/drawing/2014/main" id="{BA3CA881-6ABA-8F56-0BF5-BC6F0B3C5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461501">
                <a:off x="772" y="3111"/>
                <a:ext cx="769" cy="19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400" b="0">
                    <a:solidFill>
                      <a:srgbClr val="D78861"/>
                    </a:solidFill>
                    <a:latin typeface="Kerala" pitchFamily="2" charset="0"/>
                  </a:rPr>
                  <a:t>çÎÞæÖ</a:t>
                </a:r>
                <a:endParaRPr lang="en-US" altLang="en-US" sz="2400" b="0">
                  <a:solidFill>
                    <a:srgbClr val="D78861"/>
                  </a:solidFill>
                  <a:latin typeface="Times" panose="02020703060505090304" pitchFamily="18" charset="0"/>
                </a:endParaRPr>
              </a:p>
            </p:txBody>
          </p:sp>
          <p:sp>
            <p:nvSpPr>
              <p:cNvPr id="36877" name="Rectangle 18">
                <a:extLst>
                  <a:ext uri="{FF2B5EF4-FFF2-40B4-BE49-F238E27FC236}">
                    <a16:creationId xmlns:a16="http://schemas.microsoft.com/office/drawing/2014/main" id="{87BDB999-C493-16E1-2BA5-C43DA4ACA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199202">
                <a:off x="1196" y="2466"/>
                <a:ext cx="816" cy="19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400" b="0">
                    <a:solidFill>
                      <a:srgbClr val="D78861"/>
                    </a:solidFill>
                    <a:latin typeface="Kerala" pitchFamily="2" charset="0"/>
                  </a:rPr>
                  <a:t>çÏÞÖáÕ</a:t>
                </a: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7CD90BB5-301D-535C-9164-553FC134B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25" y="1330325"/>
            <a:ext cx="3867150" cy="39290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9600" b="0">
                <a:solidFill>
                  <a:srgbClr val="FAFD00"/>
                </a:solidFill>
                <a:latin typeface="Times" panose="02020703060505090304" pitchFamily="18" charset="0"/>
              </a:rPr>
              <a:t>AJM</a:t>
            </a:r>
            <a:r>
              <a:rPr lang="en-US" altLang="en-US" sz="25200" b="0">
                <a:solidFill>
                  <a:srgbClr val="00FF00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16A97AEC-33A7-CB1A-749E-57A95524D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56150"/>
            <a:ext cx="4651375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8000" b="0" i="1">
                <a:solidFill>
                  <a:srgbClr val="00FF00"/>
                </a:solidFill>
                <a:latin typeface="Times" panose="02020703060505090304" pitchFamily="18" charset="0"/>
              </a:rPr>
              <a:t>“</a:t>
            </a:r>
            <a:r>
              <a:rPr lang="en-US" altLang="en-US" sz="8000" b="0">
                <a:solidFill>
                  <a:srgbClr val="00FF00"/>
                </a:solidFill>
                <a:latin typeface="Kerala" pitchFamily="2" charset="0"/>
              </a:rPr>
              <a:t>çÏÞÖáÕ</a:t>
            </a:r>
            <a:r>
              <a:rPr lang="en-US" altLang="en-US" sz="8000" b="0" i="1">
                <a:solidFill>
                  <a:srgbClr val="00FF00"/>
                </a:solidFill>
                <a:latin typeface="Times" panose="02020703060505090304" pitchFamily="18" charset="0"/>
              </a:rPr>
              <a:t>”</a:t>
            </a: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83583D1D-FD27-C84A-D096-04161DFA1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37893" name="Line 6">
            <a:extLst>
              <a:ext uri="{FF2B5EF4-FFF2-40B4-BE49-F238E27FC236}">
                <a16:creationId xmlns:a16="http://schemas.microsoft.com/office/drawing/2014/main" id="{AA89F844-059E-CAFD-814A-82D87CF393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94ED2FFB-CF1E-A505-ADDF-D81A25431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" y="2517775"/>
            <a:ext cx="2725738" cy="15525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800" b="0">
                <a:solidFill>
                  <a:schemeClr val="tx2"/>
                </a:solidFill>
                <a:latin typeface="Kerala" pitchFamily="2" charset="0"/>
              </a:rPr>
              <a:t>ÈÞWÕøßW ÈÞÜÞÎX</a:t>
            </a:r>
          </a:p>
        </p:txBody>
      </p:sp>
      <p:sp>
        <p:nvSpPr>
          <p:cNvPr id="37895" name="Text Box 9">
            <a:extLst>
              <a:ext uri="{FF2B5EF4-FFF2-40B4-BE49-F238E27FC236}">
                <a16:creationId xmlns:a16="http://schemas.microsoft.com/office/drawing/2014/main" id="{DD94F9FC-F335-6D3D-E2A9-27ECFDB24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413" name="Rectangle 13">
            <a:extLst>
              <a:ext uri="{FF2B5EF4-FFF2-40B4-BE49-F238E27FC236}">
                <a16:creationId xmlns:a16="http://schemas.microsoft.com/office/drawing/2014/main" id="{251EE7C8-7387-ECC3-8DC5-4D668441F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33</a:t>
            </a:r>
          </a:p>
        </p:txBody>
      </p:sp>
      <p:grpSp>
        <p:nvGrpSpPr>
          <p:cNvPr id="37897" name="Group 14">
            <a:extLst>
              <a:ext uri="{FF2B5EF4-FFF2-40B4-BE49-F238E27FC236}">
                <a16:creationId xmlns:a16="http://schemas.microsoft.com/office/drawing/2014/main" id="{5132D09B-44A7-702E-7B7F-07BDDFE5EA55}"/>
              </a:ext>
            </a:extLst>
          </p:cNvPr>
          <p:cNvGrpSpPr>
            <a:grpSpLocks/>
          </p:cNvGrpSpPr>
          <p:nvPr/>
        </p:nvGrpSpPr>
        <p:grpSpPr bwMode="auto">
          <a:xfrm>
            <a:off x="4443413" y="1957388"/>
            <a:ext cx="3159125" cy="2451100"/>
            <a:chOff x="306" y="2237"/>
            <a:chExt cx="1405" cy="1358"/>
          </a:xfrm>
        </p:grpSpPr>
        <p:sp>
          <p:nvSpPr>
            <p:cNvPr id="37898" name="Rectangle 15">
              <a:extLst>
                <a:ext uri="{FF2B5EF4-FFF2-40B4-BE49-F238E27FC236}">
                  <a16:creationId xmlns:a16="http://schemas.microsoft.com/office/drawing/2014/main" id="{03995826-DB02-9BC6-700D-E061DF409E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5" y="3038"/>
              <a:ext cx="854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37899" name="Rectangle 16">
              <a:extLst>
                <a:ext uri="{FF2B5EF4-FFF2-40B4-BE49-F238E27FC236}">
                  <a16:creationId xmlns:a16="http://schemas.microsoft.com/office/drawing/2014/main" id="{230A54E0-DE49-0B8F-7E08-32FF7B5FA5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80" y="2475"/>
              <a:ext cx="672" cy="20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37900" name="Rectangle 17">
              <a:extLst>
                <a:ext uri="{FF2B5EF4-FFF2-40B4-BE49-F238E27FC236}">
                  <a16:creationId xmlns:a16="http://schemas.microsoft.com/office/drawing/2014/main" id="{163D7514-574B-DBB3-20ED-F8E5545983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779" y="3109"/>
              <a:ext cx="768" cy="20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37901" name="Rectangle 18">
              <a:extLst>
                <a:ext uri="{FF2B5EF4-FFF2-40B4-BE49-F238E27FC236}">
                  <a16:creationId xmlns:a16="http://schemas.microsoft.com/office/drawing/2014/main" id="{E684BE92-598D-B25C-1C53-B7DFF44B54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81" y="2464"/>
              <a:ext cx="658" cy="20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2">
            <a:extLst>
              <a:ext uri="{FF2B5EF4-FFF2-40B4-BE49-F238E27FC236}">
                <a16:creationId xmlns:a16="http://schemas.microsoft.com/office/drawing/2014/main" id="{63D7D198-BF1C-39EC-3BD4-38F8FC243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5C1EAED-CD15-411F-9A5F-F8145A885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8916" name="Rectangle 5">
            <a:extLst>
              <a:ext uri="{FF2B5EF4-FFF2-40B4-BE49-F238E27FC236}">
                <a16:creationId xmlns:a16="http://schemas.microsoft.com/office/drawing/2014/main" id="{668DF266-90B3-CFAD-7ADA-C2180B3CD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8917" name="Text Box 7">
            <a:extLst>
              <a:ext uri="{FF2B5EF4-FFF2-40B4-BE49-F238E27FC236}">
                <a16:creationId xmlns:a16="http://schemas.microsoft.com/office/drawing/2014/main" id="{F4057339-DCB3-FE2D-504C-D8EFF7B99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1C78F4D5-002C-EEE2-1273-2CCC3D591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38919" name="Rectangle 12">
            <a:extLst>
              <a:ext uri="{FF2B5EF4-FFF2-40B4-BE49-F238E27FC236}">
                <a16:creationId xmlns:a16="http://schemas.microsoft.com/office/drawing/2014/main" id="{FD1B9E7B-3BA0-84CB-9BD3-BD1705890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7847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 b="0">
                <a:solidFill>
                  <a:srgbClr val="FAFD00"/>
                </a:solidFill>
                <a:latin typeface="Kerala" pitchFamily="2" charset="0"/>
              </a:rPr>
              <a:t>¯µçÆÖ µÞÜ¢</a:t>
            </a:r>
            <a:r>
              <a:rPr lang="en-US" altLang="en-US" sz="4400">
                <a:solidFill>
                  <a:srgbClr val="FAFD00"/>
                </a:solidFill>
                <a:latin typeface="Times" panose="02020703060505090304" pitchFamily="18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r>
              <a:rPr lang="en-US" altLang="en-US" sz="4000" b="0">
                <a:solidFill>
                  <a:srgbClr val="FAFD00"/>
                </a:solidFill>
                <a:latin typeface="Kerala" pitchFamily="2" charset="0"/>
              </a:rPr>
              <a:t>¥dÌÙÞ¢ _ ç¼ÞØËí</a:t>
            </a:r>
            <a:r>
              <a:rPr lang="en-US" altLang="en-US" sz="3600">
                <a:solidFill>
                  <a:srgbClr val="FAFD00"/>
                </a:solidFill>
                <a:latin typeface="Times" panose="02020703060505090304" pitchFamily="18" charset="0"/>
              </a:rPr>
              <a:t>	      2000 B.C.</a:t>
            </a:r>
          </a:p>
          <a:p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çÎÞæÖ _ çÏÞÖáÕ</a:t>
            </a:r>
            <a:r>
              <a:rPr lang="en-US" altLang="en-US" sz="3600">
                <a:solidFill>
                  <a:schemeClr val="hlink"/>
                </a:solidFill>
                <a:latin typeface="Times" panose="02020703060505090304" pitchFamily="18" charset="0"/>
              </a:rPr>
              <a:t>	      1500 B.C.</a:t>
            </a:r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11">
            <a:extLst>
              <a:ext uri="{FF2B5EF4-FFF2-40B4-BE49-F238E27FC236}">
                <a16:creationId xmlns:a16="http://schemas.microsoft.com/office/drawing/2014/main" id="{E90FB895-A24F-41E1-6911-1C65DCF0C87C}"/>
              </a:ext>
            </a:extLst>
          </p:cNvPr>
          <p:cNvGrpSpPr>
            <a:grpSpLocks/>
          </p:cNvGrpSpPr>
          <p:nvPr/>
        </p:nvGrpSpPr>
        <p:grpSpPr bwMode="auto">
          <a:xfrm>
            <a:off x="2319338" y="1282700"/>
            <a:ext cx="5262562" cy="4445000"/>
            <a:chOff x="1308" y="772"/>
            <a:chExt cx="3315" cy="2800"/>
          </a:xfrm>
        </p:grpSpPr>
        <p:grpSp>
          <p:nvGrpSpPr>
            <p:cNvPr id="39951" name="Group 212">
              <a:extLst>
                <a:ext uri="{FF2B5EF4-FFF2-40B4-BE49-F238E27FC236}">
                  <a16:creationId xmlns:a16="http://schemas.microsoft.com/office/drawing/2014/main" id="{E1408370-B935-87BF-5D8A-9EE1BCEF4B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40008" name="Rectangle 213">
                <a:extLst>
                  <a:ext uri="{FF2B5EF4-FFF2-40B4-BE49-F238E27FC236}">
                    <a16:creationId xmlns:a16="http://schemas.microsoft.com/office/drawing/2014/main" id="{3B2C2689-0A18-7329-E47A-F733AC30D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009" name="AutoShape 214">
                <a:extLst>
                  <a:ext uri="{FF2B5EF4-FFF2-40B4-BE49-F238E27FC236}">
                    <a16:creationId xmlns:a16="http://schemas.microsoft.com/office/drawing/2014/main" id="{698D6478-CFDE-AC73-EC60-A23DAD1ED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010" name="Rectangle 215">
                <a:extLst>
                  <a:ext uri="{FF2B5EF4-FFF2-40B4-BE49-F238E27FC236}">
                    <a16:creationId xmlns:a16="http://schemas.microsoft.com/office/drawing/2014/main" id="{56A55FF6-B9F3-51E1-9C67-35DB9DC15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40" name="Rectangle 216">
                <a:extLst>
                  <a:ext uri="{FF2B5EF4-FFF2-40B4-BE49-F238E27FC236}">
                    <a16:creationId xmlns:a16="http://schemas.microsoft.com/office/drawing/2014/main" id="{EBEA5ABE-96F2-50E8-7AAC-8112E8519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2078"/>
                <a:ext cx="627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40012" name="Line 217">
                <a:extLst>
                  <a:ext uri="{FF2B5EF4-FFF2-40B4-BE49-F238E27FC236}">
                    <a16:creationId xmlns:a16="http://schemas.microsoft.com/office/drawing/2014/main" id="{8075BE3E-79B4-A46A-BD3F-878EDD711A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52" name="Group 218">
              <a:extLst>
                <a:ext uri="{FF2B5EF4-FFF2-40B4-BE49-F238E27FC236}">
                  <a16:creationId xmlns:a16="http://schemas.microsoft.com/office/drawing/2014/main" id="{1118A980-1489-83E5-B256-F271E7F4FA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40003" name="Rectangle 219">
                <a:extLst>
                  <a:ext uri="{FF2B5EF4-FFF2-40B4-BE49-F238E27FC236}">
                    <a16:creationId xmlns:a16="http://schemas.microsoft.com/office/drawing/2014/main" id="{0BA1BC43-215D-874C-0738-3CD3C4042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004" name="AutoShape 220">
                <a:extLst>
                  <a:ext uri="{FF2B5EF4-FFF2-40B4-BE49-F238E27FC236}">
                    <a16:creationId xmlns:a16="http://schemas.microsoft.com/office/drawing/2014/main" id="{A0DD0D4F-C3BD-4829-1422-D56F96408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005" name="Rectangle 221">
                <a:extLst>
                  <a:ext uri="{FF2B5EF4-FFF2-40B4-BE49-F238E27FC236}">
                    <a16:creationId xmlns:a16="http://schemas.microsoft.com/office/drawing/2014/main" id="{C9D45430-1657-3DE8-10EA-9541069D4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46" name="Rectangle 222">
                <a:extLst>
                  <a:ext uri="{FF2B5EF4-FFF2-40B4-BE49-F238E27FC236}">
                    <a16:creationId xmlns:a16="http://schemas.microsoft.com/office/drawing/2014/main" id="{2FCD3F27-29EA-FB6A-0325-C1C4D1B1A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078"/>
                <a:ext cx="668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40007" name="Line 223">
                <a:extLst>
                  <a:ext uri="{FF2B5EF4-FFF2-40B4-BE49-F238E27FC236}">
                    <a16:creationId xmlns:a16="http://schemas.microsoft.com/office/drawing/2014/main" id="{98454E74-C1AC-D850-D311-F30706EC7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53" name="Group 224">
              <a:extLst>
                <a:ext uri="{FF2B5EF4-FFF2-40B4-BE49-F238E27FC236}">
                  <a16:creationId xmlns:a16="http://schemas.microsoft.com/office/drawing/2014/main" id="{2FE84C47-BE66-7A7B-E406-19BC764926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39998" name="Rectangle 225">
                <a:extLst>
                  <a:ext uri="{FF2B5EF4-FFF2-40B4-BE49-F238E27FC236}">
                    <a16:creationId xmlns:a16="http://schemas.microsoft.com/office/drawing/2014/main" id="{60ACF5FA-F855-9833-FDD1-D9D82AA64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99" name="AutoShape 226">
                <a:extLst>
                  <a:ext uri="{FF2B5EF4-FFF2-40B4-BE49-F238E27FC236}">
                    <a16:creationId xmlns:a16="http://schemas.microsoft.com/office/drawing/2014/main" id="{D76C7CBC-A581-0D5B-F8A3-E3A081D85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000" name="Rectangle 227">
                <a:extLst>
                  <a:ext uri="{FF2B5EF4-FFF2-40B4-BE49-F238E27FC236}">
                    <a16:creationId xmlns:a16="http://schemas.microsoft.com/office/drawing/2014/main" id="{B754AB04-8D86-0032-EF2D-C99C426D6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52" name="Rectangle 228">
                <a:extLst>
                  <a:ext uri="{FF2B5EF4-FFF2-40B4-BE49-F238E27FC236}">
                    <a16:creationId xmlns:a16="http://schemas.microsoft.com/office/drawing/2014/main" id="{7366A8CD-A3A3-525F-9DA2-4F9B650AB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2078"/>
                <a:ext cx="606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40002" name="Line 229">
                <a:extLst>
                  <a:ext uri="{FF2B5EF4-FFF2-40B4-BE49-F238E27FC236}">
                    <a16:creationId xmlns:a16="http://schemas.microsoft.com/office/drawing/2014/main" id="{2D30239D-677D-9DFF-FF1E-9467C280D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54" name="Group 230">
              <a:extLst>
                <a:ext uri="{FF2B5EF4-FFF2-40B4-BE49-F238E27FC236}">
                  <a16:creationId xmlns:a16="http://schemas.microsoft.com/office/drawing/2014/main" id="{6B685477-7451-0695-6DD0-D322A57D8E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39993" name="Rectangle 231">
                <a:extLst>
                  <a:ext uri="{FF2B5EF4-FFF2-40B4-BE49-F238E27FC236}">
                    <a16:creationId xmlns:a16="http://schemas.microsoft.com/office/drawing/2014/main" id="{C217C510-0DE8-87C1-FEBD-0E3C906AA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94" name="AutoShape 232">
                <a:extLst>
                  <a:ext uri="{FF2B5EF4-FFF2-40B4-BE49-F238E27FC236}">
                    <a16:creationId xmlns:a16="http://schemas.microsoft.com/office/drawing/2014/main" id="{FB2D009D-69B9-9D2F-5B88-1C12FC3CB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95" name="Rectangle 233">
                <a:extLst>
                  <a:ext uri="{FF2B5EF4-FFF2-40B4-BE49-F238E27FC236}">
                    <a16:creationId xmlns:a16="http://schemas.microsoft.com/office/drawing/2014/main" id="{385706D5-F813-BAEE-58E6-751FDEF49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58" name="Rectangle 234">
                <a:extLst>
                  <a:ext uri="{FF2B5EF4-FFF2-40B4-BE49-F238E27FC236}">
                    <a16:creationId xmlns:a16="http://schemas.microsoft.com/office/drawing/2014/main" id="{D375050B-D08C-7464-92BA-DCC8E0B2E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0" y="2078"/>
                <a:ext cx="492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39997" name="Line 235">
                <a:extLst>
                  <a:ext uri="{FF2B5EF4-FFF2-40B4-BE49-F238E27FC236}">
                    <a16:creationId xmlns:a16="http://schemas.microsoft.com/office/drawing/2014/main" id="{38CC1570-D4AE-78DB-6194-5A3D530445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55" name="Group 236">
              <a:extLst>
                <a:ext uri="{FF2B5EF4-FFF2-40B4-BE49-F238E27FC236}">
                  <a16:creationId xmlns:a16="http://schemas.microsoft.com/office/drawing/2014/main" id="{66840980-F609-9769-FDF8-6B89944EC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39988" name="Rectangle 237">
                <a:extLst>
                  <a:ext uri="{FF2B5EF4-FFF2-40B4-BE49-F238E27FC236}">
                    <a16:creationId xmlns:a16="http://schemas.microsoft.com/office/drawing/2014/main" id="{00C2BF00-4055-66B9-E69D-72D8FA12E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89" name="AutoShape 238">
                <a:extLst>
                  <a:ext uri="{FF2B5EF4-FFF2-40B4-BE49-F238E27FC236}">
                    <a16:creationId xmlns:a16="http://schemas.microsoft.com/office/drawing/2014/main" id="{55E9F07F-6CCB-443D-E5C8-68D38CBF9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90" name="Rectangle 239">
                <a:extLst>
                  <a:ext uri="{FF2B5EF4-FFF2-40B4-BE49-F238E27FC236}">
                    <a16:creationId xmlns:a16="http://schemas.microsoft.com/office/drawing/2014/main" id="{5ADF225B-4EC8-4B16-4863-2D16C8395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64" name="Rectangle 240">
                <a:extLst>
                  <a:ext uri="{FF2B5EF4-FFF2-40B4-BE49-F238E27FC236}">
                    <a16:creationId xmlns:a16="http://schemas.microsoft.com/office/drawing/2014/main" id="{F29203C1-4DD7-81FD-17F9-691134770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2078"/>
                <a:ext cx="592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39992" name="Line 241">
                <a:extLst>
                  <a:ext uri="{FF2B5EF4-FFF2-40B4-BE49-F238E27FC236}">
                    <a16:creationId xmlns:a16="http://schemas.microsoft.com/office/drawing/2014/main" id="{654A6A79-8B6F-0057-ABFD-011F243F0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56" name="Group 242">
              <a:extLst>
                <a:ext uri="{FF2B5EF4-FFF2-40B4-BE49-F238E27FC236}">
                  <a16:creationId xmlns:a16="http://schemas.microsoft.com/office/drawing/2014/main" id="{5F9E6A71-6CF6-F98E-D559-99B90FD71E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1796"/>
              <a:ext cx="1741" cy="846"/>
              <a:chOff x="2412" y="2052"/>
              <a:chExt cx="1741" cy="846"/>
            </a:xfrm>
          </p:grpSpPr>
          <p:sp>
            <p:nvSpPr>
              <p:cNvPr id="39983" name="Rectangle 243">
                <a:extLst>
                  <a:ext uri="{FF2B5EF4-FFF2-40B4-BE49-F238E27FC236}">
                    <a16:creationId xmlns:a16="http://schemas.microsoft.com/office/drawing/2014/main" id="{6FAF914E-2111-DE78-0E4C-CAA5C83CF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84" name="AutoShape 244">
                <a:extLst>
                  <a:ext uri="{FF2B5EF4-FFF2-40B4-BE49-F238E27FC236}">
                    <a16:creationId xmlns:a16="http://schemas.microsoft.com/office/drawing/2014/main" id="{2AD4ACE5-E1EF-BB43-D0C6-D735DAC6C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85" name="Rectangle 245">
                <a:extLst>
                  <a:ext uri="{FF2B5EF4-FFF2-40B4-BE49-F238E27FC236}">
                    <a16:creationId xmlns:a16="http://schemas.microsoft.com/office/drawing/2014/main" id="{03E79E68-EC07-8566-C63C-2A7D0707A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70" name="Rectangle 246">
                <a:extLst>
                  <a:ext uri="{FF2B5EF4-FFF2-40B4-BE49-F238E27FC236}">
                    <a16:creationId xmlns:a16="http://schemas.microsoft.com/office/drawing/2014/main" id="{F167EFD2-4875-4146-DA7A-309178742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078"/>
                <a:ext cx="784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¥øÞ¼µÄb¢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39987" name="Line 247">
                <a:extLst>
                  <a:ext uri="{FF2B5EF4-FFF2-40B4-BE49-F238E27FC236}">
                    <a16:creationId xmlns:a16="http://schemas.microsoft.com/office/drawing/2014/main" id="{4F7FC3FA-81C8-FCF2-BDB6-B56DA9661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57" name="Group 248">
              <a:extLst>
                <a:ext uri="{FF2B5EF4-FFF2-40B4-BE49-F238E27FC236}">
                  <a16:creationId xmlns:a16="http://schemas.microsoft.com/office/drawing/2014/main" id="{5D9B7798-BE6B-2190-F528-4DDE35FFEA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1996"/>
              <a:ext cx="1741" cy="846"/>
              <a:chOff x="2412" y="2052"/>
              <a:chExt cx="1741" cy="846"/>
            </a:xfrm>
          </p:grpSpPr>
          <p:sp>
            <p:nvSpPr>
              <p:cNvPr id="39978" name="Rectangle 249">
                <a:extLst>
                  <a:ext uri="{FF2B5EF4-FFF2-40B4-BE49-F238E27FC236}">
                    <a16:creationId xmlns:a16="http://schemas.microsoft.com/office/drawing/2014/main" id="{043F2D84-D049-9712-F123-81A4181A3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79" name="AutoShape 250">
                <a:extLst>
                  <a:ext uri="{FF2B5EF4-FFF2-40B4-BE49-F238E27FC236}">
                    <a16:creationId xmlns:a16="http://schemas.microsoft.com/office/drawing/2014/main" id="{52013BD2-CDEE-A290-28E7-5946863DC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80" name="Rectangle 251">
                <a:extLst>
                  <a:ext uri="{FF2B5EF4-FFF2-40B4-BE49-F238E27FC236}">
                    <a16:creationId xmlns:a16="http://schemas.microsoft.com/office/drawing/2014/main" id="{D80C49CD-6685-5D5A-6025-335F5E608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76" name="Rectangle 252">
                <a:extLst>
                  <a:ext uri="{FF2B5EF4-FFF2-40B4-BE49-F238E27FC236}">
                    <a16:creationId xmlns:a16="http://schemas.microsoft.com/office/drawing/2014/main" id="{3B8E5BEE-6232-402C-C56C-F4D1D31CE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078"/>
                <a:ext cx="679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øÞ¼ÍøÃ¢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39982" name="Line 253">
                <a:extLst>
                  <a:ext uri="{FF2B5EF4-FFF2-40B4-BE49-F238E27FC236}">
                    <a16:creationId xmlns:a16="http://schemas.microsoft.com/office/drawing/2014/main" id="{A277568F-CDBE-13EC-2E84-826E3B49AB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58" name="Group 254">
              <a:extLst>
                <a:ext uri="{FF2B5EF4-FFF2-40B4-BE49-F238E27FC236}">
                  <a16:creationId xmlns:a16="http://schemas.microsoft.com/office/drawing/2014/main" id="{E965A8D6-661D-1B8B-4662-E79369540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2220"/>
              <a:ext cx="1741" cy="846"/>
              <a:chOff x="2412" y="2052"/>
              <a:chExt cx="1741" cy="846"/>
            </a:xfrm>
          </p:grpSpPr>
          <p:sp>
            <p:nvSpPr>
              <p:cNvPr id="39973" name="Rectangle 255">
                <a:extLst>
                  <a:ext uri="{FF2B5EF4-FFF2-40B4-BE49-F238E27FC236}">
                    <a16:creationId xmlns:a16="http://schemas.microsoft.com/office/drawing/2014/main" id="{44A5E6BA-0074-5D48-7AAA-CED1FC42E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74" name="AutoShape 256">
                <a:extLst>
                  <a:ext uri="{FF2B5EF4-FFF2-40B4-BE49-F238E27FC236}">
                    <a16:creationId xmlns:a16="http://schemas.microsoft.com/office/drawing/2014/main" id="{324E143D-93E4-1D00-9C1C-F890C800B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75" name="Rectangle 257">
                <a:extLst>
                  <a:ext uri="{FF2B5EF4-FFF2-40B4-BE49-F238E27FC236}">
                    <a16:creationId xmlns:a16="http://schemas.microsoft.com/office/drawing/2014/main" id="{02337972-FF31-C5DC-9A76-4D8690DCC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82" name="Rectangle 258">
                <a:extLst>
                  <a:ext uri="{FF2B5EF4-FFF2-40B4-BE49-F238E27FC236}">
                    <a16:creationId xmlns:a16="http://schemas.microsoft.com/office/drawing/2014/main" id="{BF63A619-1E4F-A9D3-66F7-3686C5410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" y="2078"/>
                <a:ext cx="845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dÉÕÞØµÞÜ¢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39977" name="Line 259">
                <a:extLst>
                  <a:ext uri="{FF2B5EF4-FFF2-40B4-BE49-F238E27FC236}">
                    <a16:creationId xmlns:a16="http://schemas.microsoft.com/office/drawing/2014/main" id="{1B502524-CF4D-17D1-4746-9658367379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59" name="Group 260">
              <a:extLst>
                <a:ext uri="{FF2B5EF4-FFF2-40B4-BE49-F238E27FC236}">
                  <a16:creationId xmlns:a16="http://schemas.microsoft.com/office/drawing/2014/main" id="{54984909-0E4C-51FC-2639-113E4A6EC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2" y="2431"/>
              <a:ext cx="1739" cy="840"/>
              <a:chOff x="2652" y="2271"/>
              <a:chExt cx="1739" cy="840"/>
            </a:xfrm>
          </p:grpSpPr>
          <p:sp>
            <p:nvSpPr>
              <p:cNvPr id="39969" name="Rectangle 261">
                <a:extLst>
                  <a:ext uri="{FF2B5EF4-FFF2-40B4-BE49-F238E27FC236}">
                    <a16:creationId xmlns:a16="http://schemas.microsoft.com/office/drawing/2014/main" id="{307A8312-E982-8F4E-F359-3A2918D27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70" name="AutoShape 262">
                <a:extLst>
                  <a:ext uri="{FF2B5EF4-FFF2-40B4-BE49-F238E27FC236}">
                    <a16:creationId xmlns:a16="http://schemas.microsoft.com/office/drawing/2014/main" id="{4A78DBD6-C919-08D8-3BF7-A732A50E8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71" name="Rectangle 263">
                <a:extLst>
                  <a:ext uri="{FF2B5EF4-FFF2-40B4-BE49-F238E27FC236}">
                    <a16:creationId xmlns:a16="http://schemas.microsoft.com/office/drawing/2014/main" id="{AF5D501E-719F-2061-4D8F-2E32EE0B1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88" name="Rectangle 264">
                <a:extLst>
                  <a:ext uri="{FF2B5EF4-FFF2-40B4-BE49-F238E27FC236}">
                    <a16:creationId xmlns:a16="http://schemas.microsoft.com/office/drawing/2014/main" id="{EB72448C-B3B1-9E58-328D-33289F3B2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" y="2298"/>
                <a:ext cx="949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 b="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ÈßÖÌíÆ µÞÜ¢</a:t>
                </a:r>
                <a:endPara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39960" name="Group 265">
              <a:extLst>
                <a:ext uri="{FF2B5EF4-FFF2-40B4-BE49-F238E27FC236}">
                  <a16:creationId xmlns:a16="http://schemas.microsoft.com/office/drawing/2014/main" id="{1A9C415C-A237-2A3A-51D3-BD51012AD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3" y="2640"/>
              <a:ext cx="1740" cy="932"/>
              <a:chOff x="3948" y="107"/>
              <a:chExt cx="1740" cy="932"/>
            </a:xfrm>
          </p:grpSpPr>
          <p:sp>
            <p:nvSpPr>
              <p:cNvPr id="39961" name="Rectangle 266">
                <a:extLst>
                  <a:ext uri="{FF2B5EF4-FFF2-40B4-BE49-F238E27FC236}">
                    <a16:creationId xmlns:a16="http://schemas.microsoft.com/office/drawing/2014/main" id="{F153F30C-DCD6-07A9-8364-61D56B04D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62" name="AutoShape 267">
                <a:extLst>
                  <a:ext uri="{FF2B5EF4-FFF2-40B4-BE49-F238E27FC236}">
                    <a16:creationId xmlns:a16="http://schemas.microsoft.com/office/drawing/2014/main" id="{FAD431A2-1C6B-19CD-0AC0-8B5C9A416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63" name="Rectangle 268">
                <a:extLst>
                  <a:ext uri="{FF2B5EF4-FFF2-40B4-BE49-F238E27FC236}">
                    <a16:creationId xmlns:a16="http://schemas.microsoft.com/office/drawing/2014/main" id="{470632D7-9464-A6CD-1042-69B49BA36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39964" name="Group 269">
                <a:extLst>
                  <a:ext uri="{FF2B5EF4-FFF2-40B4-BE49-F238E27FC236}">
                    <a16:creationId xmlns:a16="http://schemas.microsoft.com/office/drawing/2014/main" id="{A8F845CC-1D55-2355-E1BD-0D87184E8A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8" y="130"/>
                <a:ext cx="630" cy="283"/>
                <a:chOff x="3082" y="3101"/>
                <a:chExt cx="493" cy="235"/>
              </a:xfrm>
            </p:grpSpPr>
            <p:sp>
              <p:nvSpPr>
                <p:cNvPr id="103694" name="Rectangle 270">
                  <a:extLst>
                    <a:ext uri="{FF2B5EF4-FFF2-40B4-BE49-F238E27FC236}">
                      <a16:creationId xmlns:a16="http://schemas.microsoft.com/office/drawing/2014/main" id="{B122C526-46E9-C109-E484-AE87A249A7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2" y="3113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800">
                      <a:solidFill>
                        <a:srgbClr val="790015"/>
                      </a:solidFill>
                      <a:latin typeface="Helvetica" panose="020B0604020202020204" pitchFamily="34" charset="0"/>
                    </a:rPr>
                    <a:t>   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103695" name="Rectangle 271">
                  <a:extLst>
                    <a:ext uri="{FF2B5EF4-FFF2-40B4-BE49-F238E27FC236}">
                      <a16:creationId xmlns:a16="http://schemas.microsoft.com/office/drawing/2014/main" id="{F2A3E407-D9BC-46E8-EDD5-B6C07F5183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7" y="3101"/>
                  <a:ext cx="398" cy="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900" b="0">
                      <a:solidFill>
                        <a:schemeClr val="accent1"/>
                      </a:solidFill>
                      <a:latin typeface="Kerala" pitchFamily="2" charset="0"/>
                    </a:rPr>
                    <a:t>çÏÖá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</p:grpSp>
          <p:sp>
            <p:nvSpPr>
              <p:cNvPr id="39965" name="Line 272">
                <a:extLst>
                  <a:ext uri="{FF2B5EF4-FFF2-40B4-BE49-F238E27FC236}">
                    <a16:creationId xmlns:a16="http://schemas.microsoft.com/office/drawing/2014/main" id="{F9BFDB93-283F-2409-684A-BC4D6270C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" name="Line 273">
                <a:extLst>
                  <a:ext uri="{FF2B5EF4-FFF2-40B4-BE49-F238E27FC236}">
                    <a16:creationId xmlns:a16="http://schemas.microsoft.com/office/drawing/2014/main" id="{00BA288F-D233-1DB3-3DD3-265297EBC7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3427" name="AutoShape 3">
            <a:extLst>
              <a:ext uri="{FF2B5EF4-FFF2-40B4-BE49-F238E27FC236}">
                <a16:creationId xmlns:a16="http://schemas.microsoft.com/office/drawing/2014/main" id="{9950CD0D-67EC-D219-CF5E-2ACCFB4A0F2C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2082800" y="28384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40" name="Text Box 71">
            <a:extLst>
              <a:ext uri="{FF2B5EF4-FFF2-40B4-BE49-F238E27FC236}">
                <a16:creationId xmlns:a16="http://schemas.microsoft.com/office/drawing/2014/main" id="{86857982-845F-EAA3-49C1-9B347FFDD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39941" name="Text Box 72">
            <a:extLst>
              <a:ext uri="{FF2B5EF4-FFF2-40B4-BE49-F238E27FC236}">
                <a16:creationId xmlns:a16="http://schemas.microsoft.com/office/drawing/2014/main" id="{931121B0-643D-A898-B962-C7ABB2BBC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508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 b="0">
                <a:solidFill>
                  <a:schemeClr val="tx1"/>
                </a:solidFill>
              </a:rPr>
              <a:t>. 1:1</a:t>
            </a:r>
          </a:p>
        </p:txBody>
      </p:sp>
      <p:sp>
        <p:nvSpPr>
          <p:cNvPr id="39942" name="Text Box 73">
            <a:extLst>
              <a:ext uri="{FF2B5EF4-FFF2-40B4-BE49-F238E27FC236}">
                <a16:creationId xmlns:a16="http://schemas.microsoft.com/office/drawing/2014/main" id="{D44306BC-6E3D-8983-4FB4-EC4AEFA78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3501" name="Rectangle 77">
            <a:extLst>
              <a:ext uri="{FF2B5EF4-FFF2-40B4-BE49-F238E27FC236}">
                <a16:creationId xmlns:a16="http://schemas.microsoft.com/office/drawing/2014/main" id="{78A01E86-DB71-3B15-0F96-9C2914B71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39944" name="Text Box 78">
            <a:extLst>
              <a:ext uri="{FF2B5EF4-FFF2-40B4-BE49-F238E27FC236}">
                <a16:creationId xmlns:a16="http://schemas.microsoft.com/office/drawing/2014/main" id="{6F104915-47A0-8414-F443-2172B3C0E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6270625"/>
            <a:ext cx="2147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29-31</a:t>
            </a:r>
          </a:p>
        </p:txBody>
      </p:sp>
      <p:grpSp>
        <p:nvGrpSpPr>
          <p:cNvPr id="103503" name="Group 79">
            <a:extLst>
              <a:ext uri="{FF2B5EF4-FFF2-40B4-BE49-F238E27FC236}">
                <a16:creationId xmlns:a16="http://schemas.microsoft.com/office/drawing/2014/main" id="{BBEBC434-A3D3-73A3-1ACA-D01E36F1A207}"/>
              </a:ext>
            </a:extLst>
          </p:cNvPr>
          <p:cNvGrpSpPr>
            <a:grpSpLocks/>
          </p:cNvGrpSpPr>
          <p:nvPr/>
        </p:nvGrpSpPr>
        <p:grpSpPr bwMode="auto">
          <a:xfrm>
            <a:off x="4740275" y="1479550"/>
            <a:ext cx="3556000" cy="1563688"/>
            <a:chOff x="2815" y="598"/>
            <a:chExt cx="2240" cy="985"/>
          </a:xfrm>
        </p:grpSpPr>
        <p:grpSp>
          <p:nvGrpSpPr>
            <p:cNvPr id="39947" name="Group 80">
              <a:extLst>
                <a:ext uri="{FF2B5EF4-FFF2-40B4-BE49-F238E27FC236}">
                  <a16:creationId xmlns:a16="http://schemas.microsoft.com/office/drawing/2014/main" id="{9B16195C-3CBF-8CC6-1316-E406491108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7" y="598"/>
              <a:ext cx="808" cy="985"/>
              <a:chOff x="4491" y="1861"/>
              <a:chExt cx="808" cy="985"/>
            </a:xfrm>
          </p:grpSpPr>
          <p:sp>
            <p:nvSpPr>
              <p:cNvPr id="39949" name="AutoShape 81">
                <a:extLst>
                  <a:ext uri="{FF2B5EF4-FFF2-40B4-BE49-F238E27FC236}">
                    <a16:creationId xmlns:a16="http://schemas.microsoft.com/office/drawing/2014/main" id="{CD0D986F-14ED-D1D7-9A43-0137D0E04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2278E"/>
                  </a:gs>
                  <a:gs pos="100000">
                    <a:srgbClr val="00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950" name="Rectangle 82">
                <a:extLst>
                  <a:ext uri="{FF2B5EF4-FFF2-40B4-BE49-F238E27FC236}">
                    <a16:creationId xmlns:a16="http://schemas.microsoft.com/office/drawing/2014/main" id="{CEB6405F-A67F-620C-DEA5-96A1ADFEC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62D6AC"/>
                    </a:solidFill>
                    <a:latin typeface="Arial" panose="020B0604020202020204" pitchFamily="34" charset="0"/>
                  </a:rPr>
                  <a:t>“</a:t>
                </a:r>
                <a:r>
                  <a:rPr lang="en-US" altLang="en-US" sz="2000" b="0">
                    <a:solidFill>
                      <a:srgbClr val="62D6AC"/>
                    </a:solidFill>
                    <a:latin typeface="Kerala" pitchFamily="2" charset="0"/>
                  </a:rPr>
                  <a:t>¥</a:t>
                </a:r>
              </a:p>
              <a:p>
                <a:pPr algn="ctr"/>
                <a:r>
                  <a:rPr lang="en-US" altLang="en-US" sz="2000" b="0">
                    <a:solidFill>
                      <a:srgbClr val="62D6AC"/>
                    </a:solidFill>
                    <a:latin typeface="Kerala" pitchFamily="2" charset="0"/>
                  </a:rPr>
                  <a:t>ç¼Þ</a:t>
                </a:r>
              </a:p>
              <a:p>
                <a:pPr algn="ctr"/>
                <a:r>
                  <a:rPr lang="en-US" altLang="en-US" sz="2000" b="0">
                    <a:solidFill>
                      <a:srgbClr val="62D6AC"/>
                    </a:solidFill>
                    <a:latin typeface="Kerala" pitchFamily="2" charset="0"/>
                  </a:rPr>
                  <a:t>çÎÞ</a:t>
                </a:r>
              </a:p>
              <a:p>
                <a:pPr algn="ctr"/>
                <a:r>
                  <a:rPr lang="en-US" altLang="en-US" sz="2000" b="0">
                    <a:solidFill>
                      <a:srgbClr val="62D6AC"/>
                    </a:solidFill>
                    <a:latin typeface="Kerala" pitchFamily="2" charset="0"/>
                  </a:rPr>
                  <a:t>çÏÞ</a:t>
                </a:r>
                <a:r>
                  <a:rPr lang="en-US" altLang="en-US" sz="2000">
                    <a:solidFill>
                      <a:srgbClr val="62D6AC"/>
                    </a:solidFill>
                    <a:latin typeface="Arial" panose="020B0604020202020204" pitchFamily="34" charset="0"/>
                  </a:rPr>
                  <a:t>”</a:t>
                </a:r>
              </a:p>
            </p:txBody>
          </p:sp>
        </p:grpSp>
        <p:sp>
          <p:nvSpPr>
            <p:cNvPr id="39948" name="Line 83">
              <a:extLst>
                <a:ext uri="{FF2B5EF4-FFF2-40B4-BE49-F238E27FC236}">
                  <a16:creationId xmlns:a16="http://schemas.microsoft.com/office/drawing/2014/main" id="{68545B46-4823-7CB1-2DED-62090D77C2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5" y="100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508" name="Oval 84">
            <a:extLst>
              <a:ext uri="{FF2B5EF4-FFF2-40B4-BE49-F238E27FC236}">
                <a16:creationId xmlns:a16="http://schemas.microsoft.com/office/drawing/2014/main" id="{C8AAF440-5357-F93E-3540-E28744665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257016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14B013E-DEA2-55E9-FF1B-4A622ECC3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63" name="AutoShape 3">
            <a:extLst>
              <a:ext uri="{FF2B5EF4-FFF2-40B4-BE49-F238E27FC236}">
                <a16:creationId xmlns:a16="http://schemas.microsoft.com/office/drawing/2014/main" id="{04EEA951-CC77-2D1C-4387-74C872E6F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5D5A7347-D387-B1DD-F7F0-04B50FCB0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6144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703060505090304" pitchFamily="18" charset="0"/>
              </a:rPr>
              <a:t>   </a:t>
            </a:r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9EF38029-FB01-DCA0-453E-8309814EA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AJM</a:t>
            </a:r>
            <a:r>
              <a:rPr lang="en-US" altLang="en-US" sz="8000" b="0">
                <a:solidFill>
                  <a:srgbClr val="00FF00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F4B9F5C4-90EA-06E4-A683-77A20C02A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5F903357-9E61-F967-1865-09FBA8AAB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76E6C901-B402-D2C6-0F3C-C83B7BE26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69" name="Line 9">
            <a:extLst>
              <a:ext uri="{FF2B5EF4-FFF2-40B4-BE49-F238E27FC236}">
                <a16:creationId xmlns:a16="http://schemas.microsoft.com/office/drawing/2014/main" id="{03304038-3D00-91E5-6707-93D770688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Rectangle 10">
            <a:extLst>
              <a:ext uri="{FF2B5EF4-FFF2-40B4-BE49-F238E27FC236}">
                <a16:creationId xmlns:a16="http://schemas.microsoft.com/office/drawing/2014/main" id="{131D0ED8-19F8-0070-FDF4-00D687FE3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40971" name="Line 11">
            <a:extLst>
              <a:ext uri="{FF2B5EF4-FFF2-40B4-BE49-F238E27FC236}">
                <a16:creationId xmlns:a16="http://schemas.microsoft.com/office/drawing/2014/main" id="{0BDBD544-65AE-58A6-C315-E4C49552C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28">
            <a:extLst>
              <a:ext uri="{FF2B5EF4-FFF2-40B4-BE49-F238E27FC236}">
                <a16:creationId xmlns:a16="http://schemas.microsoft.com/office/drawing/2014/main" id="{8599EDAD-CC98-F1A5-1D05-B493C787C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76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1:1</a:t>
            </a:r>
          </a:p>
        </p:txBody>
      </p:sp>
      <p:sp>
        <p:nvSpPr>
          <p:cNvPr id="40973" name="Freeform 29">
            <a:extLst>
              <a:ext uri="{FF2B5EF4-FFF2-40B4-BE49-F238E27FC236}">
                <a16:creationId xmlns:a16="http://schemas.microsoft.com/office/drawing/2014/main" id="{25594205-8895-0B58-C9F1-E7573894787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Rectangle 30">
            <a:extLst>
              <a:ext uri="{FF2B5EF4-FFF2-40B4-BE49-F238E27FC236}">
                <a16:creationId xmlns:a16="http://schemas.microsoft.com/office/drawing/2014/main" id="{DFA00D1C-43B8-CE3E-E2C3-A064D002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75" name="Freeform 31">
            <a:extLst>
              <a:ext uri="{FF2B5EF4-FFF2-40B4-BE49-F238E27FC236}">
                <a16:creationId xmlns:a16="http://schemas.microsoft.com/office/drawing/2014/main" id="{8B80F2B0-50C1-FB62-C552-A9229763B328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6" name="AutoShape 32">
            <a:extLst>
              <a:ext uri="{FF2B5EF4-FFF2-40B4-BE49-F238E27FC236}">
                <a16:creationId xmlns:a16="http://schemas.microsoft.com/office/drawing/2014/main" id="{01642DA6-A7C4-DC40-7D8D-1C959C7E3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77" name="Rectangle 33">
            <a:extLst>
              <a:ext uri="{FF2B5EF4-FFF2-40B4-BE49-F238E27FC236}">
                <a16:creationId xmlns:a16="http://schemas.microsoft.com/office/drawing/2014/main" id="{DFA147B2-644A-1438-073D-38AAAD861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78" name="Rectangle 34">
            <a:extLst>
              <a:ext uri="{FF2B5EF4-FFF2-40B4-BE49-F238E27FC236}">
                <a16:creationId xmlns:a16="http://schemas.microsoft.com/office/drawing/2014/main" id="{3A899680-F766-EAD3-C7FC-3626EE1A8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79" name="AutoShape 35">
            <a:extLst>
              <a:ext uri="{FF2B5EF4-FFF2-40B4-BE49-F238E27FC236}">
                <a16:creationId xmlns:a16="http://schemas.microsoft.com/office/drawing/2014/main" id="{961048DE-786B-220B-95C1-891359C0C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80" name="Line 36">
            <a:extLst>
              <a:ext uri="{FF2B5EF4-FFF2-40B4-BE49-F238E27FC236}">
                <a16:creationId xmlns:a16="http://schemas.microsoft.com/office/drawing/2014/main" id="{617BB1D5-5589-B652-0E45-5C399965FA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37">
            <a:extLst>
              <a:ext uri="{FF2B5EF4-FFF2-40B4-BE49-F238E27FC236}">
                <a16:creationId xmlns:a16="http://schemas.microsoft.com/office/drawing/2014/main" id="{1BACE781-E1E6-126C-170E-C6343E75F6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38">
            <a:extLst>
              <a:ext uri="{FF2B5EF4-FFF2-40B4-BE49-F238E27FC236}">
                <a16:creationId xmlns:a16="http://schemas.microsoft.com/office/drawing/2014/main" id="{198DB5CE-A9CA-0D58-137E-B506DC87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0983" name="Text Box 39">
            <a:extLst>
              <a:ext uri="{FF2B5EF4-FFF2-40B4-BE49-F238E27FC236}">
                <a16:creationId xmlns:a16="http://schemas.microsoft.com/office/drawing/2014/main" id="{9457BFC4-E67E-B9A1-2135-7ECB0F1CD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5517" name="Rectangle 45">
            <a:extLst>
              <a:ext uri="{FF2B5EF4-FFF2-40B4-BE49-F238E27FC236}">
                <a16:creationId xmlns:a16="http://schemas.microsoft.com/office/drawing/2014/main" id="{5B05C4D3-5DC6-9BC0-20C8-1CFA58FE7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40985" name="Text Box 46">
            <a:extLst>
              <a:ext uri="{FF2B5EF4-FFF2-40B4-BE49-F238E27FC236}">
                <a16:creationId xmlns:a16="http://schemas.microsoft.com/office/drawing/2014/main" id="{7F7E6266-440A-3816-4D19-F080B7245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6270625"/>
            <a:ext cx="2147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29-31</a:t>
            </a:r>
          </a:p>
        </p:txBody>
      </p:sp>
      <p:grpSp>
        <p:nvGrpSpPr>
          <p:cNvPr id="40986" name="Group 47">
            <a:extLst>
              <a:ext uri="{FF2B5EF4-FFF2-40B4-BE49-F238E27FC236}">
                <a16:creationId xmlns:a16="http://schemas.microsoft.com/office/drawing/2014/main" id="{FB9A50F3-7A77-0EBE-F813-3DD5AB2BA74B}"/>
              </a:ext>
            </a:extLst>
          </p:cNvPr>
          <p:cNvGrpSpPr>
            <a:grpSpLocks/>
          </p:cNvGrpSpPr>
          <p:nvPr/>
        </p:nvGrpSpPr>
        <p:grpSpPr bwMode="auto">
          <a:xfrm>
            <a:off x="639763" y="1995488"/>
            <a:ext cx="2366962" cy="2305050"/>
            <a:chOff x="303" y="2209"/>
            <a:chExt cx="1491" cy="1452"/>
          </a:xfrm>
        </p:grpSpPr>
        <p:sp>
          <p:nvSpPr>
            <p:cNvPr id="40987" name="Rectangle 48">
              <a:extLst>
                <a:ext uri="{FF2B5EF4-FFF2-40B4-BE49-F238E27FC236}">
                  <a16:creationId xmlns:a16="http://schemas.microsoft.com/office/drawing/2014/main" id="{3B9C629B-45CF-9A12-CCDD-8AA4272250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19" y="3012"/>
              <a:ext cx="971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40988" name="Rectangle 49">
              <a:extLst>
                <a:ext uri="{FF2B5EF4-FFF2-40B4-BE49-F238E27FC236}">
                  <a16:creationId xmlns:a16="http://schemas.microsoft.com/office/drawing/2014/main" id="{D97347F0-438B-8236-A4D2-B7513CA41B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74" y="2448"/>
              <a:ext cx="765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40989" name="Rectangle 50">
              <a:extLst>
                <a:ext uri="{FF2B5EF4-FFF2-40B4-BE49-F238E27FC236}">
                  <a16:creationId xmlns:a16="http://schemas.microsoft.com/office/drawing/2014/main" id="{97B5A9B6-61C4-2378-CD08-1EF69CA882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20" y="3082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40990" name="Rectangle 51">
              <a:extLst>
                <a:ext uri="{FF2B5EF4-FFF2-40B4-BE49-F238E27FC236}">
                  <a16:creationId xmlns:a16="http://schemas.microsoft.com/office/drawing/2014/main" id="{EC5F442A-A8E3-38C6-1C78-2B05B1165A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76" y="2441"/>
              <a:ext cx="74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4">
            <a:extLst>
              <a:ext uri="{FF2B5EF4-FFF2-40B4-BE49-F238E27FC236}">
                <a16:creationId xmlns:a16="http://schemas.microsoft.com/office/drawing/2014/main" id="{D0672666-66B9-C0F9-BF6D-5F6F27048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87" name="Freeform 3">
            <a:extLst>
              <a:ext uri="{FF2B5EF4-FFF2-40B4-BE49-F238E27FC236}">
                <a16:creationId xmlns:a16="http://schemas.microsoft.com/office/drawing/2014/main" id="{B3BC66A7-2A49-C0C8-DD6C-8328D3E1F0B8}"/>
              </a:ext>
            </a:extLst>
          </p:cNvPr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1A5CEF30-33B2-7E3A-17D4-499171F20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BB9053FA-4B7C-81DB-35CD-05F94E017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90" name="Freeform 6">
            <a:extLst>
              <a:ext uri="{FF2B5EF4-FFF2-40B4-BE49-F238E27FC236}">
                <a16:creationId xmlns:a16="http://schemas.microsoft.com/office/drawing/2014/main" id="{064508C6-F433-672E-B97A-D4AD67408356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7">
            <a:extLst>
              <a:ext uri="{FF2B5EF4-FFF2-40B4-BE49-F238E27FC236}">
                <a16:creationId xmlns:a16="http://schemas.microsoft.com/office/drawing/2014/main" id="{8E30FAB4-974A-EFA0-5CF4-59A82E72AE3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58858264-E358-CB8D-502A-B8D9F14F2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60007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ÏâdËGàØí ÈÆß</a:t>
            </a:r>
          </a:p>
        </p:txBody>
      </p:sp>
      <p:sp>
        <p:nvSpPr>
          <p:cNvPr id="41993" name="Freeform 9">
            <a:extLst>
              <a:ext uri="{FF2B5EF4-FFF2-40B4-BE49-F238E27FC236}">
                <a16:creationId xmlns:a16="http://schemas.microsoft.com/office/drawing/2014/main" id="{C091F6D1-7CB8-287F-5697-89855294281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Rectangle 10">
            <a:extLst>
              <a:ext uri="{FF2B5EF4-FFF2-40B4-BE49-F238E27FC236}">
                <a16:creationId xmlns:a16="http://schemas.microsoft.com/office/drawing/2014/main" id="{C698A9F5-A4AA-B5F8-75FA-50E079D91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çÉV×cX ·ZËí</a:t>
            </a:r>
            <a:endParaRPr lang="en-US" altLang="en-US" sz="2400">
              <a:solidFill>
                <a:srgbClr val="006600"/>
              </a:solidFill>
              <a:latin typeface="Times" panose="02020703060505090304" pitchFamily="18" charset="0"/>
            </a:endParaRPr>
          </a:p>
        </p:txBody>
      </p:sp>
      <p:sp>
        <p:nvSpPr>
          <p:cNvPr id="41995" name="Freeform 11">
            <a:extLst>
              <a:ext uri="{FF2B5EF4-FFF2-40B4-BE49-F238E27FC236}">
                <a16:creationId xmlns:a16="http://schemas.microsoft.com/office/drawing/2014/main" id="{87BFB441-8FF0-1DB0-4E98-965AC50B7DBE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2">
            <a:extLst>
              <a:ext uri="{FF2B5EF4-FFF2-40B4-BE49-F238E27FC236}">
                <a16:creationId xmlns:a16="http://schemas.microsoft.com/office/drawing/2014/main" id="{CDC70473-6B32-1865-2BEE-25D287F81702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3">
            <a:extLst>
              <a:ext uri="{FF2B5EF4-FFF2-40B4-BE49-F238E27FC236}">
                <a16:creationId xmlns:a16="http://schemas.microsoft.com/office/drawing/2014/main" id="{8020C38B-716A-167A-4099-AC3F3CDAA813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Rectangle 14">
            <a:extLst>
              <a:ext uri="{FF2B5EF4-FFF2-40B4-BE49-F238E27FC236}">
                <a16:creationId xmlns:a16="http://schemas.microsoft.com/office/drawing/2014/main" id="{156452BA-77E6-D653-7DDF-9187529B4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·ÜàÜÞA¿W</a:t>
            </a:r>
          </a:p>
        </p:txBody>
      </p:sp>
      <p:sp>
        <p:nvSpPr>
          <p:cNvPr id="41999" name="Rectangle 15">
            <a:extLst>
              <a:ext uri="{FF2B5EF4-FFF2-40B4-BE49-F238E27FC236}">
                <a16:creationId xmlns:a16="http://schemas.microsoft.com/office/drawing/2014/main" id="{5B5F0C79-DFB6-FBC7-5F36-539413DCA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528762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æºC¿W</a:t>
            </a:r>
            <a:endParaRPr lang="en-US" altLang="en-US" sz="2400">
              <a:solidFill>
                <a:srgbClr val="006600"/>
              </a:solidFill>
              <a:latin typeface="Times" panose="02020703060505090304" pitchFamily="18" charset="0"/>
            </a:endParaRPr>
          </a:p>
        </p:txBody>
      </p:sp>
      <p:sp>
        <p:nvSpPr>
          <p:cNvPr id="42000" name="Rectangle 16">
            <a:extLst>
              <a:ext uri="{FF2B5EF4-FFF2-40B4-BE49-F238E27FC236}">
                <a16:creationId xmlns:a16="http://schemas.microsoft.com/office/drawing/2014/main" id="{B12A36EB-DDAC-D648-C382-546EB4043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463" y="1009650"/>
            <a:ext cx="18891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æÎÁßxçùÈßÏX µ¿W</a:t>
            </a:r>
            <a:endParaRPr lang="en-US" altLang="en-US" sz="2400">
              <a:solidFill>
                <a:srgbClr val="006600"/>
              </a:solidFill>
              <a:latin typeface="Times" panose="02020703060505090304" pitchFamily="18" charset="0"/>
            </a:endParaRPr>
          </a:p>
        </p:txBody>
      </p:sp>
      <p:sp>
        <p:nvSpPr>
          <p:cNvPr id="42001" name="Rectangle 17">
            <a:extLst>
              <a:ext uri="{FF2B5EF4-FFF2-40B4-BE49-F238E27FC236}">
                <a16:creationId xmlns:a16="http://schemas.microsoft.com/office/drawing/2014/main" id="{FB906CEF-08D5-5EEB-94C5-0E8EDA075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02" name="Line 18">
            <a:extLst>
              <a:ext uri="{FF2B5EF4-FFF2-40B4-BE49-F238E27FC236}">
                <a16:creationId xmlns:a16="http://schemas.microsoft.com/office/drawing/2014/main" id="{FE6DDAE2-655D-9445-71D5-ECAC3CDF2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19">
            <a:extLst>
              <a:ext uri="{FF2B5EF4-FFF2-40B4-BE49-F238E27FC236}">
                <a16:creationId xmlns:a16="http://schemas.microsoft.com/office/drawing/2014/main" id="{0FEE03D7-69D6-AD5F-B255-6F655F2ED6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Rectangle 20">
            <a:extLst>
              <a:ext uri="{FF2B5EF4-FFF2-40B4-BE49-F238E27FC236}">
                <a16:creationId xmlns:a16="http://schemas.microsoft.com/office/drawing/2014/main" id="{C8F4D32B-9813-EB8C-3A8D-B5E77AA99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</a:p>
        </p:txBody>
      </p:sp>
      <p:sp>
        <p:nvSpPr>
          <p:cNvPr id="42005" name="Rectangle 21">
            <a:extLst>
              <a:ext uri="{FF2B5EF4-FFF2-40B4-BE49-F238E27FC236}">
                <a16:creationId xmlns:a16="http://schemas.microsoft.com/office/drawing/2014/main" id="{33A06068-ABD8-EB6A-45C6-F69EF183C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ºÞÕáµ¿W</a:t>
            </a:r>
            <a:endParaRPr lang="en-US" altLang="en-US" sz="2400">
              <a:solidFill>
                <a:srgbClr val="006600"/>
              </a:solidFill>
              <a:latin typeface="Times" panose="02020703060505090304" pitchFamily="18" charset="0"/>
            </a:endParaRPr>
          </a:p>
        </p:txBody>
      </p:sp>
      <p:sp>
        <p:nvSpPr>
          <p:cNvPr id="42006" name="Line 22">
            <a:extLst>
              <a:ext uri="{FF2B5EF4-FFF2-40B4-BE49-F238E27FC236}">
                <a16:creationId xmlns:a16="http://schemas.microsoft.com/office/drawing/2014/main" id="{E895F7A1-AD1D-05F5-4C84-779455EA4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Rectangle 23">
            <a:extLst>
              <a:ext uri="{FF2B5EF4-FFF2-40B4-BE49-F238E27FC236}">
                <a16:creationId xmlns:a16="http://schemas.microsoft.com/office/drawing/2014/main" id="{2E58A0EA-6B50-369A-5E47-8F3C51C13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08" name="Rectangle 24">
            <a:extLst>
              <a:ext uri="{FF2B5EF4-FFF2-40B4-BE49-F238E27FC236}">
                <a16:creationId xmlns:a16="http://schemas.microsoft.com/office/drawing/2014/main" id="{CEEAC93D-80A0-60E4-4AA1-7CC30E6C3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ªV</a:t>
            </a:r>
            <a:endParaRPr lang="en-US" altLang="en-US" sz="2400">
              <a:solidFill>
                <a:srgbClr val="006600"/>
              </a:solidFill>
              <a:latin typeface="Times" panose="02020703060505090304" pitchFamily="18" charset="0"/>
            </a:endParaRPr>
          </a:p>
        </p:txBody>
      </p:sp>
      <p:sp>
        <p:nvSpPr>
          <p:cNvPr id="42009" name="Rectangle 25">
            <a:extLst>
              <a:ext uri="{FF2B5EF4-FFF2-40B4-BE49-F238E27FC236}">
                <a16:creationId xmlns:a16="http://schemas.microsoft.com/office/drawing/2014/main" id="{581E8616-7ADA-6D88-EFE5-03ACF67E7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6587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ÌÞÌßçÜÞY</a:t>
            </a:r>
          </a:p>
        </p:txBody>
      </p:sp>
      <p:sp>
        <p:nvSpPr>
          <p:cNvPr id="42010" name="Rectangle 26">
            <a:extLst>
              <a:ext uri="{FF2B5EF4-FFF2-40B4-BE49-F238E27FC236}">
                <a16:creationId xmlns:a16="http://schemas.microsoft.com/office/drawing/2014/main" id="{BA8AAE7F-DBBF-F52C-E881-5873876A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274762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1EDE17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42011" name="Rectangle 27">
            <a:extLst>
              <a:ext uri="{FF2B5EF4-FFF2-40B4-BE49-F238E27FC236}">
                <a16:creationId xmlns:a16="http://schemas.microsoft.com/office/drawing/2014/main" id="{5EBCFD34-1D73-735B-D28C-CFC871E38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42012" name="Oval 28">
            <a:extLst>
              <a:ext uri="{FF2B5EF4-FFF2-40B4-BE49-F238E27FC236}">
                <a16:creationId xmlns:a16="http://schemas.microsoft.com/office/drawing/2014/main" id="{72046A4D-580B-5CC9-E19A-483FC7E0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13" name="Rectangle 29">
            <a:extLst>
              <a:ext uri="{FF2B5EF4-FFF2-40B4-BE49-F238E27FC236}">
                <a16:creationId xmlns:a16="http://schemas.microsoft.com/office/drawing/2014/main" id="{5948F8AC-59A7-F9DE-42CD-C0B47385A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µÈÞX</a:t>
            </a:r>
            <a:endParaRPr lang="en-US" altLang="en-US" sz="2400">
              <a:solidFill>
                <a:srgbClr val="006600"/>
              </a:solidFill>
              <a:latin typeface="Times" panose="02020703060505090304" pitchFamily="18" charset="0"/>
            </a:endParaRPr>
          </a:p>
        </p:txBody>
      </p:sp>
      <p:sp>
        <p:nvSpPr>
          <p:cNvPr id="42014" name="Rectangle 30">
            <a:extLst>
              <a:ext uri="{FF2B5EF4-FFF2-40B4-BE49-F238E27FC236}">
                <a16:creationId xmlns:a16="http://schemas.microsoft.com/office/drawing/2014/main" id="{221DC7FF-A363-B754-4FF7-1AAFA4068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0" y="3078163"/>
            <a:ext cx="12795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ç¼ÞVgÞX</a:t>
            </a:r>
          </a:p>
        </p:txBody>
      </p:sp>
      <p:sp>
        <p:nvSpPr>
          <p:cNvPr id="42015" name="Rectangle 31">
            <a:extLst>
              <a:ext uri="{FF2B5EF4-FFF2-40B4-BE49-F238E27FC236}">
                <a16:creationId xmlns:a16="http://schemas.microsoft.com/office/drawing/2014/main" id="{385F0CF7-BDD8-0040-48FF-950D0826F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4451350"/>
            <a:ext cx="193833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6600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42016" name="Rectangle 32">
            <a:extLst>
              <a:ext uri="{FF2B5EF4-FFF2-40B4-BE49-F238E27FC236}">
                <a16:creationId xmlns:a16="http://schemas.microsoft.com/office/drawing/2014/main" id="{B2B0133E-57C0-0802-34B0-341F6452E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5164138"/>
            <a:ext cx="1639888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6600"/>
                </a:solidFill>
                <a:latin typeface="Kerala" pitchFamily="2" charset="0"/>
              </a:rPr>
              <a:t>ØàÈÞÏí ÎÜ</a:t>
            </a:r>
          </a:p>
        </p:txBody>
      </p:sp>
      <p:sp>
        <p:nvSpPr>
          <p:cNvPr id="42017" name="Rectangle 33">
            <a:extLst>
              <a:ext uri="{FF2B5EF4-FFF2-40B4-BE49-F238E27FC236}">
                <a16:creationId xmlns:a16="http://schemas.microsoft.com/office/drawing/2014/main" id="{01CB015E-2F19-1F15-867E-C8087D7B1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4081463"/>
            <a:ext cx="1306513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¨¼ßÉíÄí</a:t>
            </a:r>
          </a:p>
        </p:txBody>
      </p:sp>
      <p:sp>
        <p:nvSpPr>
          <p:cNvPr id="42018" name="Rectangle 34">
            <a:extLst>
              <a:ext uri="{FF2B5EF4-FFF2-40B4-BE49-F238E27FC236}">
                <a16:creationId xmlns:a16="http://schemas.microsoft.com/office/drawing/2014/main" id="{6E92F7C6-2160-B0B4-1A19-CC8B53963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663" y="3078163"/>
            <a:ext cx="2162175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006600"/>
                </a:solidFill>
                <a:latin typeface="Kerala" pitchFamily="2" charset="0"/>
              </a:rPr>
              <a:t>æÈçÌÞ ÉVÕîÄ¢</a:t>
            </a:r>
            <a:endParaRPr lang="en-US" altLang="en-US" sz="2400">
              <a:solidFill>
                <a:srgbClr val="006600"/>
              </a:solidFill>
              <a:latin typeface="Times" panose="02020703060505090304" pitchFamily="18" charset="0"/>
            </a:endParaRPr>
          </a:p>
        </p:txBody>
      </p:sp>
      <p:sp>
        <p:nvSpPr>
          <p:cNvPr id="42019" name="Freeform 35">
            <a:extLst>
              <a:ext uri="{FF2B5EF4-FFF2-40B4-BE49-F238E27FC236}">
                <a16:creationId xmlns:a16="http://schemas.microsoft.com/office/drawing/2014/main" id="{6E831494-3ADE-7E74-81BF-897289CA1467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0" name="Freeform 36">
            <a:extLst>
              <a:ext uri="{FF2B5EF4-FFF2-40B4-BE49-F238E27FC236}">
                <a16:creationId xmlns:a16="http://schemas.microsoft.com/office/drawing/2014/main" id="{21AC3D04-9E6E-AA3B-0F25-6CECC1CB6637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Freeform 37">
            <a:extLst>
              <a:ext uri="{FF2B5EF4-FFF2-40B4-BE49-F238E27FC236}">
                <a16:creationId xmlns:a16="http://schemas.microsoft.com/office/drawing/2014/main" id="{F9A42ECB-0C84-5EF3-818F-C219AB0A22D0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Freeform 38">
            <a:extLst>
              <a:ext uri="{FF2B5EF4-FFF2-40B4-BE49-F238E27FC236}">
                <a16:creationId xmlns:a16="http://schemas.microsoft.com/office/drawing/2014/main" id="{F1524672-DBFA-DA84-301B-A5005A5383C9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Freeform 39">
            <a:extLst>
              <a:ext uri="{FF2B5EF4-FFF2-40B4-BE49-F238E27FC236}">
                <a16:creationId xmlns:a16="http://schemas.microsoft.com/office/drawing/2014/main" id="{D3B367F2-6427-1318-DA98-FA7371A64B35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4" name="Freeform 40">
            <a:extLst>
              <a:ext uri="{FF2B5EF4-FFF2-40B4-BE49-F238E27FC236}">
                <a16:creationId xmlns:a16="http://schemas.microsoft.com/office/drawing/2014/main" id="{859A3567-359C-22BF-8E6C-5F10E93367D3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Oval 41">
            <a:extLst>
              <a:ext uri="{FF2B5EF4-FFF2-40B4-BE49-F238E27FC236}">
                <a16:creationId xmlns:a16="http://schemas.microsoft.com/office/drawing/2014/main" id="{713467E5-03E8-D715-D698-812446C9C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26" name="Oval 42">
            <a:extLst>
              <a:ext uri="{FF2B5EF4-FFF2-40B4-BE49-F238E27FC236}">
                <a16:creationId xmlns:a16="http://schemas.microsoft.com/office/drawing/2014/main" id="{988B6770-ABBC-CFE2-574D-D879A91A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27" name="Oval 43">
            <a:extLst>
              <a:ext uri="{FF2B5EF4-FFF2-40B4-BE49-F238E27FC236}">
                <a16:creationId xmlns:a16="http://schemas.microsoft.com/office/drawing/2014/main" id="{5F8CFD2F-194D-DFCC-4B44-65F6DF59F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28" name="Oval 44">
            <a:extLst>
              <a:ext uri="{FF2B5EF4-FFF2-40B4-BE49-F238E27FC236}">
                <a16:creationId xmlns:a16="http://schemas.microsoft.com/office/drawing/2014/main" id="{23AC11F9-D5D2-438D-C4F6-9F27D496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29" name="Oval 45">
            <a:extLst>
              <a:ext uri="{FF2B5EF4-FFF2-40B4-BE49-F238E27FC236}">
                <a16:creationId xmlns:a16="http://schemas.microsoft.com/office/drawing/2014/main" id="{6A87B4DB-43DB-6B34-FCB1-398162647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30" name="Oval 46">
            <a:extLst>
              <a:ext uri="{FF2B5EF4-FFF2-40B4-BE49-F238E27FC236}">
                <a16:creationId xmlns:a16="http://schemas.microsoft.com/office/drawing/2014/main" id="{C694D3F7-2FC3-B3D6-B2AD-D8E5AF00A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31" name="Oval 47">
            <a:extLst>
              <a:ext uri="{FF2B5EF4-FFF2-40B4-BE49-F238E27FC236}">
                <a16:creationId xmlns:a16="http://schemas.microsoft.com/office/drawing/2014/main" id="{A94A7E03-D951-A220-416D-5F98FA47F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32" name="Oval 48">
            <a:extLst>
              <a:ext uri="{FF2B5EF4-FFF2-40B4-BE49-F238E27FC236}">
                <a16:creationId xmlns:a16="http://schemas.microsoft.com/office/drawing/2014/main" id="{73DDBBA1-F769-DCD8-D3AE-A19AAF8A9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33" name="Oval 49">
            <a:extLst>
              <a:ext uri="{FF2B5EF4-FFF2-40B4-BE49-F238E27FC236}">
                <a16:creationId xmlns:a16="http://schemas.microsoft.com/office/drawing/2014/main" id="{1297B79C-D5B7-EC10-AD90-40690BE7B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2442" name="Line 58">
            <a:extLst>
              <a:ext uri="{FF2B5EF4-FFF2-40B4-BE49-F238E27FC236}">
                <a16:creationId xmlns:a16="http://schemas.microsoft.com/office/drawing/2014/main" id="{1A9F5C88-57B3-0AF8-A87A-3F68144579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3" name="Line 59">
            <a:extLst>
              <a:ext uri="{FF2B5EF4-FFF2-40B4-BE49-F238E27FC236}">
                <a16:creationId xmlns:a16="http://schemas.microsoft.com/office/drawing/2014/main" id="{D89E2502-E1B6-C9E7-9873-B6934C47EF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0226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4" name="Text Box 60">
            <a:extLst>
              <a:ext uri="{FF2B5EF4-FFF2-40B4-BE49-F238E27FC236}">
                <a16:creationId xmlns:a16="http://schemas.microsoft.com/office/drawing/2014/main" id="{3AA471E9-7BB6-1A4A-FB86-5BAB80F14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1123950"/>
            <a:ext cx="2959100" cy="17399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  <a:latin typeface="Kerala" pitchFamily="2" charset="0"/>
              </a:rPr>
              <a:t>çÏÞÖáÕÏíAí</a:t>
            </a:r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 </a:t>
            </a:r>
            <a:r>
              <a:rPr lang="en-US" altLang="en-US" sz="3600">
                <a:solidFill>
                  <a:srgbClr val="FFFF00"/>
                </a:solidFill>
                <a:latin typeface="Kerala" pitchFamily="2" charset="0"/>
              </a:rPr>
              <a:t>èÆÕJßæa ÕÞ·íÆJBZ:</a:t>
            </a:r>
          </a:p>
        </p:txBody>
      </p:sp>
      <p:sp>
        <p:nvSpPr>
          <p:cNvPr id="272445" name="Text Box 61">
            <a:extLst>
              <a:ext uri="{FF2B5EF4-FFF2-40B4-BE49-F238E27FC236}">
                <a16:creationId xmlns:a16="http://schemas.microsoft.com/office/drawing/2014/main" id="{9201DD80-E278-9E4A-6D53-2D857A0BB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97113"/>
            <a:ext cx="3613150" cy="10668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EEFF4B"/>
                </a:solidFill>
                <a:latin typeface="Kerala" pitchFamily="2" charset="0"/>
              </a:rPr>
              <a:t>ÎøáÍâÎßÏßW ÈßKí æÜÌÞçÈÞÈßçÜAí</a:t>
            </a:r>
            <a:r>
              <a:rPr lang="en-US" altLang="en-US" sz="2800">
                <a:solidFill>
                  <a:srgbClr val="EEFF4B"/>
                </a:solidFill>
              </a:rPr>
              <a:t>…</a:t>
            </a:r>
          </a:p>
        </p:txBody>
      </p:sp>
      <p:sp>
        <p:nvSpPr>
          <p:cNvPr id="272446" name="Text Box 62">
            <a:extLst>
              <a:ext uri="{FF2B5EF4-FFF2-40B4-BE49-F238E27FC236}">
                <a16:creationId xmlns:a16="http://schemas.microsoft.com/office/drawing/2014/main" id="{674A91EA-CA0C-2D89-E74E-4E0D550E3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4811713"/>
            <a:ext cx="4010025" cy="11906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EEFF4B"/>
                </a:solidFill>
                <a:latin typeface="Kerala" pitchFamily="2" charset="0"/>
              </a:rPr>
              <a:t>...ÏâdËGàØßW ÈßKí 'ÎÙÞØÎádÆ¢" Õæø</a:t>
            </a:r>
          </a:p>
        </p:txBody>
      </p:sp>
      <p:sp>
        <p:nvSpPr>
          <p:cNvPr id="42039" name="Text Box 78">
            <a:extLst>
              <a:ext uri="{FF2B5EF4-FFF2-40B4-BE49-F238E27FC236}">
                <a16:creationId xmlns:a16="http://schemas.microsoft.com/office/drawing/2014/main" id="{7EBFABF8-0B09-E951-E434-A3A9DE7CF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1:4</a:t>
            </a:r>
          </a:p>
        </p:txBody>
      </p:sp>
      <p:sp>
        <p:nvSpPr>
          <p:cNvPr id="42040" name="Freeform 79">
            <a:extLst>
              <a:ext uri="{FF2B5EF4-FFF2-40B4-BE49-F238E27FC236}">
                <a16:creationId xmlns:a16="http://schemas.microsoft.com/office/drawing/2014/main" id="{8B5AAC80-DF49-DFF9-A4CF-3EFC3B504C6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1" name="Rectangle 80">
            <a:extLst>
              <a:ext uri="{FF2B5EF4-FFF2-40B4-BE49-F238E27FC236}">
                <a16:creationId xmlns:a16="http://schemas.microsoft.com/office/drawing/2014/main" id="{B6BADB31-FB7C-C538-59E0-A07848A81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42" name="Freeform 81">
            <a:extLst>
              <a:ext uri="{FF2B5EF4-FFF2-40B4-BE49-F238E27FC236}">
                <a16:creationId xmlns:a16="http://schemas.microsoft.com/office/drawing/2014/main" id="{7E100782-B8C9-B26C-E048-4632EE36C5DD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3" name="AutoShape 82">
            <a:extLst>
              <a:ext uri="{FF2B5EF4-FFF2-40B4-BE49-F238E27FC236}">
                <a16:creationId xmlns:a16="http://schemas.microsoft.com/office/drawing/2014/main" id="{EFE89B23-DDD8-0B2D-CE09-2C714B0F6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44" name="Rectangle 83">
            <a:extLst>
              <a:ext uri="{FF2B5EF4-FFF2-40B4-BE49-F238E27FC236}">
                <a16:creationId xmlns:a16="http://schemas.microsoft.com/office/drawing/2014/main" id="{0D73B1A1-D677-7618-6B48-B4EADDFC1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45" name="Rectangle 84">
            <a:extLst>
              <a:ext uri="{FF2B5EF4-FFF2-40B4-BE49-F238E27FC236}">
                <a16:creationId xmlns:a16="http://schemas.microsoft.com/office/drawing/2014/main" id="{F4B65B03-A3C6-A9C1-297D-47D4E17A7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46" name="AutoShape 85">
            <a:extLst>
              <a:ext uri="{FF2B5EF4-FFF2-40B4-BE49-F238E27FC236}">
                <a16:creationId xmlns:a16="http://schemas.microsoft.com/office/drawing/2014/main" id="{AF81DE99-1236-8148-EA64-AD57ABE16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47" name="Line 86">
            <a:extLst>
              <a:ext uri="{FF2B5EF4-FFF2-40B4-BE49-F238E27FC236}">
                <a16:creationId xmlns:a16="http://schemas.microsoft.com/office/drawing/2014/main" id="{6F723220-BCF4-BA82-918A-755F0D6FA3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48" name="Line 87">
            <a:extLst>
              <a:ext uri="{FF2B5EF4-FFF2-40B4-BE49-F238E27FC236}">
                <a16:creationId xmlns:a16="http://schemas.microsoft.com/office/drawing/2014/main" id="{673D282C-2C97-9CA7-699B-0E4D19864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49" name="Rectangle 88">
            <a:extLst>
              <a:ext uri="{FF2B5EF4-FFF2-40B4-BE49-F238E27FC236}">
                <a16:creationId xmlns:a16="http://schemas.microsoft.com/office/drawing/2014/main" id="{2238D498-04DB-9004-5C23-3C3931C5C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2050" name="Text Box 89">
            <a:extLst>
              <a:ext uri="{FF2B5EF4-FFF2-40B4-BE49-F238E27FC236}">
                <a16:creationId xmlns:a16="http://schemas.microsoft.com/office/drawing/2014/main" id="{ADCE3FF2-4104-EA25-3B02-50338D98B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051" name="Text Box 92">
            <a:extLst>
              <a:ext uri="{FF2B5EF4-FFF2-40B4-BE49-F238E27FC236}">
                <a16:creationId xmlns:a16="http://schemas.microsoft.com/office/drawing/2014/main" id="{BF1FD0B5-D0BD-4457-93FD-4CE18F03F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2477" name="Rectangle 93">
            <a:extLst>
              <a:ext uri="{FF2B5EF4-FFF2-40B4-BE49-F238E27FC236}">
                <a16:creationId xmlns:a16="http://schemas.microsoft.com/office/drawing/2014/main" id="{8825515F-BBC8-4030-E2E5-632A88C92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42053" name="Text Box 95">
            <a:extLst>
              <a:ext uri="{FF2B5EF4-FFF2-40B4-BE49-F238E27FC236}">
                <a16:creationId xmlns:a16="http://schemas.microsoft.com/office/drawing/2014/main" id="{E16D7650-D4E2-1571-F1DE-276885C88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6270625"/>
            <a:ext cx="2147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255CC87-D85E-8383-E976-DE9D5E8FD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11" name="Freeform 3">
            <a:extLst>
              <a:ext uri="{FF2B5EF4-FFF2-40B4-BE49-F238E27FC236}">
                <a16:creationId xmlns:a16="http://schemas.microsoft.com/office/drawing/2014/main" id="{04A7005C-9804-0507-1491-A2FBF95AC3F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836D0C5A-CB89-AE39-DFE8-2A08F3FBD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B71205C7-8F82-5539-3538-72FE6079D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14" name="Freeform 6">
            <a:extLst>
              <a:ext uri="{FF2B5EF4-FFF2-40B4-BE49-F238E27FC236}">
                <a16:creationId xmlns:a16="http://schemas.microsoft.com/office/drawing/2014/main" id="{C22F90FD-9525-5CB8-3BDE-79775CDA2AD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Freeform 7">
            <a:extLst>
              <a:ext uri="{FF2B5EF4-FFF2-40B4-BE49-F238E27FC236}">
                <a16:creationId xmlns:a16="http://schemas.microsoft.com/office/drawing/2014/main" id="{89706E47-5005-9366-FCA5-A4BB6E22C7E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id="{CFE5B749-1AE4-D483-353F-EF4491CD5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4729B7"/>
                </a:solidFill>
                <a:latin typeface="Times" panose="02020703060505090304" pitchFamily="18" charset="0"/>
              </a:rPr>
              <a:t>ER</a:t>
            </a:r>
          </a:p>
        </p:txBody>
      </p:sp>
      <p:sp>
        <p:nvSpPr>
          <p:cNvPr id="43017" name="Freeform 9">
            <a:extLst>
              <a:ext uri="{FF2B5EF4-FFF2-40B4-BE49-F238E27FC236}">
                <a16:creationId xmlns:a16="http://schemas.microsoft.com/office/drawing/2014/main" id="{27110A44-6921-C18A-BB07-CEFFF8879B86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CDA8274F-07E2-7BC5-4750-D43D6111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çÉV×cX ·ZËí</a:t>
            </a:r>
          </a:p>
        </p:txBody>
      </p:sp>
      <p:sp>
        <p:nvSpPr>
          <p:cNvPr id="43019" name="Freeform 11">
            <a:extLst>
              <a:ext uri="{FF2B5EF4-FFF2-40B4-BE49-F238E27FC236}">
                <a16:creationId xmlns:a16="http://schemas.microsoft.com/office/drawing/2014/main" id="{33F45A1B-FFCD-44D4-1A3C-C47698BAC500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2">
            <a:extLst>
              <a:ext uri="{FF2B5EF4-FFF2-40B4-BE49-F238E27FC236}">
                <a16:creationId xmlns:a16="http://schemas.microsoft.com/office/drawing/2014/main" id="{903109FB-4E95-0BC6-07B1-0A4A30E851A4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Freeform 13">
            <a:extLst>
              <a:ext uri="{FF2B5EF4-FFF2-40B4-BE49-F238E27FC236}">
                <a16:creationId xmlns:a16="http://schemas.microsoft.com/office/drawing/2014/main" id="{5127FDA5-AA29-116D-8B96-F417A3F0C585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Rectangle 17">
            <a:extLst>
              <a:ext uri="{FF2B5EF4-FFF2-40B4-BE49-F238E27FC236}">
                <a16:creationId xmlns:a16="http://schemas.microsoft.com/office/drawing/2014/main" id="{12B16E1A-773D-0CED-7272-D87088EEC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23" name="Line 18">
            <a:extLst>
              <a:ext uri="{FF2B5EF4-FFF2-40B4-BE49-F238E27FC236}">
                <a16:creationId xmlns:a16="http://schemas.microsoft.com/office/drawing/2014/main" id="{FBB8B314-2170-5DEB-39F5-F9FDE1190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9">
            <a:extLst>
              <a:ext uri="{FF2B5EF4-FFF2-40B4-BE49-F238E27FC236}">
                <a16:creationId xmlns:a16="http://schemas.microsoft.com/office/drawing/2014/main" id="{14FB8708-FC37-A16B-457C-90D8AFDD5B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Rectangle 20">
            <a:extLst>
              <a:ext uri="{FF2B5EF4-FFF2-40B4-BE49-F238E27FC236}">
                <a16:creationId xmlns:a16="http://schemas.microsoft.com/office/drawing/2014/main" id="{5D80EE5F-59EE-4417-B4EF-4239C55E3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  <a:endParaRPr lang="en-US" altLang="en-US" sz="2400">
              <a:solidFill>
                <a:schemeClr val="tx2"/>
              </a:solidFill>
              <a:latin typeface="Times" panose="02020703060505090304" pitchFamily="18" charset="0"/>
            </a:endParaRPr>
          </a:p>
        </p:txBody>
      </p:sp>
      <p:sp>
        <p:nvSpPr>
          <p:cNvPr id="43026" name="Line 22">
            <a:extLst>
              <a:ext uri="{FF2B5EF4-FFF2-40B4-BE49-F238E27FC236}">
                <a16:creationId xmlns:a16="http://schemas.microsoft.com/office/drawing/2014/main" id="{3F041B72-7854-E405-509D-D0331FE1F6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Rectangle 23">
            <a:extLst>
              <a:ext uri="{FF2B5EF4-FFF2-40B4-BE49-F238E27FC236}">
                <a16:creationId xmlns:a16="http://schemas.microsoft.com/office/drawing/2014/main" id="{28F7D338-A1EF-95F1-B382-0A916A980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28" name="Rectangle 24">
            <a:extLst>
              <a:ext uri="{FF2B5EF4-FFF2-40B4-BE49-F238E27FC236}">
                <a16:creationId xmlns:a16="http://schemas.microsoft.com/office/drawing/2014/main" id="{9056B269-8876-03E7-ECBA-24AEF746B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ªV</a:t>
            </a:r>
          </a:p>
        </p:txBody>
      </p:sp>
      <p:sp>
        <p:nvSpPr>
          <p:cNvPr id="43029" name="Rectangle 25">
            <a:extLst>
              <a:ext uri="{FF2B5EF4-FFF2-40B4-BE49-F238E27FC236}">
                <a16:creationId xmlns:a16="http://schemas.microsoft.com/office/drawing/2014/main" id="{38370932-8DD4-E447-B0BB-B8EBA672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87166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ÌÞÌßçÜÞY</a:t>
            </a:r>
          </a:p>
        </p:txBody>
      </p:sp>
      <p:sp>
        <p:nvSpPr>
          <p:cNvPr id="43030" name="Rectangle 27">
            <a:extLst>
              <a:ext uri="{FF2B5EF4-FFF2-40B4-BE49-F238E27FC236}">
                <a16:creationId xmlns:a16="http://schemas.microsoft.com/office/drawing/2014/main" id="{996284E7-0711-8B50-6369-4D1515BA7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43031" name="Oval 28">
            <a:extLst>
              <a:ext uri="{FF2B5EF4-FFF2-40B4-BE49-F238E27FC236}">
                <a16:creationId xmlns:a16="http://schemas.microsoft.com/office/drawing/2014/main" id="{FCE6B959-FF64-9288-DC0E-C395AAB7C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32" name="Rectangle 30">
            <a:extLst>
              <a:ext uri="{FF2B5EF4-FFF2-40B4-BE49-F238E27FC236}">
                <a16:creationId xmlns:a16="http://schemas.microsoft.com/office/drawing/2014/main" id="{A4459F5F-7BCB-F3C9-716A-FB2711D86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0" y="3078163"/>
            <a:ext cx="12795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ç¼ÞVgÞX</a:t>
            </a:r>
          </a:p>
        </p:txBody>
      </p:sp>
      <p:sp>
        <p:nvSpPr>
          <p:cNvPr id="43033" name="Rectangle 32">
            <a:extLst>
              <a:ext uri="{FF2B5EF4-FFF2-40B4-BE49-F238E27FC236}">
                <a16:creationId xmlns:a16="http://schemas.microsoft.com/office/drawing/2014/main" id="{2A6624DB-7E1F-F1B7-0E37-5F85CA553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5270500"/>
            <a:ext cx="163988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ØàÈÞÏí ÎÜ</a:t>
            </a:r>
            <a:endParaRPr lang="en-US" altLang="en-US" sz="2400">
              <a:solidFill>
                <a:schemeClr val="tx1"/>
              </a:solidFill>
              <a:latin typeface="Times" panose="02020703060505090304" pitchFamily="18" charset="0"/>
            </a:endParaRPr>
          </a:p>
        </p:txBody>
      </p:sp>
      <p:sp>
        <p:nvSpPr>
          <p:cNvPr id="43034" name="Rectangle 34">
            <a:extLst>
              <a:ext uri="{FF2B5EF4-FFF2-40B4-BE49-F238E27FC236}">
                <a16:creationId xmlns:a16="http://schemas.microsoft.com/office/drawing/2014/main" id="{FDB764E5-B2D7-1E78-0AB6-B3DA1CDF5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3165475"/>
            <a:ext cx="2162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æÈçÌÞ ÉVÕîÄ¢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43035" name="Freeform 35">
            <a:extLst>
              <a:ext uri="{FF2B5EF4-FFF2-40B4-BE49-F238E27FC236}">
                <a16:creationId xmlns:a16="http://schemas.microsoft.com/office/drawing/2014/main" id="{1F8F995E-2382-FCE4-C0C4-E2DAA8E894B6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6" name="Freeform 36">
            <a:extLst>
              <a:ext uri="{FF2B5EF4-FFF2-40B4-BE49-F238E27FC236}">
                <a16:creationId xmlns:a16="http://schemas.microsoft.com/office/drawing/2014/main" id="{76F2A8DA-1954-FE92-937B-CA5C79F6FB6E}"/>
              </a:ext>
            </a:extLst>
          </p:cNvPr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Freeform 37">
            <a:extLst>
              <a:ext uri="{FF2B5EF4-FFF2-40B4-BE49-F238E27FC236}">
                <a16:creationId xmlns:a16="http://schemas.microsoft.com/office/drawing/2014/main" id="{3AE904C1-291E-93FB-5733-2E0ECED4CB72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8" name="Freeform 38">
            <a:extLst>
              <a:ext uri="{FF2B5EF4-FFF2-40B4-BE49-F238E27FC236}">
                <a16:creationId xmlns:a16="http://schemas.microsoft.com/office/drawing/2014/main" id="{1D1B07F4-D321-FD02-8DE8-C7B42FBCF688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Freeform 39">
            <a:extLst>
              <a:ext uri="{FF2B5EF4-FFF2-40B4-BE49-F238E27FC236}">
                <a16:creationId xmlns:a16="http://schemas.microsoft.com/office/drawing/2014/main" id="{978A1CE8-766F-992E-0C27-B4FD1BA26F67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0" name="Freeform 40">
            <a:extLst>
              <a:ext uri="{FF2B5EF4-FFF2-40B4-BE49-F238E27FC236}">
                <a16:creationId xmlns:a16="http://schemas.microsoft.com/office/drawing/2014/main" id="{0CFBCFFE-8EB8-4432-1B1F-0BCE1BCD7006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Oval 41">
            <a:extLst>
              <a:ext uri="{FF2B5EF4-FFF2-40B4-BE49-F238E27FC236}">
                <a16:creationId xmlns:a16="http://schemas.microsoft.com/office/drawing/2014/main" id="{6F86B558-B0B5-E38F-D565-E81CC5640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42" name="Oval 42">
            <a:extLst>
              <a:ext uri="{FF2B5EF4-FFF2-40B4-BE49-F238E27FC236}">
                <a16:creationId xmlns:a16="http://schemas.microsoft.com/office/drawing/2014/main" id="{E89FD9DA-53AA-A089-B3CD-AC86F5971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43" name="Oval 43">
            <a:extLst>
              <a:ext uri="{FF2B5EF4-FFF2-40B4-BE49-F238E27FC236}">
                <a16:creationId xmlns:a16="http://schemas.microsoft.com/office/drawing/2014/main" id="{1CF472E5-AECD-9EEE-F854-281CA903F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44" name="Oval 44">
            <a:extLst>
              <a:ext uri="{FF2B5EF4-FFF2-40B4-BE49-F238E27FC236}">
                <a16:creationId xmlns:a16="http://schemas.microsoft.com/office/drawing/2014/main" id="{E4ABB134-6BCA-605B-658D-38FF73C6C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45" name="Oval 45">
            <a:extLst>
              <a:ext uri="{FF2B5EF4-FFF2-40B4-BE49-F238E27FC236}">
                <a16:creationId xmlns:a16="http://schemas.microsoft.com/office/drawing/2014/main" id="{262B2DB5-71CA-0785-A2DA-AD932CE38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46" name="Oval 46">
            <a:extLst>
              <a:ext uri="{FF2B5EF4-FFF2-40B4-BE49-F238E27FC236}">
                <a16:creationId xmlns:a16="http://schemas.microsoft.com/office/drawing/2014/main" id="{0F674F8C-907E-85E4-BCE3-E5108AD0A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47" name="Oval 47">
            <a:extLst>
              <a:ext uri="{FF2B5EF4-FFF2-40B4-BE49-F238E27FC236}">
                <a16:creationId xmlns:a16="http://schemas.microsoft.com/office/drawing/2014/main" id="{DE0DC317-4099-8B45-A387-57A2AF725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48" name="Oval 48">
            <a:extLst>
              <a:ext uri="{FF2B5EF4-FFF2-40B4-BE49-F238E27FC236}">
                <a16:creationId xmlns:a16="http://schemas.microsoft.com/office/drawing/2014/main" id="{41C967BD-662D-E108-00E8-11BAF0774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49" name="Oval 49">
            <a:extLst>
              <a:ext uri="{FF2B5EF4-FFF2-40B4-BE49-F238E27FC236}">
                <a16:creationId xmlns:a16="http://schemas.microsoft.com/office/drawing/2014/main" id="{57035D17-733B-6E82-D690-AB1F18603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50" name="Text Box 76">
            <a:extLst>
              <a:ext uri="{FF2B5EF4-FFF2-40B4-BE49-F238E27FC236}">
                <a16:creationId xmlns:a16="http://schemas.microsoft.com/office/drawing/2014/main" id="{96B9A9E3-6A72-755D-8F37-CA4718106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2322513"/>
            <a:ext cx="3390900" cy="14112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3600" b="0">
                <a:solidFill>
                  <a:srgbClr val="DFED5D"/>
                </a:solidFill>
              </a:rPr>
              <a:t>“</a:t>
            </a:r>
            <a:r>
              <a:rPr lang="en-US" altLang="en-US" sz="3600" b="0">
                <a:solidFill>
                  <a:srgbClr val="DFED5D"/>
                </a:solidFill>
                <a:latin typeface="Kerala" pitchFamily="2" charset="0"/>
              </a:rPr>
              <a:t>çÏÞÖáÕÞ… æºKí çÆÖæJ èµÕÖÎÞAáµ</a:t>
            </a:r>
            <a:r>
              <a:rPr lang="en-US" altLang="en-US" sz="3600" b="0">
                <a:solidFill>
                  <a:srgbClr val="DFED5D"/>
                </a:solidFill>
              </a:rPr>
              <a:t>!”</a:t>
            </a:r>
          </a:p>
        </p:txBody>
      </p:sp>
      <p:sp>
        <p:nvSpPr>
          <p:cNvPr id="43051" name="Text Box 83">
            <a:extLst>
              <a:ext uri="{FF2B5EF4-FFF2-40B4-BE49-F238E27FC236}">
                <a16:creationId xmlns:a16="http://schemas.microsoft.com/office/drawing/2014/main" id="{F3B2428F-5BFC-FE01-5048-8ED13712F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76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1:11</a:t>
            </a:r>
          </a:p>
        </p:txBody>
      </p:sp>
      <p:sp>
        <p:nvSpPr>
          <p:cNvPr id="43052" name="Freeform 84">
            <a:extLst>
              <a:ext uri="{FF2B5EF4-FFF2-40B4-BE49-F238E27FC236}">
                <a16:creationId xmlns:a16="http://schemas.microsoft.com/office/drawing/2014/main" id="{DD4CAA2D-5414-4DFF-9102-ED29C0436E40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3" name="Rectangle 85">
            <a:extLst>
              <a:ext uri="{FF2B5EF4-FFF2-40B4-BE49-F238E27FC236}">
                <a16:creationId xmlns:a16="http://schemas.microsoft.com/office/drawing/2014/main" id="{BDD5BC6E-A7DC-E2F9-8283-247F8546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54" name="Freeform 86">
            <a:extLst>
              <a:ext uri="{FF2B5EF4-FFF2-40B4-BE49-F238E27FC236}">
                <a16:creationId xmlns:a16="http://schemas.microsoft.com/office/drawing/2014/main" id="{8CE415D1-1497-8C75-53FB-632891A9E60F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5" name="AutoShape 87">
            <a:extLst>
              <a:ext uri="{FF2B5EF4-FFF2-40B4-BE49-F238E27FC236}">
                <a16:creationId xmlns:a16="http://schemas.microsoft.com/office/drawing/2014/main" id="{2766839D-B029-1FED-1F88-DCF32A861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56" name="Rectangle 88">
            <a:extLst>
              <a:ext uri="{FF2B5EF4-FFF2-40B4-BE49-F238E27FC236}">
                <a16:creationId xmlns:a16="http://schemas.microsoft.com/office/drawing/2014/main" id="{D4BCF8CD-EF51-913D-27DF-D92A17CC4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57" name="Rectangle 89">
            <a:extLst>
              <a:ext uri="{FF2B5EF4-FFF2-40B4-BE49-F238E27FC236}">
                <a16:creationId xmlns:a16="http://schemas.microsoft.com/office/drawing/2014/main" id="{7C48A622-4D2E-5F47-C713-5F8BE49F1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58" name="AutoShape 90">
            <a:extLst>
              <a:ext uri="{FF2B5EF4-FFF2-40B4-BE49-F238E27FC236}">
                <a16:creationId xmlns:a16="http://schemas.microsoft.com/office/drawing/2014/main" id="{4C5E119E-F93D-4A80-3107-E62E5B3C8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59" name="Line 91">
            <a:extLst>
              <a:ext uri="{FF2B5EF4-FFF2-40B4-BE49-F238E27FC236}">
                <a16:creationId xmlns:a16="http://schemas.microsoft.com/office/drawing/2014/main" id="{19854AF8-3A3C-C735-775E-7EB04415B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0" name="Line 92">
            <a:extLst>
              <a:ext uri="{FF2B5EF4-FFF2-40B4-BE49-F238E27FC236}">
                <a16:creationId xmlns:a16="http://schemas.microsoft.com/office/drawing/2014/main" id="{6ED31FA0-45FC-0401-1620-E302CC9B2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1" name="Rectangle 93">
            <a:extLst>
              <a:ext uri="{FF2B5EF4-FFF2-40B4-BE49-F238E27FC236}">
                <a16:creationId xmlns:a16="http://schemas.microsoft.com/office/drawing/2014/main" id="{5AFC3D45-4DA9-6C17-C27C-00702C98C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3062" name="Text Box 95">
            <a:extLst>
              <a:ext uri="{FF2B5EF4-FFF2-40B4-BE49-F238E27FC236}">
                <a16:creationId xmlns:a16="http://schemas.microsoft.com/office/drawing/2014/main" id="{CFE2BCDA-82D9-AE44-62F1-93C2C2602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4035" name="Rectangle 99">
            <a:extLst>
              <a:ext uri="{FF2B5EF4-FFF2-40B4-BE49-F238E27FC236}">
                <a16:creationId xmlns:a16="http://schemas.microsoft.com/office/drawing/2014/main" id="{48034EE8-2BFA-819F-1EA5-BE5B9EF51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43064" name="Text Box 100">
            <a:extLst>
              <a:ext uri="{FF2B5EF4-FFF2-40B4-BE49-F238E27FC236}">
                <a16:creationId xmlns:a16="http://schemas.microsoft.com/office/drawing/2014/main" id="{62854239-64C0-A029-FCF8-4D4711C15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6270625"/>
            <a:ext cx="2147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29-31</a:t>
            </a:r>
          </a:p>
        </p:txBody>
      </p:sp>
      <p:sp>
        <p:nvSpPr>
          <p:cNvPr id="43065" name="Rectangle 101">
            <a:extLst>
              <a:ext uri="{FF2B5EF4-FFF2-40B4-BE49-F238E27FC236}">
                <a16:creationId xmlns:a16="http://schemas.microsoft.com/office/drawing/2014/main" id="{4524034D-00D7-4C80-189C-6B6790624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24717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·ÜàÜÞA¿W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43066" name="Rectangle 102">
            <a:extLst>
              <a:ext uri="{FF2B5EF4-FFF2-40B4-BE49-F238E27FC236}">
                <a16:creationId xmlns:a16="http://schemas.microsoft.com/office/drawing/2014/main" id="{662AB304-86A9-CC48-2F69-8E08398DE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5694363"/>
            <a:ext cx="13525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æºC¿W</a:t>
            </a:r>
          </a:p>
        </p:txBody>
      </p:sp>
      <p:sp>
        <p:nvSpPr>
          <p:cNvPr id="43067" name="Rectangle 103">
            <a:extLst>
              <a:ext uri="{FF2B5EF4-FFF2-40B4-BE49-F238E27FC236}">
                <a16:creationId xmlns:a16="http://schemas.microsoft.com/office/drawing/2014/main" id="{0886A4FF-FD57-E03A-5A4D-CE9170059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1098550"/>
            <a:ext cx="2100262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43068" name="Rectangle 104">
            <a:extLst>
              <a:ext uri="{FF2B5EF4-FFF2-40B4-BE49-F238E27FC236}">
                <a16:creationId xmlns:a16="http://schemas.microsoft.com/office/drawing/2014/main" id="{A2E737C7-DB6B-14DC-2192-9F742D901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38" y="377190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43069" name="Rectangle 105">
            <a:extLst>
              <a:ext uri="{FF2B5EF4-FFF2-40B4-BE49-F238E27FC236}">
                <a16:creationId xmlns:a16="http://schemas.microsoft.com/office/drawing/2014/main" id="{22D798E5-0343-442B-443E-F56899CE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1739900"/>
            <a:ext cx="1222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43070" name="Rectangle 106">
            <a:extLst>
              <a:ext uri="{FF2B5EF4-FFF2-40B4-BE49-F238E27FC236}">
                <a16:creationId xmlns:a16="http://schemas.microsoft.com/office/drawing/2014/main" id="{FC4F46C9-818C-8EB2-7D49-F5B3349AC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465388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µÈÞX</a:t>
            </a:r>
          </a:p>
        </p:txBody>
      </p:sp>
      <p:sp>
        <p:nvSpPr>
          <p:cNvPr id="43071" name="Rectangle 107">
            <a:extLst>
              <a:ext uri="{FF2B5EF4-FFF2-40B4-BE49-F238E27FC236}">
                <a16:creationId xmlns:a16="http://schemas.microsoft.com/office/drawing/2014/main" id="{095D8EB4-D6F0-2D77-5BD7-B1A9C4DC4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557713"/>
            <a:ext cx="1498600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43072" name="Rectangle 108">
            <a:extLst>
              <a:ext uri="{FF2B5EF4-FFF2-40B4-BE49-F238E27FC236}">
                <a16:creationId xmlns:a16="http://schemas.microsoft.com/office/drawing/2014/main" id="{B84D4931-95CD-87E9-971C-40BEF18D9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4221163"/>
            <a:ext cx="13049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¨¼ßÉíÄí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grpSp>
        <p:nvGrpSpPr>
          <p:cNvPr id="424013" name="Group 77">
            <a:extLst>
              <a:ext uri="{FF2B5EF4-FFF2-40B4-BE49-F238E27FC236}">
                <a16:creationId xmlns:a16="http://schemas.microsoft.com/office/drawing/2014/main" id="{CA3D7B23-B9D1-30AE-2CF8-9996C1391466}"/>
              </a:ext>
            </a:extLst>
          </p:cNvPr>
          <p:cNvGrpSpPr>
            <a:grpSpLocks/>
          </p:cNvGrpSpPr>
          <p:nvPr/>
        </p:nvGrpSpPr>
        <p:grpSpPr bwMode="auto">
          <a:xfrm>
            <a:off x="1684338" y="430213"/>
            <a:ext cx="2576512" cy="4006850"/>
            <a:chOff x="1017" y="431"/>
            <a:chExt cx="1623" cy="2524"/>
          </a:xfrm>
        </p:grpSpPr>
        <p:sp>
          <p:nvSpPr>
            <p:cNvPr id="43074" name="Oval 78">
              <a:extLst>
                <a:ext uri="{FF2B5EF4-FFF2-40B4-BE49-F238E27FC236}">
                  <a16:creationId xmlns:a16="http://schemas.microsoft.com/office/drawing/2014/main" id="{94DA79AC-2760-B7B0-C46C-B33B46128B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05184B"/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75" name="Rectangle 79">
              <a:extLst>
                <a:ext uri="{FF2B5EF4-FFF2-40B4-BE49-F238E27FC236}">
                  <a16:creationId xmlns:a16="http://schemas.microsoft.com/office/drawing/2014/main" id="{0625580E-701E-FE70-87E3-DCAB6FABCF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00000">
              <a:off x="216" y="1334"/>
              <a:ext cx="2323" cy="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4800" b="0">
                  <a:solidFill>
                    <a:srgbClr val="FAF200"/>
                  </a:solidFill>
                  <a:latin typeface="Kerala" pitchFamily="2" charset="0"/>
                </a:rPr>
                <a:t>çÆÖ¢</a:t>
              </a:r>
            </a:p>
          </p:txBody>
        </p:sp>
        <p:sp>
          <p:nvSpPr>
            <p:cNvPr id="43076" name="Line 80">
              <a:extLst>
                <a:ext uri="{FF2B5EF4-FFF2-40B4-BE49-F238E27FC236}">
                  <a16:creationId xmlns:a16="http://schemas.microsoft.com/office/drawing/2014/main" id="{56AF4BA1-F38F-FF55-B4BB-4040CACC2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7" name="Line 81">
              <a:extLst>
                <a:ext uri="{FF2B5EF4-FFF2-40B4-BE49-F238E27FC236}">
                  <a16:creationId xmlns:a16="http://schemas.microsoft.com/office/drawing/2014/main" id="{DC66B60B-4625-6363-581F-43BB1B209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A761F88-1F00-4DBE-985B-4AE4B43D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1" name="AutoShape 3">
            <a:extLst>
              <a:ext uri="{FF2B5EF4-FFF2-40B4-BE49-F238E27FC236}">
                <a16:creationId xmlns:a16="http://schemas.microsoft.com/office/drawing/2014/main" id="{EF832738-77B9-72C3-5DEB-4C0F72433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DDB4F421-3206-CA0F-E0B4-BE6C7F909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906781F0-52AF-EB57-ECD6-055E18168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5001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  </a:t>
            </a:r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3F085186-97E3-1CF2-92F3-7AE4F0885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E57B3F99-C366-7DB4-31D5-8ABFDCDC2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>
            <a:extLst>
              <a:ext uri="{FF2B5EF4-FFF2-40B4-BE49-F238E27FC236}">
                <a16:creationId xmlns:a16="http://schemas.microsoft.com/office/drawing/2014/main" id="{FB7E12E9-555D-19B1-3E30-D6E211D6E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E5D67179-E809-D994-CADE-279C2FAE5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5CB9D492-3474-2C66-1523-7F2D8A93E0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0F920C92-E403-44FE-CC54-982B05D39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Rectangle 14">
            <a:extLst>
              <a:ext uri="{FF2B5EF4-FFF2-40B4-BE49-F238E27FC236}">
                <a16:creationId xmlns:a16="http://schemas.microsoft.com/office/drawing/2014/main" id="{4115C338-F7A5-2F79-7912-6E155C2A0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81" name="Rectangle 16">
            <a:extLst>
              <a:ext uri="{FF2B5EF4-FFF2-40B4-BE49-F238E27FC236}">
                <a16:creationId xmlns:a16="http://schemas.microsoft.com/office/drawing/2014/main" id="{8370BDA9-68C6-4AFC-4267-6889C54CE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7182" name="Line 17">
            <a:extLst>
              <a:ext uri="{FF2B5EF4-FFF2-40B4-BE49-F238E27FC236}">
                <a16:creationId xmlns:a16="http://schemas.microsoft.com/office/drawing/2014/main" id="{7D8EA987-E604-8508-AAC1-5BD3C1CC0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Rectangle 20">
            <a:extLst>
              <a:ext uri="{FF2B5EF4-FFF2-40B4-BE49-F238E27FC236}">
                <a16:creationId xmlns:a16="http://schemas.microsoft.com/office/drawing/2014/main" id="{DB7E46B5-24A1-EA88-9275-B60B24365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703060505090304" pitchFamily="18" charset="0"/>
              </a:rPr>
              <a:t>ca. 1500 B.C.</a:t>
            </a:r>
          </a:p>
        </p:txBody>
      </p:sp>
      <p:grpSp>
        <p:nvGrpSpPr>
          <p:cNvPr id="561187" name="Group 35">
            <a:extLst>
              <a:ext uri="{FF2B5EF4-FFF2-40B4-BE49-F238E27FC236}">
                <a16:creationId xmlns:a16="http://schemas.microsoft.com/office/drawing/2014/main" id="{5B800E0E-E541-689F-0490-270339BEB753}"/>
              </a:ext>
            </a:extLst>
          </p:cNvPr>
          <p:cNvGrpSpPr>
            <a:grpSpLocks/>
          </p:cNvGrpSpPr>
          <p:nvPr/>
        </p:nvGrpSpPr>
        <p:grpSpPr bwMode="auto">
          <a:xfrm>
            <a:off x="2822575" y="2166938"/>
            <a:ext cx="4864100" cy="1003300"/>
            <a:chOff x="1976" y="2328"/>
            <a:chExt cx="3064" cy="632"/>
          </a:xfrm>
        </p:grpSpPr>
        <p:sp>
          <p:nvSpPr>
            <p:cNvPr id="561188" name="Rectangle 36">
              <a:extLst>
                <a:ext uri="{FF2B5EF4-FFF2-40B4-BE49-F238E27FC236}">
                  <a16:creationId xmlns:a16="http://schemas.microsoft.com/office/drawing/2014/main" id="{75449C30-DD00-F7FF-0029-885E20136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7221" name="Text Box 37">
              <a:extLst>
                <a:ext uri="{FF2B5EF4-FFF2-40B4-BE49-F238E27FC236}">
                  <a16:creationId xmlns:a16="http://schemas.microsoft.com/office/drawing/2014/main" id="{7C3B00AC-DA58-46AB-5818-4F417AF24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®æa ¼ÈæJ ÕßGÏÏíA</a:t>
              </a:r>
            </a:p>
          </p:txBody>
        </p:sp>
      </p:grpSp>
      <p:sp>
        <p:nvSpPr>
          <p:cNvPr id="7185" name="Text Box 40">
            <a:extLst>
              <a:ext uri="{FF2B5EF4-FFF2-40B4-BE49-F238E27FC236}">
                <a16:creationId xmlns:a16="http://schemas.microsoft.com/office/drawing/2014/main" id="{E700BD44-7FDE-78CF-0653-F85A1D4DF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7-8</a:t>
            </a:r>
          </a:p>
        </p:txBody>
      </p:sp>
      <p:sp>
        <p:nvSpPr>
          <p:cNvPr id="7186" name="Rectangle 42">
            <a:extLst>
              <a:ext uri="{FF2B5EF4-FFF2-40B4-BE49-F238E27FC236}">
                <a16:creationId xmlns:a16="http://schemas.microsoft.com/office/drawing/2014/main" id="{49B74445-09CB-8A3A-0125-F215F2E0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87" name="Rectangle 43">
            <a:extLst>
              <a:ext uri="{FF2B5EF4-FFF2-40B4-BE49-F238E27FC236}">
                <a16:creationId xmlns:a16="http://schemas.microsoft.com/office/drawing/2014/main" id="{4986C54A-B6EB-C1C2-921A-A406419F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7188" name="AutoShape 44">
            <a:extLst>
              <a:ext uri="{FF2B5EF4-FFF2-40B4-BE49-F238E27FC236}">
                <a16:creationId xmlns:a16="http://schemas.microsoft.com/office/drawing/2014/main" id="{94C5E887-F4D6-85A0-0D33-9A0A277F0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89" name="Rectangle 45">
            <a:extLst>
              <a:ext uri="{FF2B5EF4-FFF2-40B4-BE49-F238E27FC236}">
                <a16:creationId xmlns:a16="http://schemas.microsoft.com/office/drawing/2014/main" id="{13A06D40-3E36-99D8-6362-C8E8B8DB9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90" name="AutoShape 46">
            <a:extLst>
              <a:ext uri="{FF2B5EF4-FFF2-40B4-BE49-F238E27FC236}">
                <a16:creationId xmlns:a16="http://schemas.microsoft.com/office/drawing/2014/main" id="{0C6A6695-9310-3DB0-E67C-A4EBF70F0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91" name="Line 47">
            <a:extLst>
              <a:ext uri="{FF2B5EF4-FFF2-40B4-BE49-F238E27FC236}">
                <a16:creationId xmlns:a16="http://schemas.microsoft.com/office/drawing/2014/main" id="{363D839A-B5E4-E9F2-8E00-0B9386A564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2" name="Line 48">
            <a:extLst>
              <a:ext uri="{FF2B5EF4-FFF2-40B4-BE49-F238E27FC236}">
                <a16:creationId xmlns:a16="http://schemas.microsoft.com/office/drawing/2014/main" id="{E68B8184-A7E0-03A5-53AB-B516084F81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3" name="Line 49">
            <a:extLst>
              <a:ext uri="{FF2B5EF4-FFF2-40B4-BE49-F238E27FC236}">
                <a16:creationId xmlns:a16="http://schemas.microsoft.com/office/drawing/2014/main" id="{84E64D6C-DA4A-E66C-EDED-E49509947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50">
            <a:extLst>
              <a:ext uri="{FF2B5EF4-FFF2-40B4-BE49-F238E27FC236}">
                <a16:creationId xmlns:a16="http://schemas.microsoft.com/office/drawing/2014/main" id="{387BFB8E-58FF-9AAA-1111-49EDFE8EB5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Line 51">
            <a:extLst>
              <a:ext uri="{FF2B5EF4-FFF2-40B4-BE49-F238E27FC236}">
                <a16:creationId xmlns:a16="http://schemas.microsoft.com/office/drawing/2014/main" id="{5251619E-3B6A-445B-ED5C-17862E15E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Rectangle 52">
            <a:extLst>
              <a:ext uri="{FF2B5EF4-FFF2-40B4-BE49-F238E27FC236}">
                <a16:creationId xmlns:a16="http://schemas.microsoft.com/office/drawing/2014/main" id="{FB29625C-FF34-E53D-A401-6E1AEF298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762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7197" name="Line 53">
            <a:extLst>
              <a:ext uri="{FF2B5EF4-FFF2-40B4-BE49-F238E27FC236}">
                <a16:creationId xmlns:a16="http://schemas.microsoft.com/office/drawing/2014/main" id="{23BB44D5-FBA3-4F3D-B05C-FF3171D19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" name="Text Box 55">
            <a:extLst>
              <a:ext uri="{FF2B5EF4-FFF2-40B4-BE49-F238E27FC236}">
                <a16:creationId xmlns:a16="http://schemas.microsoft.com/office/drawing/2014/main" id="{481CFDFA-EF17-4B2F-42FB-8577C3ED7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1213" name="Rectangle 61">
            <a:extLst>
              <a:ext uri="{FF2B5EF4-FFF2-40B4-BE49-F238E27FC236}">
                <a16:creationId xmlns:a16="http://schemas.microsoft.com/office/drawing/2014/main" id="{E52D2F30-9634-B39F-7A5A-A1F09A58A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7200" name="Text Box 62">
            <a:extLst>
              <a:ext uri="{FF2B5EF4-FFF2-40B4-BE49-F238E27FC236}">
                <a16:creationId xmlns:a16="http://schemas.microsoft.com/office/drawing/2014/main" id="{5A8D2FDE-9B97-1977-3D65-C33B34DC9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grpSp>
        <p:nvGrpSpPr>
          <p:cNvPr id="7201" name="Group 100">
            <a:extLst>
              <a:ext uri="{FF2B5EF4-FFF2-40B4-BE49-F238E27FC236}">
                <a16:creationId xmlns:a16="http://schemas.microsoft.com/office/drawing/2014/main" id="{24E3D124-9727-3D1B-5659-ED5357E8EC3C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7210" name="Group 101">
              <a:extLst>
                <a:ext uri="{FF2B5EF4-FFF2-40B4-BE49-F238E27FC236}">
                  <a16:creationId xmlns:a16="http://schemas.microsoft.com/office/drawing/2014/main" id="{55D4B87A-5459-6412-5FE9-7A48FA67C7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7216" name="Group 102">
                <a:extLst>
                  <a:ext uri="{FF2B5EF4-FFF2-40B4-BE49-F238E27FC236}">
                    <a16:creationId xmlns:a16="http://schemas.microsoft.com/office/drawing/2014/main" id="{342445D3-8021-0062-6457-B4A4D175D7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7218" name="Freeform 103">
                  <a:extLst>
                    <a:ext uri="{FF2B5EF4-FFF2-40B4-BE49-F238E27FC236}">
                      <a16:creationId xmlns:a16="http://schemas.microsoft.com/office/drawing/2014/main" id="{A7E31BA1-7FAA-8070-E3FC-03799E789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" name="Freeform 104">
                  <a:extLst>
                    <a:ext uri="{FF2B5EF4-FFF2-40B4-BE49-F238E27FC236}">
                      <a16:creationId xmlns:a16="http://schemas.microsoft.com/office/drawing/2014/main" id="{19FAD28A-5770-21E7-26B5-F642C6AA2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7217" name="Picture 105">
                <a:extLst>
                  <a:ext uri="{FF2B5EF4-FFF2-40B4-BE49-F238E27FC236}">
                    <a16:creationId xmlns:a16="http://schemas.microsoft.com/office/drawing/2014/main" id="{95B5E310-8C35-E13D-69B5-2687F7864E5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211" name="Freeform 106">
              <a:extLst>
                <a:ext uri="{FF2B5EF4-FFF2-40B4-BE49-F238E27FC236}">
                  <a16:creationId xmlns:a16="http://schemas.microsoft.com/office/drawing/2014/main" id="{D8B3F568-24B2-72F6-8275-C6A840A85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Freeform 107">
              <a:extLst>
                <a:ext uri="{FF2B5EF4-FFF2-40B4-BE49-F238E27FC236}">
                  <a16:creationId xmlns:a16="http://schemas.microsoft.com/office/drawing/2014/main" id="{E4DD26B6-B618-82CE-8049-21244276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Freeform 108">
              <a:extLst>
                <a:ext uri="{FF2B5EF4-FFF2-40B4-BE49-F238E27FC236}">
                  <a16:creationId xmlns:a16="http://schemas.microsoft.com/office/drawing/2014/main" id="{BF0FC588-F0C6-5FC5-4183-7E5A85B1E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Freeform 109">
              <a:extLst>
                <a:ext uri="{FF2B5EF4-FFF2-40B4-BE49-F238E27FC236}">
                  <a16:creationId xmlns:a16="http://schemas.microsoft.com/office/drawing/2014/main" id="{0A153CE0-1BDB-9A69-8D4E-94809D6F3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Freeform 110">
              <a:extLst>
                <a:ext uri="{FF2B5EF4-FFF2-40B4-BE49-F238E27FC236}">
                  <a16:creationId xmlns:a16="http://schemas.microsoft.com/office/drawing/2014/main" id="{EA52E97D-4E72-5127-8A45-49C7D1D97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02" name="Text Box 113">
            <a:extLst>
              <a:ext uri="{FF2B5EF4-FFF2-40B4-BE49-F238E27FC236}">
                <a16:creationId xmlns:a16="http://schemas.microsoft.com/office/drawing/2014/main" id="{E33627BD-DFC7-E59E-0B83-9D9B2CDC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grpSp>
        <p:nvGrpSpPr>
          <p:cNvPr id="561271" name="Group 119">
            <a:extLst>
              <a:ext uri="{FF2B5EF4-FFF2-40B4-BE49-F238E27FC236}">
                <a16:creationId xmlns:a16="http://schemas.microsoft.com/office/drawing/2014/main" id="{DCED3DAF-5341-8A21-D68A-4FC30D792C61}"/>
              </a:ext>
            </a:extLst>
          </p:cNvPr>
          <p:cNvGrpSpPr>
            <a:grpSpLocks/>
          </p:cNvGrpSpPr>
          <p:nvPr/>
        </p:nvGrpSpPr>
        <p:grpSpPr bwMode="auto">
          <a:xfrm>
            <a:off x="-169863" y="2365375"/>
            <a:ext cx="3344863" cy="3378200"/>
            <a:chOff x="-439" y="1944"/>
            <a:chExt cx="3471" cy="2387"/>
          </a:xfrm>
        </p:grpSpPr>
        <p:sp>
          <p:nvSpPr>
            <p:cNvPr id="7204" name="Rectangle 19">
              <a:extLst>
                <a:ext uri="{FF2B5EF4-FFF2-40B4-BE49-F238E27FC236}">
                  <a16:creationId xmlns:a16="http://schemas.microsoft.com/office/drawing/2014/main" id="{8008BC05-81B8-414E-7003-0778C10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9" y="1944"/>
              <a:ext cx="3471" cy="191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4000" b="0">
                  <a:solidFill>
                    <a:schemeClr val="accent1"/>
                  </a:solidFill>
                  <a:latin typeface="Kerala" pitchFamily="2" charset="0"/>
                </a:rPr>
                <a:t>‘</a:t>
              </a:r>
              <a:r>
                <a:rPr lang="en-US" altLang="en-US" sz="4800" b="0">
                  <a:solidFill>
                    <a:srgbClr val="FF0066"/>
                  </a:solidFill>
                  <a:latin typeface="Kerala" pitchFamily="2" charset="0"/>
                </a:rPr>
                <a:t>ÈÞWÕøß</a:t>
              </a:r>
              <a:r>
                <a:rPr lang="en-US" altLang="en-US" sz="4000" b="0">
                  <a:solidFill>
                    <a:schemeClr val="accent1"/>
                  </a:solidFill>
                  <a:latin typeface="Kerala" pitchFamily="2" charset="0"/>
                </a:rPr>
                <a:t>’</a:t>
              </a:r>
              <a:r>
                <a:rPr lang="en-US" altLang="en-US" sz="4800" b="0">
                  <a:solidFill>
                    <a:srgbClr val="FF0066"/>
                  </a:solidFill>
                  <a:latin typeface="Kerala" pitchFamily="2" charset="0"/>
                </a:rPr>
                <a:t>W </a:t>
              </a:r>
            </a:p>
            <a:p>
              <a:pPr algn="ctr"/>
              <a:r>
                <a:rPr lang="en-US" altLang="en-US" sz="4400" b="0">
                  <a:solidFill>
                    <a:schemeClr val="tx2"/>
                  </a:solidFill>
                  <a:latin typeface="Kerala" pitchFamily="2" charset="0"/>
                </a:rPr>
                <a:t>ÎâKÞÎX</a:t>
              </a:r>
              <a:r>
                <a:rPr lang="en-US" altLang="en-US" sz="3200" b="0">
                  <a:solidFill>
                    <a:srgbClr val="FAFD00"/>
                  </a:solidFill>
                  <a:latin typeface="Kerala" pitchFamily="2" charset="0"/>
                </a:rPr>
                <a:t>:</a:t>
              </a:r>
              <a:endParaRPr lang="en-US" altLang="en-US" sz="4400" b="0">
                <a:solidFill>
                  <a:schemeClr val="tx2"/>
                </a:solidFill>
                <a:latin typeface="Times" panose="02020703060505090304" pitchFamily="18" charset="0"/>
              </a:endParaRPr>
            </a:p>
            <a:p>
              <a:pPr algn="ctr"/>
              <a:r>
                <a:rPr lang="en-US" altLang="en-US" sz="4000">
                  <a:solidFill>
                    <a:srgbClr val="FAFD00"/>
                  </a:solidFill>
                  <a:latin typeface="Times" panose="02020703060505090304" pitchFamily="18" charset="0"/>
                </a:rPr>
                <a:t>AJ</a:t>
              </a:r>
              <a:r>
                <a:rPr lang="en-US" altLang="en-US" sz="8000">
                  <a:solidFill>
                    <a:srgbClr val="00FF00"/>
                  </a:solidFill>
                  <a:latin typeface="Times" panose="02020703060505090304" pitchFamily="18" charset="0"/>
                </a:rPr>
                <a:t>M</a:t>
              </a:r>
              <a:r>
                <a:rPr lang="en-US" altLang="en-US" sz="4000">
                  <a:solidFill>
                    <a:srgbClr val="FAFD00"/>
                  </a:solidFill>
                  <a:latin typeface="Times" panose="02020703060505090304" pitchFamily="18" charset="0"/>
                </a:rPr>
                <a:t>J</a:t>
              </a:r>
            </a:p>
          </p:txBody>
        </p:sp>
        <p:grpSp>
          <p:nvGrpSpPr>
            <p:cNvPr id="7205" name="Group 114">
              <a:extLst>
                <a:ext uri="{FF2B5EF4-FFF2-40B4-BE49-F238E27FC236}">
                  <a16:creationId xmlns:a16="http://schemas.microsoft.com/office/drawing/2014/main" id="{8C6B4D68-29D9-6156-1A11-1D7715AC4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" y="2835"/>
              <a:ext cx="1652" cy="1496"/>
              <a:chOff x="323" y="2176"/>
              <a:chExt cx="1652" cy="1496"/>
            </a:xfrm>
          </p:grpSpPr>
          <p:sp>
            <p:nvSpPr>
              <p:cNvPr id="7206" name="Rectangle 115">
                <a:extLst>
                  <a:ext uri="{FF2B5EF4-FFF2-40B4-BE49-F238E27FC236}">
                    <a16:creationId xmlns:a16="http://schemas.microsoft.com/office/drawing/2014/main" id="{E21196D7-18E8-4B34-D2E7-B8CB7C265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178331">
                <a:off x="86" y="2959"/>
                <a:ext cx="950" cy="47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400" b="0">
                    <a:solidFill>
                      <a:srgbClr val="D78861"/>
                    </a:solidFill>
                    <a:latin typeface="Kerala" pitchFamily="2" charset="0"/>
                  </a:rPr>
                  <a:t>¥dÌÙÞ¢</a:t>
                </a:r>
              </a:p>
            </p:txBody>
          </p:sp>
          <p:sp>
            <p:nvSpPr>
              <p:cNvPr id="7207" name="Rectangle 116">
                <a:extLst>
                  <a:ext uri="{FF2B5EF4-FFF2-40B4-BE49-F238E27FC236}">
                    <a16:creationId xmlns:a16="http://schemas.microsoft.com/office/drawing/2014/main" id="{660BAEA8-8F73-1879-3E94-C17921E5B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478893">
                <a:off x="620" y="2367"/>
                <a:ext cx="858" cy="47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400" b="0">
                    <a:solidFill>
                      <a:srgbClr val="D78861"/>
                    </a:solidFill>
                    <a:latin typeface="Kerala" pitchFamily="2" charset="0"/>
                  </a:rPr>
                  <a:t>ç¼ÞØËí</a:t>
                </a:r>
              </a:p>
            </p:txBody>
          </p:sp>
          <p:sp>
            <p:nvSpPr>
              <p:cNvPr id="7208" name="Rectangle 117">
                <a:extLst>
                  <a:ext uri="{FF2B5EF4-FFF2-40B4-BE49-F238E27FC236}">
                    <a16:creationId xmlns:a16="http://schemas.microsoft.com/office/drawing/2014/main" id="{F268246D-C5D9-BCFF-7689-113087BD4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461501">
                <a:off x="910" y="3004"/>
                <a:ext cx="768" cy="47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400" b="0">
                    <a:solidFill>
                      <a:schemeClr val="tx1"/>
                    </a:solidFill>
                    <a:latin typeface="Kerala" pitchFamily="2" charset="0"/>
                  </a:rPr>
                  <a:t>çÎÞæÖ</a:t>
                </a:r>
                <a:endParaRPr lang="en-US" altLang="en-US" sz="2400" b="0">
                  <a:solidFill>
                    <a:schemeClr val="tx1"/>
                  </a:solidFill>
                  <a:latin typeface="Times" panose="02020703060505090304" pitchFamily="18" charset="0"/>
                </a:endParaRPr>
              </a:p>
            </p:txBody>
          </p:sp>
          <p:sp>
            <p:nvSpPr>
              <p:cNvPr id="7209" name="Rectangle 118">
                <a:extLst>
                  <a:ext uri="{FF2B5EF4-FFF2-40B4-BE49-F238E27FC236}">
                    <a16:creationId xmlns:a16="http://schemas.microsoft.com/office/drawing/2014/main" id="{61D6872E-9691-D1ED-A838-9FA0A83E3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199202">
                <a:off x="1318" y="2366"/>
                <a:ext cx="839" cy="47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400" b="0">
                    <a:solidFill>
                      <a:srgbClr val="D78861"/>
                    </a:solidFill>
                    <a:latin typeface="Kerala" pitchFamily="2" charset="0"/>
                  </a:rPr>
                  <a:t>çÏÞÖáÕ</a:t>
                </a: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DAEEA6B-9814-2926-C7C3-C43468C73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35" name="Freeform 3">
            <a:extLst>
              <a:ext uri="{FF2B5EF4-FFF2-40B4-BE49-F238E27FC236}">
                <a16:creationId xmlns:a16="http://schemas.microsoft.com/office/drawing/2014/main" id="{7297BD73-5781-6F98-B671-85C0B53C942E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F23CB9C1-822C-BC44-57E9-B8DF9BF89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9CFBE573-C08A-3E29-5702-EAD27B46D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38" name="Freeform 6">
            <a:extLst>
              <a:ext uri="{FF2B5EF4-FFF2-40B4-BE49-F238E27FC236}">
                <a16:creationId xmlns:a16="http://schemas.microsoft.com/office/drawing/2014/main" id="{625E1679-179C-2585-3111-60B61DE1095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Freeform 7">
            <a:extLst>
              <a:ext uri="{FF2B5EF4-FFF2-40B4-BE49-F238E27FC236}">
                <a16:creationId xmlns:a16="http://schemas.microsoft.com/office/drawing/2014/main" id="{9ED09116-8F84-F169-8F2B-85589C1C4D2E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D82F7518-B84D-F2AC-92D4-68166BEAD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ÏâdËGàØí ÈÆß</a:t>
            </a:r>
          </a:p>
        </p:txBody>
      </p:sp>
      <p:sp>
        <p:nvSpPr>
          <p:cNvPr id="44041" name="Freeform 9">
            <a:extLst>
              <a:ext uri="{FF2B5EF4-FFF2-40B4-BE49-F238E27FC236}">
                <a16:creationId xmlns:a16="http://schemas.microsoft.com/office/drawing/2014/main" id="{514D0C46-BF6B-BC6F-C935-45B140BC12B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8F5ECBB3-A132-301F-CCAE-C97105CB8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çÉV×cX ·ZËí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44043" name="Freeform 11">
            <a:extLst>
              <a:ext uri="{FF2B5EF4-FFF2-40B4-BE49-F238E27FC236}">
                <a16:creationId xmlns:a16="http://schemas.microsoft.com/office/drawing/2014/main" id="{BDEC6DF1-4AA5-FA01-11B3-C1E7CBE559A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Freeform 12">
            <a:extLst>
              <a:ext uri="{FF2B5EF4-FFF2-40B4-BE49-F238E27FC236}">
                <a16:creationId xmlns:a16="http://schemas.microsoft.com/office/drawing/2014/main" id="{8A8F561E-7C21-EFB3-307C-F355A7323B1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Freeform 13">
            <a:extLst>
              <a:ext uri="{FF2B5EF4-FFF2-40B4-BE49-F238E27FC236}">
                <a16:creationId xmlns:a16="http://schemas.microsoft.com/office/drawing/2014/main" id="{335354FB-5272-569F-35D7-463C226B9231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Rectangle 17">
            <a:extLst>
              <a:ext uri="{FF2B5EF4-FFF2-40B4-BE49-F238E27FC236}">
                <a16:creationId xmlns:a16="http://schemas.microsoft.com/office/drawing/2014/main" id="{72DEB8E2-DA81-8F3B-450E-E20F0E49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47" name="Line 18">
            <a:extLst>
              <a:ext uri="{FF2B5EF4-FFF2-40B4-BE49-F238E27FC236}">
                <a16:creationId xmlns:a16="http://schemas.microsoft.com/office/drawing/2014/main" id="{13A470C8-C1A8-8227-C17C-386254AF2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Line 19">
            <a:extLst>
              <a:ext uri="{FF2B5EF4-FFF2-40B4-BE49-F238E27FC236}">
                <a16:creationId xmlns:a16="http://schemas.microsoft.com/office/drawing/2014/main" id="{979C0F33-CB93-D46C-F3C2-D83F89378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Rectangle 20">
            <a:extLst>
              <a:ext uri="{FF2B5EF4-FFF2-40B4-BE49-F238E27FC236}">
                <a16:creationId xmlns:a16="http://schemas.microsoft.com/office/drawing/2014/main" id="{BDC016E4-987F-AE5E-023B-BBFEA0E7B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  <a:endParaRPr lang="en-US" altLang="en-US" sz="2400">
              <a:solidFill>
                <a:schemeClr val="tx2"/>
              </a:solidFill>
              <a:latin typeface="Times" panose="02020703060505090304" pitchFamily="18" charset="0"/>
            </a:endParaRPr>
          </a:p>
        </p:txBody>
      </p:sp>
      <p:sp>
        <p:nvSpPr>
          <p:cNvPr id="44050" name="Line 22">
            <a:extLst>
              <a:ext uri="{FF2B5EF4-FFF2-40B4-BE49-F238E27FC236}">
                <a16:creationId xmlns:a16="http://schemas.microsoft.com/office/drawing/2014/main" id="{4CFEAB79-9A09-5856-6B6A-82E73FC36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Rectangle 23">
            <a:extLst>
              <a:ext uri="{FF2B5EF4-FFF2-40B4-BE49-F238E27FC236}">
                <a16:creationId xmlns:a16="http://schemas.microsoft.com/office/drawing/2014/main" id="{7C492A9A-65C8-E895-ED5B-061342770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52" name="Rectangle 24">
            <a:extLst>
              <a:ext uri="{FF2B5EF4-FFF2-40B4-BE49-F238E27FC236}">
                <a16:creationId xmlns:a16="http://schemas.microsoft.com/office/drawing/2014/main" id="{34978C59-2AE4-E414-36FD-82D0357F8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ªV</a:t>
            </a:r>
            <a:endParaRPr lang="en-US" altLang="en-US" sz="2400">
              <a:solidFill>
                <a:schemeClr val="tx1"/>
              </a:solidFill>
              <a:latin typeface="Times" panose="02020703060505090304" pitchFamily="18" charset="0"/>
            </a:endParaRPr>
          </a:p>
        </p:txBody>
      </p:sp>
      <p:sp>
        <p:nvSpPr>
          <p:cNvPr id="44053" name="Rectangle 25">
            <a:extLst>
              <a:ext uri="{FF2B5EF4-FFF2-40B4-BE49-F238E27FC236}">
                <a16:creationId xmlns:a16="http://schemas.microsoft.com/office/drawing/2014/main" id="{DF3E0B35-34FA-87E9-F286-13EE32901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1193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ÌÞÌßçÜÞY</a:t>
            </a:r>
          </a:p>
        </p:txBody>
      </p:sp>
      <p:sp>
        <p:nvSpPr>
          <p:cNvPr id="44054" name="Rectangle 27">
            <a:extLst>
              <a:ext uri="{FF2B5EF4-FFF2-40B4-BE49-F238E27FC236}">
                <a16:creationId xmlns:a16="http://schemas.microsoft.com/office/drawing/2014/main" id="{D1951CE1-8192-0E20-E35A-378AAD208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44055" name="Oval 28">
            <a:extLst>
              <a:ext uri="{FF2B5EF4-FFF2-40B4-BE49-F238E27FC236}">
                <a16:creationId xmlns:a16="http://schemas.microsoft.com/office/drawing/2014/main" id="{EED37288-F0BA-EA19-30CE-F6C62A952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56" name="Rectangle 30">
            <a:extLst>
              <a:ext uri="{FF2B5EF4-FFF2-40B4-BE49-F238E27FC236}">
                <a16:creationId xmlns:a16="http://schemas.microsoft.com/office/drawing/2014/main" id="{0D97A4A4-9B12-27C3-271E-1F08B79CB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0" y="3078163"/>
            <a:ext cx="12795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ç¼ÞVgÞX</a:t>
            </a:r>
          </a:p>
        </p:txBody>
      </p:sp>
      <p:sp>
        <p:nvSpPr>
          <p:cNvPr id="44057" name="Rectangle 32">
            <a:extLst>
              <a:ext uri="{FF2B5EF4-FFF2-40B4-BE49-F238E27FC236}">
                <a16:creationId xmlns:a16="http://schemas.microsoft.com/office/drawing/2014/main" id="{E85211A7-A8F6-3F56-3DC2-BB942DDE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5164138"/>
            <a:ext cx="163988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ØàÈÞÏí ÎÜ</a:t>
            </a:r>
            <a:endParaRPr lang="en-US" altLang="en-US" sz="2400">
              <a:solidFill>
                <a:schemeClr val="tx1"/>
              </a:solidFill>
              <a:latin typeface="Times" panose="02020703060505090304" pitchFamily="18" charset="0"/>
            </a:endParaRPr>
          </a:p>
        </p:txBody>
      </p:sp>
      <p:sp>
        <p:nvSpPr>
          <p:cNvPr id="44058" name="Rectangle 34">
            <a:extLst>
              <a:ext uri="{FF2B5EF4-FFF2-40B4-BE49-F238E27FC236}">
                <a16:creationId xmlns:a16="http://schemas.microsoft.com/office/drawing/2014/main" id="{04444DB4-295F-3086-26AA-DD49277C1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663" y="3236913"/>
            <a:ext cx="2162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æÈçÌÞ ÉVÕîÄ¢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44059" name="Freeform 35">
            <a:extLst>
              <a:ext uri="{FF2B5EF4-FFF2-40B4-BE49-F238E27FC236}">
                <a16:creationId xmlns:a16="http://schemas.microsoft.com/office/drawing/2014/main" id="{6472427B-4485-6499-424E-326599CC0FF9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Freeform 36">
            <a:extLst>
              <a:ext uri="{FF2B5EF4-FFF2-40B4-BE49-F238E27FC236}">
                <a16:creationId xmlns:a16="http://schemas.microsoft.com/office/drawing/2014/main" id="{497875E5-9E8E-DA7C-7326-F3CDF26D4911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Freeform 37">
            <a:extLst>
              <a:ext uri="{FF2B5EF4-FFF2-40B4-BE49-F238E27FC236}">
                <a16:creationId xmlns:a16="http://schemas.microsoft.com/office/drawing/2014/main" id="{43A20F78-1CE9-1A9D-C0FF-0F8454372A1F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Freeform 38">
            <a:extLst>
              <a:ext uri="{FF2B5EF4-FFF2-40B4-BE49-F238E27FC236}">
                <a16:creationId xmlns:a16="http://schemas.microsoft.com/office/drawing/2014/main" id="{8E9BB6D4-F1B4-70D2-3448-96FF019AAAB9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Freeform 39">
            <a:extLst>
              <a:ext uri="{FF2B5EF4-FFF2-40B4-BE49-F238E27FC236}">
                <a16:creationId xmlns:a16="http://schemas.microsoft.com/office/drawing/2014/main" id="{1811CCEC-1D22-4335-DC1C-827C52394552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Freeform 40">
            <a:extLst>
              <a:ext uri="{FF2B5EF4-FFF2-40B4-BE49-F238E27FC236}">
                <a16:creationId xmlns:a16="http://schemas.microsoft.com/office/drawing/2014/main" id="{45DB02CC-2830-1798-D21E-C2EDA6D6F0C1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Oval 41">
            <a:extLst>
              <a:ext uri="{FF2B5EF4-FFF2-40B4-BE49-F238E27FC236}">
                <a16:creationId xmlns:a16="http://schemas.microsoft.com/office/drawing/2014/main" id="{5F99A1E2-189B-EC4C-33C0-F52458B0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66" name="Oval 42">
            <a:extLst>
              <a:ext uri="{FF2B5EF4-FFF2-40B4-BE49-F238E27FC236}">
                <a16:creationId xmlns:a16="http://schemas.microsoft.com/office/drawing/2014/main" id="{D800C116-AE18-ADD8-AE69-07FEC789B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67" name="Oval 43">
            <a:extLst>
              <a:ext uri="{FF2B5EF4-FFF2-40B4-BE49-F238E27FC236}">
                <a16:creationId xmlns:a16="http://schemas.microsoft.com/office/drawing/2014/main" id="{3D543CC0-1687-719D-3DEA-AC85747DE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68" name="Oval 44">
            <a:extLst>
              <a:ext uri="{FF2B5EF4-FFF2-40B4-BE49-F238E27FC236}">
                <a16:creationId xmlns:a16="http://schemas.microsoft.com/office/drawing/2014/main" id="{9C2CB480-D355-8516-78B1-E656BA13C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69" name="Oval 45">
            <a:extLst>
              <a:ext uri="{FF2B5EF4-FFF2-40B4-BE49-F238E27FC236}">
                <a16:creationId xmlns:a16="http://schemas.microsoft.com/office/drawing/2014/main" id="{5FCE3E4A-6213-8B6D-7B49-1A2B120F0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70" name="Oval 46">
            <a:extLst>
              <a:ext uri="{FF2B5EF4-FFF2-40B4-BE49-F238E27FC236}">
                <a16:creationId xmlns:a16="http://schemas.microsoft.com/office/drawing/2014/main" id="{02D923C3-A494-BC6E-DA41-A180C5635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71" name="Oval 47">
            <a:extLst>
              <a:ext uri="{FF2B5EF4-FFF2-40B4-BE49-F238E27FC236}">
                <a16:creationId xmlns:a16="http://schemas.microsoft.com/office/drawing/2014/main" id="{B1693747-91B7-D675-E09B-50D9F614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72" name="Oval 48">
            <a:extLst>
              <a:ext uri="{FF2B5EF4-FFF2-40B4-BE49-F238E27FC236}">
                <a16:creationId xmlns:a16="http://schemas.microsoft.com/office/drawing/2014/main" id="{491C3F27-244A-A4B7-DD93-627BD8CBD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73" name="Oval 49">
            <a:extLst>
              <a:ext uri="{FF2B5EF4-FFF2-40B4-BE49-F238E27FC236}">
                <a16:creationId xmlns:a16="http://schemas.microsoft.com/office/drawing/2014/main" id="{DF424DBE-BD5B-1A7F-C7A2-2F06A28CA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5251" name="Text Box 51">
            <a:extLst>
              <a:ext uri="{FF2B5EF4-FFF2-40B4-BE49-F238E27FC236}">
                <a16:creationId xmlns:a16="http://schemas.microsoft.com/office/drawing/2014/main" id="{1B4AC1F9-A3EE-F4EF-D9B9-B9ECEE054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63" y="1938338"/>
            <a:ext cx="4808537" cy="300196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E5E265"/>
                </a:solidFill>
                <a:latin typeface="Kerala" pitchFamily="2" charset="0"/>
              </a:rPr>
              <a:t>æÈçÌÞ ÉVÕîÄ¢ ÎáÄW...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E5E265"/>
                </a:solidFill>
                <a:latin typeface="Kerala" pitchFamily="2" charset="0"/>
              </a:rPr>
              <a:t>çÏÞÖáÕÏáæ¿ èØÈc¢ çÏÞVgÞX ÈÆß µ¿çAIÄáIí</a:t>
            </a:r>
            <a:endParaRPr lang="en-US" altLang="en-US" sz="3600">
              <a:solidFill>
                <a:srgbClr val="E5E265"/>
              </a:solidFill>
            </a:endParaRPr>
          </a:p>
        </p:txBody>
      </p:sp>
      <p:sp>
        <p:nvSpPr>
          <p:cNvPr id="435266" name="AutoShape 66">
            <a:extLst>
              <a:ext uri="{FF2B5EF4-FFF2-40B4-BE49-F238E27FC236}">
                <a16:creationId xmlns:a16="http://schemas.microsoft.com/office/drawing/2014/main" id="{D1EFC2B2-608C-6A48-A020-F2FA1BCE7092}"/>
              </a:ext>
            </a:extLst>
          </p:cNvPr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5267" name="AutoShape 67">
            <a:extLst>
              <a:ext uri="{FF2B5EF4-FFF2-40B4-BE49-F238E27FC236}">
                <a16:creationId xmlns:a16="http://schemas.microsoft.com/office/drawing/2014/main" id="{E85F27E5-BC1F-8E7F-6BE8-751BCFCA839B}"/>
              </a:ext>
            </a:extLst>
          </p:cNvPr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77" name="Text Box 74">
            <a:extLst>
              <a:ext uri="{FF2B5EF4-FFF2-40B4-BE49-F238E27FC236}">
                <a16:creationId xmlns:a16="http://schemas.microsoft.com/office/drawing/2014/main" id="{0725277B-F051-8ED8-8D59-9930BECBC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44078" name="Text Box 75">
            <a:extLst>
              <a:ext uri="{FF2B5EF4-FFF2-40B4-BE49-F238E27FC236}">
                <a16:creationId xmlns:a16="http://schemas.microsoft.com/office/drawing/2014/main" id="{6C31A0D9-944A-62B7-F0CF-2A0512975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7625"/>
            <a:ext cx="2989263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1:11</a:t>
            </a:r>
          </a:p>
        </p:txBody>
      </p:sp>
      <p:sp>
        <p:nvSpPr>
          <p:cNvPr id="44079" name="Freeform 76">
            <a:extLst>
              <a:ext uri="{FF2B5EF4-FFF2-40B4-BE49-F238E27FC236}">
                <a16:creationId xmlns:a16="http://schemas.microsoft.com/office/drawing/2014/main" id="{18F2CFC8-01DE-BA94-DAFA-02388DB80A5B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0" name="Rectangle 77">
            <a:extLst>
              <a:ext uri="{FF2B5EF4-FFF2-40B4-BE49-F238E27FC236}">
                <a16:creationId xmlns:a16="http://schemas.microsoft.com/office/drawing/2014/main" id="{B349DD2E-A79B-1762-C2E8-2A05ECFD7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81" name="Freeform 78">
            <a:extLst>
              <a:ext uri="{FF2B5EF4-FFF2-40B4-BE49-F238E27FC236}">
                <a16:creationId xmlns:a16="http://schemas.microsoft.com/office/drawing/2014/main" id="{2601A616-336B-9EA1-0A04-5CADFA33B34D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2" name="AutoShape 79">
            <a:extLst>
              <a:ext uri="{FF2B5EF4-FFF2-40B4-BE49-F238E27FC236}">
                <a16:creationId xmlns:a16="http://schemas.microsoft.com/office/drawing/2014/main" id="{28C1F097-1C28-610B-C5BE-861676B1D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83" name="Rectangle 80">
            <a:extLst>
              <a:ext uri="{FF2B5EF4-FFF2-40B4-BE49-F238E27FC236}">
                <a16:creationId xmlns:a16="http://schemas.microsoft.com/office/drawing/2014/main" id="{93AE4868-9D4A-CC8D-DC59-5B52A519B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84" name="Rectangle 81">
            <a:extLst>
              <a:ext uri="{FF2B5EF4-FFF2-40B4-BE49-F238E27FC236}">
                <a16:creationId xmlns:a16="http://schemas.microsoft.com/office/drawing/2014/main" id="{857A819F-9734-6433-A2D2-112B1E0CD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85" name="AutoShape 82">
            <a:extLst>
              <a:ext uri="{FF2B5EF4-FFF2-40B4-BE49-F238E27FC236}">
                <a16:creationId xmlns:a16="http://schemas.microsoft.com/office/drawing/2014/main" id="{339049D5-5272-7D7E-FBB9-B18E6BF33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86" name="Line 83">
            <a:extLst>
              <a:ext uri="{FF2B5EF4-FFF2-40B4-BE49-F238E27FC236}">
                <a16:creationId xmlns:a16="http://schemas.microsoft.com/office/drawing/2014/main" id="{8ABE8A81-38F8-4286-3F55-F8F3A97FF8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7" name="Line 84">
            <a:extLst>
              <a:ext uri="{FF2B5EF4-FFF2-40B4-BE49-F238E27FC236}">
                <a16:creationId xmlns:a16="http://schemas.microsoft.com/office/drawing/2014/main" id="{54853E28-6CE9-8847-CB94-9B5A736A9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8" name="Rectangle 85">
            <a:extLst>
              <a:ext uri="{FF2B5EF4-FFF2-40B4-BE49-F238E27FC236}">
                <a16:creationId xmlns:a16="http://schemas.microsoft.com/office/drawing/2014/main" id="{A35CF1B0-5D35-2068-CB60-1C33F9607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4089" name="Rectangle 86">
            <a:extLst>
              <a:ext uri="{FF2B5EF4-FFF2-40B4-BE49-F238E27FC236}">
                <a16:creationId xmlns:a16="http://schemas.microsoft.com/office/drawing/2014/main" id="{91C3E12F-CD0B-4F5F-3B24-144123730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44090" name="Text Box 87">
            <a:extLst>
              <a:ext uri="{FF2B5EF4-FFF2-40B4-BE49-F238E27FC236}">
                <a16:creationId xmlns:a16="http://schemas.microsoft.com/office/drawing/2014/main" id="{717827D7-676D-5E37-0C4D-3405FF209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5291" name="Rectangle 91">
            <a:extLst>
              <a:ext uri="{FF2B5EF4-FFF2-40B4-BE49-F238E27FC236}">
                <a16:creationId xmlns:a16="http://schemas.microsoft.com/office/drawing/2014/main" id="{34CA22CB-1639-8694-14AF-DDF73AE76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44092" name="Text Box 92">
            <a:extLst>
              <a:ext uri="{FF2B5EF4-FFF2-40B4-BE49-F238E27FC236}">
                <a16:creationId xmlns:a16="http://schemas.microsoft.com/office/drawing/2014/main" id="{04D3A26D-9266-7D20-79DE-79BC2B843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6270625"/>
            <a:ext cx="210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29-31</a:t>
            </a:r>
          </a:p>
        </p:txBody>
      </p:sp>
      <p:sp>
        <p:nvSpPr>
          <p:cNvPr id="44093" name="Rectangle 93">
            <a:extLst>
              <a:ext uri="{FF2B5EF4-FFF2-40B4-BE49-F238E27FC236}">
                <a16:creationId xmlns:a16="http://schemas.microsoft.com/office/drawing/2014/main" id="{18B5DA78-60BC-38ED-0B2E-986BEBC25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2330450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·ÜàÜÞA¿W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44094" name="Rectangle 94">
            <a:extLst>
              <a:ext uri="{FF2B5EF4-FFF2-40B4-BE49-F238E27FC236}">
                <a16:creationId xmlns:a16="http://schemas.microsoft.com/office/drawing/2014/main" id="{A137BD7D-6785-20E8-C57A-EE9DB3537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5640388"/>
            <a:ext cx="13525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æºC¿W</a:t>
            </a:r>
          </a:p>
        </p:txBody>
      </p:sp>
      <p:sp>
        <p:nvSpPr>
          <p:cNvPr id="44095" name="Rectangle 95">
            <a:extLst>
              <a:ext uri="{FF2B5EF4-FFF2-40B4-BE49-F238E27FC236}">
                <a16:creationId xmlns:a16="http://schemas.microsoft.com/office/drawing/2014/main" id="{CA65CDAB-7266-F5B1-1633-6BF9CBFE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1025525"/>
            <a:ext cx="2100262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44096" name="Rectangle 96">
            <a:extLst>
              <a:ext uri="{FF2B5EF4-FFF2-40B4-BE49-F238E27FC236}">
                <a16:creationId xmlns:a16="http://schemas.microsoft.com/office/drawing/2014/main" id="{FC5B92BC-2273-09CD-435B-73E9B04C9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088" y="3629025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44097" name="Rectangle 97">
            <a:extLst>
              <a:ext uri="{FF2B5EF4-FFF2-40B4-BE49-F238E27FC236}">
                <a16:creationId xmlns:a16="http://schemas.microsoft.com/office/drawing/2014/main" id="{CB10AC41-2D61-6B56-F6C7-8EDD5CF8E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1811338"/>
            <a:ext cx="1222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44098" name="Rectangle 98">
            <a:extLst>
              <a:ext uri="{FF2B5EF4-FFF2-40B4-BE49-F238E27FC236}">
                <a16:creationId xmlns:a16="http://schemas.microsoft.com/office/drawing/2014/main" id="{33F3D15B-0F24-AE63-31D4-C8A606CD8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2376488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µÈÞX</a:t>
            </a:r>
          </a:p>
        </p:txBody>
      </p:sp>
      <p:sp>
        <p:nvSpPr>
          <p:cNvPr id="44099" name="Rectangle 99">
            <a:extLst>
              <a:ext uri="{FF2B5EF4-FFF2-40B4-BE49-F238E27FC236}">
                <a16:creationId xmlns:a16="http://schemas.microsoft.com/office/drawing/2014/main" id="{3E141698-8C7F-2945-EECE-9B5B3DA55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4451350"/>
            <a:ext cx="1498600" cy="363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44100" name="Rectangle 100">
            <a:extLst>
              <a:ext uri="{FF2B5EF4-FFF2-40B4-BE49-F238E27FC236}">
                <a16:creationId xmlns:a16="http://schemas.microsoft.com/office/drawing/2014/main" id="{18DCDC6B-FA9B-1A27-4D43-A10CBE2EA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4240213"/>
            <a:ext cx="13049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¨¼ßÉíÄí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grpSp>
        <p:nvGrpSpPr>
          <p:cNvPr id="44101" name="Group 68">
            <a:extLst>
              <a:ext uri="{FF2B5EF4-FFF2-40B4-BE49-F238E27FC236}">
                <a16:creationId xmlns:a16="http://schemas.microsoft.com/office/drawing/2014/main" id="{E16A3C95-512C-4D2A-AA99-E7FE335D6601}"/>
              </a:ext>
            </a:extLst>
          </p:cNvPr>
          <p:cNvGrpSpPr>
            <a:grpSpLocks/>
          </p:cNvGrpSpPr>
          <p:nvPr/>
        </p:nvGrpSpPr>
        <p:grpSpPr bwMode="auto">
          <a:xfrm>
            <a:off x="1681163" y="428625"/>
            <a:ext cx="2576512" cy="4011613"/>
            <a:chOff x="1017" y="428"/>
            <a:chExt cx="1623" cy="2527"/>
          </a:xfrm>
        </p:grpSpPr>
        <p:sp>
          <p:nvSpPr>
            <p:cNvPr id="44102" name="Oval 69">
              <a:extLst>
                <a:ext uri="{FF2B5EF4-FFF2-40B4-BE49-F238E27FC236}">
                  <a16:creationId xmlns:a16="http://schemas.microsoft.com/office/drawing/2014/main" id="{15376CA8-9E2E-36B0-7B96-0BB9DBA749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05184B"/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103" name="Rectangle 70">
              <a:extLst>
                <a:ext uri="{FF2B5EF4-FFF2-40B4-BE49-F238E27FC236}">
                  <a16:creationId xmlns:a16="http://schemas.microsoft.com/office/drawing/2014/main" id="{943C1F43-FA66-0288-0E5D-0461DE2C8F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00000">
              <a:off x="216" y="1331"/>
              <a:ext cx="2323" cy="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4800" b="0">
                  <a:solidFill>
                    <a:srgbClr val="FAF200"/>
                  </a:solidFill>
                  <a:latin typeface="Kerala" pitchFamily="2" charset="0"/>
                </a:rPr>
                <a:t>çÆÖ¢</a:t>
              </a:r>
            </a:p>
          </p:txBody>
        </p:sp>
        <p:sp>
          <p:nvSpPr>
            <p:cNvPr id="44104" name="Line 71">
              <a:extLst>
                <a:ext uri="{FF2B5EF4-FFF2-40B4-BE49-F238E27FC236}">
                  <a16:creationId xmlns:a16="http://schemas.microsoft.com/office/drawing/2014/main" id="{BB3EC111-7E7B-BBE1-227D-4A18D6551B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5" name="Line 72">
              <a:extLst>
                <a:ext uri="{FF2B5EF4-FFF2-40B4-BE49-F238E27FC236}">
                  <a16:creationId xmlns:a16="http://schemas.microsoft.com/office/drawing/2014/main" id="{43AB240E-D83D-D096-A523-E66BF35EF3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>
            <a:extLst>
              <a:ext uri="{FF2B5EF4-FFF2-40B4-BE49-F238E27FC236}">
                <a16:creationId xmlns:a16="http://schemas.microsoft.com/office/drawing/2014/main" id="{82DA78A0-D203-7EF6-C8BC-E64A3446A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45059" name="Rectangle 4">
            <a:extLst>
              <a:ext uri="{FF2B5EF4-FFF2-40B4-BE49-F238E27FC236}">
                <a16:creationId xmlns:a16="http://schemas.microsoft.com/office/drawing/2014/main" id="{9678B522-68D0-D710-5CD1-4F8287767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0" name="Rectangle 5">
            <a:extLst>
              <a:ext uri="{FF2B5EF4-FFF2-40B4-BE49-F238E27FC236}">
                <a16:creationId xmlns:a16="http://schemas.microsoft.com/office/drawing/2014/main" id="{34C95DB8-6ED9-B26F-6136-42426CC7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1" name="Line 9">
            <a:extLst>
              <a:ext uri="{FF2B5EF4-FFF2-40B4-BE49-F238E27FC236}">
                <a16:creationId xmlns:a16="http://schemas.microsoft.com/office/drawing/2014/main" id="{C0158E5A-D8EC-A6BC-AC12-931B14282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Text Box 36">
            <a:extLst>
              <a:ext uri="{FF2B5EF4-FFF2-40B4-BE49-F238E27FC236}">
                <a16:creationId xmlns:a16="http://schemas.microsoft.com/office/drawing/2014/main" id="{483F8262-F647-9FD0-548E-86E3961CA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508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1:16</a:t>
            </a:r>
          </a:p>
        </p:txBody>
      </p:sp>
      <p:pic>
        <p:nvPicPr>
          <p:cNvPr id="107575" name="Picture 55">
            <a:extLst>
              <a:ext uri="{FF2B5EF4-FFF2-40B4-BE49-F238E27FC236}">
                <a16:creationId xmlns:a16="http://schemas.microsoft.com/office/drawing/2014/main" id="{08B5B2C8-BD80-ADD9-0099-E732F4E83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4" name="Freeform 39">
            <a:extLst>
              <a:ext uri="{FF2B5EF4-FFF2-40B4-BE49-F238E27FC236}">
                <a16:creationId xmlns:a16="http://schemas.microsoft.com/office/drawing/2014/main" id="{F9C880E4-E800-7FB0-D931-66B227CEFEC8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Rectangle 40">
            <a:extLst>
              <a:ext uri="{FF2B5EF4-FFF2-40B4-BE49-F238E27FC236}">
                <a16:creationId xmlns:a16="http://schemas.microsoft.com/office/drawing/2014/main" id="{DFB414FF-B874-D453-B725-23A4D332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6" name="Freeform 41">
            <a:extLst>
              <a:ext uri="{FF2B5EF4-FFF2-40B4-BE49-F238E27FC236}">
                <a16:creationId xmlns:a16="http://schemas.microsoft.com/office/drawing/2014/main" id="{24C25C13-DC00-DD8B-E117-C7E34E5B9BAD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AutoShape 42">
            <a:extLst>
              <a:ext uri="{FF2B5EF4-FFF2-40B4-BE49-F238E27FC236}">
                <a16:creationId xmlns:a16="http://schemas.microsoft.com/office/drawing/2014/main" id="{4B1C0E13-FEDE-C0F8-307B-CD7930CD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8" name="Rectangle 43">
            <a:extLst>
              <a:ext uri="{FF2B5EF4-FFF2-40B4-BE49-F238E27FC236}">
                <a16:creationId xmlns:a16="http://schemas.microsoft.com/office/drawing/2014/main" id="{CB38287F-CBF5-0FEC-820F-81E69271D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9" name="Rectangle 44">
            <a:extLst>
              <a:ext uri="{FF2B5EF4-FFF2-40B4-BE49-F238E27FC236}">
                <a16:creationId xmlns:a16="http://schemas.microsoft.com/office/drawing/2014/main" id="{F0F4338B-236A-B521-E080-19D35FCC3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70" name="AutoShape 45">
            <a:extLst>
              <a:ext uri="{FF2B5EF4-FFF2-40B4-BE49-F238E27FC236}">
                <a16:creationId xmlns:a16="http://schemas.microsoft.com/office/drawing/2014/main" id="{202A3391-5608-A45D-3018-E2D2D60AE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71" name="Line 46">
            <a:extLst>
              <a:ext uri="{FF2B5EF4-FFF2-40B4-BE49-F238E27FC236}">
                <a16:creationId xmlns:a16="http://schemas.microsoft.com/office/drawing/2014/main" id="{20636566-A129-BA7B-6861-75708397F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Line 47">
            <a:extLst>
              <a:ext uri="{FF2B5EF4-FFF2-40B4-BE49-F238E27FC236}">
                <a16:creationId xmlns:a16="http://schemas.microsoft.com/office/drawing/2014/main" id="{7C69C060-75DB-6CAE-DC39-92B888617A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48">
            <a:extLst>
              <a:ext uri="{FF2B5EF4-FFF2-40B4-BE49-F238E27FC236}">
                <a16:creationId xmlns:a16="http://schemas.microsoft.com/office/drawing/2014/main" id="{49BC0DFC-CBF5-F522-8A2E-42D1C1902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5074" name="Rectangle 49">
            <a:extLst>
              <a:ext uri="{FF2B5EF4-FFF2-40B4-BE49-F238E27FC236}">
                <a16:creationId xmlns:a16="http://schemas.microsoft.com/office/drawing/2014/main" id="{CF2E0EAD-E1BC-599F-E09A-5E6DE43B6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107577" name="Rectangle 57">
            <a:extLst>
              <a:ext uri="{FF2B5EF4-FFF2-40B4-BE49-F238E27FC236}">
                <a16:creationId xmlns:a16="http://schemas.microsoft.com/office/drawing/2014/main" id="{D0C462EE-6DC0-2CD3-EB3B-6ED1DA346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40</a:t>
            </a:r>
          </a:p>
        </p:txBody>
      </p:sp>
      <p:pic>
        <p:nvPicPr>
          <p:cNvPr id="107574" name="Picture 54">
            <a:extLst>
              <a:ext uri="{FF2B5EF4-FFF2-40B4-BE49-F238E27FC236}">
                <a16:creationId xmlns:a16="http://schemas.microsoft.com/office/drawing/2014/main" id="{E064E8DD-1F0E-C2C1-FD10-CD1F9DEC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077" name="Group 14">
            <a:extLst>
              <a:ext uri="{FF2B5EF4-FFF2-40B4-BE49-F238E27FC236}">
                <a16:creationId xmlns:a16="http://schemas.microsoft.com/office/drawing/2014/main" id="{1A70DB61-CE01-B2A3-259B-BD07072ABA2C}"/>
              </a:ext>
            </a:extLst>
          </p:cNvPr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45084" name="Picture 15">
              <a:extLst>
                <a:ext uri="{FF2B5EF4-FFF2-40B4-BE49-F238E27FC236}">
                  <a16:creationId xmlns:a16="http://schemas.microsoft.com/office/drawing/2014/main" id="{2B622C36-A805-F933-D686-4FCD44A1C7A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788"/>
              <a:ext cx="1644" cy="2414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85" name="Rectangle 16">
              <a:extLst>
                <a:ext uri="{FF2B5EF4-FFF2-40B4-BE49-F238E27FC236}">
                  <a16:creationId xmlns:a16="http://schemas.microsoft.com/office/drawing/2014/main" id="{9DAF2158-8485-6CDB-A1EF-CCBE4263A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7537" name="Freeform 17">
            <a:extLst>
              <a:ext uri="{FF2B5EF4-FFF2-40B4-BE49-F238E27FC236}">
                <a16:creationId xmlns:a16="http://schemas.microsoft.com/office/drawing/2014/main" id="{98B62171-517A-6009-59F1-4A1A1CFD1A7E}"/>
              </a:ext>
            </a:extLst>
          </p:cNvPr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678518 w 729"/>
              <a:gd name="T1" fmla="*/ 8845 h 481"/>
              <a:gd name="T2" fmla="*/ 663605 w 729"/>
              <a:gd name="T3" fmla="*/ 8845 h 481"/>
              <a:gd name="T4" fmla="*/ 648693 w 729"/>
              <a:gd name="T5" fmla="*/ 0 h 481"/>
              <a:gd name="T6" fmla="*/ 633781 w 729"/>
              <a:gd name="T7" fmla="*/ 0 h 481"/>
              <a:gd name="T8" fmla="*/ 618868 w 729"/>
              <a:gd name="T9" fmla="*/ 0 h 481"/>
              <a:gd name="T10" fmla="*/ 596499 w 729"/>
              <a:gd name="T11" fmla="*/ 0 h 481"/>
              <a:gd name="T12" fmla="*/ 581587 w 729"/>
              <a:gd name="T13" fmla="*/ 0 h 481"/>
              <a:gd name="T14" fmla="*/ 566674 w 729"/>
              <a:gd name="T15" fmla="*/ 0 h 481"/>
              <a:gd name="T16" fmla="*/ 544306 w 729"/>
              <a:gd name="T17" fmla="*/ 0 h 481"/>
              <a:gd name="T18" fmla="*/ 521937 w 729"/>
              <a:gd name="T19" fmla="*/ 0 h 481"/>
              <a:gd name="T20" fmla="*/ 507024 w 729"/>
              <a:gd name="T21" fmla="*/ 0 h 481"/>
              <a:gd name="T22" fmla="*/ 492112 w 729"/>
              <a:gd name="T23" fmla="*/ 0 h 481"/>
              <a:gd name="T24" fmla="*/ 469743 w 729"/>
              <a:gd name="T25" fmla="*/ 0 h 481"/>
              <a:gd name="T26" fmla="*/ 454831 w 729"/>
              <a:gd name="T27" fmla="*/ 0 h 481"/>
              <a:gd name="T28" fmla="*/ 439918 w 729"/>
              <a:gd name="T29" fmla="*/ 0 h 481"/>
              <a:gd name="T30" fmla="*/ 417550 w 729"/>
              <a:gd name="T31" fmla="*/ 8845 h 481"/>
              <a:gd name="T32" fmla="*/ 402637 w 729"/>
              <a:gd name="T33" fmla="*/ 17690 h 481"/>
              <a:gd name="T34" fmla="*/ 380268 w 729"/>
              <a:gd name="T35" fmla="*/ 17690 h 481"/>
              <a:gd name="T36" fmla="*/ 365356 w 729"/>
              <a:gd name="T37" fmla="*/ 26535 h 481"/>
              <a:gd name="T38" fmla="*/ 350443 w 729"/>
              <a:gd name="T39" fmla="*/ 26535 h 481"/>
              <a:gd name="T40" fmla="*/ 335531 w 729"/>
              <a:gd name="T41" fmla="*/ 35380 h 481"/>
              <a:gd name="T42" fmla="*/ 320618 w 729"/>
              <a:gd name="T43" fmla="*/ 35380 h 481"/>
              <a:gd name="T44" fmla="*/ 305706 w 729"/>
              <a:gd name="T45" fmla="*/ 35380 h 481"/>
              <a:gd name="T46" fmla="*/ 290793 w 729"/>
              <a:gd name="T47" fmla="*/ 44226 h 481"/>
              <a:gd name="T48" fmla="*/ 275881 w 729"/>
              <a:gd name="T49" fmla="*/ 53071 h 481"/>
              <a:gd name="T50" fmla="*/ 260968 w 729"/>
              <a:gd name="T51" fmla="*/ 61916 h 481"/>
              <a:gd name="T52" fmla="*/ 246056 w 729"/>
              <a:gd name="T53" fmla="*/ 61916 h 481"/>
              <a:gd name="T54" fmla="*/ 231143 w 729"/>
              <a:gd name="T55" fmla="*/ 79606 h 481"/>
              <a:gd name="T56" fmla="*/ 216231 w 729"/>
              <a:gd name="T57" fmla="*/ 88451 h 481"/>
              <a:gd name="T58" fmla="*/ 201319 w 729"/>
              <a:gd name="T59" fmla="*/ 97296 h 481"/>
              <a:gd name="T60" fmla="*/ 186406 w 729"/>
              <a:gd name="T61" fmla="*/ 106141 h 481"/>
              <a:gd name="T62" fmla="*/ 178950 w 729"/>
              <a:gd name="T63" fmla="*/ 123831 h 481"/>
              <a:gd name="T64" fmla="*/ 164037 w 729"/>
              <a:gd name="T65" fmla="*/ 141522 h 481"/>
              <a:gd name="T66" fmla="*/ 149125 w 729"/>
              <a:gd name="T67" fmla="*/ 159212 h 481"/>
              <a:gd name="T68" fmla="*/ 141669 w 729"/>
              <a:gd name="T69" fmla="*/ 176902 h 481"/>
              <a:gd name="T70" fmla="*/ 126756 w 729"/>
              <a:gd name="T71" fmla="*/ 185747 h 481"/>
              <a:gd name="T72" fmla="*/ 119300 w 729"/>
              <a:gd name="T73" fmla="*/ 203437 h 481"/>
              <a:gd name="T74" fmla="*/ 111844 w 729"/>
              <a:gd name="T75" fmla="*/ 221128 h 481"/>
              <a:gd name="T76" fmla="*/ 96931 w 729"/>
              <a:gd name="T77" fmla="*/ 229973 h 481"/>
              <a:gd name="T78" fmla="*/ 96931 w 729"/>
              <a:gd name="T79" fmla="*/ 247663 h 481"/>
              <a:gd name="T80" fmla="*/ 82019 w 729"/>
              <a:gd name="T81" fmla="*/ 256508 h 481"/>
              <a:gd name="T82" fmla="*/ 82019 w 729"/>
              <a:gd name="T83" fmla="*/ 274198 h 481"/>
              <a:gd name="T84" fmla="*/ 67106 w 729"/>
              <a:gd name="T85" fmla="*/ 283043 h 481"/>
              <a:gd name="T86" fmla="*/ 67106 w 729"/>
              <a:gd name="T87" fmla="*/ 300734 h 481"/>
              <a:gd name="T88" fmla="*/ 59650 w 729"/>
              <a:gd name="T89" fmla="*/ 318424 h 481"/>
              <a:gd name="T90" fmla="*/ 52194 w 729"/>
              <a:gd name="T91" fmla="*/ 336114 h 481"/>
              <a:gd name="T92" fmla="*/ 44737 w 729"/>
              <a:gd name="T93" fmla="*/ 353804 h 481"/>
              <a:gd name="T94" fmla="*/ 44737 w 729"/>
              <a:gd name="T95" fmla="*/ 371494 h 481"/>
              <a:gd name="T96" fmla="*/ 37281 w 729"/>
              <a:gd name="T97" fmla="*/ 389185 h 481"/>
              <a:gd name="T98" fmla="*/ 29825 w 729"/>
              <a:gd name="T99" fmla="*/ 406875 h 481"/>
              <a:gd name="T100" fmla="*/ 22369 w 729"/>
              <a:gd name="T101" fmla="*/ 424565 h 481"/>
              <a:gd name="T102" fmla="*/ 22369 w 729"/>
              <a:gd name="T103" fmla="*/ 442255 h 481"/>
              <a:gd name="T104" fmla="*/ 14912 w 729"/>
              <a:gd name="T105" fmla="*/ 459946 h 481"/>
              <a:gd name="T106" fmla="*/ 7456 w 729"/>
              <a:gd name="T107" fmla="*/ 477636 h 481"/>
              <a:gd name="T108" fmla="*/ 7456 w 729"/>
              <a:gd name="T109" fmla="*/ 495326 h 481"/>
              <a:gd name="T110" fmla="*/ 7456 w 729"/>
              <a:gd name="T111" fmla="*/ 513016 h 481"/>
              <a:gd name="T112" fmla="*/ 7456 w 729"/>
              <a:gd name="T113" fmla="*/ 530706 h 481"/>
              <a:gd name="T114" fmla="*/ 0 w 729"/>
              <a:gd name="T115" fmla="*/ 513016 h 48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Freeform 18">
            <a:extLst>
              <a:ext uri="{FF2B5EF4-FFF2-40B4-BE49-F238E27FC236}">
                <a16:creationId xmlns:a16="http://schemas.microsoft.com/office/drawing/2014/main" id="{FFE1AF40-0D7D-02A1-07DC-E87F81EB6004}"/>
              </a:ext>
            </a:extLst>
          </p:cNvPr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17544 w 465"/>
              <a:gd name="T1" fmla="*/ 1221035 h 1121"/>
              <a:gd name="T2" fmla="*/ 387719 w 465"/>
              <a:gd name="T3" fmla="*/ 1212187 h 1121"/>
              <a:gd name="T4" fmla="*/ 357895 w 465"/>
              <a:gd name="T5" fmla="*/ 1212187 h 1121"/>
              <a:gd name="T6" fmla="*/ 328070 w 465"/>
              <a:gd name="T7" fmla="*/ 1194491 h 1121"/>
              <a:gd name="T8" fmla="*/ 298246 w 465"/>
              <a:gd name="T9" fmla="*/ 1176794 h 1121"/>
              <a:gd name="T10" fmla="*/ 268421 w 465"/>
              <a:gd name="T11" fmla="*/ 1167946 h 1121"/>
              <a:gd name="T12" fmla="*/ 238596 w 465"/>
              <a:gd name="T13" fmla="*/ 1150250 h 1121"/>
              <a:gd name="T14" fmla="*/ 208772 w 465"/>
              <a:gd name="T15" fmla="*/ 1132554 h 1121"/>
              <a:gd name="T16" fmla="*/ 171491 w 465"/>
              <a:gd name="T17" fmla="*/ 1097162 h 1121"/>
              <a:gd name="T18" fmla="*/ 141667 w 465"/>
              <a:gd name="T19" fmla="*/ 1079466 h 1121"/>
              <a:gd name="T20" fmla="*/ 119298 w 465"/>
              <a:gd name="T21" fmla="*/ 1052921 h 1121"/>
              <a:gd name="T22" fmla="*/ 89474 w 465"/>
              <a:gd name="T23" fmla="*/ 1026377 h 1121"/>
              <a:gd name="T24" fmla="*/ 59649 w 465"/>
              <a:gd name="T25" fmla="*/ 990985 h 1121"/>
              <a:gd name="T26" fmla="*/ 44737 w 465"/>
              <a:gd name="T27" fmla="*/ 955592 h 1121"/>
              <a:gd name="T28" fmla="*/ 22368 w 465"/>
              <a:gd name="T29" fmla="*/ 929048 h 1121"/>
              <a:gd name="T30" fmla="*/ 7456 w 465"/>
              <a:gd name="T31" fmla="*/ 893656 h 1121"/>
              <a:gd name="T32" fmla="*/ 7456 w 465"/>
              <a:gd name="T33" fmla="*/ 858264 h 1121"/>
              <a:gd name="T34" fmla="*/ 0 w 465"/>
              <a:gd name="T35" fmla="*/ 822871 h 1121"/>
              <a:gd name="T36" fmla="*/ 0 w 465"/>
              <a:gd name="T37" fmla="*/ 778631 h 1121"/>
              <a:gd name="T38" fmla="*/ 0 w 465"/>
              <a:gd name="T39" fmla="*/ 716694 h 1121"/>
              <a:gd name="T40" fmla="*/ 0 w 465"/>
              <a:gd name="T41" fmla="*/ 672454 h 1121"/>
              <a:gd name="T42" fmla="*/ 0 w 465"/>
              <a:gd name="T43" fmla="*/ 637062 h 1121"/>
              <a:gd name="T44" fmla="*/ 0 w 465"/>
              <a:gd name="T45" fmla="*/ 601669 h 1121"/>
              <a:gd name="T46" fmla="*/ 7456 w 465"/>
              <a:gd name="T47" fmla="*/ 566277 h 1121"/>
              <a:gd name="T48" fmla="*/ 14912 w 465"/>
              <a:gd name="T49" fmla="*/ 530885 h 1121"/>
              <a:gd name="T50" fmla="*/ 29825 w 465"/>
              <a:gd name="T51" fmla="*/ 486644 h 1121"/>
              <a:gd name="T52" fmla="*/ 37281 w 465"/>
              <a:gd name="T53" fmla="*/ 451252 h 1121"/>
              <a:gd name="T54" fmla="*/ 59649 w 465"/>
              <a:gd name="T55" fmla="*/ 424708 h 1121"/>
              <a:gd name="T56" fmla="*/ 74561 w 465"/>
              <a:gd name="T57" fmla="*/ 389315 h 1121"/>
              <a:gd name="T58" fmla="*/ 96930 w 465"/>
              <a:gd name="T59" fmla="*/ 353923 h 1121"/>
              <a:gd name="T60" fmla="*/ 126754 w 465"/>
              <a:gd name="T61" fmla="*/ 309683 h 1121"/>
              <a:gd name="T62" fmla="*/ 156579 w 465"/>
              <a:gd name="T63" fmla="*/ 265442 h 1121"/>
              <a:gd name="T64" fmla="*/ 186403 w 465"/>
              <a:gd name="T65" fmla="*/ 238898 h 1121"/>
              <a:gd name="T66" fmla="*/ 201316 w 465"/>
              <a:gd name="T67" fmla="*/ 221202 h 1121"/>
              <a:gd name="T68" fmla="*/ 216228 w 465"/>
              <a:gd name="T69" fmla="*/ 203506 h 1121"/>
              <a:gd name="T70" fmla="*/ 238596 w 465"/>
              <a:gd name="T71" fmla="*/ 168113 h 1121"/>
              <a:gd name="T72" fmla="*/ 275877 w 465"/>
              <a:gd name="T73" fmla="*/ 132721 h 1121"/>
              <a:gd name="T74" fmla="*/ 298246 w 465"/>
              <a:gd name="T75" fmla="*/ 106177 h 1121"/>
              <a:gd name="T76" fmla="*/ 320614 w 465"/>
              <a:gd name="T77" fmla="*/ 79633 h 1121"/>
              <a:gd name="T78" fmla="*/ 350438 w 465"/>
              <a:gd name="T79" fmla="*/ 53088 h 1121"/>
              <a:gd name="T80" fmla="*/ 380263 w 465"/>
              <a:gd name="T81" fmla="*/ 26544 h 1121"/>
              <a:gd name="T82" fmla="*/ 402631 w 465"/>
              <a:gd name="T83" fmla="*/ 0 h 112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Text Box 20">
            <a:extLst>
              <a:ext uri="{FF2B5EF4-FFF2-40B4-BE49-F238E27FC236}">
                <a16:creationId xmlns:a16="http://schemas.microsoft.com/office/drawing/2014/main" id="{8051A35B-42AF-DDFC-AD10-21F37DA2B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665413"/>
            <a:ext cx="7820025" cy="595312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150C36"/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2"/>
                </a:solidFill>
                <a:latin typeface="Kerala" pitchFamily="2" charset="0"/>
              </a:rPr>
              <a:t>çÏÞÖáÕÏíAáU ÍâÎßÖÞØídÄÉøÎÞÏ æÕÜïáÕß{ßµZ</a:t>
            </a:r>
          </a:p>
        </p:txBody>
      </p:sp>
      <p:sp>
        <p:nvSpPr>
          <p:cNvPr id="45081" name="Text Box 58">
            <a:extLst>
              <a:ext uri="{FF2B5EF4-FFF2-40B4-BE49-F238E27FC236}">
                <a16:creationId xmlns:a16="http://schemas.microsoft.com/office/drawing/2014/main" id="{97CC5435-E493-3228-5372-DAF836E90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6270625"/>
            <a:ext cx="2147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29-31</a:t>
            </a:r>
          </a:p>
        </p:txBody>
      </p:sp>
      <p:pic>
        <p:nvPicPr>
          <p:cNvPr id="107579" name="Picture 59">
            <a:extLst>
              <a:ext uri="{FF2B5EF4-FFF2-40B4-BE49-F238E27FC236}">
                <a16:creationId xmlns:a16="http://schemas.microsoft.com/office/drawing/2014/main" id="{603D2E44-A2AF-25E8-2AD8-BB722E97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3" name="Text Box 60">
            <a:extLst>
              <a:ext uri="{FF2B5EF4-FFF2-40B4-BE49-F238E27FC236}">
                <a16:creationId xmlns:a16="http://schemas.microsoft.com/office/drawing/2014/main" id="{B2A4B8FD-B123-1900-1A64-5CA16D6D2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E68432C-B80F-62C6-7731-30A046918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B189B6A-BE0B-19A5-601A-B8AD4B0AA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1870075"/>
            <a:ext cx="24479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46084" name="AutoShape 4">
            <a:extLst>
              <a:ext uri="{FF2B5EF4-FFF2-40B4-BE49-F238E27FC236}">
                <a16:creationId xmlns:a16="http://schemas.microsoft.com/office/drawing/2014/main" id="{F2A98BF5-3D22-38C3-0AF7-96BCD077B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143F08EC-1F5A-E8EB-C05D-510451F17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6144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  </a:t>
            </a:r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61AEB424-E684-6563-BB46-24B87D7FD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AJM</a:t>
            </a:r>
            <a:r>
              <a:rPr lang="en-US" altLang="en-US" sz="8000" b="0">
                <a:solidFill>
                  <a:srgbClr val="00FF00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2FEDB540-DFAB-1084-24AE-8A6EE4BF1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0680B900-7D58-83CA-A000-F6360CDC9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9">
            <a:extLst>
              <a:ext uri="{FF2B5EF4-FFF2-40B4-BE49-F238E27FC236}">
                <a16:creationId xmlns:a16="http://schemas.microsoft.com/office/drawing/2014/main" id="{56B36B2B-DE0C-67D8-A140-160605439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90" name="Line 10">
            <a:extLst>
              <a:ext uri="{FF2B5EF4-FFF2-40B4-BE49-F238E27FC236}">
                <a16:creationId xmlns:a16="http://schemas.microsoft.com/office/drawing/2014/main" id="{86DAB003-B78E-875E-47E5-A15864BF5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Rectangle 11">
            <a:extLst>
              <a:ext uri="{FF2B5EF4-FFF2-40B4-BE49-F238E27FC236}">
                <a16:creationId xmlns:a16="http://schemas.microsoft.com/office/drawing/2014/main" id="{CB9AFC43-613E-70DD-C5F9-2EDB29818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id="{92DAA6D4-437B-1E9A-73B5-0090C24C2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Text Box 28">
            <a:extLst>
              <a:ext uri="{FF2B5EF4-FFF2-40B4-BE49-F238E27FC236}">
                <a16:creationId xmlns:a16="http://schemas.microsoft.com/office/drawing/2014/main" id="{0771DABD-4A82-0904-2587-381233521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6094" name="Text Box 29">
            <a:extLst>
              <a:ext uri="{FF2B5EF4-FFF2-40B4-BE49-F238E27FC236}">
                <a16:creationId xmlns:a16="http://schemas.microsoft.com/office/drawing/2014/main" id="{BC1E894F-D7A3-2ECB-B796-41C7BA9ED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508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6:2; 8:26</a:t>
            </a:r>
          </a:p>
        </p:txBody>
      </p:sp>
      <p:sp>
        <p:nvSpPr>
          <p:cNvPr id="46095" name="Freeform 30">
            <a:extLst>
              <a:ext uri="{FF2B5EF4-FFF2-40B4-BE49-F238E27FC236}">
                <a16:creationId xmlns:a16="http://schemas.microsoft.com/office/drawing/2014/main" id="{AF0EFA94-8467-8A33-BC79-FB1552D9328C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6" name="Rectangle 31">
            <a:extLst>
              <a:ext uri="{FF2B5EF4-FFF2-40B4-BE49-F238E27FC236}">
                <a16:creationId xmlns:a16="http://schemas.microsoft.com/office/drawing/2014/main" id="{7E5ABAA2-D833-B9CE-EF6F-44FC4A4F8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97" name="Freeform 32">
            <a:extLst>
              <a:ext uri="{FF2B5EF4-FFF2-40B4-BE49-F238E27FC236}">
                <a16:creationId xmlns:a16="http://schemas.microsoft.com/office/drawing/2014/main" id="{28218203-3DFC-35F5-F6B0-6A0B73FA29D8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8" name="AutoShape 33">
            <a:extLst>
              <a:ext uri="{FF2B5EF4-FFF2-40B4-BE49-F238E27FC236}">
                <a16:creationId xmlns:a16="http://schemas.microsoft.com/office/drawing/2014/main" id="{D3903E34-F82E-CE4E-97E5-EBC373A7C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99" name="Rectangle 34">
            <a:extLst>
              <a:ext uri="{FF2B5EF4-FFF2-40B4-BE49-F238E27FC236}">
                <a16:creationId xmlns:a16="http://schemas.microsoft.com/office/drawing/2014/main" id="{817BE57D-BBDA-88B9-C190-1BD5D8031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100" name="Rectangle 35">
            <a:extLst>
              <a:ext uri="{FF2B5EF4-FFF2-40B4-BE49-F238E27FC236}">
                <a16:creationId xmlns:a16="http://schemas.microsoft.com/office/drawing/2014/main" id="{B4A5D055-6EB2-CC3D-F8BF-928FBDEA2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101" name="AutoShape 36">
            <a:extLst>
              <a:ext uri="{FF2B5EF4-FFF2-40B4-BE49-F238E27FC236}">
                <a16:creationId xmlns:a16="http://schemas.microsoft.com/office/drawing/2014/main" id="{D2A8FDEC-9FD8-EEF4-6348-343B4BB5B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102" name="Line 37">
            <a:extLst>
              <a:ext uri="{FF2B5EF4-FFF2-40B4-BE49-F238E27FC236}">
                <a16:creationId xmlns:a16="http://schemas.microsoft.com/office/drawing/2014/main" id="{31B99AE1-6AE4-C875-BECE-70AA90DD0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Line 38">
            <a:extLst>
              <a:ext uri="{FF2B5EF4-FFF2-40B4-BE49-F238E27FC236}">
                <a16:creationId xmlns:a16="http://schemas.microsoft.com/office/drawing/2014/main" id="{9EE80D1B-E6F6-B46B-7377-71BF750AB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Rectangle 39">
            <a:extLst>
              <a:ext uri="{FF2B5EF4-FFF2-40B4-BE49-F238E27FC236}">
                <a16:creationId xmlns:a16="http://schemas.microsoft.com/office/drawing/2014/main" id="{4314F6C1-AB79-A14E-BA5A-609FADCB9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6105" name="Rectangle 40">
            <a:extLst>
              <a:ext uri="{FF2B5EF4-FFF2-40B4-BE49-F238E27FC236}">
                <a16:creationId xmlns:a16="http://schemas.microsoft.com/office/drawing/2014/main" id="{E30767B7-9978-D932-DC98-B90F58751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46106" name="Text Box 41">
            <a:extLst>
              <a:ext uri="{FF2B5EF4-FFF2-40B4-BE49-F238E27FC236}">
                <a16:creationId xmlns:a16="http://schemas.microsoft.com/office/drawing/2014/main" id="{BD41E3ED-CB53-C447-A8F2-040D6959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8589" name="Rectangle 45">
            <a:extLst>
              <a:ext uri="{FF2B5EF4-FFF2-40B4-BE49-F238E27FC236}">
                <a16:creationId xmlns:a16="http://schemas.microsoft.com/office/drawing/2014/main" id="{0D75403F-F332-FF30-89F2-9905F5B15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41</a:t>
            </a:r>
          </a:p>
        </p:txBody>
      </p:sp>
      <p:sp>
        <p:nvSpPr>
          <p:cNvPr id="46108" name="Text Box 46">
            <a:extLst>
              <a:ext uri="{FF2B5EF4-FFF2-40B4-BE49-F238E27FC236}">
                <a16:creationId xmlns:a16="http://schemas.microsoft.com/office/drawing/2014/main" id="{D5DB6661-7C69-40CE-1CF0-C8D0784D5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6270625"/>
            <a:ext cx="210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29-31</a:t>
            </a:r>
          </a:p>
        </p:txBody>
      </p:sp>
      <p:grpSp>
        <p:nvGrpSpPr>
          <p:cNvPr id="46109" name="Group 47">
            <a:extLst>
              <a:ext uri="{FF2B5EF4-FFF2-40B4-BE49-F238E27FC236}">
                <a16:creationId xmlns:a16="http://schemas.microsoft.com/office/drawing/2014/main" id="{B0AB5DEB-735B-EBD5-F1F1-5892BB586F4A}"/>
              </a:ext>
            </a:extLst>
          </p:cNvPr>
          <p:cNvGrpSpPr>
            <a:grpSpLocks/>
          </p:cNvGrpSpPr>
          <p:nvPr/>
        </p:nvGrpSpPr>
        <p:grpSpPr bwMode="auto">
          <a:xfrm>
            <a:off x="846138" y="2079625"/>
            <a:ext cx="1865312" cy="2209800"/>
            <a:chOff x="300" y="2169"/>
            <a:chExt cx="1595" cy="1568"/>
          </a:xfrm>
        </p:grpSpPr>
        <p:sp>
          <p:nvSpPr>
            <p:cNvPr id="46110" name="Rectangle 48">
              <a:extLst>
                <a:ext uri="{FF2B5EF4-FFF2-40B4-BE49-F238E27FC236}">
                  <a16:creationId xmlns:a16="http://schemas.microsoft.com/office/drawing/2014/main" id="{D4FF99F0-349C-52F6-9676-1519104BDD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25" y="2968"/>
              <a:ext cx="1094" cy="4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46111" name="Rectangle 49">
              <a:extLst>
                <a:ext uri="{FF2B5EF4-FFF2-40B4-BE49-F238E27FC236}">
                  <a16:creationId xmlns:a16="http://schemas.microsoft.com/office/drawing/2014/main" id="{CA5044AB-983B-7154-263A-906D20D404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77" y="2404"/>
              <a:ext cx="862" cy="3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46112" name="Rectangle 50">
              <a:extLst>
                <a:ext uri="{FF2B5EF4-FFF2-40B4-BE49-F238E27FC236}">
                  <a16:creationId xmlns:a16="http://schemas.microsoft.com/office/drawing/2014/main" id="{78700C4C-0321-298B-E697-38FEA8DCBE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69" y="3040"/>
              <a:ext cx="768" cy="3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46113" name="Rectangle 51">
              <a:extLst>
                <a:ext uri="{FF2B5EF4-FFF2-40B4-BE49-F238E27FC236}">
                  <a16:creationId xmlns:a16="http://schemas.microsoft.com/office/drawing/2014/main" id="{751E173B-ACFB-F146-09BF-8BB277909B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78" y="2403"/>
              <a:ext cx="843" cy="3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0">
            <a:extLst>
              <a:ext uri="{FF2B5EF4-FFF2-40B4-BE49-F238E27FC236}">
                <a16:creationId xmlns:a16="http://schemas.microsoft.com/office/drawing/2014/main" id="{0B95BE1F-203A-0522-BFF0-C42EB1C29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7625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tx1"/>
                </a:solidFill>
                <a:latin typeface="Kerala" pitchFamily="2" charset="0"/>
              </a:rPr>
              <a:t>¦Õ</a:t>
            </a:r>
            <a:r>
              <a:rPr lang="en-US" altLang="en-US" sz="1200">
                <a:solidFill>
                  <a:schemeClr val="tx1"/>
                </a:solidFill>
              </a:rPr>
              <a:t>. 34:3</a:t>
            </a:r>
          </a:p>
        </p:txBody>
      </p:sp>
      <p:sp>
        <p:nvSpPr>
          <p:cNvPr id="47107" name="Text Box 32">
            <a:extLst>
              <a:ext uri="{FF2B5EF4-FFF2-40B4-BE49-F238E27FC236}">
                <a16:creationId xmlns:a16="http://schemas.microsoft.com/office/drawing/2014/main" id="{BFD4BF83-2131-FA5A-8E0A-98D75B76B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9605" name="Rectangle 37">
            <a:extLst>
              <a:ext uri="{FF2B5EF4-FFF2-40B4-BE49-F238E27FC236}">
                <a16:creationId xmlns:a16="http://schemas.microsoft.com/office/drawing/2014/main" id="{A0BB2546-B394-BB71-D2CF-13C7BCF5F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42</a:t>
            </a:r>
          </a:p>
        </p:txBody>
      </p:sp>
      <p:sp>
        <p:nvSpPr>
          <p:cNvPr id="47109" name="Text Box 38">
            <a:extLst>
              <a:ext uri="{FF2B5EF4-FFF2-40B4-BE49-F238E27FC236}">
                <a16:creationId xmlns:a16="http://schemas.microsoft.com/office/drawing/2014/main" id="{02CECB31-6936-6837-8246-B2AD72A7D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6270625"/>
            <a:ext cx="2147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29-31</a:t>
            </a:r>
          </a:p>
        </p:txBody>
      </p:sp>
      <p:pic>
        <p:nvPicPr>
          <p:cNvPr id="47110" name="Picture 39">
            <a:extLst>
              <a:ext uri="{FF2B5EF4-FFF2-40B4-BE49-F238E27FC236}">
                <a16:creationId xmlns:a16="http://schemas.microsoft.com/office/drawing/2014/main" id="{5A96A211-9F39-AFAE-869A-188FA63B1F0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534988" y="534988"/>
            <a:ext cx="8034337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l="3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Rectangle 3">
            <a:extLst>
              <a:ext uri="{FF2B5EF4-FFF2-40B4-BE49-F238E27FC236}">
                <a16:creationId xmlns:a16="http://schemas.microsoft.com/office/drawing/2014/main" id="{93E4A268-F2B2-6883-5339-7795B868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263" y="5141913"/>
            <a:ext cx="6958012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tx2"/>
                </a:solidFill>
              </a:rPr>
              <a:t> </a:t>
            </a:r>
            <a:r>
              <a:rPr lang="en-US" altLang="en-US" sz="3200" b="0">
                <a:solidFill>
                  <a:schemeClr val="tx2"/>
                </a:solidFill>
                <a:latin typeface="Kerala" pitchFamily="2" charset="0"/>
              </a:rPr>
              <a:t>'ÉøàfÞ ÉVÕîÄ"JßW ÈßKí µßÝAX æÏøßçÙÞÏáæ¿ ÆãÖc¢</a:t>
            </a:r>
            <a:endParaRPr lang="en-US" altLang="en-US" sz="3200">
              <a:solidFill>
                <a:schemeClr val="tx2"/>
              </a:solidFill>
            </a:endParaRPr>
          </a:p>
        </p:txBody>
      </p:sp>
      <p:sp>
        <p:nvSpPr>
          <p:cNvPr id="47112" name="Freeform 21">
            <a:extLst>
              <a:ext uri="{FF2B5EF4-FFF2-40B4-BE49-F238E27FC236}">
                <a16:creationId xmlns:a16="http://schemas.microsoft.com/office/drawing/2014/main" id="{14C146D7-69E4-829B-E714-04FDB63E0034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Rectangle 22">
            <a:extLst>
              <a:ext uri="{FF2B5EF4-FFF2-40B4-BE49-F238E27FC236}">
                <a16:creationId xmlns:a16="http://schemas.microsoft.com/office/drawing/2014/main" id="{AAF676AF-EEB9-4161-7FC8-6F30850F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14" name="Freeform 23">
            <a:extLst>
              <a:ext uri="{FF2B5EF4-FFF2-40B4-BE49-F238E27FC236}">
                <a16:creationId xmlns:a16="http://schemas.microsoft.com/office/drawing/2014/main" id="{9AFFB39F-299B-DBB8-93D5-92B69A8243A6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5" name="AutoShape 24">
            <a:extLst>
              <a:ext uri="{FF2B5EF4-FFF2-40B4-BE49-F238E27FC236}">
                <a16:creationId xmlns:a16="http://schemas.microsoft.com/office/drawing/2014/main" id="{848A84FC-55BC-7B5E-4926-5BA17BD8B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16" name="Rectangle 25">
            <a:extLst>
              <a:ext uri="{FF2B5EF4-FFF2-40B4-BE49-F238E27FC236}">
                <a16:creationId xmlns:a16="http://schemas.microsoft.com/office/drawing/2014/main" id="{4C494A03-5D42-8043-7DD1-54A55B128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17" name="Rectangle 26">
            <a:extLst>
              <a:ext uri="{FF2B5EF4-FFF2-40B4-BE49-F238E27FC236}">
                <a16:creationId xmlns:a16="http://schemas.microsoft.com/office/drawing/2014/main" id="{ABD0FA7C-A54B-D1CF-0A75-28F03FE80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18" name="AutoShape 27">
            <a:extLst>
              <a:ext uri="{FF2B5EF4-FFF2-40B4-BE49-F238E27FC236}">
                <a16:creationId xmlns:a16="http://schemas.microsoft.com/office/drawing/2014/main" id="{DE4DD707-071E-D5CA-6AF3-04BCDD8F3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19" name="Line 28">
            <a:extLst>
              <a:ext uri="{FF2B5EF4-FFF2-40B4-BE49-F238E27FC236}">
                <a16:creationId xmlns:a16="http://schemas.microsoft.com/office/drawing/2014/main" id="{6DB4F974-4BAF-4119-9B3B-9971BF8E0E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Line 29">
            <a:extLst>
              <a:ext uri="{FF2B5EF4-FFF2-40B4-BE49-F238E27FC236}">
                <a16:creationId xmlns:a16="http://schemas.microsoft.com/office/drawing/2014/main" id="{C3EF6916-6EB7-C8A2-F6C3-377894C08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Rectangle 30">
            <a:extLst>
              <a:ext uri="{FF2B5EF4-FFF2-40B4-BE49-F238E27FC236}">
                <a16:creationId xmlns:a16="http://schemas.microsoft.com/office/drawing/2014/main" id="{B25391D7-EE14-26B7-494B-46DF52356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7122" name="Rectangle 31">
            <a:extLst>
              <a:ext uri="{FF2B5EF4-FFF2-40B4-BE49-F238E27FC236}">
                <a16:creationId xmlns:a16="http://schemas.microsoft.com/office/drawing/2014/main" id="{787E2213-CFD1-824C-7B40-29FCDF1FF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</p:spTree>
  </p:cSld>
  <p:clrMapOvr>
    <a:masterClrMapping/>
  </p:clrMapOvr>
  <p:transition>
    <p:wheel spokes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8">
            <a:extLst>
              <a:ext uri="{FF2B5EF4-FFF2-40B4-BE49-F238E27FC236}">
                <a16:creationId xmlns:a16="http://schemas.microsoft.com/office/drawing/2014/main" id="{558E717B-9479-5C0A-C45C-8BFA4D10333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Freeform 19">
            <a:extLst>
              <a:ext uri="{FF2B5EF4-FFF2-40B4-BE49-F238E27FC236}">
                <a16:creationId xmlns:a16="http://schemas.microsoft.com/office/drawing/2014/main" id="{6C63F6D8-02ED-28F0-798B-E5D14ABF79B3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Rectangle 20">
            <a:extLst>
              <a:ext uri="{FF2B5EF4-FFF2-40B4-BE49-F238E27FC236}">
                <a16:creationId xmlns:a16="http://schemas.microsoft.com/office/drawing/2014/main" id="{6F5E8060-D399-EC79-2E3E-F4C141BD7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33" name="Freeform 21">
            <a:extLst>
              <a:ext uri="{FF2B5EF4-FFF2-40B4-BE49-F238E27FC236}">
                <a16:creationId xmlns:a16="http://schemas.microsoft.com/office/drawing/2014/main" id="{14B5CAFB-60D8-C302-8D09-19B779A8617D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AutoShape 22">
            <a:extLst>
              <a:ext uri="{FF2B5EF4-FFF2-40B4-BE49-F238E27FC236}">
                <a16:creationId xmlns:a16="http://schemas.microsoft.com/office/drawing/2014/main" id="{73923414-5BC3-4454-6441-AFD1A6A3B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35" name="Rectangle 23">
            <a:extLst>
              <a:ext uri="{FF2B5EF4-FFF2-40B4-BE49-F238E27FC236}">
                <a16:creationId xmlns:a16="http://schemas.microsoft.com/office/drawing/2014/main" id="{2F4DE99E-FBB1-7383-019F-56077BE30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36" name="Rectangle 24">
            <a:extLst>
              <a:ext uri="{FF2B5EF4-FFF2-40B4-BE49-F238E27FC236}">
                <a16:creationId xmlns:a16="http://schemas.microsoft.com/office/drawing/2014/main" id="{761E8C72-4712-56EB-F5A6-982B8D309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37" name="AutoShape 25">
            <a:extLst>
              <a:ext uri="{FF2B5EF4-FFF2-40B4-BE49-F238E27FC236}">
                <a16:creationId xmlns:a16="http://schemas.microsoft.com/office/drawing/2014/main" id="{63792EE0-C1FA-0734-012E-5F2320327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38" name="Line 26">
            <a:extLst>
              <a:ext uri="{FF2B5EF4-FFF2-40B4-BE49-F238E27FC236}">
                <a16:creationId xmlns:a16="http://schemas.microsoft.com/office/drawing/2014/main" id="{98DE1535-7DBE-E119-E13C-730C5E6ADF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Line 27">
            <a:extLst>
              <a:ext uri="{FF2B5EF4-FFF2-40B4-BE49-F238E27FC236}">
                <a16:creationId xmlns:a16="http://schemas.microsoft.com/office/drawing/2014/main" id="{2B582F71-1B30-1A39-A9BE-35F2F44B07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Text Box 30">
            <a:extLst>
              <a:ext uri="{FF2B5EF4-FFF2-40B4-BE49-F238E27FC236}">
                <a16:creationId xmlns:a16="http://schemas.microsoft.com/office/drawing/2014/main" id="{3390E6F6-AE2E-6C78-EC7E-CDF746369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0628" name="Rectangle 36">
            <a:extLst>
              <a:ext uri="{FF2B5EF4-FFF2-40B4-BE49-F238E27FC236}">
                <a16:creationId xmlns:a16="http://schemas.microsoft.com/office/drawing/2014/main" id="{4B4FCF0F-E6C1-1C93-D99E-78091A1DF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43</a:t>
            </a:r>
          </a:p>
        </p:txBody>
      </p:sp>
      <p:sp>
        <p:nvSpPr>
          <p:cNvPr id="48142" name="Text Box 37">
            <a:extLst>
              <a:ext uri="{FF2B5EF4-FFF2-40B4-BE49-F238E27FC236}">
                <a16:creationId xmlns:a16="http://schemas.microsoft.com/office/drawing/2014/main" id="{35BFF8A5-DF64-5716-AA6A-575DB59AE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6270625"/>
            <a:ext cx="2147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29-31</a:t>
            </a:r>
          </a:p>
        </p:txBody>
      </p:sp>
      <p:sp>
        <p:nvSpPr>
          <p:cNvPr id="48143" name="Rectangle 3">
            <a:extLst>
              <a:ext uri="{FF2B5EF4-FFF2-40B4-BE49-F238E27FC236}">
                <a16:creationId xmlns:a16="http://schemas.microsoft.com/office/drawing/2014/main" id="{E633AAC8-4341-9771-4C21-F10BD08F7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5260975"/>
            <a:ext cx="8027988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chemeClr val="tx2"/>
                </a:solidFill>
                <a:latin typeface="Kerala" pitchFamily="2" charset="0"/>
              </a:rPr>
              <a:t>æÏøßçÙÞÕßW ÈßKí µßÝAí ç¼ÞVÆÞÈßçÜAí çÈÞAáçOÞZ</a:t>
            </a:r>
          </a:p>
        </p:txBody>
      </p:sp>
      <p:sp>
        <p:nvSpPr>
          <p:cNvPr id="48144" name="Rectangle 39">
            <a:extLst>
              <a:ext uri="{FF2B5EF4-FFF2-40B4-BE49-F238E27FC236}">
                <a16:creationId xmlns:a16="http://schemas.microsoft.com/office/drawing/2014/main" id="{4C6EE622-CB37-0525-7444-638583142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286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48145" name="Rectangle 40">
            <a:extLst>
              <a:ext uri="{FF2B5EF4-FFF2-40B4-BE49-F238E27FC236}">
                <a16:creationId xmlns:a16="http://schemas.microsoft.com/office/drawing/2014/main" id="{EADFACA4-018B-F923-19AE-DBBF8365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826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çÏÞÖáÕ</a:t>
            </a:r>
          </a:p>
        </p:txBody>
      </p:sp>
    </p:spTree>
  </p:cSld>
  <p:clrMapOvr>
    <a:masterClrMapping/>
  </p:clrMapOvr>
  <p:transition>
    <p:wheel spokes="0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C8DE970F-E383-43C4-C247-3505A939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49155" name="Line 8">
            <a:extLst>
              <a:ext uri="{FF2B5EF4-FFF2-40B4-BE49-F238E27FC236}">
                <a16:creationId xmlns:a16="http://schemas.microsoft.com/office/drawing/2014/main" id="{C66C1B1F-BCBD-89A6-80B4-B06A3A119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9156" name="Picture 16">
            <a:extLst>
              <a:ext uri="{FF2B5EF4-FFF2-40B4-BE49-F238E27FC236}">
                <a16:creationId xmlns:a16="http://schemas.microsoft.com/office/drawing/2014/main" id="{A4C4102A-F182-1250-4E08-4E53609FF5E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36575"/>
            <a:ext cx="7969250" cy="5745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Rectangle 17">
            <a:extLst>
              <a:ext uri="{FF2B5EF4-FFF2-40B4-BE49-F238E27FC236}">
                <a16:creationId xmlns:a16="http://schemas.microsoft.com/office/drawing/2014/main" id="{0E9F84BF-0403-8BBA-FDAD-E32A881B6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706438"/>
            <a:ext cx="7875588" cy="515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Ræ¼dØàW ÄÞÝíÕøQ ÎìIí ÄÞçÌÞøßW ÈßKáU ÆãÖc¢</a:t>
            </a:r>
          </a:p>
        </p:txBody>
      </p:sp>
      <p:sp>
        <p:nvSpPr>
          <p:cNvPr id="49158" name="Text Box 31">
            <a:extLst>
              <a:ext uri="{FF2B5EF4-FFF2-40B4-BE49-F238E27FC236}">
                <a16:creationId xmlns:a16="http://schemas.microsoft.com/office/drawing/2014/main" id="{5E9CA5D3-F50A-6070-01A5-EFB9DA36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49159" name="Text Box 32">
            <a:extLst>
              <a:ext uri="{FF2B5EF4-FFF2-40B4-BE49-F238E27FC236}">
                <a16:creationId xmlns:a16="http://schemas.microsoft.com/office/drawing/2014/main" id="{A267C3E2-4A89-D91F-62CC-69F19F98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17:16</a:t>
            </a:r>
          </a:p>
        </p:txBody>
      </p:sp>
      <p:sp>
        <p:nvSpPr>
          <p:cNvPr id="49160" name="Freeform 33">
            <a:extLst>
              <a:ext uri="{FF2B5EF4-FFF2-40B4-BE49-F238E27FC236}">
                <a16:creationId xmlns:a16="http://schemas.microsoft.com/office/drawing/2014/main" id="{0920E686-435A-8C31-4964-65CACCA7E5A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Rectangle 34">
            <a:extLst>
              <a:ext uri="{FF2B5EF4-FFF2-40B4-BE49-F238E27FC236}">
                <a16:creationId xmlns:a16="http://schemas.microsoft.com/office/drawing/2014/main" id="{FA4C5686-8425-96BF-7A46-45ADEC374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62" name="Freeform 35">
            <a:extLst>
              <a:ext uri="{FF2B5EF4-FFF2-40B4-BE49-F238E27FC236}">
                <a16:creationId xmlns:a16="http://schemas.microsoft.com/office/drawing/2014/main" id="{D2C57102-3F8A-7F60-E520-6CAFBEF1CCC7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AutoShape 36">
            <a:extLst>
              <a:ext uri="{FF2B5EF4-FFF2-40B4-BE49-F238E27FC236}">
                <a16:creationId xmlns:a16="http://schemas.microsoft.com/office/drawing/2014/main" id="{8104E288-4F95-FFA1-A9F8-46CC41A2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64" name="Rectangle 37">
            <a:extLst>
              <a:ext uri="{FF2B5EF4-FFF2-40B4-BE49-F238E27FC236}">
                <a16:creationId xmlns:a16="http://schemas.microsoft.com/office/drawing/2014/main" id="{63C48D11-28D8-B951-04EE-E5EF218CB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65" name="Rectangle 38">
            <a:extLst>
              <a:ext uri="{FF2B5EF4-FFF2-40B4-BE49-F238E27FC236}">
                <a16:creationId xmlns:a16="http://schemas.microsoft.com/office/drawing/2014/main" id="{0185CB7D-FACD-1B6D-6460-889D36DE7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66" name="AutoShape 39">
            <a:extLst>
              <a:ext uri="{FF2B5EF4-FFF2-40B4-BE49-F238E27FC236}">
                <a16:creationId xmlns:a16="http://schemas.microsoft.com/office/drawing/2014/main" id="{41A092B1-BC2D-78E9-142F-CF9EB91F2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67" name="Line 40">
            <a:extLst>
              <a:ext uri="{FF2B5EF4-FFF2-40B4-BE49-F238E27FC236}">
                <a16:creationId xmlns:a16="http://schemas.microsoft.com/office/drawing/2014/main" id="{12F43048-5338-84E8-A610-177FF1E31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Line 41">
            <a:extLst>
              <a:ext uri="{FF2B5EF4-FFF2-40B4-BE49-F238E27FC236}">
                <a16:creationId xmlns:a16="http://schemas.microsoft.com/office/drawing/2014/main" id="{B83F8417-F6CD-A485-A44A-511552A1A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Rectangle 42">
            <a:extLst>
              <a:ext uri="{FF2B5EF4-FFF2-40B4-BE49-F238E27FC236}">
                <a16:creationId xmlns:a16="http://schemas.microsoft.com/office/drawing/2014/main" id="{20CA2A69-2EBC-501F-C52B-C51A26EB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826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9170" name="Rectangle 43">
            <a:extLst>
              <a:ext uri="{FF2B5EF4-FFF2-40B4-BE49-F238E27FC236}">
                <a16:creationId xmlns:a16="http://schemas.microsoft.com/office/drawing/2014/main" id="{47CC1518-31AF-3C17-F84E-34317F32F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286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49171" name="Text Box 45">
            <a:extLst>
              <a:ext uri="{FF2B5EF4-FFF2-40B4-BE49-F238E27FC236}">
                <a16:creationId xmlns:a16="http://schemas.microsoft.com/office/drawing/2014/main" id="{3ACA700D-4B80-9F02-E7F6-8186EFFD4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4593" name="Rectangle 49">
            <a:extLst>
              <a:ext uri="{FF2B5EF4-FFF2-40B4-BE49-F238E27FC236}">
                <a16:creationId xmlns:a16="http://schemas.microsoft.com/office/drawing/2014/main" id="{C854B752-A85D-09F2-CFF3-4EA73EA2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44</a:t>
            </a:r>
          </a:p>
        </p:txBody>
      </p:sp>
      <p:sp>
        <p:nvSpPr>
          <p:cNvPr id="49173" name="Text Box 50">
            <a:extLst>
              <a:ext uri="{FF2B5EF4-FFF2-40B4-BE49-F238E27FC236}">
                <a16:creationId xmlns:a16="http://schemas.microsoft.com/office/drawing/2014/main" id="{7FAA8925-5E88-025A-A334-7D4C2CE64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6270625"/>
            <a:ext cx="210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29-31</a:t>
            </a:r>
          </a:p>
        </p:txBody>
      </p:sp>
      <p:sp>
        <p:nvSpPr>
          <p:cNvPr id="364595" name="Text Box 51">
            <a:extLst>
              <a:ext uri="{FF2B5EF4-FFF2-40B4-BE49-F238E27FC236}">
                <a16:creationId xmlns:a16="http://schemas.microsoft.com/office/drawing/2014/main" id="{095E4683-8FF1-BDAD-A918-8906D3801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865688"/>
            <a:ext cx="7513638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solidFill>
                  <a:srgbClr val="FFEA18"/>
                </a:solidFill>
                <a:latin typeface="Kerala" pitchFamily="2" charset="0"/>
              </a:rPr>
              <a:t>§ÄÞÃí ÉÞÜá¢ çÄÈá¢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9">
            <a:extLst>
              <a:ext uri="{FF2B5EF4-FFF2-40B4-BE49-F238E27FC236}">
                <a16:creationId xmlns:a16="http://schemas.microsoft.com/office/drawing/2014/main" id="{81D2A3DA-4AC2-580D-C484-3FF40EE09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41275"/>
            <a:ext cx="3146425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3:1-12:24</a:t>
            </a:r>
          </a:p>
        </p:txBody>
      </p:sp>
      <p:sp>
        <p:nvSpPr>
          <p:cNvPr id="50179" name="Text Box 48">
            <a:extLst>
              <a:ext uri="{FF2B5EF4-FFF2-40B4-BE49-F238E27FC236}">
                <a16:creationId xmlns:a16="http://schemas.microsoft.com/office/drawing/2014/main" id="{B49B42D3-9D36-3019-02DF-DBCFEA97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112691" name="Picture 51">
            <a:extLst>
              <a:ext uri="{FF2B5EF4-FFF2-40B4-BE49-F238E27FC236}">
                <a16:creationId xmlns:a16="http://schemas.microsoft.com/office/drawing/2014/main" id="{602F5369-2566-A03B-36DA-D40B63F9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>
            <a:extLst>
              <a:ext uri="{FF2B5EF4-FFF2-40B4-BE49-F238E27FC236}">
                <a16:creationId xmlns:a16="http://schemas.microsoft.com/office/drawing/2014/main" id="{4B9AECE2-17DC-8C9E-83B7-CCEC2492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>
            <a:extLst>
              <a:ext uri="{FF2B5EF4-FFF2-40B4-BE49-F238E27FC236}">
                <a16:creationId xmlns:a16="http://schemas.microsoft.com/office/drawing/2014/main" id="{3114918A-DFE4-0B2E-0075-F59AC312B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666750"/>
            <a:ext cx="4595813" cy="652463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…</a:t>
            </a: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æÄAí ÆÞX ÎáÄW</a:t>
            </a:r>
            <a:r>
              <a:rPr lang="en-US" altLang="en-US" sz="2400">
                <a:solidFill>
                  <a:schemeClr val="accent2"/>
                </a:solidFill>
              </a:rPr>
              <a:t>...</a:t>
            </a:r>
          </a:p>
        </p:txBody>
      </p:sp>
      <p:sp>
        <p:nvSpPr>
          <p:cNvPr id="112652" name="Rectangle 12">
            <a:extLst>
              <a:ext uri="{FF2B5EF4-FFF2-40B4-BE49-F238E27FC236}">
                <a16:creationId xmlns:a16="http://schemas.microsoft.com/office/drawing/2014/main" id="{F0BFF026-B7C0-95B2-6B90-2E85A021C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5770563"/>
            <a:ext cx="5116513" cy="652462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…</a:t>
            </a: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Õ¿Aí çÌVçÖÌÞ Õæø</a:t>
            </a:r>
            <a:r>
              <a:rPr lang="en-US" altLang="en-US" sz="2400">
                <a:solidFill>
                  <a:schemeClr val="accent2"/>
                </a:solidFill>
              </a:rPr>
              <a:t>...</a:t>
            </a:r>
          </a:p>
        </p:txBody>
      </p:sp>
      <p:sp>
        <p:nvSpPr>
          <p:cNvPr id="50184" name="Freeform 35">
            <a:extLst>
              <a:ext uri="{FF2B5EF4-FFF2-40B4-BE49-F238E27FC236}">
                <a16:creationId xmlns:a16="http://schemas.microsoft.com/office/drawing/2014/main" id="{B9BF4805-C6B8-E4BC-948A-A6C887DB343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Rectangle 36">
            <a:extLst>
              <a:ext uri="{FF2B5EF4-FFF2-40B4-BE49-F238E27FC236}">
                <a16:creationId xmlns:a16="http://schemas.microsoft.com/office/drawing/2014/main" id="{69CAC45C-A152-118F-1257-BF0DFC604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86" name="Freeform 37">
            <a:extLst>
              <a:ext uri="{FF2B5EF4-FFF2-40B4-BE49-F238E27FC236}">
                <a16:creationId xmlns:a16="http://schemas.microsoft.com/office/drawing/2014/main" id="{3C3D4523-8C26-8DC9-78DB-75A9DFDDC3ED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AutoShape 38">
            <a:extLst>
              <a:ext uri="{FF2B5EF4-FFF2-40B4-BE49-F238E27FC236}">
                <a16:creationId xmlns:a16="http://schemas.microsoft.com/office/drawing/2014/main" id="{E0C9DC3F-F0C6-DF5B-2BE7-BBAE68F4A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88" name="Rectangle 39">
            <a:extLst>
              <a:ext uri="{FF2B5EF4-FFF2-40B4-BE49-F238E27FC236}">
                <a16:creationId xmlns:a16="http://schemas.microsoft.com/office/drawing/2014/main" id="{B66900BD-78CC-F527-4AFA-AED463970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89" name="Rectangle 40">
            <a:extLst>
              <a:ext uri="{FF2B5EF4-FFF2-40B4-BE49-F238E27FC236}">
                <a16:creationId xmlns:a16="http://schemas.microsoft.com/office/drawing/2014/main" id="{C303E9BC-16C9-B815-1DCC-62E00ED0E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90" name="AutoShape 41">
            <a:extLst>
              <a:ext uri="{FF2B5EF4-FFF2-40B4-BE49-F238E27FC236}">
                <a16:creationId xmlns:a16="http://schemas.microsoft.com/office/drawing/2014/main" id="{7BFB2EE7-B21E-D136-9B4D-592867F84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91" name="Line 42">
            <a:extLst>
              <a:ext uri="{FF2B5EF4-FFF2-40B4-BE49-F238E27FC236}">
                <a16:creationId xmlns:a16="http://schemas.microsoft.com/office/drawing/2014/main" id="{9FF8E749-DF88-A63F-9480-898146CEE5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Line 43">
            <a:extLst>
              <a:ext uri="{FF2B5EF4-FFF2-40B4-BE49-F238E27FC236}">
                <a16:creationId xmlns:a16="http://schemas.microsoft.com/office/drawing/2014/main" id="{80A2D3D0-E642-7F7B-E329-32B6A8360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Rectangle 44">
            <a:extLst>
              <a:ext uri="{FF2B5EF4-FFF2-40B4-BE49-F238E27FC236}">
                <a16:creationId xmlns:a16="http://schemas.microsoft.com/office/drawing/2014/main" id="{055152E4-4792-E328-3651-FC824E90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0194" name="Rectangle 45">
            <a:extLst>
              <a:ext uri="{FF2B5EF4-FFF2-40B4-BE49-F238E27FC236}">
                <a16:creationId xmlns:a16="http://schemas.microsoft.com/office/drawing/2014/main" id="{3FF7DB83-00A5-ED7C-6A20-FF9545AB1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50195" name="Rectangle 46">
            <a:extLst>
              <a:ext uri="{FF2B5EF4-FFF2-40B4-BE49-F238E27FC236}">
                <a16:creationId xmlns:a16="http://schemas.microsoft.com/office/drawing/2014/main" id="{ADF48BE5-B5AF-CD21-5280-8F604B352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0556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ÕßÍ¼ßAæMGá</a:t>
            </a:r>
          </a:p>
        </p:txBody>
      </p:sp>
      <p:pic>
        <p:nvPicPr>
          <p:cNvPr id="50196" name="Picture 4">
            <a:extLst>
              <a:ext uri="{FF2B5EF4-FFF2-40B4-BE49-F238E27FC236}">
                <a16:creationId xmlns:a16="http://schemas.microsoft.com/office/drawing/2014/main" id="{6439EF88-DD98-4BF8-D2E3-C3EF629AFD6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671" name="AutoShape 31">
            <a:extLst>
              <a:ext uri="{FF2B5EF4-FFF2-40B4-BE49-F238E27FC236}">
                <a16:creationId xmlns:a16="http://schemas.microsoft.com/office/drawing/2014/main" id="{D2B02B57-B442-7F42-0D88-940704BFF067}"/>
              </a:ext>
            </a:extLst>
          </p:cNvPr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672" name="AutoShape 32">
            <a:extLst>
              <a:ext uri="{FF2B5EF4-FFF2-40B4-BE49-F238E27FC236}">
                <a16:creationId xmlns:a16="http://schemas.microsoft.com/office/drawing/2014/main" id="{076B6F1B-DA1B-A7C4-2146-C12F8830328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000000"/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695" name="Rectangle 55">
            <a:extLst>
              <a:ext uri="{FF2B5EF4-FFF2-40B4-BE49-F238E27FC236}">
                <a16:creationId xmlns:a16="http://schemas.microsoft.com/office/drawing/2014/main" id="{74B30890-6FDD-5C77-FD24-FE79C752C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50200" name="Text Box 56">
            <a:extLst>
              <a:ext uri="{FF2B5EF4-FFF2-40B4-BE49-F238E27FC236}">
                <a16:creationId xmlns:a16="http://schemas.microsoft.com/office/drawing/2014/main" id="{20859148-494C-F844-D775-8B0522A21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6270625"/>
            <a:ext cx="210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29-31</a:t>
            </a:r>
          </a:p>
        </p:txBody>
      </p:sp>
      <p:sp>
        <p:nvSpPr>
          <p:cNvPr id="50201" name="Text Box 58">
            <a:extLst>
              <a:ext uri="{FF2B5EF4-FFF2-40B4-BE49-F238E27FC236}">
                <a16:creationId xmlns:a16="http://schemas.microsoft.com/office/drawing/2014/main" id="{1D96C815-04C6-C50B-0B81-B9462C35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0202" name="Rectangle 59">
            <a:extLst>
              <a:ext uri="{FF2B5EF4-FFF2-40B4-BE49-F238E27FC236}">
                <a16:creationId xmlns:a16="http://schemas.microsoft.com/office/drawing/2014/main" id="{8DB772FE-4A3F-057C-3A2D-3C70E831441D}"/>
              </a:ext>
            </a:extLst>
          </p:cNvPr>
          <p:cNvSpPr>
            <a:spLocks noChangeArrowheads="1"/>
          </p:cNvSpPr>
          <p:nvPr/>
        </p:nvSpPr>
        <p:spPr bwMode="auto">
          <a:xfrm rot="-4291596">
            <a:off x="2444750" y="2670175"/>
            <a:ext cx="2609850" cy="3937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tx2"/>
                </a:solidFill>
                <a:latin typeface="Kerala" pitchFamily="2" charset="0"/>
              </a:rPr>
              <a:t>æÎÁßxçùÈßÏX µ¿W</a:t>
            </a:r>
            <a:endParaRPr lang="en-US" altLang="en-US" sz="2000">
              <a:solidFill>
                <a:schemeClr val="tx2"/>
              </a:solidFill>
              <a:latin typeface="Times" panose="02020703060505090304" pitchFamily="18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BDB7F4D-F1CC-33A9-F613-120F5DDC9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C0368F02-851C-92A6-D69C-6CCA125D6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1870075"/>
            <a:ext cx="2459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88295C80-83AB-BA3B-F97C-19E45B0B3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2311400"/>
            <a:ext cx="2911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çÆÖ¢ ÕßÍ¼ßAæMGá</a:t>
            </a:r>
          </a:p>
        </p:txBody>
      </p:sp>
      <p:sp>
        <p:nvSpPr>
          <p:cNvPr id="51205" name="AutoShape 5">
            <a:extLst>
              <a:ext uri="{FF2B5EF4-FFF2-40B4-BE49-F238E27FC236}">
                <a16:creationId xmlns:a16="http://schemas.microsoft.com/office/drawing/2014/main" id="{A8395A7F-F37A-D964-B429-E35AB781A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F6D9B30B-C2B2-A23D-2060-D0F40ABE5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7875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  </a:t>
            </a: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7A86EB4D-C795-95F1-4734-61E96DC6C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AJM</a:t>
            </a:r>
            <a:r>
              <a:rPr lang="en-US" altLang="en-US" sz="8000" b="0">
                <a:solidFill>
                  <a:srgbClr val="00FF00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51208" name="Line 9">
            <a:extLst>
              <a:ext uri="{FF2B5EF4-FFF2-40B4-BE49-F238E27FC236}">
                <a16:creationId xmlns:a16="http://schemas.microsoft.com/office/drawing/2014/main" id="{04B28575-EC41-30E4-B40E-0A0476C0E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Rectangle 10">
            <a:extLst>
              <a:ext uri="{FF2B5EF4-FFF2-40B4-BE49-F238E27FC236}">
                <a16:creationId xmlns:a16="http://schemas.microsoft.com/office/drawing/2014/main" id="{BAF73F12-50A4-8784-FD4C-E33036C5A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10" name="Line 11">
            <a:extLst>
              <a:ext uri="{FF2B5EF4-FFF2-40B4-BE49-F238E27FC236}">
                <a16:creationId xmlns:a16="http://schemas.microsoft.com/office/drawing/2014/main" id="{D4E039FA-BB6D-457B-4E01-41C223758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Rectangle 12">
            <a:extLst>
              <a:ext uri="{FF2B5EF4-FFF2-40B4-BE49-F238E27FC236}">
                <a16:creationId xmlns:a16="http://schemas.microsoft.com/office/drawing/2014/main" id="{4A6BCD0E-C1C6-5A82-3EB7-4C2BBEB29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51212" name="Line 13">
            <a:extLst>
              <a:ext uri="{FF2B5EF4-FFF2-40B4-BE49-F238E27FC236}">
                <a16:creationId xmlns:a16="http://schemas.microsoft.com/office/drawing/2014/main" id="{97BA4916-C8D0-EDB3-6393-4E320ED35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Text Box 42">
            <a:extLst>
              <a:ext uri="{FF2B5EF4-FFF2-40B4-BE49-F238E27FC236}">
                <a16:creationId xmlns:a16="http://schemas.microsoft.com/office/drawing/2014/main" id="{85641431-87A1-FBBB-50B9-505EC43F9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 14:5</a:t>
            </a:r>
          </a:p>
        </p:txBody>
      </p:sp>
      <p:sp>
        <p:nvSpPr>
          <p:cNvPr id="51214" name="Freeform 43">
            <a:extLst>
              <a:ext uri="{FF2B5EF4-FFF2-40B4-BE49-F238E27FC236}">
                <a16:creationId xmlns:a16="http://schemas.microsoft.com/office/drawing/2014/main" id="{9E837EBE-71AD-26FD-FD56-15B2BF32687C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Rectangle 44">
            <a:extLst>
              <a:ext uri="{FF2B5EF4-FFF2-40B4-BE49-F238E27FC236}">
                <a16:creationId xmlns:a16="http://schemas.microsoft.com/office/drawing/2014/main" id="{D9D276A7-3989-D3C2-2278-F22E7528D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16" name="Freeform 45">
            <a:extLst>
              <a:ext uri="{FF2B5EF4-FFF2-40B4-BE49-F238E27FC236}">
                <a16:creationId xmlns:a16="http://schemas.microsoft.com/office/drawing/2014/main" id="{F801CA2A-7F05-3139-E1B9-C6AF25512D88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AutoShape 46">
            <a:extLst>
              <a:ext uri="{FF2B5EF4-FFF2-40B4-BE49-F238E27FC236}">
                <a16:creationId xmlns:a16="http://schemas.microsoft.com/office/drawing/2014/main" id="{83C16801-2336-21A1-9298-DC1F98C56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18" name="Rectangle 47">
            <a:extLst>
              <a:ext uri="{FF2B5EF4-FFF2-40B4-BE49-F238E27FC236}">
                <a16:creationId xmlns:a16="http://schemas.microsoft.com/office/drawing/2014/main" id="{0B883D4C-C2C0-3875-978E-C633AE2C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19" name="Rectangle 48">
            <a:extLst>
              <a:ext uri="{FF2B5EF4-FFF2-40B4-BE49-F238E27FC236}">
                <a16:creationId xmlns:a16="http://schemas.microsoft.com/office/drawing/2014/main" id="{2FC88235-92C6-CDA9-20DF-24E283350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20" name="AutoShape 49">
            <a:extLst>
              <a:ext uri="{FF2B5EF4-FFF2-40B4-BE49-F238E27FC236}">
                <a16:creationId xmlns:a16="http://schemas.microsoft.com/office/drawing/2014/main" id="{7BC628C0-870C-FB6B-D063-39B0B7A52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21" name="Line 50">
            <a:extLst>
              <a:ext uri="{FF2B5EF4-FFF2-40B4-BE49-F238E27FC236}">
                <a16:creationId xmlns:a16="http://schemas.microsoft.com/office/drawing/2014/main" id="{EFEAF779-9AA5-E8B2-DC40-69EC16BD0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Line 51">
            <a:extLst>
              <a:ext uri="{FF2B5EF4-FFF2-40B4-BE49-F238E27FC236}">
                <a16:creationId xmlns:a16="http://schemas.microsoft.com/office/drawing/2014/main" id="{D77F0105-F1B2-13F9-CCBD-D7DADAEFD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Rectangle 52">
            <a:extLst>
              <a:ext uri="{FF2B5EF4-FFF2-40B4-BE49-F238E27FC236}">
                <a16:creationId xmlns:a16="http://schemas.microsoft.com/office/drawing/2014/main" id="{FAC6F548-D9D1-554E-CC7D-C01815D9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8421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1224" name="Rectangle 53">
            <a:extLst>
              <a:ext uri="{FF2B5EF4-FFF2-40B4-BE49-F238E27FC236}">
                <a16:creationId xmlns:a16="http://schemas.microsoft.com/office/drawing/2014/main" id="{D6986A50-B15B-F548-A71F-6B92E120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51225" name="Rectangle 54">
            <a:extLst>
              <a:ext uri="{FF2B5EF4-FFF2-40B4-BE49-F238E27FC236}">
                <a16:creationId xmlns:a16="http://schemas.microsoft.com/office/drawing/2014/main" id="{763FD4C1-40EE-A136-D6DE-33350C9B6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3844925"/>
            <a:ext cx="10556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ÕßÍ¼ßAæMGá</a:t>
            </a:r>
          </a:p>
        </p:txBody>
      </p:sp>
      <p:sp>
        <p:nvSpPr>
          <p:cNvPr id="51226" name="Text Box 55">
            <a:extLst>
              <a:ext uri="{FF2B5EF4-FFF2-40B4-BE49-F238E27FC236}">
                <a16:creationId xmlns:a16="http://schemas.microsoft.com/office/drawing/2014/main" id="{3AD84B1C-7A36-C257-BE93-C601DCCF7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1675" name="Rectangle 59">
            <a:extLst>
              <a:ext uri="{FF2B5EF4-FFF2-40B4-BE49-F238E27FC236}">
                <a16:creationId xmlns:a16="http://schemas.microsoft.com/office/drawing/2014/main" id="{C0FD00A0-3990-CE7E-DB93-5E8DA15C2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46</a:t>
            </a:r>
          </a:p>
        </p:txBody>
      </p:sp>
      <p:sp>
        <p:nvSpPr>
          <p:cNvPr id="51228" name="Text Box 60">
            <a:extLst>
              <a:ext uri="{FF2B5EF4-FFF2-40B4-BE49-F238E27FC236}">
                <a16:creationId xmlns:a16="http://schemas.microsoft.com/office/drawing/2014/main" id="{13CB0E82-073C-FFBE-7C8B-7E9D26105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6270625"/>
            <a:ext cx="210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29-31</a:t>
            </a:r>
          </a:p>
        </p:txBody>
      </p:sp>
      <p:grpSp>
        <p:nvGrpSpPr>
          <p:cNvPr id="51229" name="Group 61">
            <a:extLst>
              <a:ext uri="{FF2B5EF4-FFF2-40B4-BE49-F238E27FC236}">
                <a16:creationId xmlns:a16="http://schemas.microsoft.com/office/drawing/2014/main" id="{6F89574A-EEA0-AD14-75AA-6CC33FF5784F}"/>
              </a:ext>
            </a:extLst>
          </p:cNvPr>
          <p:cNvGrpSpPr>
            <a:grpSpLocks/>
          </p:cNvGrpSpPr>
          <p:nvPr/>
        </p:nvGrpSpPr>
        <p:grpSpPr bwMode="auto">
          <a:xfrm>
            <a:off x="636588" y="2144713"/>
            <a:ext cx="2071687" cy="2230437"/>
            <a:chOff x="301" y="2180"/>
            <a:chExt cx="1545" cy="1533"/>
          </a:xfrm>
        </p:grpSpPr>
        <p:sp>
          <p:nvSpPr>
            <p:cNvPr id="51230" name="Rectangle 62">
              <a:extLst>
                <a:ext uri="{FF2B5EF4-FFF2-40B4-BE49-F238E27FC236}">
                  <a16:creationId xmlns:a16="http://schemas.microsoft.com/office/drawing/2014/main" id="{B93BB744-6A28-8903-726C-0BEA5470DD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35" y="2989"/>
              <a:ext cx="1060" cy="38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51231" name="Rectangle 63">
              <a:extLst>
                <a:ext uri="{FF2B5EF4-FFF2-40B4-BE49-F238E27FC236}">
                  <a16:creationId xmlns:a16="http://schemas.microsoft.com/office/drawing/2014/main" id="{7CB17C91-3FE1-E443-3CCF-F05E940172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66" y="2426"/>
              <a:ext cx="834" cy="34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51232" name="Rectangle 64">
              <a:extLst>
                <a:ext uri="{FF2B5EF4-FFF2-40B4-BE49-F238E27FC236}">
                  <a16:creationId xmlns:a16="http://schemas.microsoft.com/office/drawing/2014/main" id="{62A047DE-AFAC-0332-1F4D-7B5F63A74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46" y="3060"/>
              <a:ext cx="768" cy="34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51233" name="Rectangle 65">
              <a:extLst>
                <a:ext uri="{FF2B5EF4-FFF2-40B4-BE49-F238E27FC236}">
                  <a16:creationId xmlns:a16="http://schemas.microsoft.com/office/drawing/2014/main" id="{8681198A-16D5-6A8A-51C1-C820B469DA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68" y="2422"/>
              <a:ext cx="816" cy="34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6">
            <a:extLst>
              <a:ext uri="{FF2B5EF4-FFF2-40B4-BE49-F238E27FC236}">
                <a16:creationId xmlns:a16="http://schemas.microsoft.com/office/drawing/2014/main" id="{0C9C2568-BEB6-07F9-3E27-0109C2037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D7BA42D3-7828-A003-FFFC-323E9C6F9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52228" name="Line 5">
            <a:extLst>
              <a:ext uri="{FF2B5EF4-FFF2-40B4-BE49-F238E27FC236}">
                <a16:creationId xmlns:a16="http://schemas.microsoft.com/office/drawing/2014/main" id="{92265A38-2A39-E36E-568D-93B9227FF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29" name="Group 59">
            <a:extLst>
              <a:ext uri="{FF2B5EF4-FFF2-40B4-BE49-F238E27FC236}">
                <a16:creationId xmlns:a16="http://schemas.microsoft.com/office/drawing/2014/main" id="{536D6A10-F932-2600-E0EC-73552D7F5031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2282" name="Group 58">
              <a:extLst>
                <a:ext uri="{FF2B5EF4-FFF2-40B4-BE49-F238E27FC236}">
                  <a16:creationId xmlns:a16="http://schemas.microsoft.com/office/drawing/2014/main" id="{D3341119-D6B7-743D-84FC-F137B0645B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284" name="Freeform 32">
                <a:extLst>
                  <a:ext uri="{FF2B5EF4-FFF2-40B4-BE49-F238E27FC236}">
                    <a16:creationId xmlns:a16="http://schemas.microsoft.com/office/drawing/2014/main" id="{1BA7AA5F-5F82-C249-344F-AE9222520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5" name="Freeform 33">
                <a:extLst>
                  <a:ext uri="{FF2B5EF4-FFF2-40B4-BE49-F238E27FC236}">
                    <a16:creationId xmlns:a16="http://schemas.microsoft.com/office/drawing/2014/main" id="{421CA9AE-4B98-DDBA-2F94-0C9A3280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83" name="Freeform 34">
              <a:extLst>
                <a:ext uri="{FF2B5EF4-FFF2-40B4-BE49-F238E27FC236}">
                  <a16:creationId xmlns:a16="http://schemas.microsoft.com/office/drawing/2014/main" id="{4CB31C69-17E2-CEEE-700D-5A1D6D9D5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30" name="Group 57">
            <a:extLst>
              <a:ext uri="{FF2B5EF4-FFF2-40B4-BE49-F238E27FC236}">
                <a16:creationId xmlns:a16="http://schemas.microsoft.com/office/drawing/2014/main" id="{28CA9319-3D74-DE7C-033F-C14339DF7370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280" name="Freeform 35">
              <a:extLst>
                <a:ext uri="{FF2B5EF4-FFF2-40B4-BE49-F238E27FC236}">
                  <a16:creationId xmlns:a16="http://schemas.microsoft.com/office/drawing/2014/main" id="{7A2FF088-5159-0673-FC6E-2FF4ED507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1" name="Freeform 36">
              <a:extLst>
                <a:ext uri="{FF2B5EF4-FFF2-40B4-BE49-F238E27FC236}">
                  <a16:creationId xmlns:a16="http://schemas.microsoft.com/office/drawing/2014/main" id="{645C2330-EE49-1ACA-D402-7EC4DD45E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31" name="Text Box 37">
            <a:extLst>
              <a:ext uri="{FF2B5EF4-FFF2-40B4-BE49-F238E27FC236}">
                <a16:creationId xmlns:a16="http://schemas.microsoft.com/office/drawing/2014/main" id="{7D383483-D9B6-E461-02DC-A005BF60F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785938"/>
            <a:ext cx="1612900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FF00"/>
                </a:solidFill>
                <a:latin typeface="Kerala" pitchFamily="2" charset="0"/>
              </a:rPr>
              <a:t>·ÜàÜÞA¿W</a:t>
            </a:r>
          </a:p>
        </p:txBody>
      </p:sp>
      <p:sp>
        <p:nvSpPr>
          <p:cNvPr id="52232" name="Text Box 38">
            <a:extLst>
              <a:ext uri="{FF2B5EF4-FFF2-40B4-BE49-F238E27FC236}">
                <a16:creationId xmlns:a16="http://schemas.microsoft.com/office/drawing/2014/main" id="{7C1FFE1C-18A0-28FE-521C-2A9C3C385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581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·ßWçÌÞÕ ÉVÕîÄ¢</a:t>
            </a:r>
          </a:p>
        </p:txBody>
      </p:sp>
      <p:sp>
        <p:nvSpPr>
          <p:cNvPr id="52233" name="Text Box 39">
            <a:extLst>
              <a:ext uri="{FF2B5EF4-FFF2-40B4-BE49-F238E27FC236}">
                <a16:creationId xmlns:a16="http://schemas.microsoft.com/office/drawing/2014/main" id="{6F3B3CF8-C87E-A6D4-3E30-B9DF651CA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æÙçdÌÞX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25352" name="Text Box 40">
            <a:extLst>
              <a:ext uri="{FF2B5EF4-FFF2-40B4-BE49-F238E27FC236}">
                <a16:creationId xmlns:a16="http://schemas.microsoft.com/office/drawing/2014/main" id="{84C90252-3A9E-F4B5-3AB2-814E9083AFED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75944" y="1361282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rgbClr val="FF3300"/>
                </a:solidFill>
                <a:latin typeface="Kerala" pitchFamily="2" charset="0"/>
              </a:rPr>
              <a:t>¦çÖVå</a:t>
            </a:r>
            <a:endParaRPr lang="en-US" altLang="en-US" sz="1800">
              <a:solidFill>
                <a:srgbClr val="FFFF00"/>
              </a:solidFill>
            </a:endParaRPr>
          </a:p>
        </p:txBody>
      </p:sp>
      <p:sp>
        <p:nvSpPr>
          <p:cNvPr id="525353" name="Text Box 41">
            <a:extLst>
              <a:ext uri="{FF2B5EF4-FFF2-40B4-BE49-F238E27FC236}">
                <a16:creationId xmlns:a16="http://schemas.microsoft.com/office/drawing/2014/main" id="{8BD43AF3-9669-F974-A900-7F296EF22C64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83175" y="2413000"/>
            <a:ext cx="161290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tx1"/>
                </a:solidFill>
                <a:latin typeface="Kerala" pitchFamily="2" charset="0"/>
              </a:rPr>
              <a:t>ÏßTÞ¶ÞV</a:t>
            </a:r>
          </a:p>
        </p:txBody>
      </p:sp>
      <p:sp>
        <p:nvSpPr>
          <p:cNvPr id="525355" name="Text Box 43">
            <a:extLst>
              <a:ext uri="{FF2B5EF4-FFF2-40B4-BE49-F238E27FC236}">
                <a16:creationId xmlns:a16="http://schemas.microsoft.com/office/drawing/2014/main" id="{910C5CDB-D8FA-F0F4-A898-2EFAD93931F9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57875" y="4294188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rgbClr val="FFFF00"/>
                </a:solidFill>
                <a:latin typeface="Kerala" pitchFamily="2" charset="0"/>
              </a:rPr>
              <a:t>·ÞÆí</a:t>
            </a:r>
          </a:p>
        </p:txBody>
      </p:sp>
      <p:sp>
        <p:nvSpPr>
          <p:cNvPr id="525356" name="Text Box 44">
            <a:extLst>
              <a:ext uri="{FF2B5EF4-FFF2-40B4-BE49-F238E27FC236}">
                <a16:creationId xmlns:a16="http://schemas.microsoft.com/office/drawing/2014/main" id="{9FD869FE-12E5-C44A-0358-698B2E55894E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00FF"/>
                </a:solidFill>
                <a:latin typeface="Kerala" pitchFamily="2" charset="0"/>
              </a:rPr>
              <a:t>®dËÏà¢</a:t>
            </a:r>
          </a:p>
        </p:txBody>
      </p:sp>
      <p:sp>
        <p:nvSpPr>
          <p:cNvPr id="525357" name="Text Box 45">
            <a:extLst>
              <a:ext uri="{FF2B5EF4-FFF2-40B4-BE49-F238E27FC236}">
                <a16:creationId xmlns:a16="http://schemas.microsoft.com/office/drawing/2014/main" id="{D083C6D5-5ED4-4FAF-9A13-6AB243F6C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rgbClr val="FFFF00"/>
                </a:solidFill>
                <a:latin typeface="Kerala" pitchFamily="2" charset="0"/>
              </a:rPr>
              <a:t>æÌÈcÞÎàX</a:t>
            </a:r>
          </a:p>
        </p:txBody>
      </p:sp>
      <p:sp>
        <p:nvSpPr>
          <p:cNvPr id="525358" name="Text Box 46">
            <a:extLst>
              <a:ext uri="{FF2B5EF4-FFF2-40B4-BE49-F238E27FC236}">
                <a16:creationId xmlns:a16="http://schemas.microsoft.com/office/drawing/2014/main" id="{8CF25D12-ED42-BE33-43BD-8759EF8DD196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50719" y="5029994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rgbClr val="FF3300"/>
                </a:solidFill>
                <a:latin typeface="Kerala" pitchFamily="2" charset="0"/>
              </a:rPr>
              <a:t>øâçÌX</a:t>
            </a:r>
          </a:p>
        </p:txBody>
      </p:sp>
      <p:sp>
        <p:nvSpPr>
          <p:cNvPr id="525359" name="Text Box 47">
            <a:extLst>
              <a:ext uri="{FF2B5EF4-FFF2-40B4-BE49-F238E27FC236}">
                <a16:creationId xmlns:a16="http://schemas.microsoft.com/office/drawing/2014/main" id="{A6CB6CB6-208C-F85D-9E10-50EF0B99F818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36194" y="3971132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rgbClr val="FF3300"/>
                </a:solidFill>
                <a:latin typeface="Kerala" pitchFamily="2" charset="0"/>
              </a:rPr>
              <a:t>ÆÞX</a:t>
            </a:r>
          </a:p>
        </p:txBody>
      </p:sp>
      <p:sp>
        <p:nvSpPr>
          <p:cNvPr id="525360" name="Text Box 48">
            <a:extLst>
              <a:ext uri="{FF2B5EF4-FFF2-40B4-BE49-F238E27FC236}">
                <a16:creationId xmlns:a16="http://schemas.microsoft.com/office/drawing/2014/main" id="{65218157-E9EF-0C1A-2458-F9904912A6E8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62375" y="4700588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tx1"/>
                </a:solidFill>
                <a:latin typeface="Kerala" pitchFamily="2" charset="0"/>
              </a:rPr>
              <a:t>æÏÙâÆÞ</a:t>
            </a:r>
            <a:endParaRPr lang="en-US" altLang="en-US" sz="1800">
              <a:solidFill>
                <a:srgbClr val="FFFF00"/>
              </a:solidFill>
            </a:endParaRPr>
          </a:p>
        </p:txBody>
      </p:sp>
      <p:sp>
        <p:nvSpPr>
          <p:cNvPr id="525361" name="Text Box 49">
            <a:extLst>
              <a:ext uri="{FF2B5EF4-FFF2-40B4-BE49-F238E27FC236}">
                <a16:creationId xmlns:a16="http://schemas.microsoft.com/office/drawing/2014/main" id="{8D65DB3B-DEA2-F33B-9D42-02F0CE07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rgbClr val="00FF00"/>
                </a:solidFill>
                <a:latin typeface="Kerala" pitchFamily="2" charset="0"/>
              </a:rPr>
              <a:t>ÖßæÎçÏÞX</a:t>
            </a:r>
          </a:p>
        </p:txBody>
      </p:sp>
      <p:grpSp>
        <p:nvGrpSpPr>
          <p:cNvPr id="525382" name="Group 70">
            <a:extLst>
              <a:ext uri="{FF2B5EF4-FFF2-40B4-BE49-F238E27FC236}">
                <a16:creationId xmlns:a16="http://schemas.microsoft.com/office/drawing/2014/main" id="{350CE693-A910-2135-00EA-FBD1C3C32B2B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048000"/>
            <a:ext cx="3003550" cy="588963"/>
            <a:chOff x="2784" y="1920"/>
            <a:chExt cx="1892" cy="371"/>
          </a:xfrm>
        </p:grpSpPr>
        <p:sp>
          <p:nvSpPr>
            <p:cNvPr id="52278" name="Text Box 42">
              <a:extLst>
                <a:ext uri="{FF2B5EF4-FFF2-40B4-BE49-F238E27FC236}">
                  <a16:creationId xmlns:a16="http://schemas.microsoft.com/office/drawing/2014/main" id="{860E8EBE-2A4C-420D-5FA3-7BA7DCC472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0">
                  <a:solidFill>
                    <a:srgbClr val="00FF00"/>
                  </a:solidFill>
                  <a:latin typeface="Kerala" pitchFamily="2" charset="0"/>
                </a:rPr>
                <a:t>ÎÈæÛ</a:t>
              </a:r>
            </a:p>
          </p:txBody>
        </p:sp>
        <p:sp>
          <p:nvSpPr>
            <p:cNvPr id="52279" name="Text Box 50">
              <a:extLst>
                <a:ext uri="{FF2B5EF4-FFF2-40B4-BE49-F238E27FC236}">
                  <a16:creationId xmlns:a16="http://schemas.microsoft.com/office/drawing/2014/main" id="{F523635F-D338-8212-6F8F-37CF28178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71107">
              <a:off x="3660" y="2041"/>
              <a:ext cx="1016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0">
                  <a:solidFill>
                    <a:srgbClr val="00FF00"/>
                  </a:solidFill>
                  <a:latin typeface="Kerala" pitchFamily="2" charset="0"/>
                </a:rPr>
                <a:t>ÎÈæÛ</a:t>
              </a:r>
            </a:p>
          </p:txBody>
        </p:sp>
      </p:grpSp>
      <p:sp>
        <p:nvSpPr>
          <p:cNvPr id="525363" name="Text Box 51">
            <a:extLst>
              <a:ext uri="{FF2B5EF4-FFF2-40B4-BE49-F238E27FC236}">
                <a16:creationId xmlns:a16="http://schemas.microsoft.com/office/drawing/2014/main" id="{6B8AD32A-4253-140E-DF35-E9DFDFC8F201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85644" y="1246982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rgbClr val="FFFF00"/>
                </a:solidFill>
                <a:latin typeface="Kerala" pitchFamily="2" charset="0"/>
              </a:rPr>
              <a:t>ÈËíÄÞÜß</a:t>
            </a:r>
          </a:p>
        </p:txBody>
      </p:sp>
      <p:sp>
        <p:nvSpPr>
          <p:cNvPr id="525364" name="Text Box 52">
            <a:extLst>
              <a:ext uri="{FF2B5EF4-FFF2-40B4-BE49-F238E27FC236}">
                <a16:creationId xmlns:a16="http://schemas.microsoft.com/office/drawing/2014/main" id="{26B96CC4-9284-ADF1-F416-D48722FD0E51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31544" y="1500982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rgbClr val="FF3300"/>
                </a:solidFill>
                <a:latin typeface="Kerala" pitchFamily="2" charset="0"/>
              </a:rPr>
              <a:t>æØÌáÜâX</a:t>
            </a:r>
          </a:p>
        </p:txBody>
      </p:sp>
      <p:sp>
        <p:nvSpPr>
          <p:cNvPr id="52246" name="Text Box 53">
            <a:extLst>
              <a:ext uri="{FF2B5EF4-FFF2-40B4-BE49-F238E27FC236}">
                <a16:creationId xmlns:a16="http://schemas.microsoft.com/office/drawing/2014/main" id="{11FE5606-5FDD-D570-2028-C74AD19FD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µVçNW ÉVÕîÄ¢</a:t>
            </a:r>
          </a:p>
        </p:txBody>
      </p:sp>
      <p:sp>
        <p:nvSpPr>
          <p:cNvPr id="52247" name="Text Box 54">
            <a:extLst>
              <a:ext uri="{FF2B5EF4-FFF2-40B4-BE49-F238E27FC236}">
                <a16:creationId xmlns:a16="http://schemas.microsoft.com/office/drawing/2014/main" id="{680BC869-E94C-017B-C806-89489311D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ÄÞçÌÞV ÉVÕîÄ¢</a:t>
            </a:r>
          </a:p>
        </p:txBody>
      </p:sp>
      <p:sp>
        <p:nvSpPr>
          <p:cNvPr id="52248" name="Text Box 55">
            <a:extLst>
              <a:ext uri="{FF2B5EF4-FFF2-40B4-BE49-F238E27FC236}">
                <a16:creationId xmlns:a16="http://schemas.microsoft.com/office/drawing/2014/main" id="{15B75383-B2AD-97BB-AABD-2D7FE59CE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52249" name="Text Box 60">
            <a:extLst>
              <a:ext uri="{FF2B5EF4-FFF2-40B4-BE49-F238E27FC236}">
                <a16:creationId xmlns:a16="http://schemas.microsoft.com/office/drawing/2014/main" id="{6F20A0E3-A8AB-BD1F-56B3-1A232A3B1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2052638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rgbClr val="00FF00"/>
                </a:solidFill>
                <a:latin typeface="Kerala" pitchFamily="2" charset="0"/>
              </a:rPr>
              <a:t>ÎÙÞ ØÎádÆ</a:t>
            </a:r>
            <a:r>
              <a:rPr lang="en-US" altLang="en-US" sz="2400" b="0">
                <a:solidFill>
                  <a:srgbClr val="00FF00"/>
                </a:solidFill>
                <a:latin typeface="Kerala" pitchFamily="2" charset="0"/>
              </a:rPr>
              <a:t>¢</a:t>
            </a:r>
          </a:p>
        </p:txBody>
      </p:sp>
      <p:sp>
        <p:nvSpPr>
          <p:cNvPr id="52250" name="Oval 61">
            <a:extLst>
              <a:ext uri="{FF2B5EF4-FFF2-40B4-BE49-F238E27FC236}">
                <a16:creationId xmlns:a16="http://schemas.microsoft.com/office/drawing/2014/main" id="{F181ABEC-A65F-FAC7-5920-7B118699F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51" name="Oval 62">
            <a:extLst>
              <a:ext uri="{FF2B5EF4-FFF2-40B4-BE49-F238E27FC236}">
                <a16:creationId xmlns:a16="http://schemas.microsoft.com/office/drawing/2014/main" id="{FB6A61D1-53C1-0EEC-E880-81174343C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52" name="Oval 63">
            <a:extLst>
              <a:ext uri="{FF2B5EF4-FFF2-40B4-BE49-F238E27FC236}">
                <a16:creationId xmlns:a16="http://schemas.microsoft.com/office/drawing/2014/main" id="{F8E42E9E-E7E4-9783-D21F-4C40538C1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53" name="Oval 64">
            <a:extLst>
              <a:ext uri="{FF2B5EF4-FFF2-40B4-BE49-F238E27FC236}">
                <a16:creationId xmlns:a16="http://schemas.microsoft.com/office/drawing/2014/main" id="{995EE543-EF9A-9CDE-000B-F2A22B7F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377" name="Text Box 65">
            <a:extLst>
              <a:ext uri="{FF2B5EF4-FFF2-40B4-BE49-F238E27FC236}">
                <a16:creationId xmlns:a16="http://schemas.microsoft.com/office/drawing/2014/main" id="{3C8A6218-3B13-6B51-E025-9719944137C7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362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çÜÕcVAí: ÉÞVAáÕÞX ÉGÃBZ ÎÞdÄ¢; ØÎÞ·ÎÈ µâ¿ÞøJßæa ©JøÕÞÆßJÕá¢.</a:t>
            </a:r>
            <a:r>
              <a:rPr lang="en-US" altLang="en-US" i="1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52255" name="Text Box 68">
            <a:extLst>
              <a:ext uri="{FF2B5EF4-FFF2-40B4-BE49-F238E27FC236}">
                <a16:creationId xmlns:a16="http://schemas.microsoft.com/office/drawing/2014/main" id="{44E7D31B-CD14-417A-3DB5-22A278370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47625"/>
            <a:ext cx="3787775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</a:t>
            </a:r>
            <a:r>
              <a:rPr lang="en-US" altLang="en-US" sz="1200">
                <a:solidFill>
                  <a:schemeClr val="tx1"/>
                </a:solidFill>
              </a:rPr>
              <a:t>. 13:1-21:43; 13:14 (</a:t>
            </a: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çÜÕß</a:t>
            </a:r>
            <a:r>
              <a:rPr lang="en-US" altLang="en-US" sz="1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25381" name="AutoShape 69">
            <a:extLst>
              <a:ext uri="{FF2B5EF4-FFF2-40B4-BE49-F238E27FC236}">
                <a16:creationId xmlns:a16="http://schemas.microsoft.com/office/drawing/2014/main" id="{FECEDB74-3692-FFC5-CDA7-A5C7D7B8B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825" y="45307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383" name="Text Box 71">
            <a:extLst>
              <a:ext uri="{FF2B5EF4-FFF2-40B4-BE49-F238E27FC236}">
                <a16:creationId xmlns:a16="http://schemas.microsoft.com/office/drawing/2014/main" id="{4F32763D-D1BA-A642-D47B-9B5022C2E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75038"/>
            <a:ext cx="3671888" cy="28225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³çøÞ ç·ÞdÄJßÈá¢ ÉCß¿W ÉâVJßÏÞÏí... ¥dÌÙÞÎßæa ¥ÕµÞÖÎÞÏ ÉáÄßÏ ÍâÎßÏßW ®BæÈ ¼àÕßAáæÎKí ÉÀßAáÕÞÈáU ÄÏîÞæù¿áçMÞæ¿...</a:t>
            </a:r>
          </a:p>
        </p:txBody>
      </p:sp>
      <p:sp>
        <p:nvSpPr>
          <p:cNvPr id="52258" name="Freeform 72">
            <a:extLst>
              <a:ext uri="{FF2B5EF4-FFF2-40B4-BE49-F238E27FC236}">
                <a16:creationId xmlns:a16="http://schemas.microsoft.com/office/drawing/2014/main" id="{C612421F-F536-D86B-FCCE-A49384E77DC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Rectangle 73">
            <a:extLst>
              <a:ext uri="{FF2B5EF4-FFF2-40B4-BE49-F238E27FC236}">
                <a16:creationId xmlns:a16="http://schemas.microsoft.com/office/drawing/2014/main" id="{83D9E990-F738-1B7E-44C3-38CFBE844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60" name="Freeform 74">
            <a:extLst>
              <a:ext uri="{FF2B5EF4-FFF2-40B4-BE49-F238E27FC236}">
                <a16:creationId xmlns:a16="http://schemas.microsoft.com/office/drawing/2014/main" id="{E2139EB9-6007-870E-DD08-075FB5A63ECC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AutoShape 75">
            <a:extLst>
              <a:ext uri="{FF2B5EF4-FFF2-40B4-BE49-F238E27FC236}">
                <a16:creationId xmlns:a16="http://schemas.microsoft.com/office/drawing/2014/main" id="{188D18A0-08E4-C805-19F0-8566BBCEB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62" name="Rectangle 76">
            <a:extLst>
              <a:ext uri="{FF2B5EF4-FFF2-40B4-BE49-F238E27FC236}">
                <a16:creationId xmlns:a16="http://schemas.microsoft.com/office/drawing/2014/main" id="{89BE9747-ABA0-393E-364B-6798976E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63" name="Rectangle 77">
            <a:extLst>
              <a:ext uri="{FF2B5EF4-FFF2-40B4-BE49-F238E27FC236}">
                <a16:creationId xmlns:a16="http://schemas.microsoft.com/office/drawing/2014/main" id="{827E71C9-598A-65A5-AEC9-1D03089D8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64" name="AutoShape 78">
            <a:extLst>
              <a:ext uri="{FF2B5EF4-FFF2-40B4-BE49-F238E27FC236}">
                <a16:creationId xmlns:a16="http://schemas.microsoft.com/office/drawing/2014/main" id="{07F5356A-AE53-DAE6-C20D-C58E1A8F1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65" name="Line 79">
            <a:extLst>
              <a:ext uri="{FF2B5EF4-FFF2-40B4-BE49-F238E27FC236}">
                <a16:creationId xmlns:a16="http://schemas.microsoft.com/office/drawing/2014/main" id="{E530D75F-78B4-7D72-95F8-E4C602AB8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6" name="Line 80">
            <a:extLst>
              <a:ext uri="{FF2B5EF4-FFF2-40B4-BE49-F238E27FC236}">
                <a16:creationId xmlns:a16="http://schemas.microsoft.com/office/drawing/2014/main" id="{B3A75939-A07C-40D1-3EBA-BF8B6F5F9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7" name="Rectangle 81">
            <a:extLst>
              <a:ext uri="{FF2B5EF4-FFF2-40B4-BE49-F238E27FC236}">
                <a16:creationId xmlns:a16="http://schemas.microsoft.com/office/drawing/2014/main" id="{3FA22C41-0506-45F3-C08D-51EAE4FD5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826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2268" name="Rectangle 82">
            <a:extLst>
              <a:ext uri="{FF2B5EF4-FFF2-40B4-BE49-F238E27FC236}">
                <a16:creationId xmlns:a16="http://schemas.microsoft.com/office/drawing/2014/main" id="{E98409F7-84D3-A549-56C0-63C75693B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52269" name="Rectangle 83">
            <a:extLst>
              <a:ext uri="{FF2B5EF4-FFF2-40B4-BE49-F238E27FC236}">
                <a16:creationId xmlns:a16="http://schemas.microsoft.com/office/drawing/2014/main" id="{3EBE9579-C24C-3EBA-ABC3-A3A579218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0556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ÕßÍ¼ßAæMGá</a:t>
            </a:r>
          </a:p>
        </p:txBody>
      </p:sp>
      <p:sp>
        <p:nvSpPr>
          <p:cNvPr id="52270" name="Text Box 84">
            <a:extLst>
              <a:ext uri="{FF2B5EF4-FFF2-40B4-BE49-F238E27FC236}">
                <a16:creationId xmlns:a16="http://schemas.microsoft.com/office/drawing/2014/main" id="{E60DE5D0-82F0-04AA-70C9-9A3E2F965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271" name="Text Box 87">
            <a:extLst>
              <a:ext uri="{FF2B5EF4-FFF2-40B4-BE49-F238E27FC236}">
                <a16:creationId xmlns:a16="http://schemas.microsoft.com/office/drawing/2014/main" id="{85A30F18-CCE6-80B1-4EF8-FC8ED2316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525400" name="Rectangle 88">
            <a:extLst>
              <a:ext uri="{FF2B5EF4-FFF2-40B4-BE49-F238E27FC236}">
                <a16:creationId xmlns:a16="http://schemas.microsoft.com/office/drawing/2014/main" id="{BB361EE9-21E4-9428-8CCE-33FD57E5E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47</a:t>
            </a:r>
          </a:p>
        </p:txBody>
      </p:sp>
      <p:grpSp>
        <p:nvGrpSpPr>
          <p:cNvPr id="525401" name="Group 89">
            <a:extLst>
              <a:ext uri="{FF2B5EF4-FFF2-40B4-BE49-F238E27FC236}">
                <a16:creationId xmlns:a16="http://schemas.microsoft.com/office/drawing/2014/main" id="{A1EA93C2-5F2B-ED31-C67B-A82D2EC83350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276" name="Text Box 90">
              <a:extLst>
                <a:ext uri="{FF2B5EF4-FFF2-40B4-BE49-F238E27FC236}">
                  <a16:creationId xmlns:a16="http://schemas.microsoft.com/office/drawing/2014/main" id="{84534CC8-DAAD-F5B9-2F27-9D439C3B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0">
                  <a:solidFill>
                    <a:schemeClr val="tx1"/>
                  </a:solidFill>
                  <a:latin typeface="Kerala" pitchFamily="2" charset="0"/>
                </a:rPr>
                <a:t>çÏÞØËßæa ÉádÄzÞV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52277" name="Freeform 91">
              <a:extLst>
                <a:ext uri="{FF2B5EF4-FFF2-40B4-BE49-F238E27FC236}">
                  <a16:creationId xmlns:a16="http://schemas.microsoft.com/office/drawing/2014/main" id="{B1CAFA8E-5405-3D90-25D5-A59DF4285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74" name="Text Box 92">
            <a:extLst>
              <a:ext uri="{FF2B5EF4-FFF2-40B4-BE49-F238E27FC236}">
                <a16:creationId xmlns:a16="http://schemas.microsoft.com/office/drawing/2014/main" id="{9C98CBD3-0102-D02E-9FA5-61C364520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6270625"/>
            <a:ext cx="210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29-31</a:t>
            </a:r>
          </a:p>
        </p:txBody>
      </p:sp>
      <p:sp>
        <p:nvSpPr>
          <p:cNvPr id="525405" name="Text Box 93">
            <a:extLst>
              <a:ext uri="{FF2B5EF4-FFF2-40B4-BE49-F238E27FC236}">
                <a16:creationId xmlns:a16="http://schemas.microsoft.com/office/drawing/2014/main" id="{C2206AEC-1DC9-0188-5DAB-CEFD486C6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76425"/>
            <a:ext cx="3251200" cy="14319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FF00"/>
                </a:solidFill>
                <a:latin typeface="Kerala" pitchFamily="2" charset="0"/>
              </a:rPr>
              <a:t>µÈÞX çÆÖ¢ ÕßÍ¼ßAæMGá</a:t>
            </a:r>
            <a:r>
              <a:rPr lang="en-US" altLang="en-US" sz="4000" i="1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3" grpId="0" autoUpdateAnimBg="0"/>
      <p:bldP spid="525405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91AF681-4D4D-2723-F26C-F14247C7A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D949A8A-D6BF-9762-791F-F4F3CD6E8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53252" name="Line 4">
            <a:extLst>
              <a:ext uri="{FF2B5EF4-FFF2-40B4-BE49-F238E27FC236}">
                <a16:creationId xmlns:a16="http://schemas.microsoft.com/office/drawing/2014/main" id="{9517D882-9A1C-B485-BF34-2F7359098B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53" name="Group 18">
            <a:extLst>
              <a:ext uri="{FF2B5EF4-FFF2-40B4-BE49-F238E27FC236}">
                <a16:creationId xmlns:a16="http://schemas.microsoft.com/office/drawing/2014/main" id="{83715B64-C3B1-9913-6862-E12C5DA529B8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3299" name="Group 19">
              <a:extLst>
                <a:ext uri="{FF2B5EF4-FFF2-40B4-BE49-F238E27FC236}">
                  <a16:creationId xmlns:a16="http://schemas.microsoft.com/office/drawing/2014/main" id="{FE8F0B6A-A34A-4036-E74C-671AF6C35C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3301" name="Freeform 20">
                <a:extLst>
                  <a:ext uri="{FF2B5EF4-FFF2-40B4-BE49-F238E27FC236}">
                    <a16:creationId xmlns:a16="http://schemas.microsoft.com/office/drawing/2014/main" id="{7A597490-6EAB-E9A5-1418-F5CEE7AA8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2" name="Freeform 21">
                <a:extLst>
                  <a:ext uri="{FF2B5EF4-FFF2-40B4-BE49-F238E27FC236}">
                    <a16:creationId xmlns:a16="http://schemas.microsoft.com/office/drawing/2014/main" id="{2B0745C0-BD9B-BFE5-CA99-FBCAC824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300" name="Freeform 22">
              <a:extLst>
                <a:ext uri="{FF2B5EF4-FFF2-40B4-BE49-F238E27FC236}">
                  <a16:creationId xmlns:a16="http://schemas.microsoft.com/office/drawing/2014/main" id="{D0596918-8D41-C058-815C-91EF1D8FB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54" name="Group 23">
            <a:extLst>
              <a:ext uri="{FF2B5EF4-FFF2-40B4-BE49-F238E27FC236}">
                <a16:creationId xmlns:a16="http://schemas.microsoft.com/office/drawing/2014/main" id="{1AA26E90-9EA2-80D3-82CA-8CD0AA318A4E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3297" name="Freeform 24">
              <a:extLst>
                <a:ext uri="{FF2B5EF4-FFF2-40B4-BE49-F238E27FC236}">
                  <a16:creationId xmlns:a16="http://schemas.microsoft.com/office/drawing/2014/main" id="{774D6BFC-1BB1-3A0F-8F97-722355762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8" name="Freeform 25">
              <a:extLst>
                <a:ext uri="{FF2B5EF4-FFF2-40B4-BE49-F238E27FC236}">
                  <a16:creationId xmlns:a16="http://schemas.microsoft.com/office/drawing/2014/main" id="{94BE843C-507C-B4D4-774B-C6411AACB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55" name="Text Box 26">
            <a:extLst>
              <a:ext uri="{FF2B5EF4-FFF2-40B4-BE49-F238E27FC236}">
                <a16:creationId xmlns:a16="http://schemas.microsoft.com/office/drawing/2014/main" id="{C97CCE19-276C-2B4C-B2FC-87E1904A6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898650"/>
            <a:ext cx="1612900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FF00"/>
                </a:solidFill>
                <a:latin typeface="Kerala" pitchFamily="2" charset="0"/>
              </a:rPr>
              <a:t>·ÜàÜÞA¿W</a:t>
            </a:r>
          </a:p>
        </p:txBody>
      </p:sp>
      <p:sp>
        <p:nvSpPr>
          <p:cNvPr id="53256" name="Text Box 27">
            <a:extLst>
              <a:ext uri="{FF2B5EF4-FFF2-40B4-BE49-F238E27FC236}">
                <a16:creationId xmlns:a16="http://schemas.microsoft.com/office/drawing/2014/main" id="{A7B38320-0ADB-7D51-8299-AC121F1BE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765425"/>
            <a:ext cx="2022475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·ßWçÌÞÕ ÉVÕîÄ¢</a:t>
            </a:r>
          </a:p>
        </p:txBody>
      </p:sp>
      <p:sp>
        <p:nvSpPr>
          <p:cNvPr id="53257" name="Text Box 28">
            <a:extLst>
              <a:ext uri="{FF2B5EF4-FFF2-40B4-BE49-F238E27FC236}">
                <a16:creationId xmlns:a16="http://schemas.microsoft.com/office/drawing/2014/main" id="{6B8F287E-27DA-AB78-2595-B8E2A9404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æÙçdÌÞX</a:t>
            </a:r>
          </a:p>
        </p:txBody>
      </p:sp>
      <p:sp>
        <p:nvSpPr>
          <p:cNvPr id="53258" name="Text Box 29">
            <a:extLst>
              <a:ext uri="{FF2B5EF4-FFF2-40B4-BE49-F238E27FC236}">
                <a16:creationId xmlns:a16="http://schemas.microsoft.com/office/drawing/2014/main" id="{92FC5FF8-4B34-A067-E028-1E0E4FE71FA2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60863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3300"/>
                </a:solidFill>
                <a:latin typeface="Kerala" pitchFamily="2" charset="0"/>
              </a:rPr>
              <a:t>¦çÖVå</a:t>
            </a:r>
          </a:p>
        </p:txBody>
      </p:sp>
      <p:sp>
        <p:nvSpPr>
          <p:cNvPr id="53259" name="Text Box 30">
            <a:extLst>
              <a:ext uri="{FF2B5EF4-FFF2-40B4-BE49-F238E27FC236}">
                <a16:creationId xmlns:a16="http://schemas.microsoft.com/office/drawing/2014/main" id="{CE6A71FF-75B1-6824-2077-FE00102D7D39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ÏßTÞ¶ÞV</a:t>
            </a:r>
          </a:p>
        </p:txBody>
      </p:sp>
      <p:sp>
        <p:nvSpPr>
          <p:cNvPr id="53260" name="Text Box 31">
            <a:extLst>
              <a:ext uri="{FF2B5EF4-FFF2-40B4-BE49-F238E27FC236}">
                <a16:creationId xmlns:a16="http://schemas.microsoft.com/office/drawing/2014/main" id="{57A439D2-1F05-74D2-1BA4-0933DD75968F}"/>
              </a:ext>
            </a:extLst>
          </p:cNvPr>
          <p:cNvSpPr txBox="1">
            <a:spLocks noChangeArrowheads="1"/>
          </p:cNvSpPr>
          <p:nvPr/>
        </p:nvSpPr>
        <p:spPr bwMode="auto">
          <a:xfrm rot="469584">
            <a:off x="4422775" y="3048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ÎÈæÛ</a:t>
            </a:r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53261" name="Text Box 32">
            <a:extLst>
              <a:ext uri="{FF2B5EF4-FFF2-40B4-BE49-F238E27FC236}">
                <a16:creationId xmlns:a16="http://schemas.microsoft.com/office/drawing/2014/main" id="{A1539F72-349F-DAC9-A7F1-3924206A624B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·ÞÆí</a:t>
            </a:r>
          </a:p>
        </p:txBody>
      </p:sp>
      <p:sp>
        <p:nvSpPr>
          <p:cNvPr id="53262" name="Text Box 33">
            <a:extLst>
              <a:ext uri="{FF2B5EF4-FFF2-40B4-BE49-F238E27FC236}">
                <a16:creationId xmlns:a16="http://schemas.microsoft.com/office/drawing/2014/main" id="{54F7B970-481D-55A0-B6F7-9F5DE34C4014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00FF"/>
                </a:solidFill>
                <a:latin typeface="Kerala" pitchFamily="2" charset="0"/>
              </a:rPr>
              <a:t>®dËÏà¢</a:t>
            </a:r>
            <a:endParaRPr lang="en-US" altLang="en-US">
              <a:solidFill>
                <a:srgbClr val="FF00FF"/>
              </a:solidFill>
            </a:endParaRPr>
          </a:p>
        </p:txBody>
      </p:sp>
      <p:sp>
        <p:nvSpPr>
          <p:cNvPr id="53263" name="Text Box 34">
            <a:extLst>
              <a:ext uri="{FF2B5EF4-FFF2-40B4-BE49-F238E27FC236}">
                <a16:creationId xmlns:a16="http://schemas.microsoft.com/office/drawing/2014/main" id="{6BA7B623-A92E-DCE6-83DB-A4C2E8B5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æÌÈcÞÎàX</a:t>
            </a:r>
          </a:p>
        </p:txBody>
      </p:sp>
      <p:sp>
        <p:nvSpPr>
          <p:cNvPr id="53264" name="Text Box 35">
            <a:extLst>
              <a:ext uri="{FF2B5EF4-FFF2-40B4-BE49-F238E27FC236}">
                <a16:creationId xmlns:a16="http://schemas.microsoft.com/office/drawing/2014/main" id="{8C15567B-5F78-82D1-FBC8-28EEC2DB6D44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884069" y="4772819"/>
            <a:ext cx="92233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3300"/>
                </a:solidFill>
                <a:latin typeface="Kerala" pitchFamily="2" charset="0"/>
              </a:rPr>
              <a:t>øâçÌX</a:t>
            </a:r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53265" name="Text Box 36">
            <a:extLst>
              <a:ext uri="{FF2B5EF4-FFF2-40B4-BE49-F238E27FC236}">
                <a16:creationId xmlns:a16="http://schemas.microsoft.com/office/drawing/2014/main" id="{32AE4821-DA6B-03EC-0EDF-1EF323CC662E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22700" y="39798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3300"/>
                </a:solidFill>
                <a:latin typeface="Kerala" pitchFamily="2" charset="0"/>
              </a:rPr>
              <a:t>ÆÞX</a:t>
            </a:r>
          </a:p>
        </p:txBody>
      </p:sp>
      <p:sp>
        <p:nvSpPr>
          <p:cNvPr id="53266" name="Text Box 37">
            <a:extLst>
              <a:ext uri="{FF2B5EF4-FFF2-40B4-BE49-F238E27FC236}">
                <a16:creationId xmlns:a16="http://schemas.microsoft.com/office/drawing/2014/main" id="{2C8EFB75-B94F-A9F7-1D36-92ED0AD82899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æÏÙâÆÞ</a:t>
            </a:r>
          </a:p>
        </p:txBody>
      </p:sp>
      <p:sp>
        <p:nvSpPr>
          <p:cNvPr id="53267" name="Text Box 38">
            <a:extLst>
              <a:ext uri="{FF2B5EF4-FFF2-40B4-BE49-F238E27FC236}">
                <a16:creationId xmlns:a16="http://schemas.microsoft.com/office/drawing/2014/main" id="{EEB573F8-D6FB-3F1C-3350-ACB5E68E0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ÖßæÎçÏÞX</a:t>
            </a:r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53268" name="Text Box 39">
            <a:extLst>
              <a:ext uri="{FF2B5EF4-FFF2-40B4-BE49-F238E27FC236}">
                <a16:creationId xmlns:a16="http://schemas.microsoft.com/office/drawing/2014/main" id="{B879C846-7FAD-6177-73D8-2179BF2910CE}"/>
              </a:ext>
            </a:extLst>
          </p:cNvPr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ÎÈæÛ</a:t>
            </a:r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53269" name="Text Box 40">
            <a:extLst>
              <a:ext uri="{FF2B5EF4-FFF2-40B4-BE49-F238E27FC236}">
                <a16:creationId xmlns:a16="http://schemas.microsoft.com/office/drawing/2014/main" id="{67EF5F19-8EB8-47C4-4C30-18761E27F724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ÈËíÄÞÜß</a:t>
            </a:r>
          </a:p>
        </p:txBody>
      </p:sp>
      <p:sp>
        <p:nvSpPr>
          <p:cNvPr id="53270" name="Text Box 41">
            <a:extLst>
              <a:ext uri="{FF2B5EF4-FFF2-40B4-BE49-F238E27FC236}">
                <a16:creationId xmlns:a16="http://schemas.microsoft.com/office/drawing/2014/main" id="{37ED7031-8734-E3FA-1584-ED21D0A7CF00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16463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3300"/>
                </a:solidFill>
                <a:latin typeface="Kerala" pitchFamily="2" charset="0"/>
              </a:rPr>
              <a:t>æØÌáÜâX</a:t>
            </a:r>
          </a:p>
        </p:txBody>
      </p:sp>
      <p:sp>
        <p:nvSpPr>
          <p:cNvPr id="53271" name="Text Box 42">
            <a:extLst>
              <a:ext uri="{FF2B5EF4-FFF2-40B4-BE49-F238E27FC236}">
                <a16:creationId xmlns:a16="http://schemas.microsoft.com/office/drawing/2014/main" id="{319A26C1-67A5-0AC4-AD47-98E40C2E6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µVçNW ÉVÕîÄ¢</a:t>
            </a:r>
          </a:p>
        </p:txBody>
      </p:sp>
      <p:sp>
        <p:nvSpPr>
          <p:cNvPr id="53272" name="Text Box 43">
            <a:extLst>
              <a:ext uri="{FF2B5EF4-FFF2-40B4-BE49-F238E27FC236}">
                <a16:creationId xmlns:a16="http://schemas.microsoft.com/office/drawing/2014/main" id="{82BCF917-91E4-E829-1079-397B078DB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2129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ÄÞçÌÞV ÉVÕîÄ¢</a:t>
            </a:r>
          </a:p>
        </p:txBody>
      </p:sp>
      <p:sp>
        <p:nvSpPr>
          <p:cNvPr id="53273" name="Text Box 44">
            <a:extLst>
              <a:ext uri="{FF2B5EF4-FFF2-40B4-BE49-F238E27FC236}">
                <a16:creationId xmlns:a16="http://schemas.microsoft.com/office/drawing/2014/main" id="{78A03C3B-9034-47E9-534D-0D646956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00FF00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53274" name="Text Box 45">
            <a:extLst>
              <a:ext uri="{FF2B5EF4-FFF2-40B4-BE49-F238E27FC236}">
                <a16:creationId xmlns:a16="http://schemas.microsoft.com/office/drawing/2014/main" id="{DFE9C9E5-39D3-FFD2-C012-C9D466B10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2032000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rgbClr val="00FF00"/>
                </a:solidFill>
                <a:latin typeface="Kerala" pitchFamily="2" charset="0"/>
              </a:rPr>
              <a:t>ÎÙÞØÎádÆ</a:t>
            </a:r>
            <a:r>
              <a:rPr lang="en-US" altLang="en-US" sz="2400" b="0">
                <a:solidFill>
                  <a:srgbClr val="00FF00"/>
                </a:solidFill>
                <a:latin typeface="Kerala" pitchFamily="2" charset="0"/>
              </a:rPr>
              <a:t>¢</a:t>
            </a:r>
          </a:p>
        </p:txBody>
      </p:sp>
      <p:sp>
        <p:nvSpPr>
          <p:cNvPr id="53275" name="Oval 46">
            <a:extLst>
              <a:ext uri="{FF2B5EF4-FFF2-40B4-BE49-F238E27FC236}">
                <a16:creationId xmlns:a16="http://schemas.microsoft.com/office/drawing/2014/main" id="{542D90A0-9FEB-B06C-44E5-7005788C6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76" name="Oval 47">
            <a:extLst>
              <a:ext uri="{FF2B5EF4-FFF2-40B4-BE49-F238E27FC236}">
                <a16:creationId xmlns:a16="http://schemas.microsoft.com/office/drawing/2014/main" id="{A85F4551-D085-0A98-364E-7801F135E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77" name="Oval 48">
            <a:extLst>
              <a:ext uri="{FF2B5EF4-FFF2-40B4-BE49-F238E27FC236}">
                <a16:creationId xmlns:a16="http://schemas.microsoft.com/office/drawing/2014/main" id="{D29B494A-D258-3466-0A22-EAF6FF17E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78" name="Oval 49">
            <a:extLst>
              <a:ext uri="{FF2B5EF4-FFF2-40B4-BE49-F238E27FC236}">
                <a16:creationId xmlns:a16="http://schemas.microsoft.com/office/drawing/2014/main" id="{4562D3DE-5953-ED69-E3C1-EEAA15AE7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6563" name="Text Box 51">
            <a:extLst>
              <a:ext uri="{FF2B5EF4-FFF2-40B4-BE49-F238E27FC236}">
                <a16:creationId xmlns:a16="http://schemas.microsoft.com/office/drawing/2014/main" id="{0B8FEE05-6A70-78AE-B21F-8783CB025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044700"/>
            <a:ext cx="4241800" cy="27717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i="1">
                <a:solidFill>
                  <a:srgbClr val="FFFF00"/>
                </a:solidFill>
              </a:rPr>
              <a:t>“</a:t>
            </a:r>
            <a:r>
              <a:rPr lang="en-US" altLang="en-US" sz="4400" b="0">
                <a:solidFill>
                  <a:srgbClr val="FFFF00"/>
                </a:solidFill>
                <a:latin typeface="Kerala" pitchFamily="2" charset="0"/>
              </a:rPr>
              <a:t>³çøÞøáJX ÄÈßAí çÌÞÇßºîÄáçÉÞæÜ È¿Ká</a:t>
            </a:r>
            <a:r>
              <a:rPr lang="en-US" altLang="en-US" sz="4400" i="1">
                <a:solidFill>
                  <a:srgbClr val="FFFF00"/>
                </a:solidFill>
              </a:rPr>
              <a:t>.”</a:t>
            </a:r>
          </a:p>
        </p:txBody>
      </p:sp>
      <p:sp>
        <p:nvSpPr>
          <p:cNvPr id="53280" name="Text Box 53">
            <a:extLst>
              <a:ext uri="{FF2B5EF4-FFF2-40B4-BE49-F238E27FC236}">
                <a16:creationId xmlns:a16="http://schemas.microsoft.com/office/drawing/2014/main" id="{E5A76975-BD7A-93F4-EE4F-C3E6AAB2E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0"/>
            <a:ext cx="1208088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ÈcÞÏÞ.</a:t>
            </a:r>
            <a:r>
              <a:rPr lang="en-US" altLang="en-US" sz="1200">
                <a:solidFill>
                  <a:schemeClr val="tx1"/>
                </a:solidFill>
              </a:rPr>
              <a:t>. 17:6</a:t>
            </a:r>
          </a:p>
        </p:txBody>
      </p:sp>
      <p:sp>
        <p:nvSpPr>
          <p:cNvPr id="53281" name="Freeform 55">
            <a:extLst>
              <a:ext uri="{FF2B5EF4-FFF2-40B4-BE49-F238E27FC236}">
                <a16:creationId xmlns:a16="http://schemas.microsoft.com/office/drawing/2014/main" id="{5FB69535-82D6-5F4B-C42B-C4A8561FA817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2" name="Rectangle 56">
            <a:extLst>
              <a:ext uri="{FF2B5EF4-FFF2-40B4-BE49-F238E27FC236}">
                <a16:creationId xmlns:a16="http://schemas.microsoft.com/office/drawing/2014/main" id="{C22B43D1-986D-B89B-7017-5824988D7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3" name="Freeform 57">
            <a:extLst>
              <a:ext uri="{FF2B5EF4-FFF2-40B4-BE49-F238E27FC236}">
                <a16:creationId xmlns:a16="http://schemas.microsoft.com/office/drawing/2014/main" id="{78C298BA-AA98-3B85-062B-D32947B460BD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4" name="AutoShape 58">
            <a:extLst>
              <a:ext uri="{FF2B5EF4-FFF2-40B4-BE49-F238E27FC236}">
                <a16:creationId xmlns:a16="http://schemas.microsoft.com/office/drawing/2014/main" id="{D0610729-A3AD-B635-26DF-C7C4B780D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5" name="Rectangle 59">
            <a:extLst>
              <a:ext uri="{FF2B5EF4-FFF2-40B4-BE49-F238E27FC236}">
                <a16:creationId xmlns:a16="http://schemas.microsoft.com/office/drawing/2014/main" id="{B5D48C27-FF2D-FEA8-6C8F-85B0982FB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6" name="Rectangle 60">
            <a:extLst>
              <a:ext uri="{FF2B5EF4-FFF2-40B4-BE49-F238E27FC236}">
                <a16:creationId xmlns:a16="http://schemas.microsoft.com/office/drawing/2014/main" id="{8EFA70BF-0CC4-6901-05D5-23D00A2C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7" name="AutoShape 61">
            <a:extLst>
              <a:ext uri="{FF2B5EF4-FFF2-40B4-BE49-F238E27FC236}">
                <a16:creationId xmlns:a16="http://schemas.microsoft.com/office/drawing/2014/main" id="{7F9C1C37-ED61-6A59-0B90-70081DE8E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8" name="Line 62">
            <a:extLst>
              <a:ext uri="{FF2B5EF4-FFF2-40B4-BE49-F238E27FC236}">
                <a16:creationId xmlns:a16="http://schemas.microsoft.com/office/drawing/2014/main" id="{FA46F5CF-24DC-7235-8B2E-E321FD53B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9" name="Line 63">
            <a:extLst>
              <a:ext uri="{FF2B5EF4-FFF2-40B4-BE49-F238E27FC236}">
                <a16:creationId xmlns:a16="http://schemas.microsoft.com/office/drawing/2014/main" id="{2077AE09-DC99-A163-BC5C-532E778CA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0" name="Rectangle 64">
            <a:extLst>
              <a:ext uri="{FF2B5EF4-FFF2-40B4-BE49-F238E27FC236}">
                <a16:creationId xmlns:a16="http://schemas.microsoft.com/office/drawing/2014/main" id="{63B374C5-A403-D3AB-623B-B1D12381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826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3291" name="Rectangle 65">
            <a:extLst>
              <a:ext uri="{FF2B5EF4-FFF2-40B4-BE49-F238E27FC236}">
                <a16:creationId xmlns:a16="http://schemas.microsoft.com/office/drawing/2014/main" id="{79C93788-0CC1-108E-6395-53FCFCCC3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53292" name="Rectangle 66">
            <a:extLst>
              <a:ext uri="{FF2B5EF4-FFF2-40B4-BE49-F238E27FC236}">
                <a16:creationId xmlns:a16="http://schemas.microsoft.com/office/drawing/2014/main" id="{5065CD8A-355D-B3F2-EA84-E302440F4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0556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ÕßÍ¼ßAæMGá</a:t>
            </a:r>
          </a:p>
        </p:txBody>
      </p:sp>
      <p:sp>
        <p:nvSpPr>
          <p:cNvPr id="53293" name="Text Box 67">
            <a:extLst>
              <a:ext uri="{FF2B5EF4-FFF2-40B4-BE49-F238E27FC236}">
                <a16:creationId xmlns:a16="http://schemas.microsoft.com/office/drawing/2014/main" id="{28D2C91C-6239-72F6-8A75-8304AC72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6584" name="Rectangle 72">
            <a:extLst>
              <a:ext uri="{FF2B5EF4-FFF2-40B4-BE49-F238E27FC236}">
                <a16:creationId xmlns:a16="http://schemas.microsoft.com/office/drawing/2014/main" id="{56B0C5C5-9E0B-CEA1-DF72-25375BEF9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3295" name="Text Box 73">
            <a:extLst>
              <a:ext uri="{FF2B5EF4-FFF2-40B4-BE49-F238E27FC236}">
                <a16:creationId xmlns:a16="http://schemas.microsoft.com/office/drawing/2014/main" id="{F3570AFC-15ED-42D1-CD14-8BEF97B79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6270625"/>
            <a:ext cx="2147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29-31</a:t>
            </a:r>
          </a:p>
        </p:txBody>
      </p:sp>
      <p:sp>
        <p:nvSpPr>
          <p:cNvPr id="53296" name="Text Box 74">
            <a:extLst>
              <a:ext uri="{FF2B5EF4-FFF2-40B4-BE49-F238E27FC236}">
                <a16:creationId xmlns:a16="http://schemas.microsoft.com/office/drawing/2014/main" id="{9A2C046A-B959-14F6-FAD6-6832551CC853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707188" y="4735513"/>
            <a:ext cx="1671637" cy="10445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çÜÕcVAí: ÉÞVAáÕÞX ÉGÃBZ ÎÞdÄ¢; ØÎÞ·ÎÈ µâ¿ÞøJßæa ©JøÕÞÆßJÕá¢.</a:t>
            </a:r>
            <a:r>
              <a:rPr lang="en-US" altLang="en-US" i="1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6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ABA6A5C-BE3F-B024-5D91-BE15C4B1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5DE19521-0734-6798-9961-21FADF519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79DE3784-8066-04D9-268E-DC3D41451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57861C56-FC00-B29B-BCD0-632C57347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3223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8198" name="Line 6">
            <a:extLst>
              <a:ext uri="{FF2B5EF4-FFF2-40B4-BE49-F238E27FC236}">
                <a16:creationId xmlns:a16="http://schemas.microsoft.com/office/drawing/2014/main" id="{180977DD-193D-7AF8-C9A7-E109F202A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2D6A004A-D9A3-067A-18C3-44138D398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8">
            <a:extLst>
              <a:ext uri="{FF2B5EF4-FFF2-40B4-BE49-F238E27FC236}">
                <a16:creationId xmlns:a16="http://schemas.microsoft.com/office/drawing/2014/main" id="{AAB48103-F1C3-EA57-89C2-A0B89B05B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28024F6C-92B4-C45C-90BE-9943FE4DC7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>
            <a:extLst>
              <a:ext uri="{FF2B5EF4-FFF2-40B4-BE49-F238E27FC236}">
                <a16:creationId xmlns:a16="http://schemas.microsoft.com/office/drawing/2014/main" id="{2A32DD1C-8818-67CF-E358-CD4BE59CA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6652D7AE-3762-ABB4-003D-53CE2DF1F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4" name="Rectangle 12">
            <a:extLst>
              <a:ext uri="{FF2B5EF4-FFF2-40B4-BE49-F238E27FC236}">
                <a16:creationId xmlns:a16="http://schemas.microsoft.com/office/drawing/2014/main" id="{1C294696-196B-CAB0-FC46-FC417735E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616075"/>
            <a:ext cx="12477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8205" name="Rectangle 14">
            <a:extLst>
              <a:ext uri="{FF2B5EF4-FFF2-40B4-BE49-F238E27FC236}">
                <a16:creationId xmlns:a16="http://schemas.microsoft.com/office/drawing/2014/main" id="{FD6332C2-9F48-71E5-52F6-35E05C4F5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06" name="Rectangle 16">
            <a:extLst>
              <a:ext uri="{FF2B5EF4-FFF2-40B4-BE49-F238E27FC236}">
                <a16:creationId xmlns:a16="http://schemas.microsoft.com/office/drawing/2014/main" id="{9D5FE075-6D2B-20E0-C522-866894481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8207" name="Line 17">
            <a:extLst>
              <a:ext uri="{FF2B5EF4-FFF2-40B4-BE49-F238E27FC236}">
                <a16:creationId xmlns:a16="http://schemas.microsoft.com/office/drawing/2014/main" id="{971AD982-AB88-AC12-E666-969069173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Rectangle 19">
            <a:extLst>
              <a:ext uri="{FF2B5EF4-FFF2-40B4-BE49-F238E27FC236}">
                <a16:creationId xmlns:a16="http://schemas.microsoft.com/office/drawing/2014/main" id="{224EE547-0991-09F3-8C1B-6EE73724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2312988"/>
            <a:ext cx="2220912" cy="28940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 b="0">
                <a:solidFill>
                  <a:srgbClr val="FF0066"/>
                </a:solidFill>
                <a:latin typeface="Kerala" pitchFamily="2" charset="0"/>
              </a:rPr>
              <a:t>ÈÞWÕøß</a:t>
            </a:r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’</a:t>
            </a:r>
            <a:r>
              <a:rPr lang="en-US" altLang="en-US" sz="3600" b="0">
                <a:solidFill>
                  <a:srgbClr val="FF0066"/>
                </a:solidFill>
                <a:latin typeface="Kerala" pitchFamily="2" charset="0"/>
              </a:rPr>
              <a:t>W</a:t>
            </a:r>
          </a:p>
          <a:p>
            <a:pPr algn="ctr"/>
            <a:r>
              <a:rPr lang="en-US" altLang="en-US" sz="3600" b="0">
                <a:solidFill>
                  <a:srgbClr val="FAFD00"/>
                </a:solidFill>
                <a:latin typeface="Kerala" pitchFamily="2" charset="0"/>
              </a:rPr>
              <a:t>ÎâKÞÎX</a:t>
            </a:r>
          </a:p>
          <a:p>
            <a:pPr algn="ctr"/>
            <a:endParaRPr lang="en-US" altLang="en-US" sz="32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pPr algn="ctr"/>
            <a:r>
              <a:rPr lang="en-US" altLang="en-US" sz="4000">
                <a:solidFill>
                  <a:srgbClr val="FAFD00"/>
                </a:solidFill>
                <a:latin typeface="Times" panose="02020703060505090304" pitchFamily="18" charset="0"/>
              </a:rPr>
              <a:t>AJ</a:t>
            </a:r>
            <a:r>
              <a:rPr lang="en-US" altLang="en-US" sz="8000">
                <a:solidFill>
                  <a:srgbClr val="00FF00"/>
                </a:solidFill>
                <a:latin typeface="Times" panose="02020703060505090304" pitchFamily="18" charset="0"/>
              </a:rPr>
              <a:t>M</a:t>
            </a:r>
            <a:r>
              <a:rPr lang="en-US" altLang="en-US" sz="4000">
                <a:solidFill>
                  <a:srgbClr val="FAFD00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8209" name="Rectangle 20">
            <a:extLst>
              <a:ext uri="{FF2B5EF4-FFF2-40B4-BE49-F238E27FC236}">
                <a16:creationId xmlns:a16="http://schemas.microsoft.com/office/drawing/2014/main" id="{3ED36ABD-2C1D-A353-A186-93B834A88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703060505090304" pitchFamily="18" charset="0"/>
              </a:rPr>
              <a:t>ca. 1500 B.C.</a:t>
            </a:r>
          </a:p>
        </p:txBody>
      </p:sp>
      <p:grpSp>
        <p:nvGrpSpPr>
          <p:cNvPr id="8210" name="Group 40">
            <a:extLst>
              <a:ext uri="{FF2B5EF4-FFF2-40B4-BE49-F238E27FC236}">
                <a16:creationId xmlns:a16="http://schemas.microsoft.com/office/drawing/2014/main" id="{67391AD7-D599-E27E-B9E8-11886A14F8E5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2273300"/>
            <a:ext cx="4864100" cy="1003300"/>
            <a:chOff x="1976" y="2328"/>
            <a:chExt cx="3064" cy="632"/>
          </a:xfrm>
        </p:grpSpPr>
        <p:sp>
          <p:nvSpPr>
            <p:cNvPr id="520233" name="Rectangle 41">
              <a:extLst>
                <a:ext uri="{FF2B5EF4-FFF2-40B4-BE49-F238E27FC236}">
                  <a16:creationId xmlns:a16="http://schemas.microsoft.com/office/drawing/2014/main" id="{57DE3D43-FC80-188F-B73F-746BEB04C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8245" name="Text Box 42">
              <a:extLst>
                <a:ext uri="{FF2B5EF4-FFF2-40B4-BE49-F238E27FC236}">
                  <a16:creationId xmlns:a16="http://schemas.microsoft.com/office/drawing/2014/main" id="{2E792A96-AB68-75B8-9694-5D4706BB5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®æa ¼ÈæJ ÕßGÏÏíA</a:t>
              </a:r>
            </a:p>
          </p:txBody>
        </p:sp>
      </p:grpSp>
      <p:sp>
        <p:nvSpPr>
          <p:cNvPr id="8211" name="Text Box 45">
            <a:extLst>
              <a:ext uri="{FF2B5EF4-FFF2-40B4-BE49-F238E27FC236}">
                <a16:creationId xmlns:a16="http://schemas.microsoft.com/office/drawing/2014/main" id="{0971C200-92E3-50E6-5B3C-AD5299D32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3813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12:31</a:t>
            </a:r>
          </a:p>
        </p:txBody>
      </p:sp>
      <p:sp>
        <p:nvSpPr>
          <p:cNvPr id="8212" name="Rectangle 47">
            <a:extLst>
              <a:ext uri="{FF2B5EF4-FFF2-40B4-BE49-F238E27FC236}">
                <a16:creationId xmlns:a16="http://schemas.microsoft.com/office/drawing/2014/main" id="{40D3520D-8DC7-A369-537C-217976527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13" name="Rectangle 48">
            <a:extLst>
              <a:ext uri="{FF2B5EF4-FFF2-40B4-BE49-F238E27FC236}">
                <a16:creationId xmlns:a16="http://schemas.microsoft.com/office/drawing/2014/main" id="{DBC15A7D-B651-543C-FA44-05C02EDE5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8214" name="AutoShape 49">
            <a:extLst>
              <a:ext uri="{FF2B5EF4-FFF2-40B4-BE49-F238E27FC236}">
                <a16:creationId xmlns:a16="http://schemas.microsoft.com/office/drawing/2014/main" id="{BE2C18EF-4E7F-B785-A64C-3DBDFA809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15" name="Rectangle 50">
            <a:extLst>
              <a:ext uri="{FF2B5EF4-FFF2-40B4-BE49-F238E27FC236}">
                <a16:creationId xmlns:a16="http://schemas.microsoft.com/office/drawing/2014/main" id="{3ECBB5F4-CAF6-4805-AA22-002241387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16" name="AutoShape 51">
            <a:extLst>
              <a:ext uri="{FF2B5EF4-FFF2-40B4-BE49-F238E27FC236}">
                <a16:creationId xmlns:a16="http://schemas.microsoft.com/office/drawing/2014/main" id="{8EDF30EF-6AC6-7021-285D-5708B934E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17" name="Line 52">
            <a:extLst>
              <a:ext uri="{FF2B5EF4-FFF2-40B4-BE49-F238E27FC236}">
                <a16:creationId xmlns:a16="http://schemas.microsoft.com/office/drawing/2014/main" id="{7CE77E08-8458-2AA1-BA6B-15F41DE9C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53">
            <a:extLst>
              <a:ext uri="{FF2B5EF4-FFF2-40B4-BE49-F238E27FC236}">
                <a16:creationId xmlns:a16="http://schemas.microsoft.com/office/drawing/2014/main" id="{E3CBE3A3-11E1-CD18-F272-9DA964AB0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54">
            <a:extLst>
              <a:ext uri="{FF2B5EF4-FFF2-40B4-BE49-F238E27FC236}">
                <a16:creationId xmlns:a16="http://schemas.microsoft.com/office/drawing/2014/main" id="{E86BC838-AF55-862B-0556-7958FB1A8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Line 55">
            <a:extLst>
              <a:ext uri="{FF2B5EF4-FFF2-40B4-BE49-F238E27FC236}">
                <a16:creationId xmlns:a16="http://schemas.microsoft.com/office/drawing/2014/main" id="{467090BF-7463-493D-8DE4-F785CED4B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Line 56">
            <a:extLst>
              <a:ext uri="{FF2B5EF4-FFF2-40B4-BE49-F238E27FC236}">
                <a16:creationId xmlns:a16="http://schemas.microsoft.com/office/drawing/2014/main" id="{A67BC257-F77B-386E-ED75-76153053E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" name="Rectangle 57">
            <a:extLst>
              <a:ext uri="{FF2B5EF4-FFF2-40B4-BE49-F238E27FC236}">
                <a16:creationId xmlns:a16="http://schemas.microsoft.com/office/drawing/2014/main" id="{6180B5C6-D356-5F0C-34EB-C07EAB70B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746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8223" name="Line 58">
            <a:extLst>
              <a:ext uri="{FF2B5EF4-FFF2-40B4-BE49-F238E27FC236}">
                <a16:creationId xmlns:a16="http://schemas.microsoft.com/office/drawing/2014/main" id="{01E14A82-0636-F5C0-6746-7C07DE628D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4" name="Rectangle 59">
            <a:extLst>
              <a:ext uri="{FF2B5EF4-FFF2-40B4-BE49-F238E27FC236}">
                <a16:creationId xmlns:a16="http://schemas.microsoft.com/office/drawing/2014/main" id="{FD2B2948-1D11-CD93-5275-346F4DB7E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8225" name="Text Box 60">
            <a:extLst>
              <a:ext uri="{FF2B5EF4-FFF2-40B4-BE49-F238E27FC236}">
                <a16:creationId xmlns:a16="http://schemas.microsoft.com/office/drawing/2014/main" id="{0A795670-B7AF-DDF3-B17B-D1D33B21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0258" name="Rectangle 66">
            <a:extLst>
              <a:ext uri="{FF2B5EF4-FFF2-40B4-BE49-F238E27FC236}">
                <a16:creationId xmlns:a16="http://schemas.microsoft.com/office/drawing/2014/main" id="{940F44E9-4C64-D4BB-FB61-F0C8A7C01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227" name="Text Box 67">
            <a:extLst>
              <a:ext uri="{FF2B5EF4-FFF2-40B4-BE49-F238E27FC236}">
                <a16:creationId xmlns:a16="http://schemas.microsoft.com/office/drawing/2014/main" id="{3677C8AE-1CC7-8F5F-0D59-FAE871119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284913"/>
            <a:ext cx="1933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 26-29</a:t>
            </a:r>
          </a:p>
        </p:txBody>
      </p:sp>
      <p:grpSp>
        <p:nvGrpSpPr>
          <p:cNvPr id="8228" name="Group 68">
            <a:extLst>
              <a:ext uri="{FF2B5EF4-FFF2-40B4-BE49-F238E27FC236}">
                <a16:creationId xmlns:a16="http://schemas.microsoft.com/office/drawing/2014/main" id="{445494C8-6596-391A-5C34-6EA1E0375CC8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8234" name="Group 69">
              <a:extLst>
                <a:ext uri="{FF2B5EF4-FFF2-40B4-BE49-F238E27FC236}">
                  <a16:creationId xmlns:a16="http://schemas.microsoft.com/office/drawing/2014/main" id="{814F4927-CA95-C345-E6D3-172F02F585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240" name="Group 70">
                <a:extLst>
                  <a:ext uri="{FF2B5EF4-FFF2-40B4-BE49-F238E27FC236}">
                    <a16:creationId xmlns:a16="http://schemas.microsoft.com/office/drawing/2014/main" id="{2043FB13-7156-FA35-EE8E-B122506861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8242" name="Freeform 71">
                  <a:extLst>
                    <a:ext uri="{FF2B5EF4-FFF2-40B4-BE49-F238E27FC236}">
                      <a16:creationId xmlns:a16="http://schemas.microsoft.com/office/drawing/2014/main" id="{3A5315C6-BD10-1D44-AC92-D3BE3AC3E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3" name="Freeform 72">
                  <a:extLst>
                    <a:ext uri="{FF2B5EF4-FFF2-40B4-BE49-F238E27FC236}">
                      <a16:creationId xmlns:a16="http://schemas.microsoft.com/office/drawing/2014/main" id="{A4B899E9-9778-951B-333A-0CEBC788A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241" name="Picture 73">
                <a:extLst>
                  <a:ext uri="{FF2B5EF4-FFF2-40B4-BE49-F238E27FC236}">
                    <a16:creationId xmlns:a16="http://schemas.microsoft.com/office/drawing/2014/main" id="{6F067DC7-6B75-FD9C-75AB-D51A8EE6E6D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235" name="Freeform 74">
              <a:extLst>
                <a:ext uri="{FF2B5EF4-FFF2-40B4-BE49-F238E27FC236}">
                  <a16:creationId xmlns:a16="http://schemas.microsoft.com/office/drawing/2014/main" id="{71B4442F-2C31-14B2-2081-FABA1482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6" name="Freeform 75">
              <a:extLst>
                <a:ext uri="{FF2B5EF4-FFF2-40B4-BE49-F238E27FC236}">
                  <a16:creationId xmlns:a16="http://schemas.microsoft.com/office/drawing/2014/main" id="{386D1E8D-5A6B-22BB-A843-9EBFDFD48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Freeform 76">
              <a:extLst>
                <a:ext uri="{FF2B5EF4-FFF2-40B4-BE49-F238E27FC236}">
                  <a16:creationId xmlns:a16="http://schemas.microsoft.com/office/drawing/2014/main" id="{87C98E6E-D496-7520-3270-57FCB294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8" name="Freeform 77">
              <a:extLst>
                <a:ext uri="{FF2B5EF4-FFF2-40B4-BE49-F238E27FC236}">
                  <a16:creationId xmlns:a16="http://schemas.microsoft.com/office/drawing/2014/main" id="{A272A210-DCD2-64ED-4BC5-5DDB0B3B1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Freeform 78">
              <a:extLst>
                <a:ext uri="{FF2B5EF4-FFF2-40B4-BE49-F238E27FC236}">
                  <a16:creationId xmlns:a16="http://schemas.microsoft.com/office/drawing/2014/main" id="{B6374F68-3580-84D0-76BA-CC72274E7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29" name="Group 98">
            <a:extLst>
              <a:ext uri="{FF2B5EF4-FFF2-40B4-BE49-F238E27FC236}">
                <a16:creationId xmlns:a16="http://schemas.microsoft.com/office/drawing/2014/main" id="{A84EA57A-6F61-7845-7516-57A841345BBF}"/>
              </a:ext>
            </a:extLst>
          </p:cNvPr>
          <p:cNvGrpSpPr>
            <a:grpSpLocks/>
          </p:cNvGrpSpPr>
          <p:nvPr/>
        </p:nvGrpSpPr>
        <p:grpSpPr bwMode="auto">
          <a:xfrm>
            <a:off x="481013" y="3506788"/>
            <a:ext cx="2366962" cy="2305050"/>
            <a:chOff x="303" y="2209"/>
            <a:chExt cx="1491" cy="1452"/>
          </a:xfrm>
        </p:grpSpPr>
        <p:sp>
          <p:nvSpPr>
            <p:cNvPr id="8230" name="Rectangle 94">
              <a:extLst>
                <a:ext uri="{FF2B5EF4-FFF2-40B4-BE49-F238E27FC236}">
                  <a16:creationId xmlns:a16="http://schemas.microsoft.com/office/drawing/2014/main" id="{A16607EE-94CD-8D73-7AF4-9FDA263A5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19" y="3012"/>
              <a:ext cx="971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8231" name="Rectangle 95">
              <a:extLst>
                <a:ext uri="{FF2B5EF4-FFF2-40B4-BE49-F238E27FC236}">
                  <a16:creationId xmlns:a16="http://schemas.microsoft.com/office/drawing/2014/main" id="{AA57F819-D979-13B7-7BC8-01FB044452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74" y="2448"/>
              <a:ext cx="765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8232" name="Rectangle 96">
              <a:extLst>
                <a:ext uri="{FF2B5EF4-FFF2-40B4-BE49-F238E27FC236}">
                  <a16:creationId xmlns:a16="http://schemas.microsoft.com/office/drawing/2014/main" id="{1B900AF9-06EA-66E6-E4B7-898581531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20" y="3082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8233" name="Rectangle 97">
              <a:extLst>
                <a:ext uri="{FF2B5EF4-FFF2-40B4-BE49-F238E27FC236}">
                  <a16:creationId xmlns:a16="http://schemas.microsoft.com/office/drawing/2014/main" id="{D73011D6-11E9-B930-C803-27C08A7F1A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76" y="2441"/>
              <a:ext cx="74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Line 2">
            <a:extLst>
              <a:ext uri="{FF2B5EF4-FFF2-40B4-BE49-F238E27FC236}">
                <a16:creationId xmlns:a16="http://schemas.microsoft.com/office/drawing/2014/main" id="{5D1FFE32-15DD-AB07-40EC-C76EE32D2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AD0EC139-3E47-75AC-E245-C05BAC023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F8774E8A-6E57-86EF-9E81-8B0AFAF08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7847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 b="0">
                <a:solidFill>
                  <a:srgbClr val="FAFD00"/>
                </a:solidFill>
                <a:latin typeface="Kerala" pitchFamily="2" charset="0"/>
              </a:rPr>
              <a:t>¯µçÆÖ µÞÜ¢</a:t>
            </a:r>
            <a:r>
              <a:rPr lang="en-US" altLang="en-US" sz="4400">
                <a:solidFill>
                  <a:srgbClr val="FAFD00"/>
                </a:solidFill>
                <a:latin typeface="Times" panose="02020703060505090304" pitchFamily="18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r>
              <a:rPr lang="en-US" altLang="en-US" sz="4000" b="0">
                <a:solidFill>
                  <a:srgbClr val="FAFD00"/>
                </a:solidFill>
                <a:latin typeface="Kerala" pitchFamily="2" charset="0"/>
              </a:rPr>
              <a:t>¥dÌÙÞ¢ _ ç¼ÞØËí</a:t>
            </a:r>
            <a:r>
              <a:rPr lang="en-US" altLang="en-US" sz="3600">
                <a:solidFill>
                  <a:srgbClr val="FAFD00"/>
                </a:solidFill>
                <a:latin typeface="Times" panose="02020703060505090304" pitchFamily="18" charset="0"/>
              </a:rPr>
              <a:t>	      2000 B.C.</a:t>
            </a:r>
          </a:p>
          <a:p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çÎÞæÖ _ çÏÞÖáÕ</a:t>
            </a:r>
            <a:r>
              <a:rPr lang="en-US" altLang="en-US" sz="3600">
                <a:solidFill>
                  <a:schemeClr val="hlink"/>
                </a:solidFill>
                <a:latin typeface="Times" panose="02020703060505090304" pitchFamily="18" charset="0"/>
              </a:rPr>
              <a:t>	      1500 B.C.</a:t>
            </a:r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20703060505090304" pitchFamily="18" charset="0"/>
            </a:endParaRPr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87722279-C979-F48F-F1EC-23D6B1CF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78" name="Freeform 20">
            <a:extLst>
              <a:ext uri="{FF2B5EF4-FFF2-40B4-BE49-F238E27FC236}">
                <a16:creationId xmlns:a16="http://schemas.microsoft.com/office/drawing/2014/main" id="{73712CB8-C526-2B7E-4F92-937356B02BF1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Rectangle 21">
            <a:extLst>
              <a:ext uri="{FF2B5EF4-FFF2-40B4-BE49-F238E27FC236}">
                <a16:creationId xmlns:a16="http://schemas.microsoft.com/office/drawing/2014/main" id="{5E9DB23F-B127-E3B2-F704-AE30DF558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80" name="Freeform 22">
            <a:extLst>
              <a:ext uri="{FF2B5EF4-FFF2-40B4-BE49-F238E27FC236}">
                <a16:creationId xmlns:a16="http://schemas.microsoft.com/office/drawing/2014/main" id="{886FD931-895D-C057-8D8F-B56F0B1D4AB3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1" name="AutoShape 23">
            <a:extLst>
              <a:ext uri="{FF2B5EF4-FFF2-40B4-BE49-F238E27FC236}">
                <a16:creationId xmlns:a16="http://schemas.microsoft.com/office/drawing/2014/main" id="{B99C3ADB-2567-9F2F-1819-6745E6C5E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82" name="Rectangle 24">
            <a:extLst>
              <a:ext uri="{FF2B5EF4-FFF2-40B4-BE49-F238E27FC236}">
                <a16:creationId xmlns:a16="http://schemas.microsoft.com/office/drawing/2014/main" id="{06483045-5F33-2532-B2EA-31E6BF687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83" name="Rectangle 25">
            <a:extLst>
              <a:ext uri="{FF2B5EF4-FFF2-40B4-BE49-F238E27FC236}">
                <a16:creationId xmlns:a16="http://schemas.microsoft.com/office/drawing/2014/main" id="{A360AAC1-65F8-C463-F1F8-3009CA0F7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84" name="AutoShape 26">
            <a:extLst>
              <a:ext uri="{FF2B5EF4-FFF2-40B4-BE49-F238E27FC236}">
                <a16:creationId xmlns:a16="http://schemas.microsoft.com/office/drawing/2014/main" id="{83955E97-8965-1BFA-EAE4-B34B5F745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85" name="Line 27">
            <a:extLst>
              <a:ext uri="{FF2B5EF4-FFF2-40B4-BE49-F238E27FC236}">
                <a16:creationId xmlns:a16="http://schemas.microsoft.com/office/drawing/2014/main" id="{D8E0B005-6658-FF71-A02F-CD2B39AAB4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Line 28">
            <a:extLst>
              <a:ext uri="{FF2B5EF4-FFF2-40B4-BE49-F238E27FC236}">
                <a16:creationId xmlns:a16="http://schemas.microsoft.com/office/drawing/2014/main" id="{C26A04CF-AA3E-EDE9-C1EC-50E7D757C9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Rectangle 29">
            <a:extLst>
              <a:ext uri="{FF2B5EF4-FFF2-40B4-BE49-F238E27FC236}">
                <a16:creationId xmlns:a16="http://schemas.microsoft.com/office/drawing/2014/main" id="{9E5B8BBF-ACFC-90F6-6949-5B4ECFDA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8477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b="0">
                <a:solidFill>
                  <a:schemeClr val="bg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4288" name="Rectangle 30">
            <a:extLst>
              <a:ext uri="{FF2B5EF4-FFF2-40B4-BE49-F238E27FC236}">
                <a16:creationId xmlns:a16="http://schemas.microsoft.com/office/drawing/2014/main" id="{BD969BA4-8219-E9DD-926E-AE649AD3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286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54289" name="Rectangle 31">
            <a:extLst>
              <a:ext uri="{FF2B5EF4-FFF2-40B4-BE49-F238E27FC236}">
                <a16:creationId xmlns:a16="http://schemas.microsoft.com/office/drawing/2014/main" id="{C37B3D97-AB1A-BB67-EF37-0DE8E091C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8334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ÕßÍ¼ßºîá</a:t>
            </a:r>
          </a:p>
        </p:txBody>
      </p:sp>
      <p:sp>
        <p:nvSpPr>
          <p:cNvPr id="54290" name="Text Box 32">
            <a:extLst>
              <a:ext uri="{FF2B5EF4-FFF2-40B4-BE49-F238E27FC236}">
                <a16:creationId xmlns:a16="http://schemas.microsoft.com/office/drawing/2014/main" id="{A0429056-41A1-FB67-D4C8-AEBEC4B4C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4325" name="Rectangle 37">
            <a:extLst>
              <a:ext uri="{FF2B5EF4-FFF2-40B4-BE49-F238E27FC236}">
                <a16:creationId xmlns:a16="http://schemas.microsoft.com/office/drawing/2014/main" id="{3DDD4E66-5CA7-EB6D-0FEF-7B7C87F2A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49</a:t>
            </a:r>
          </a:p>
        </p:txBody>
      </p:sp>
    </p:spTree>
  </p:cSld>
  <p:clrMapOvr>
    <a:masterClrMapping/>
  </p:clrMapOvr>
  <p:transition>
    <p:wheel spokes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135">
            <a:extLst>
              <a:ext uri="{FF2B5EF4-FFF2-40B4-BE49-F238E27FC236}">
                <a16:creationId xmlns:a16="http://schemas.microsoft.com/office/drawing/2014/main" id="{249469C3-626D-190B-0FAC-9A78CDDAA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299" name="Rectangle 297">
            <a:extLst>
              <a:ext uri="{FF2B5EF4-FFF2-40B4-BE49-F238E27FC236}">
                <a16:creationId xmlns:a16="http://schemas.microsoft.com/office/drawing/2014/main" id="{C5EC103F-9E18-658F-E6D2-7C337ED1F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00" name="AutoShape 304">
            <a:extLst>
              <a:ext uri="{FF2B5EF4-FFF2-40B4-BE49-F238E27FC236}">
                <a16:creationId xmlns:a16="http://schemas.microsoft.com/office/drawing/2014/main" id="{C761C67F-BCF0-6470-A81E-E1EB3560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01" name="AutoShape 2">
            <a:extLst>
              <a:ext uri="{FF2B5EF4-FFF2-40B4-BE49-F238E27FC236}">
                <a16:creationId xmlns:a16="http://schemas.microsoft.com/office/drawing/2014/main" id="{8D0F7FBF-DEF7-DC5C-3FB6-4D2109C59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02" name="Freeform 3">
            <a:extLst>
              <a:ext uri="{FF2B5EF4-FFF2-40B4-BE49-F238E27FC236}">
                <a16:creationId xmlns:a16="http://schemas.microsoft.com/office/drawing/2014/main" id="{BD3AC3C6-7CE2-F4F7-BF11-DEAD7E92BE20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3" name="Freeform 4">
            <a:extLst>
              <a:ext uri="{FF2B5EF4-FFF2-40B4-BE49-F238E27FC236}">
                <a16:creationId xmlns:a16="http://schemas.microsoft.com/office/drawing/2014/main" id="{3BA82512-5DF4-CD49-3D46-7A7F1277F976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4" name="Freeform 5">
            <a:extLst>
              <a:ext uri="{FF2B5EF4-FFF2-40B4-BE49-F238E27FC236}">
                <a16:creationId xmlns:a16="http://schemas.microsoft.com/office/drawing/2014/main" id="{428C68DC-8237-68A9-40F8-0768FD40ECF6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5" name="Freeform 6">
            <a:extLst>
              <a:ext uri="{FF2B5EF4-FFF2-40B4-BE49-F238E27FC236}">
                <a16:creationId xmlns:a16="http://schemas.microsoft.com/office/drawing/2014/main" id="{21EDCD26-0153-3B29-A1A6-6178DAF95592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6" name="Freeform 7">
            <a:extLst>
              <a:ext uri="{FF2B5EF4-FFF2-40B4-BE49-F238E27FC236}">
                <a16:creationId xmlns:a16="http://schemas.microsoft.com/office/drawing/2014/main" id="{E182B580-C04F-1A97-94F2-0095ADFF271F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7" name="Freeform 8">
            <a:extLst>
              <a:ext uri="{FF2B5EF4-FFF2-40B4-BE49-F238E27FC236}">
                <a16:creationId xmlns:a16="http://schemas.microsoft.com/office/drawing/2014/main" id="{34361FA9-132E-2656-2175-CA6C0BE097D4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8" name="Freeform 9">
            <a:extLst>
              <a:ext uri="{FF2B5EF4-FFF2-40B4-BE49-F238E27FC236}">
                <a16:creationId xmlns:a16="http://schemas.microsoft.com/office/drawing/2014/main" id="{CD473627-537D-4D45-5ACA-5D442C783CAC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9" name="Freeform 10">
            <a:extLst>
              <a:ext uri="{FF2B5EF4-FFF2-40B4-BE49-F238E27FC236}">
                <a16:creationId xmlns:a16="http://schemas.microsoft.com/office/drawing/2014/main" id="{EA50E233-0EB2-CCF5-1DA4-1C187F1E1557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0" name="Freeform 11">
            <a:extLst>
              <a:ext uri="{FF2B5EF4-FFF2-40B4-BE49-F238E27FC236}">
                <a16:creationId xmlns:a16="http://schemas.microsoft.com/office/drawing/2014/main" id="{BD4DC5B2-97CF-C1E9-0E3C-6175BA8118A6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1" name="Freeform 12">
            <a:extLst>
              <a:ext uri="{FF2B5EF4-FFF2-40B4-BE49-F238E27FC236}">
                <a16:creationId xmlns:a16="http://schemas.microsoft.com/office/drawing/2014/main" id="{A8CA1CEC-769C-12E7-D26B-2EB825D828D4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Freeform 13">
            <a:extLst>
              <a:ext uri="{FF2B5EF4-FFF2-40B4-BE49-F238E27FC236}">
                <a16:creationId xmlns:a16="http://schemas.microsoft.com/office/drawing/2014/main" id="{5317A0AB-2D19-7CD1-CC2B-181B23FD60EC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3" name="Freeform 14">
            <a:extLst>
              <a:ext uri="{FF2B5EF4-FFF2-40B4-BE49-F238E27FC236}">
                <a16:creationId xmlns:a16="http://schemas.microsoft.com/office/drawing/2014/main" id="{09AA6FF1-1FBF-9427-8982-F555A0EC6DC5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4" name="Freeform 15">
            <a:extLst>
              <a:ext uri="{FF2B5EF4-FFF2-40B4-BE49-F238E27FC236}">
                <a16:creationId xmlns:a16="http://schemas.microsoft.com/office/drawing/2014/main" id="{5A340DEB-6AE0-A2FF-557E-B8467D39CAFD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5" name="Freeform 16">
            <a:extLst>
              <a:ext uri="{FF2B5EF4-FFF2-40B4-BE49-F238E27FC236}">
                <a16:creationId xmlns:a16="http://schemas.microsoft.com/office/drawing/2014/main" id="{04EF10FD-2AEB-5A88-2E87-4842EA077CED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6" name="Freeform 17">
            <a:extLst>
              <a:ext uri="{FF2B5EF4-FFF2-40B4-BE49-F238E27FC236}">
                <a16:creationId xmlns:a16="http://schemas.microsoft.com/office/drawing/2014/main" id="{B722B4F2-F216-2885-F419-C2ABAAD5CCF4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7" name="Freeform 18">
            <a:extLst>
              <a:ext uri="{FF2B5EF4-FFF2-40B4-BE49-F238E27FC236}">
                <a16:creationId xmlns:a16="http://schemas.microsoft.com/office/drawing/2014/main" id="{3FE76750-EB0B-D25E-384F-5F63A2968B06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8" name="Freeform 19">
            <a:extLst>
              <a:ext uri="{FF2B5EF4-FFF2-40B4-BE49-F238E27FC236}">
                <a16:creationId xmlns:a16="http://schemas.microsoft.com/office/drawing/2014/main" id="{7853271E-6F90-8CE1-B412-93458188B9D5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9" name="Freeform 20">
            <a:extLst>
              <a:ext uri="{FF2B5EF4-FFF2-40B4-BE49-F238E27FC236}">
                <a16:creationId xmlns:a16="http://schemas.microsoft.com/office/drawing/2014/main" id="{4A00F652-777D-1EE2-E271-C58A46E44E20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0" name="Freeform 21">
            <a:extLst>
              <a:ext uri="{FF2B5EF4-FFF2-40B4-BE49-F238E27FC236}">
                <a16:creationId xmlns:a16="http://schemas.microsoft.com/office/drawing/2014/main" id="{423CE627-C3C8-8152-C4D6-3C849A17429C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1" name="Freeform 22">
            <a:extLst>
              <a:ext uri="{FF2B5EF4-FFF2-40B4-BE49-F238E27FC236}">
                <a16:creationId xmlns:a16="http://schemas.microsoft.com/office/drawing/2014/main" id="{C5815A1F-1E86-C58F-18F3-44AFA30F4ED9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2" name="Freeform 23">
            <a:extLst>
              <a:ext uri="{FF2B5EF4-FFF2-40B4-BE49-F238E27FC236}">
                <a16:creationId xmlns:a16="http://schemas.microsoft.com/office/drawing/2014/main" id="{970D20CB-496F-AA31-8323-BE50C426B7E8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3" name="Freeform 24">
            <a:extLst>
              <a:ext uri="{FF2B5EF4-FFF2-40B4-BE49-F238E27FC236}">
                <a16:creationId xmlns:a16="http://schemas.microsoft.com/office/drawing/2014/main" id="{16F91F76-CCD3-5877-77F7-1CF85FCEF838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4" name="Freeform 25">
            <a:extLst>
              <a:ext uri="{FF2B5EF4-FFF2-40B4-BE49-F238E27FC236}">
                <a16:creationId xmlns:a16="http://schemas.microsoft.com/office/drawing/2014/main" id="{57ECD969-DA7B-7BDF-10B5-8CA7A780E50F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5" name="Freeform 26">
            <a:extLst>
              <a:ext uri="{FF2B5EF4-FFF2-40B4-BE49-F238E27FC236}">
                <a16:creationId xmlns:a16="http://schemas.microsoft.com/office/drawing/2014/main" id="{38CD7925-582B-3ED5-C2B2-564AA9274916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6" name="Freeform 27">
            <a:extLst>
              <a:ext uri="{FF2B5EF4-FFF2-40B4-BE49-F238E27FC236}">
                <a16:creationId xmlns:a16="http://schemas.microsoft.com/office/drawing/2014/main" id="{4241A730-0A24-1409-B9EF-0D8E96121CA4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7" name="Freeform 28">
            <a:extLst>
              <a:ext uri="{FF2B5EF4-FFF2-40B4-BE49-F238E27FC236}">
                <a16:creationId xmlns:a16="http://schemas.microsoft.com/office/drawing/2014/main" id="{DEEC115D-7A2F-67A1-0148-FEE9DD1080C6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8" name="Freeform 29">
            <a:extLst>
              <a:ext uri="{FF2B5EF4-FFF2-40B4-BE49-F238E27FC236}">
                <a16:creationId xmlns:a16="http://schemas.microsoft.com/office/drawing/2014/main" id="{D5038A75-E921-D37F-9760-9D4FCD93FB4B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9" name="Freeform 30">
            <a:extLst>
              <a:ext uri="{FF2B5EF4-FFF2-40B4-BE49-F238E27FC236}">
                <a16:creationId xmlns:a16="http://schemas.microsoft.com/office/drawing/2014/main" id="{910CBC9D-A7EC-758F-5F1B-7DEA01559EAD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0" name="Freeform 31">
            <a:extLst>
              <a:ext uri="{FF2B5EF4-FFF2-40B4-BE49-F238E27FC236}">
                <a16:creationId xmlns:a16="http://schemas.microsoft.com/office/drawing/2014/main" id="{8511EAAF-B589-6B2A-78D5-0B987A21EA82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1" name="Freeform 32">
            <a:extLst>
              <a:ext uri="{FF2B5EF4-FFF2-40B4-BE49-F238E27FC236}">
                <a16:creationId xmlns:a16="http://schemas.microsoft.com/office/drawing/2014/main" id="{1A253C98-F2D2-B762-03F6-D9B9C83D28F6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2" name="Freeform 33">
            <a:extLst>
              <a:ext uri="{FF2B5EF4-FFF2-40B4-BE49-F238E27FC236}">
                <a16:creationId xmlns:a16="http://schemas.microsoft.com/office/drawing/2014/main" id="{815907A9-1A09-01F4-801F-0B4C102E523E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3" name="Freeform 34">
            <a:extLst>
              <a:ext uri="{FF2B5EF4-FFF2-40B4-BE49-F238E27FC236}">
                <a16:creationId xmlns:a16="http://schemas.microsoft.com/office/drawing/2014/main" id="{B2BDBA61-DCD3-8F1E-91A3-B05ECCA43286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4" name="Freeform 35">
            <a:extLst>
              <a:ext uri="{FF2B5EF4-FFF2-40B4-BE49-F238E27FC236}">
                <a16:creationId xmlns:a16="http://schemas.microsoft.com/office/drawing/2014/main" id="{573C001F-9757-314E-51ED-FB8EF0B1F957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5" name="Freeform 36">
            <a:extLst>
              <a:ext uri="{FF2B5EF4-FFF2-40B4-BE49-F238E27FC236}">
                <a16:creationId xmlns:a16="http://schemas.microsoft.com/office/drawing/2014/main" id="{442825D3-53A7-99D1-05B1-B7E53232780F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6" name="Freeform 37">
            <a:extLst>
              <a:ext uri="{FF2B5EF4-FFF2-40B4-BE49-F238E27FC236}">
                <a16:creationId xmlns:a16="http://schemas.microsoft.com/office/drawing/2014/main" id="{BC31ED18-06E4-BE1F-E931-F1A424F71BDF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7" name="Freeform 38">
            <a:extLst>
              <a:ext uri="{FF2B5EF4-FFF2-40B4-BE49-F238E27FC236}">
                <a16:creationId xmlns:a16="http://schemas.microsoft.com/office/drawing/2014/main" id="{D9D0241B-2518-87F1-CA89-30C97D4B6FA0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8" name="Freeform 39">
            <a:extLst>
              <a:ext uri="{FF2B5EF4-FFF2-40B4-BE49-F238E27FC236}">
                <a16:creationId xmlns:a16="http://schemas.microsoft.com/office/drawing/2014/main" id="{C34121A6-9FC8-05F2-31C7-B9159C2793E0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9" name="Freeform 40">
            <a:extLst>
              <a:ext uri="{FF2B5EF4-FFF2-40B4-BE49-F238E27FC236}">
                <a16:creationId xmlns:a16="http://schemas.microsoft.com/office/drawing/2014/main" id="{B10E8407-B197-1DFE-B358-042446D76470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0" name="Freeform 41">
            <a:extLst>
              <a:ext uri="{FF2B5EF4-FFF2-40B4-BE49-F238E27FC236}">
                <a16:creationId xmlns:a16="http://schemas.microsoft.com/office/drawing/2014/main" id="{C176B508-7521-7347-0C86-56D056FE1E2D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1" name="Freeform 42">
            <a:extLst>
              <a:ext uri="{FF2B5EF4-FFF2-40B4-BE49-F238E27FC236}">
                <a16:creationId xmlns:a16="http://schemas.microsoft.com/office/drawing/2014/main" id="{C41CF831-A5B5-5C26-3B08-36110A84D03F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2" name="Freeform 43">
            <a:extLst>
              <a:ext uri="{FF2B5EF4-FFF2-40B4-BE49-F238E27FC236}">
                <a16:creationId xmlns:a16="http://schemas.microsoft.com/office/drawing/2014/main" id="{F669D8E8-E051-0CD9-B77A-3A99D43FC470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3" name="Freeform 44">
            <a:extLst>
              <a:ext uri="{FF2B5EF4-FFF2-40B4-BE49-F238E27FC236}">
                <a16:creationId xmlns:a16="http://schemas.microsoft.com/office/drawing/2014/main" id="{C5BF2B7E-5A8D-5A35-EEED-10DF6DEBCDEE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4" name="Freeform 45">
            <a:extLst>
              <a:ext uri="{FF2B5EF4-FFF2-40B4-BE49-F238E27FC236}">
                <a16:creationId xmlns:a16="http://schemas.microsoft.com/office/drawing/2014/main" id="{9BAD4286-5746-2D93-02CC-16C8576733BF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5" name="Freeform 46">
            <a:extLst>
              <a:ext uri="{FF2B5EF4-FFF2-40B4-BE49-F238E27FC236}">
                <a16:creationId xmlns:a16="http://schemas.microsoft.com/office/drawing/2014/main" id="{CE69F6A1-557B-FC76-9927-D114F7599ECF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5346" name="Picture 47">
            <a:extLst>
              <a:ext uri="{FF2B5EF4-FFF2-40B4-BE49-F238E27FC236}">
                <a16:creationId xmlns:a16="http://schemas.microsoft.com/office/drawing/2014/main" id="{A70CE596-87B0-8621-ECFD-A5C7F67BAAD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47" name="Freeform 48">
            <a:extLst>
              <a:ext uri="{FF2B5EF4-FFF2-40B4-BE49-F238E27FC236}">
                <a16:creationId xmlns:a16="http://schemas.microsoft.com/office/drawing/2014/main" id="{87D353D7-FD64-5DD3-CA0D-24AE5AE3490C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8" name="Freeform 49">
            <a:extLst>
              <a:ext uri="{FF2B5EF4-FFF2-40B4-BE49-F238E27FC236}">
                <a16:creationId xmlns:a16="http://schemas.microsoft.com/office/drawing/2014/main" id="{67EBAE31-1BAB-C2DB-41C8-A51FC0C9A37B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9" name="Freeform 50">
            <a:extLst>
              <a:ext uri="{FF2B5EF4-FFF2-40B4-BE49-F238E27FC236}">
                <a16:creationId xmlns:a16="http://schemas.microsoft.com/office/drawing/2014/main" id="{2156FBBE-3849-6DDA-37B3-778FB73E7D7C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0" name="Freeform 51">
            <a:extLst>
              <a:ext uri="{FF2B5EF4-FFF2-40B4-BE49-F238E27FC236}">
                <a16:creationId xmlns:a16="http://schemas.microsoft.com/office/drawing/2014/main" id="{FF64AB72-EED3-E09B-F67B-DC621FB277B0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1" name="Freeform 52">
            <a:extLst>
              <a:ext uri="{FF2B5EF4-FFF2-40B4-BE49-F238E27FC236}">
                <a16:creationId xmlns:a16="http://schemas.microsoft.com/office/drawing/2014/main" id="{634652B9-625D-B1C5-DB96-1C4A48DE1272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2" name="Freeform 53">
            <a:extLst>
              <a:ext uri="{FF2B5EF4-FFF2-40B4-BE49-F238E27FC236}">
                <a16:creationId xmlns:a16="http://schemas.microsoft.com/office/drawing/2014/main" id="{10659E14-D1B5-D651-685F-88A4259012EF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3" name="Freeform 54">
            <a:extLst>
              <a:ext uri="{FF2B5EF4-FFF2-40B4-BE49-F238E27FC236}">
                <a16:creationId xmlns:a16="http://schemas.microsoft.com/office/drawing/2014/main" id="{59FE63D7-931C-5258-AAE4-9893AFE33035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4" name="Freeform 55">
            <a:extLst>
              <a:ext uri="{FF2B5EF4-FFF2-40B4-BE49-F238E27FC236}">
                <a16:creationId xmlns:a16="http://schemas.microsoft.com/office/drawing/2014/main" id="{ACB16CC0-6718-0402-9C20-73C8E1D66E55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5" name="Freeform 56">
            <a:extLst>
              <a:ext uri="{FF2B5EF4-FFF2-40B4-BE49-F238E27FC236}">
                <a16:creationId xmlns:a16="http://schemas.microsoft.com/office/drawing/2014/main" id="{5ECB8076-F21A-A362-7AF8-40AD828C626F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6" name="Freeform 57">
            <a:extLst>
              <a:ext uri="{FF2B5EF4-FFF2-40B4-BE49-F238E27FC236}">
                <a16:creationId xmlns:a16="http://schemas.microsoft.com/office/drawing/2014/main" id="{29B3CE91-621F-0A66-F129-09EA350230F7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7" name="Freeform 58">
            <a:extLst>
              <a:ext uri="{FF2B5EF4-FFF2-40B4-BE49-F238E27FC236}">
                <a16:creationId xmlns:a16="http://schemas.microsoft.com/office/drawing/2014/main" id="{74BFD603-B195-5EC2-8CA5-062F18B33671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8" name="Freeform 59">
            <a:extLst>
              <a:ext uri="{FF2B5EF4-FFF2-40B4-BE49-F238E27FC236}">
                <a16:creationId xmlns:a16="http://schemas.microsoft.com/office/drawing/2014/main" id="{B9453441-D019-AD83-B1D7-A7D2F3A56B5F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59" name="Freeform 60">
            <a:extLst>
              <a:ext uri="{FF2B5EF4-FFF2-40B4-BE49-F238E27FC236}">
                <a16:creationId xmlns:a16="http://schemas.microsoft.com/office/drawing/2014/main" id="{122F9228-599B-6974-9E9C-3E338AB3FB13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0" name="Freeform 61">
            <a:extLst>
              <a:ext uri="{FF2B5EF4-FFF2-40B4-BE49-F238E27FC236}">
                <a16:creationId xmlns:a16="http://schemas.microsoft.com/office/drawing/2014/main" id="{E86C78B3-F387-105E-3A20-15841FAFF05B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1" name="Freeform 62">
            <a:extLst>
              <a:ext uri="{FF2B5EF4-FFF2-40B4-BE49-F238E27FC236}">
                <a16:creationId xmlns:a16="http://schemas.microsoft.com/office/drawing/2014/main" id="{6AEE3FED-BB8E-43CE-6B45-9BE0E4E141A7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2" name="Freeform 63">
            <a:extLst>
              <a:ext uri="{FF2B5EF4-FFF2-40B4-BE49-F238E27FC236}">
                <a16:creationId xmlns:a16="http://schemas.microsoft.com/office/drawing/2014/main" id="{40371934-F84D-2E3F-9DCC-2E0C5BF80B92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3" name="Freeform 64">
            <a:extLst>
              <a:ext uri="{FF2B5EF4-FFF2-40B4-BE49-F238E27FC236}">
                <a16:creationId xmlns:a16="http://schemas.microsoft.com/office/drawing/2014/main" id="{8C3B8E50-9768-1F7B-279B-0469A4BC1B76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4" name="Freeform 65">
            <a:extLst>
              <a:ext uri="{FF2B5EF4-FFF2-40B4-BE49-F238E27FC236}">
                <a16:creationId xmlns:a16="http://schemas.microsoft.com/office/drawing/2014/main" id="{59301712-20DE-45E9-2C39-3F82BB3C9712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5" name="Freeform 66">
            <a:extLst>
              <a:ext uri="{FF2B5EF4-FFF2-40B4-BE49-F238E27FC236}">
                <a16:creationId xmlns:a16="http://schemas.microsoft.com/office/drawing/2014/main" id="{49F06743-F89D-63FD-6D88-28B827937F05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6" name="Freeform 67">
            <a:extLst>
              <a:ext uri="{FF2B5EF4-FFF2-40B4-BE49-F238E27FC236}">
                <a16:creationId xmlns:a16="http://schemas.microsoft.com/office/drawing/2014/main" id="{5990AEB3-551F-DA11-5E44-B6A849D538CC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7" name="Freeform 68">
            <a:extLst>
              <a:ext uri="{FF2B5EF4-FFF2-40B4-BE49-F238E27FC236}">
                <a16:creationId xmlns:a16="http://schemas.microsoft.com/office/drawing/2014/main" id="{36FA75DF-A575-42A4-05A6-7BB851D0D423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8" name="Freeform 69">
            <a:extLst>
              <a:ext uri="{FF2B5EF4-FFF2-40B4-BE49-F238E27FC236}">
                <a16:creationId xmlns:a16="http://schemas.microsoft.com/office/drawing/2014/main" id="{2EC0777D-BD56-96D0-E354-0CAA34B2A6FA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69" name="Freeform 70">
            <a:extLst>
              <a:ext uri="{FF2B5EF4-FFF2-40B4-BE49-F238E27FC236}">
                <a16:creationId xmlns:a16="http://schemas.microsoft.com/office/drawing/2014/main" id="{4C330BCE-1F81-27BF-60EB-3C6B79F555E6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0" name="Freeform 71">
            <a:extLst>
              <a:ext uri="{FF2B5EF4-FFF2-40B4-BE49-F238E27FC236}">
                <a16:creationId xmlns:a16="http://schemas.microsoft.com/office/drawing/2014/main" id="{16BB9AFC-1557-217F-DCB0-1B1A59803706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1" name="Freeform 72">
            <a:extLst>
              <a:ext uri="{FF2B5EF4-FFF2-40B4-BE49-F238E27FC236}">
                <a16:creationId xmlns:a16="http://schemas.microsoft.com/office/drawing/2014/main" id="{2F6F99FC-4E66-B6E8-B945-FD2D142C4577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2" name="Freeform 73">
            <a:extLst>
              <a:ext uri="{FF2B5EF4-FFF2-40B4-BE49-F238E27FC236}">
                <a16:creationId xmlns:a16="http://schemas.microsoft.com/office/drawing/2014/main" id="{D77DE320-0534-3555-8BFD-6C29AB7BB352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3" name="Freeform 74">
            <a:extLst>
              <a:ext uri="{FF2B5EF4-FFF2-40B4-BE49-F238E27FC236}">
                <a16:creationId xmlns:a16="http://schemas.microsoft.com/office/drawing/2014/main" id="{5DCC6809-57F1-73AD-5B23-CDB649FEFA1B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4" name="Freeform 75">
            <a:extLst>
              <a:ext uri="{FF2B5EF4-FFF2-40B4-BE49-F238E27FC236}">
                <a16:creationId xmlns:a16="http://schemas.microsoft.com/office/drawing/2014/main" id="{2438E764-785A-4B2F-8A09-E28FC71B1341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5" name="Freeform 76">
            <a:extLst>
              <a:ext uri="{FF2B5EF4-FFF2-40B4-BE49-F238E27FC236}">
                <a16:creationId xmlns:a16="http://schemas.microsoft.com/office/drawing/2014/main" id="{62138F2D-AC10-4C25-E61D-B8A22850BA3F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6" name="Freeform 77">
            <a:extLst>
              <a:ext uri="{FF2B5EF4-FFF2-40B4-BE49-F238E27FC236}">
                <a16:creationId xmlns:a16="http://schemas.microsoft.com/office/drawing/2014/main" id="{1E89617C-5829-2066-434E-E15CF4B369B7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7" name="Freeform 78">
            <a:extLst>
              <a:ext uri="{FF2B5EF4-FFF2-40B4-BE49-F238E27FC236}">
                <a16:creationId xmlns:a16="http://schemas.microsoft.com/office/drawing/2014/main" id="{84BA2AEB-486D-9B55-1824-4BEB2937A88D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8" name="Freeform 79">
            <a:extLst>
              <a:ext uri="{FF2B5EF4-FFF2-40B4-BE49-F238E27FC236}">
                <a16:creationId xmlns:a16="http://schemas.microsoft.com/office/drawing/2014/main" id="{B63BAD4F-1F48-B133-1F93-73E2852196FE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79" name="Freeform 80">
            <a:extLst>
              <a:ext uri="{FF2B5EF4-FFF2-40B4-BE49-F238E27FC236}">
                <a16:creationId xmlns:a16="http://schemas.microsoft.com/office/drawing/2014/main" id="{A21F852E-8B35-8979-9E66-425E6D98C434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0" name="Freeform 81">
            <a:extLst>
              <a:ext uri="{FF2B5EF4-FFF2-40B4-BE49-F238E27FC236}">
                <a16:creationId xmlns:a16="http://schemas.microsoft.com/office/drawing/2014/main" id="{49554A81-5AC4-DB0E-8E14-5011C897951E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1" name="Freeform 82">
            <a:extLst>
              <a:ext uri="{FF2B5EF4-FFF2-40B4-BE49-F238E27FC236}">
                <a16:creationId xmlns:a16="http://schemas.microsoft.com/office/drawing/2014/main" id="{04F1A999-0621-15EE-5D67-6B2A748F4B43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2" name="Freeform 83">
            <a:extLst>
              <a:ext uri="{FF2B5EF4-FFF2-40B4-BE49-F238E27FC236}">
                <a16:creationId xmlns:a16="http://schemas.microsoft.com/office/drawing/2014/main" id="{7029C2FA-A7D5-2306-B375-FECF6193A38C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3" name="Freeform 84">
            <a:extLst>
              <a:ext uri="{FF2B5EF4-FFF2-40B4-BE49-F238E27FC236}">
                <a16:creationId xmlns:a16="http://schemas.microsoft.com/office/drawing/2014/main" id="{7080E1F5-0FF0-28F9-AD9F-A3E76A15961F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4" name="Freeform 85">
            <a:extLst>
              <a:ext uri="{FF2B5EF4-FFF2-40B4-BE49-F238E27FC236}">
                <a16:creationId xmlns:a16="http://schemas.microsoft.com/office/drawing/2014/main" id="{2731D5E2-D324-4A89-AC62-EAE0CAB574E3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5" name="Freeform 86">
            <a:extLst>
              <a:ext uri="{FF2B5EF4-FFF2-40B4-BE49-F238E27FC236}">
                <a16:creationId xmlns:a16="http://schemas.microsoft.com/office/drawing/2014/main" id="{A723D0A0-F9D8-16ED-0D6A-6F29378A63B1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6" name="Freeform 87">
            <a:extLst>
              <a:ext uri="{FF2B5EF4-FFF2-40B4-BE49-F238E27FC236}">
                <a16:creationId xmlns:a16="http://schemas.microsoft.com/office/drawing/2014/main" id="{5CC2E5A8-F717-366F-2329-6E7EC8A8EEB7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7" name="Freeform 88">
            <a:extLst>
              <a:ext uri="{FF2B5EF4-FFF2-40B4-BE49-F238E27FC236}">
                <a16:creationId xmlns:a16="http://schemas.microsoft.com/office/drawing/2014/main" id="{F40BA2FE-88EF-3606-E4B1-612E290C8337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8" name="Freeform 89">
            <a:extLst>
              <a:ext uri="{FF2B5EF4-FFF2-40B4-BE49-F238E27FC236}">
                <a16:creationId xmlns:a16="http://schemas.microsoft.com/office/drawing/2014/main" id="{A878C38B-1146-1E8E-1E5D-C3E77DC4B468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89" name="Freeform 90">
            <a:extLst>
              <a:ext uri="{FF2B5EF4-FFF2-40B4-BE49-F238E27FC236}">
                <a16:creationId xmlns:a16="http://schemas.microsoft.com/office/drawing/2014/main" id="{8FE833AC-AE0A-D98F-963B-67994C4498D7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90" name="Freeform 91">
            <a:extLst>
              <a:ext uri="{FF2B5EF4-FFF2-40B4-BE49-F238E27FC236}">
                <a16:creationId xmlns:a16="http://schemas.microsoft.com/office/drawing/2014/main" id="{70567376-F895-096C-8D25-14ED436C6A25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91" name="Freeform 92">
            <a:extLst>
              <a:ext uri="{FF2B5EF4-FFF2-40B4-BE49-F238E27FC236}">
                <a16:creationId xmlns:a16="http://schemas.microsoft.com/office/drawing/2014/main" id="{39190BF2-BF84-6DB1-F5D5-94945F6799DD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92" name="Freeform 93">
            <a:extLst>
              <a:ext uri="{FF2B5EF4-FFF2-40B4-BE49-F238E27FC236}">
                <a16:creationId xmlns:a16="http://schemas.microsoft.com/office/drawing/2014/main" id="{E6FC8F97-AB02-8273-1C9C-A5449E5193E5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93" name="Freeform 94">
            <a:extLst>
              <a:ext uri="{FF2B5EF4-FFF2-40B4-BE49-F238E27FC236}">
                <a16:creationId xmlns:a16="http://schemas.microsoft.com/office/drawing/2014/main" id="{A902D59D-BB24-1AEC-5767-5C26CC34B33B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94" name="Freeform 95">
            <a:extLst>
              <a:ext uri="{FF2B5EF4-FFF2-40B4-BE49-F238E27FC236}">
                <a16:creationId xmlns:a16="http://schemas.microsoft.com/office/drawing/2014/main" id="{F27AD294-76AB-159C-DE04-6834534FE029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5395" name="Picture 96">
            <a:extLst>
              <a:ext uri="{FF2B5EF4-FFF2-40B4-BE49-F238E27FC236}">
                <a16:creationId xmlns:a16="http://schemas.microsoft.com/office/drawing/2014/main" id="{DCE5BEDF-4C20-80A3-86F3-565BD057821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96" name="Line 97">
            <a:extLst>
              <a:ext uri="{FF2B5EF4-FFF2-40B4-BE49-F238E27FC236}">
                <a16:creationId xmlns:a16="http://schemas.microsoft.com/office/drawing/2014/main" id="{9A48684E-C9FF-5E7E-5D5D-87773DA12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7" name="Freeform 98">
            <a:extLst>
              <a:ext uri="{FF2B5EF4-FFF2-40B4-BE49-F238E27FC236}">
                <a16:creationId xmlns:a16="http://schemas.microsoft.com/office/drawing/2014/main" id="{67A97C19-7084-BD16-298F-5971FACB94E7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98" name="Rectangle 99">
            <a:extLst>
              <a:ext uri="{FF2B5EF4-FFF2-40B4-BE49-F238E27FC236}">
                <a16:creationId xmlns:a16="http://schemas.microsoft.com/office/drawing/2014/main" id="{8BAD0D0B-B78E-578D-7D5C-06D39D7CD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panose="02020703060505090304" pitchFamily="18" charset="0"/>
              </a:rPr>
              <a:t> </a:t>
            </a:r>
          </a:p>
        </p:txBody>
      </p:sp>
      <p:sp>
        <p:nvSpPr>
          <p:cNvPr id="55399" name="Rectangle 100">
            <a:extLst>
              <a:ext uri="{FF2B5EF4-FFF2-40B4-BE49-F238E27FC236}">
                <a16:creationId xmlns:a16="http://schemas.microsoft.com/office/drawing/2014/main" id="{DC41F5D5-8BB3-1AF2-9712-E9A41DEB4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00" name="Rectangle 101">
            <a:extLst>
              <a:ext uri="{FF2B5EF4-FFF2-40B4-BE49-F238E27FC236}">
                <a16:creationId xmlns:a16="http://schemas.microsoft.com/office/drawing/2014/main" id="{A64C6032-4366-6830-2136-AB19A6BF7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01" name="Rectangle 102">
            <a:extLst>
              <a:ext uri="{FF2B5EF4-FFF2-40B4-BE49-F238E27FC236}">
                <a16:creationId xmlns:a16="http://schemas.microsoft.com/office/drawing/2014/main" id="{327EA626-94AE-DA66-29DD-C66ED4715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02" name="Rectangle 103">
            <a:extLst>
              <a:ext uri="{FF2B5EF4-FFF2-40B4-BE49-F238E27FC236}">
                <a16:creationId xmlns:a16="http://schemas.microsoft.com/office/drawing/2014/main" id="{5931FFA8-922C-32CA-E904-E2644FAC5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03" name="Rectangle 104">
            <a:extLst>
              <a:ext uri="{FF2B5EF4-FFF2-40B4-BE49-F238E27FC236}">
                <a16:creationId xmlns:a16="http://schemas.microsoft.com/office/drawing/2014/main" id="{49986299-5D10-EE62-2B7D-35110548B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04" name="Rectangle 105">
            <a:extLst>
              <a:ext uri="{FF2B5EF4-FFF2-40B4-BE49-F238E27FC236}">
                <a16:creationId xmlns:a16="http://schemas.microsoft.com/office/drawing/2014/main" id="{495788C2-D327-E1D5-5B77-47E08918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" panose="02020703060505090304" pitchFamily="18" charset="0"/>
              </a:rPr>
              <a:t>S</a:t>
            </a:r>
          </a:p>
        </p:txBody>
      </p:sp>
      <p:sp>
        <p:nvSpPr>
          <p:cNvPr id="55405" name="Rectangle 106">
            <a:extLst>
              <a:ext uri="{FF2B5EF4-FFF2-40B4-BE49-F238E27FC236}">
                <a16:creationId xmlns:a16="http://schemas.microsoft.com/office/drawing/2014/main" id="{4DC6BC49-2E53-1E2A-86C5-605D7A5F9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(2000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)</a:t>
            </a:r>
          </a:p>
        </p:txBody>
      </p:sp>
      <p:sp>
        <p:nvSpPr>
          <p:cNvPr id="55406" name="Rectangle 107">
            <a:extLst>
              <a:ext uri="{FF2B5EF4-FFF2-40B4-BE49-F238E27FC236}">
                <a16:creationId xmlns:a16="http://schemas.microsoft.com/office/drawing/2014/main" id="{9A0B10A5-B698-40BC-17E6-B7D57FFD2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50" y="2268538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20703060505090304" pitchFamily="18" charset="0"/>
              </a:rPr>
              <a:t>C 7 S J </a:t>
            </a:r>
          </a:p>
        </p:txBody>
      </p:sp>
      <p:sp>
        <p:nvSpPr>
          <p:cNvPr id="55407" name="Rectangle 108">
            <a:extLst>
              <a:ext uri="{FF2B5EF4-FFF2-40B4-BE49-F238E27FC236}">
                <a16:creationId xmlns:a16="http://schemas.microsoft.com/office/drawing/2014/main" id="{4A042CD8-F7A1-DC94-2A52-10C678E41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55408" name="Rectangle 109">
            <a:extLst>
              <a:ext uri="{FF2B5EF4-FFF2-40B4-BE49-F238E27FC236}">
                <a16:creationId xmlns:a16="http://schemas.microsoft.com/office/drawing/2014/main" id="{171F4E83-5653-56F2-AEE6-C46A164A9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20703060505090304" pitchFamily="18" charset="0"/>
              </a:rPr>
              <a:t>7 = 4 + 3 </a:t>
            </a:r>
          </a:p>
        </p:txBody>
      </p:sp>
      <p:sp>
        <p:nvSpPr>
          <p:cNvPr id="55409" name="Line 110">
            <a:extLst>
              <a:ext uri="{FF2B5EF4-FFF2-40B4-BE49-F238E27FC236}">
                <a16:creationId xmlns:a16="http://schemas.microsoft.com/office/drawing/2014/main" id="{474C403A-CC06-329D-615B-F2525BA56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10" name="Rectangle 111">
            <a:extLst>
              <a:ext uri="{FF2B5EF4-FFF2-40B4-BE49-F238E27FC236}">
                <a16:creationId xmlns:a16="http://schemas.microsoft.com/office/drawing/2014/main" id="{690D9494-B08F-7DB0-C0B5-F375CC7A5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11" name="Rectangle 113">
            <a:extLst>
              <a:ext uri="{FF2B5EF4-FFF2-40B4-BE49-F238E27FC236}">
                <a16:creationId xmlns:a16="http://schemas.microsoft.com/office/drawing/2014/main" id="{DE3BE66A-C51C-53D3-8995-3E41E9483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12" name="Text Box 114">
            <a:extLst>
              <a:ext uri="{FF2B5EF4-FFF2-40B4-BE49-F238E27FC236}">
                <a16:creationId xmlns:a16="http://schemas.microsoft.com/office/drawing/2014/main" id="{FB7CC0FB-379E-58AE-7129-C5305B8293B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EFF4B"/>
                </a:solidFill>
                <a:latin typeface="Kerala" pitchFamily="2" charset="0"/>
              </a:rPr>
              <a:t>3 ØÎâÙBZ</a:t>
            </a:r>
          </a:p>
        </p:txBody>
      </p:sp>
      <p:sp>
        <p:nvSpPr>
          <p:cNvPr id="55413" name="Rectangle 115">
            <a:extLst>
              <a:ext uri="{FF2B5EF4-FFF2-40B4-BE49-F238E27FC236}">
                <a16:creationId xmlns:a16="http://schemas.microsoft.com/office/drawing/2014/main" id="{5956D83C-BB4F-31A0-6E80-2B52604594F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14" name="Rectangle 116">
            <a:extLst>
              <a:ext uri="{FF2B5EF4-FFF2-40B4-BE49-F238E27FC236}">
                <a16:creationId xmlns:a16="http://schemas.microsoft.com/office/drawing/2014/main" id="{A5E1534C-B85C-07E4-C502-096A9A3941F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15" name="Text Box 117">
            <a:extLst>
              <a:ext uri="{FF2B5EF4-FFF2-40B4-BE49-F238E27FC236}">
                <a16:creationId xmlns:a16="http://schemas.microsoft.com/office/drawing/2014/main" id="{A9C1F12E-FF79-51E5-8784-085430924149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703060505090304" pitchFamily="18" charset="0"/>
              </a:rPr>
              <a:t>S</a:t>
            </a:r>
          </a:p>
        </p:txBody>
      </p:sp>
      <p:sp>
        <p:nvSpPr>
          <p:cNvPr id="55416" name="Text Box 118">
            <a:extLst>
              <a:ext uri="{FF2B5EF4-FFF2-40B4-BE49-F238E27FC236}">
                <a16:creationId xmlns:a16="http://schemas.microsoft.com/office/drawing/2014/main" id="{CE252391-CA7B-89B2-B172-DA491D671AE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55417" name="Rectangle 119">
            <a:extLst>
              <a:ext uri="{FF2B5EF4-FFF2-40B4-BE49-F238E27FC236}">
                <a16:creationId xmlns:a16="http://schemas.microsoft.com/office/drawing/2014/main" id="{AF568C0E-8B10-5E1A-13A6-ED89EE3E4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18" name="Text Box 120">
            <a:extLst>
              <a:ext uri="{FF2B5EF4-FFF2-40B4-BE49-F238E27FC236}">
                <a16:creationId xmlns:a16="http://schemas.microsoft.com/office/drawing/2014/main" id="{97F3D423-B223-EA01-F96F-D802CDF5754B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653507" y="3821906"/>
            <a:ext cx="21018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EFF4B"/>
                </a:solidFill>
                <a:latin typeface="Kerala" pitchFamily="2" charset="0"/>
              </a:rPr>
              <a:t>4 ÕcµíÄßµZ</a:t>
            </a:r>
          </a:p>
        </p:txBody>
      </p:sp>
      <p:sp>
        <p:nvSpPr>
          <p:cNvPr id="55419" name="Rectangle 121">
            <a:extLst>
              <a:ext uri="{FF2B5EF4-FFF2-40B4-BE49-F238E27FC236}">
                <a16:creationId xmlns:a16="http://schemas.microsoft.com/office/drawing/2014/main" id="{3F8EAC58-5BC1-4075-373E-897B8B490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20" name="Rectangle 122">
            <a:extLst>
              <a:ext uri="{FF2B5EF4-FFF2-40B4-BE49-F238E27FC236}">
                <a16:creationId xmlns:a16="http://schemas.microsoft.com/office/drawing/2014/main" id="{F4BCAA95-B108-8ADF-ABE3-C9D5E7F85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21" name="Rectangle 123">
            <a:extLst>
              <a:ext uri="{FF2B5EF4-FFF2-40B4-BE49-F238E27FC236}">
                <a16:creationId xmlns:a16="http://schemas.microsoft.com/office/drawing/2014/main" id="{A6D443AA-1ABD-529B-0C9C-DA3191CDF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22" name="Rectangle 124">
            <a:extLst>
              <a:ext uri="{FF2B5EF4-FFF2-40B4-BE49-F238E27FC236}">
                <a16:creationId xmlns:a16="http://schemas.microsoft.com/office/drawing/2014/main" id="{8B142640-F8F2-F3E7-930A-7F2B17E441B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23" name="Text Box 125">
            <a:extLst>
              <a:ext uri="{FF2B5EF4-FFF2-40B4-BE49-F238E27FC236}">
                <a16:creationId xmlns:a16="http://schemas.microsoft.com/office/drawing/2014/main" id="{9DAD4E59-7BC3-5979-FA35-79EF3B61432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703060505090304" pitchFamily="18" charset="0"/>
              </a:rPr>
              <a:t>C</a:t>
            </a:r>
          </a:p>
        </p:txBody>
      </p:sp>
      <p:sp>
        <p:nvSpPr>
          <p:cNvPr id="55424" name="Freeform 126">
            <a:extLst>
              <a:ext uri="{FF2B5EF4-FFF2-40B4-BE49-F238E27FC236}">
                <a16:creationId xmlns:a16="http://schemas.microsoft.com/office/drawing/2014/main" id="{56B87304-B742-991F-1878-24155FA11B89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425" name="Freeform 127">
            <a:extLst>
              <a:ext uri="{FF2B5EF4-FFF2-40B4-BE49-F238E27FC236}">
                <a16:creationId xmlns:a16="http://schemas.microsoft.com/office/drawing/2014/main" id="{F4C379D1-03EB-1EDC-A29B-EA8C5BDCE2D4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426" name="Rectangle 128">
            <a:extLst>
              <a:ext uri="{FF2B5EF4-FFF2-40B4-BE49-F238E27FC236}">
                <a16:creationId xmlns:a16="http://schemas.microsoft.com/office/drawing/2014/main" id="{614A29B8-C9B0-BDDF-36F2-84373D224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27" name="AutoShape 129">
            <a:extLst>
              <a:ext uri="{FF2B5EF4-FFF2-40B4-BE49-F238E27FC236}">
                <a16:creationId xmlns:a16="http://schemas.microsoft.com/office/drawing/2014/main" id="{9E4C0499-C89C-5C53-635D-21892AF44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28" name="Freeform 130">
            <a:extLst>
              <a:ext uri="{FF2B5EF4-FFF2-40B4-BE49-F238E27FC236}">
                <a16:creationId xmlns:a16="http://schemas.microsoft.com/office/drawing/2014/main" id="{ED0AFD10-3905-8A29-F898-96922FE10CB8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429" name="Rectangle 131">
            <a:extLst>
              <a:ext uri="{FF2B5EF4-FFF2-40B4-BE49-F238E27FC236}">
                <a16:creationId xmlns:a16="http://schemas.microsoft.com/office/drawing/2014/main" id="{979098A7-6E68-EE79-1424-09A296895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30" name="Freeform 132">
            <a:extLst>
              <a:ext uri="{FF2B5EF4-FFF2-40B4-BE49-F238E27FC236}">
                <a16:creationId xmlns:a16="http://schemas.microsoft.com/office/drawing/2014/main" id="{D82A8D50-AD45-A092-FFF7-D3B6D74225D1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431" name="AutoShape 133">
            <a:extLst>
              <a:ext uri="{FF2B5EF4-FFF2-40B4-BE49-F238E27FC236}">
                <a16:creationId xmlns:a16="http://schemas.microsoft.com/office/drawing/2014/main" id="{EFE15C99-A9F7-FDD8-4EA9-D4F680C69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32" name="Rectangle 134">
            <a:extLst>
              <a:ext uri="{FF2B5EF4-FFF2-40B4-BE49-F238E27FC236}">
                <a16:creationId xmlns:a16="http://schemas.microsoft.com/office/drawing/2014/main" id="{4FB7480C-1549-203E-244A-264C7185C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33" name="AutoShape 137">
            <a:extLst>
              <a:ext uri="{FF2B5EF4-FFF2-40B4-BE49-F238E27FC236}">
                <a16:creationId xmlns:a16="http://schemas.microsoft.com/office/drawing/2014/main" id="{3752F1E0-7296-58C3-5A73-573BB3529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34" name="Rectangle 138">
            <a:extLst>
              <a:ext uri="{FF2B5EF4-FFF2-40B4-BE49-F238E27FC236}">
                <a16:creationId xmlns:a16="http://schemas.microsoft.com/office/drawing/2014/main" id="{500FED5D-C9CB-EADA-1BF4-B35130662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35" name="AutoShape 139">
            <a:extLst>
              <a:ext uri="{FF2B5EF4-FFF2-40B4-BE49-F238E27FC236}">
                <a16:creationId xmlns:a16="http://schemas.microsoft.com/office/drawing/2014/main" id="{72B31BD4-A22D-741E-EF25-B0409B61F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36" name="Rectangle 140">
            <a:extLst>
              <a:ext uri="{FF2B5EF4-FFF2-40B4-BE49-F238E27FC236}">
                <a16:creationId xmlns:a16="http://schemas.microsoft.com/office/drawing/2014/main" id="{5615E7A7-4294-6682-7108-7C74212F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37" name="AutoShape 141">
            <a:extLst>
              <a:ext uri="{FF2B5EF4-FFF2-40B4-BE49-F238E27FC236}">
                <a16:creationId xmlns:a16="http://schemas.microsoft.com/office/drawing/2014/main" id="{0AADF035-BEFC-BA80-D4A4-FCDDD3947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55438" name="Group 142">
            <a:extLst>
              <a:ext uri="{FF2B5EF4-FFF2-40B4-BE49-F238E27FC236}">
                <a16:creationId xmlns:a16="http://schemas.microsoft.com/office/drawing/2014/main" id="{2E74331B-E44D-2D5C-3A03-61CF550D8D90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5617" name="AutoShape 143">
              <a:extLst>
                <a:ext uri="{FF2B5EF4-FFF2-40B4-BE49-F238E27FC236}">
                  <a16:creationId xmlns:a16="http://schemas.microsoft.com/office/drawing/2014/main" id="{E9D923E1-8D54-540B-A13B-B618B9D8A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618" name="Rectangle 144">
              <a:extLst>
                <a:ext uri="{FF2B5EF4-FFF2-40B4-BE49-F238E27FC236}">
                  <a16:creationId xmlns:a16="http://schemas.microsoft.com/office/drawing/2014/main" id="{D2D974EA-A101-1912-E713-4B62F5BD8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619" name="AutoShape 145">
              <a:extLst>
                <a:ext uri="{FF2B5EF4-FFF2-40B4-BE49-F238E27FC236}">
                  <a16:creationId xmlns:a16="http://schemas.microsoft.com/office/drawing/2014/main" id="{40A03147-07E9-A8B2-22DE-D73CB58C8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5439" name="Rectangle 148">
            <a:extLst>
              <a:ext uri="{FF2B5EF4-FFF2-40B4-BE49-F238E27FC236}">
                <a16:creationId xmlns:a16="http://schemas.microsoft.com/office/drawing/2014/main" id="{8F170B93-A931-170F-3974-C8166A352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(1500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)</a:t>
            </a:r>
          </a:p>
        </p:txBody>
      </p:sp>
      <p:sp>
        <p:nvSpPr>
          <p:cNvPr id="55440" name="Rectangle 149">
            <a:extLst>
              <a:ext uri="{FF2B5EF4-FFF2-40B4-BE49-F238E27FC236}">
                <a16:creationId xmlns:a16="http://schemas.microsoft.com/office/drawing/2014/main" id="{059CB698-2718-8AB7-3757-083FE666A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334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(500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)</a:t>
            </a:r>
          </a:p>
        </p:txBody>
      </p:sp>
      <p:sp>
        <p:nvSpPr>
          <p:cNvPr id="55441" name="Rectangle 150">
            <a:extLst>
              <a:ext uri="{FF2B5EF4-FFF2-40B4-BE49-F238E27FC236}">
                <a16:creationId xmlns:a16="http://schemas.microsoft.com/office/drawing/2014/main" id="{92222D7A-6702-6342-4A22-D6A12D7DD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(1000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703060505090304" pitchFamily="18" charset="0"/>
              </a:rPr>
              <a:t>)</a:t>
            </a:r>
          </a:p>
        </p:txBody>
      </p:sp>
      <p:sp>
        <p:nvSpPr>
          <p:cNvPr id="55442" name="Rectangle 151">
            <a:extLst>
              <a:ext uri="{FF2B5EF4-FFF2-40B4-BE49-F238E27FC236}">
                <a16:creationId xmlns:a16="http://schemas.microsoft.com/office/drawing/2014/main" id="{CF8CDEE3-ADCB-C694-5CEF-53E0E5244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2060575"/>
            <a:ext cx="6651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¥dÌÙÞ¢</a:t>
            </a:r>
          </a:p>
        </p:txBody>
      </p:sp>
      <p:sp>
        <p:nvSpPr>
          <p:cNvPr id="55443" name="Line 160">
            <a:extLst>
              <a:ext uri="{FF2B5EF4-FFF2-40B4-BE49-F238E27FC236}">
                <a16:creationId xmlns:a16="http://schemas.microsoft.com/office/drawing/2014/main" id="{34D1B549-121D-74A8-9A08-11D8C34CC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44" name="Line 161">
            <a:extLst>
              <a:ext uri="{FF2B5EF4-FFF2-40B4-BE49-F238E27FC236}">
                <a16:creationId xmlns:a16="http://schemas.microsoft.com/office/drawing/2014/main" id="{E324F754-46C5-5BEB-6E87-47AE0C84C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45" name="Line 162">
            <a:extLst>
              <a:ext uri="{FF2B5EF4-FFF2-40B4-BE49-F238E27FC236}">
                <a16:creationId xmlns:a16="http://schemas.microsoft.com/office/drawing/2014/main" id="{54C660CD-47C4-FD12-3057-D5348058A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46" name="Line 163">
            <a:extLst>
              <a:ext uri="{FF2B5EF4-FFF2-40B4-BE49-F238E27FC236}">
                <a16:creationId xmlns:a16="http://schemas.microsoft.com/office/drawing/2014/main" id="{C2705338-DFA7-A7A9-9528-795273998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47" name="Line 164">
            <a:extLst>
              <a:ext uri="{FF2B5EF4-FFF2-40B4-BE49-F238E27FC236}">
                <a16:creationId xmlns:a16="http://schemas.microsoft.com/office/drawing/2014/main" id="{D19FDB31-04BE-B862-8F5A-794307FE1C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48" name="Line 165">
            <a:extLst>
              <a:ext uri="{FF2B5EF4-FFF2-40B4-BE49-F238E27FC236}">
                <a16:creationId xmlns:a16="http://schemas.microsoft.com/office/drawing/2014/main" id="{6ED2D27D-E6B4-14D5-B741-88876D8DB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49" name="Line 166">
            <a:extLst>
              <a:ext uri="{FF2B5EF4-FFF2-40B4-BE49-F238E27FC236}">
                <a16:creationId xmlns:a16="http://schemas.microsoft.com/office/drawing/2014/main" id="{D6B1874E-1044-6DDA-B27A-5DEC478E3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50" name="Line 167">
            <a:extLst>
              <a:ext uri="{FF2B5EF4-FFF2-40B4-BE49-F238E27FC236}">
                <a16:creationId xmlns:a16="http://schemas.microsoft.com/office/drawing/2014/main" id="{01BF821B-BA34-02B2-1FD6-E82BAA2DFF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51" name="Line 168">
            <a:extLst>
              <a:ext uri="{FF2B5EF4-FFF2-40B4-BE49-F238E27FC236}">
                <a16:creationId xmlns:a16="http://schemas.microsoft.com/office/drawing/2014/main" id="{AC3B3834-79CE-B9F0-A5FD-43F62A22B6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52" name="Line 169">
            <a:extLst>
              <a:ext uri="{FF2B5EF4-FFF2-40B4-BE49-F238E27FC236}">
                <a16:creationId xmlns:a16="http://schemas.microsoft.com/office/drawing/2014/main" id="{BAF679BB-5D9B-5C86-C411-16861778C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53" name="Line 170">
            <a:extLst>
              <a:ext uri="{FF2B5EF4-FFF2-40B4-BE49-F238E27FC236}">
                <a16:creationId xmlns:a16="http://schemas.microsoft.com/office/drawing/2014/main" id="{272E5F1E-7AF5-0833-55CD-4CA5CA7B2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54" name="Rectangle 171">
            <a:extLst>
              <a:ext uri="{FF2B5EF4-FFF2-40B4-BE49-F238E27FC236}">
                <a16:creationId xmlns:a16="http://schemas.microsoft.com/office/drawing/2014/main" id="{0F7F8FAC-86DF-A8EE-2D7E-1DC25312C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6905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dÉÕÞØµÞÜ¢</a:t>
            </a:r>
          </a:p>
        </p:txBody>
      </p:sp>
      <p:sp>
        <p:nvSpPr>
          <p:cNvPr id="55455" name="Rectangle 172">
            <a:extLst>
              <a:ext uri="{FF2B5EF4-FFF2-40B4-BE49-F238E27FC236}">
                <a16:creationId xmlns:a16="http://schemas.microsoft.com/office/drawing/2014/main" id="{808D8172-C832-73B2-0941-40D3188A3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8143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 ÈßÖÌíÆ µÞÜ¢</a:t>
            </a:r>
          </a:p>
        </p:txBody>
      </p:sp>
      <p:sp>
        <p:nvSpPr>
          <p:cNvPr id="55456" name="Line 173">
            <a:extLst>
              <a:ext uri="{FF2B5EF4-FFF2-40B4-BE49-F238E27FC236}">
                <a16:creationId xmlns:a16="http://schemas.microsoft.com/office/drawing/2014/main" id="{F93888BD-BDDB-FBC4-C995-4DBFE4FF59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57" name="Rectangle 176">
            <a:extLst>
              <a:ext uri="{FF2B5EF4-FFF2-40B4-BE49-F238E27FC236}">
                <a16:creationId xmlns:a16="http://schemas.microsoft.com/office/drawing/2014/main" id="{5E8D030D-EF82-2704-A63D-96A1302A9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58" name="AutoShape 177">
            <a:extLst>
              <a:ext uri="{FF2B5EF4-FFF2-40B4-BE49-F238E27FC236}">
                <a16:creationId xmlns:a16="http://schemas.microsoft.com/office/drawing/2014/main" id="{97B811DC-B590-D44B-A608-E0C525CFF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59" name="Rectangle 178">
            <a:extLst>
              <a:ext uri="{FF2B5EF4-FFF2-40B4-BE49-F238E27FC236}">
                <a16:creationId xmlns:a16="http://schemas.microsoft.com/office/drawing/2014/main" id="{376C92B0-EB44-A65D-8FDD-AA7B0CF00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4603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</p:txBody>
      </p:sp>
      <p:sp>
        <p:nvSpPr>
          <p:cNvPr id="55460" name="Line 179">
            <a:extLst>
              <a:ext uri="{FF2B5EF4-FFF2-40B4-BE49-F238E27FC236}">
                <a16:creationId xmlns:a16="http://schemas.microsoft.com/office/drawing/2014/main" id="{C3AC6920-BCB8-47ED-CA82-CE6AA4B62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61" name="Line 180">
            <a:extLst>
              <a:ext uri="{FF2B5EF4-FFF2-40B4-BE49-F238E27FC236}">
                <a16:creationId xmlns:a16="http://schemas.microsoft.com/office/drawing/2014/main" id="{3C9E497D-1391-EFB6-A37D-4A2119546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62" name="Line 181">
            <a:extLst>
              <a:ext uri="{FF2B5EF4-FFF2-40B4-BE49-F238E27FC236}">
                <a16:creationId xmlns:a16="http://schemas.microsoft.com/office/drawing/2014/main" id="{1E1BABE0-92B6-41EC-5F8B-6F3077EF6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63" name="Line 182">
            <a:extLst>
              <a:ext uri="{FF2B5EF4-FFF2-40B4-BE49-F238E27FC236}">
                <a16:creationId xmlns:a16="http://schemas.microsoft.com/office/drawing/2014/main" id="{49D96EDD-92CE-0428-F4B5-060D612C30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64" name="AutoShape 183">
            <a:extLst>
              <a:ext uri="{FF2B5EF4-FFF2-40B4-BE49-F238E27FC236}">
                <a16:creationId xmlns:a16="http://schemas.microsoft.com/office/drawing/2014/main" id="{8F491EC4-4B0B-C108-6E4C-2CB68A8E3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65" name="Rectangle 184">
            <a:extLst>
              <a:ext uri="{FF2B5EF4-FFF2-40B4-BE49-F238E27FC236}">
                <a16:creationId xmlns:a16="http://schemas.microsoft.com/office/drawing/2014/main" id="{EE38E00F-1FDA-144B-02C4-EB2F953C5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66" name="AutoShape 185">
            <a:extLst>
              <a:ext uri="{FF2B5EF4-FFF2-40B4-BE49-F238E27FC236}">
                <a16:creationId xmlns:a16="http://schemas.microsoft.com/office/drawing/2014/main" id="{BD0D276D-C6B0-3DD4-BA48-A408DB48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467" name="Rectangle 186">
            <a:extLst>
              <a:ext uri="{FF2B5EF4-FFF2-40B4-BE49-F238E27FC236}">
                <a16:creationId xmlns:a16="http://schemas.microsoft.com/office/drawing/2014/main" id="{C05F51F9-BF46-0C5F-CFF7-0B0A08AA1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6492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¥øÞ¼µÄb¢</a:t>
            </a:r>
          </a:p>
        </p:txBody>
      </p:sp>
      <p:sp>
        <p:nvSpPr>
          <p:cNvPr id="55468" name="Line 187">
            <a:extLst>
              <a:ext uri="{FF2B5EF4-FFF2-40B4-BE49-F238E27FC236}">
                <a16:creationId xmlns:a16="http://schemas.microsoft.com/office/drawing/2014/main" id="{0AB25406-7DF4-FFE2-2F90-2F3A336E2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69" name="Line 188">
            <a:extLst>
              <a:ext uri="{FF2B5EF4-FFF2-40B4-BE49-F238E27FC236}">
                <a16:creationId xmlns:a16="http://schemas.microsoft.com/office/drawing/2014/main" id="{33B4D970-1B76-BC04-137E-B4D3629630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70" name="Rectangle 189">
            <a:extLst>
              <a:ext uri="{FF2B5EF4-FFF2-40B4-BE49-F238E27FC236}">
                <a16:creationId xmlns:a16="http://schemas.microsoft.com/office/drawing/2014/main" id="{34ACA847-D654-5E5A-77DC-6B1931DD3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5746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øÞ¼ÍøÃ¢</a:t>
            </a:r>
          </a:p>
          <a:p>
            <a:endParaRPr lang="en-US" altLang="en-US" sz="600" b="0">
              <a:solidFill>
                <a:schemeClr val="bg2"/>
              </a:solidFill>
              <a:latin typeface="KERALALITE" pitchFamily="2" charset="0"/>
            </a:endParaRPr>
          </a:p>
        </p:txBody>
      </p:sp>
      <p:sp>
        <p:nvSpPr>
          <p:cNvPr id="55471" name="Line 204">
            <a:extLst>
              <a:ext uri="{FF2B5EF4-FFF2-40B4-BE49-F238E27FC236}">
                <a16:creationId xmlns:a16="http://schemas.microsoft.com/office/drawing/2014/main" id="{5930578D-8B51-0609-5A5B-63FB0EC18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72" name="Line 205">
            <a:extLst>
              <a:ext uri="{FF2B5EF4-FFF2-40B4-BE49-F238E27FC236}">
                <a16:creationId xmlns:a16="http://schemas.microsoft.com/office/drawing/2014/main" id="{845A84FA-0B3C-91F3-BA37-544D2E89C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73" name="Line 206">
            <a:extLst>
              <a:ext uri="{FF2B5EF4-FFF2-40B4-BE49-F238E27FC236}">
                <a16:creationId xmlns:a16="http://schemas.microsoft.com/office/drawing/2014/main" id="{80E918BF-F0F0-4B34-26AB-B018CA0660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74" name="Line 207">
            <a:extLst>
              <a:ext uri="{FF2B5EF4-FFF2-40B4-BE49-F238E27FC236}">
                <a16:creationId xmlns:a16="http://schemas.microsoft.com/office/drawing/2014/main" id="{589697E4-C9C4-FD62-8598-5489396A3E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75" name="Line 208">
            <a:extLst>
              <a:ext uri="{FF2B5EF4-FFF2-40B4-BE49-F238E27FC236}">
                <a16:creationId xmlns:a16="http://schemas.microsoft.com/office/drawing/2014/main" id="{A1B0AE73-4DDC-1A97-E811-1FD34D45A8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76" name="Line 209">
            <a:extLst>
              <a:ext uri="{FF2B5EF4-FFF2-40B4-BE49-F238E27FC236}">
                <a16:creationId xmlns:a16="http://schemas.microsoft.com/office/drawing/2014/main" id="{ACA20E6E-CBCE-DB7F-9508-87E80D4B33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258" name="Rectangle 210">
            <a:extLst>
              <a:ext uri="{FF2B5EF4-FFF2-40B4-BE49-F238E27FC236}">
                <a16:creationId xmlns:a16="http://schemas.microsoft.com/office/drawing/2014/main" id="{F09330D7-829E-89B6-29FD-B557C31B8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90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55478" name="Group 211">
            <a:extLst>
              <a:ext uri="{FF2B5EF4-FFF2-40B4-BE49-F238E27FC236}">
                <a16:creationId xmlns:a16="http://schemas.microsoft.com/office/drawing/2014/main" id="{DE9EF2CE-C6DC-B721-539E-E3BF13942DF7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563563"/>
            <a:ext cx="952500" cy="1316037"/>
            <a:chOff x="2663" y="408"/>
            <a:chExt cx="600" cy="716"/>
          </a:xfrm>
        </p:grpSpPr>
        <p:sp>
          <p:nvSpPr>
            <p:cNvPr id="55614" name="AutoShape 212">
              <a:extLst>
                <a:ext uri="{FF2B5EF4-FFF2-40B4-BE49-F238E27FC236}">
                  <a16:creationId xmlns:a16="http://schemas.microsoft.com/office/drawing/2014/main" id="{76CAE0F6-66D0-F66A-CC74-BD46C4134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615" name="Rectangle 213">
              <a:extLst>
                <a:ext uri="{FF2B5EF4-FFF2-40B4-BE49-F238E27FC236}">
                  <a16:creationId xmlns:a16="http://schemas.microsoft.com/office/drawing/2014/main" id="{4E9E7BDE-1681-95E3-C4F7-3A1C1258F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616" name="AutoShape 214">
              <a:extLst>
                <a:ext uri="{FF2B5EF4-FFF2-40B4-BE49-F238E27FC236}">
                  <a16:creationId xmlns:a16="http://schemas.microsoft.com/office/drawing/2014/main" id="{E63E66DF-B0FB-3F7E-489A-4BBCDBB5C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420"/>
              <a:ext cx="436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5479" name="Line 215">
            <a:extLst>
              <a:ext uri="{FF2B5EF4-FFF2-40B4-BE49-F238E27FC236}">
                <a16:creationId xmlns:a16="http://schemas.microsoft.com/office/drawing/2014/main" id="{BB1A1CCA-C466-FE34-AE94-DB4AC91F6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80" name="Line 216">
            <a:extLst>
              <a:ext uri="{FF2B5EF4-FFF2-40B4-BE49-F238E27FC236}">
                <a16:creationId xmlns:a16="http://schemas.microsoft.com/office/drawing/2014/main" id="{105A6BE0-CF42-89CE-BD93-59019DD5B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81" name="Line 217">
            <a:extLst>
              <a:ext uri="{FF2B5EF4-FFF2-40B4-BE49-F238E27FC236}">
                <a16:creationId xmlns:a16="http://schemas.microsoft.com/office/drawing/2014/main" id="{918AA47A-0CD6-CE53-81C2-0E8001DB0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82" name="Line 218">
            <a:extLst>
              <a:ext uri="{FF2B5EF4-FFF2-40B4-BE49-F238E27FC236}">
                <a16:creationId xmlns:a16="http://schemas.microsoft.com/office/drawing/2014/main" id="{981518EB-5C3F-2C50-B6FE-F54F1AEB6F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83" name="Line 219">
            <a:extLst>
              <a:ext uri="{FF2B5EF4-FFF2-40B4-BE49-F238E27FC236}">
                <a16:creationId xmlns:a16="http://schemas.microsoft.com/office/drawing/2014/main" id="{5D207B86-D7AB-8AE5-B86A-7FF839E952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84" name="Line 220">
            <a:extLst>
              <a:ext uri="{FF2B5EF4-FFF2-40B4-BE49-F238E27FC236}">
                <a16:creationId xmlns:a16="http://schemas.microsoft.com/office/drawing/2014/main" id="{D9663D49-A26E-6888-0C69-451E7E628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85" name="Rectangle 221">
            <a:extLst>
              <a:ext uri="{FF2B5EF4-FFF2-40B4-BE49-F238E27FC236}">
                <a16:creationId xmlns:a16="http://schemas.microsoft.com/office/drawing/2014/main" id="{F8EE09BB-5F13-A642-4DE6-18F6A52F4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854075"/>
            <a:ext cx="8477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¥Æc ÉÞÉ¢</a:t>
            </a:r>
          </a:p>
        </p:txBody>
      </p:sp>
      <p:sp>
        <p:nvSpPr>
          <p:cNvPr id="55486" name="Rectangle 222">
            <a:extLst>
              <a:ext uri="{FF2B5EF4-FFF2-40B4-BE49-F238E27FC236}">
                <a16:creationId xmlns:a16="http://schemas.microsoft.com/office/drawing/2014/main" id="{196939FC-6A04-5F45-3B9F-DF9ABA502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996950"/>
            <a:ext cx="10572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ØáÕßçÖ×¢</a:t>
            </a:r>
          </a:p>
        </p:txBody>
      </p:sp>
      <p:sp>
        <p:nvSpPr>
          <p:cNvPr id="55487" name="Rectangle 223">
            <a:extLst>
              <a:ext uri="{FF2B5EF4-FFF2-40B4-BE49-F238E27FC236}">
                <a16:creationId xmlns:a16="http://schemas.microsoft.com/office/drawing/2014/main" id="{3C4439E8-73A3-96C0-29DE-A0E8F0FD7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1171575"/>
            <a:ext cx="9112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µá¿á¢Ì¢</a:t>
            </a:r>
          </a:p>
        </p:txBody>
      </p:sp>
      <p:sp>
        <p:nvSpPr>
          <p:cNvPr id="55488" name="Rectangle 224">
            <a:extLst>
              <a:ext uri="{FF2B5EF4-FFF2-40B4-BE49-F238E27FC236}">
                <a16:creationId xmlns:a16="http://schemas.microsoft.com/office/drawing/2014/main" id="{7E346A93-F426-69B3-436E-A2B2C5AC8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1346200"/>
            <a:ext cx="11207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µáÜÉÞÄµX</a:t>
            </a:r>
          </a:p>
        </p:txBody>
      </p:sp>
      <p:sp>
        <p:nvSpPr>
          <p:cNvPr id="55489" name="Rectangle 225">
            <a:extLst>
              <a:ext uri="{FF2B5EF4-FFF2-40B4-BE49-F238E27FC236}">
                <a16:creationId xmlns:a16="http://schemas.microsoft.com/office/drawing/2014/main" id="{58EF3AA0-A1BE-1581-C6F9-2C4C46317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10810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dÉ{ÏÕá¢ ÎÝÕßÜïá¢</a:t>
            </a:r>
          </a:p>
        </p:txBody>
      </p:sp>
      <p:sp>
        <p:nvSpPr>
          <p:cNvPr id="55490" name="Rectangle 226">
            <a:extLst>
              <a:ext uri="{FF2B5EF4-FFF2-40B4-BE49-F238E27FC236}">
                <a16:creationId xmlns:a16="http://schemas.microsoft.com/office/drawing/2014/main" id="{21F54168-6E10-8973-9A0C-0AA21AEE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1644650"/>
            <a:ext cx="11207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ÌÞçÌW ç·ÞÉáø¢</a:t>
            </a:r>
          </a:p>
        </p:txBody>
      </p:sp>
      <p:sp>
        <p:nvSpPr>
          <p:cNvPr id="55491" name="Rectangle 227">
            <a:extLst>
              <a:ext uri="{FF2B5EF4-FFF2-40B4-BE49-F238E27FC236}">
                <a16:creationId xmlns:a16="http://schemas.microsoft.com/office/drawing/2014/main" id="{D9B8F58B-6A5E-165B-7A73-494AD0EC0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Øã×í¿ßMí</a:t>
            </a:r>
          </a:p>
        </p:txBody>
      </p:sp>
      <p:sp>
        <p:nvSpPr>
          <p:cNvPr id="55492" name="Rectangle 228">
            <a:extLst>
              <a:ext uri="{FF2B5EF4-FFF2-40B4-BE49-F238E27FC236}">
                <a16:creationId xmlns:a16="http://schemas.microsoft.com/office/drawing/2014/main" id="{7D1D6420-1F92-F522-2F2C-B3D95DA55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842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¦ÆÕá¢ ÙÕîÏá¢</a:t>
            </a:r>
          </a:p>
        </p:txBody>
      </p:sp>
      <p:sp>
        <p:nvSpPr>
          <p:cNvPr id="55493" name="Line 229">
            <a:extLst>
              <a:ext uri="{FF2B5EF4-FFF2-40B4-BE49-F238E27FC236}">
                <a16:creationId xmlns:a16="http://schemas.microsoft.com/office/drawing/2014/main" id="{F24422E5-9744-343A-5C3D-BEE7BBC64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94" name="Line 230">
            <a:extLst>
              <a:ext uri="{FF2B5EF4-FFF2-40B4-BE49-F238E27FC236}">
                <a16:creationId xmlns:a16="http://schemas.microsoft.com/office/drawing/2014/main" id="{8EDD89A9-4F4C-024A-89CC-608A2297A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95" name="Line 231">
            <a:extLst>
              <a:ext uri="{FF2B5EF4-FFF2-40B4-BE49-F238E27FC236}">
                <a16:creationId xmlns:a16="http://schemas.microsoft.com/office/drawing/2014/main" id="{571D5BE2-EAA7-F69D-C8CC-D14389BAD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96" name="Line 232">
            <a:extLst>
              <a:ext uri="{FF2B5EF4-FFF2-40B4-BE49-F238E27FC236}">
                <a16:creationId xmlns:a16="http://schemas.microsoft.com/office/drawing/2014/main" id="{55DB56A8-54BC-3968-D9DE-D24EC199E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97" name="Line 233">
            <a:extLst>
              <a:ext uri="{FF2B5EF4-FFF2-40B4-BE49-F238E27FC236}">
                <a16:creationId xmlns:a16="http://schemas.microsoft.com/office/drawing/2014/main" id="{8A3D18F3-CAD1-9382-20D6-A0D05ACEF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98" name="Line 234">
            <a:extLst>
              <a:ext uri="{FF2B5EF4-FFF2-40B4-BE49-F238E27FC236}">
                <a16:creationId xmlns:a16="http://schemas.microsoft.com/office/drawing/2014/main" id="{C5B296F5-DADA-6719-C60B-96FFB1508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99" name="Line 235">
            <a:extLst>
              <a:ext uri="{FF2B5EF4-FFF2-40B4-BE49-F238E27FC236}">
                <a16:creationId xmlns:a16="http://schemas.microsoft.com/office/drawing/2014/main" id="{AE50EBAF-BBED-CB0A-4F59-FA3259C4C5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0" name="Line 236">
            <a:extLst>
              <a:ext uri="{FF2B5EF4-FFF2-40B4-BE49-F238E27FC236}">
                <a16:creationId xmlns:a16="http://schemas.microsoft.com/office/drawing/2014/main" id="{9149ED58-AA18-EA1A-5AB2-FD659DC9F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285" name="Text Box 237">
            <a:extLst>
              <a:ext uri="{FF2B5EF4-FFF2-40B4-BE49-F238E27FC236}">
                <a16:creationId xmlns:a16="http://schemas.microsoft.com/office/drawing/2014/main" id="{FB332A05-AB13-FA86-B701-6B0E1158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d-ID" alt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502" name="Text Box 238">
            <a:extLst>
              <a:ext uri="{FF2B5EF4-FFF2-40B4-BE49-F238E27FC236}">
                <a16:creationId xmlns:a16="http://schemas.microsoft.com/office/drawing/2014/main" id="{EEA174EC-9077-2DA4-7E1B-116D2F1FD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-28575"/>
            <a:ext cx="2908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>
                <a:solidFill>
                  <a:schemeClr val="tx1"/>
                </a:solidFill>
              </a:rPr>
              <a:t>. 1 -  </a:t>
            </a: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çÏÞÖáÕ 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24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5503" name="Text Box 239">
            <a:extLst>
              <a:ext uri="{FF2B5EF4-FFF2-40B4-BE49-F238E27FC236}">
                <a16:creationId xmlns:a16="http://schemas.microsoft.com/office/drawing/2014/main" id="{CF0916DF-CE84-00B4-D45F-CA201EE2A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KERALALITE" pitchFamily="2" charset="0"/>
            </a:endParaRPr>
          </a:p>
        </p:txBody>
      </p:sp>
      <p:sp>
        <p:nvSpPr>
          <p:cNvPr id="55504" name="Text Box 240">
            <a:extLst>
              <a:ext uri="{FF2B5EF4-FFF2-40B4-BE49-F238E27FC236}">
                <a16:creationId xmlns:a16="http://schemas.microsoft.com/office/drawing/2014/main" id="{30364DD1-33BB-3BF3-ED5C-D67CE5B30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KERALALITE" pitchFamily="2" charset="0"/>
            </a:endParaRPr>
          </a:p>
        </p:txBody>
      </p:sp>
      <p:sp>
        <p:nvSpPr>
          <p:cNvPr id="642289" name="Rectangle 241">
            <a:extLst>
              <a:ext uri="{FF2B5EF4-FFF2-40B4-BE49-F238E27FC236}">
                <a16:creationId xmlns:a16="http://schemas.microsoft.com/office/drawing/2014/main" id="{6102DCCA-DA9F-B2BF-FCB1-E710D22B8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  <p:sp>
        <p:nvSpPr>
          <p:cNvPr id="55506" name="Text Box 242">
            <a:extLst>
              <a:ext uri="{FF2B5EF4-FFF2-40B4-BE49-F238E27FC236}">
                <a16:creationId xmlns:a16="http://schemas.microsoft.com/office/drawing/2014/main" id="{701DE785-3374-EE89-5957-544F29D43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242050"/>
            <a:ext cx="18907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17-19</a:t>
            </a:r>
          </a:p>
        </p:txBody>
      </p:sp>
      <p:grpSp>
        <p:nvGrpSpPr>
          <p:cNvPr id="55507" name="Group 243">
            <a:extLst>
              <a:ext uri="{FF2B5EF4-FFF2-40B4-BE49-F238E27FC236}">
                <a16:creationId xmlns:a16="http://schemas.microsoft.com/office/drawing/2014/main" id="{AA57515D-4FA1-9D71-5CB8-BC5F12608460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44613"/>
            <a:ext cx="2944812" cy="4368800"/>
            <a:chOff x="3247" y="847"/>
            <a:chExt cx="1855" cy="2752"/>
          </a:xfrm>
        </p:grpSpPr>
        <p:grpSp>
          <p:nvGrpSpPr>
            <p:cNvPr id="55562" name="Group 244">
              <a:extLst>
                <a:ext uri="{FF2B5EF4-FFF2-40B4-BE49-F238E27FC236}">
                  <a16:creationId xmlns:a16="http://schemas.microsoft.com/office/drawing/2014/main" id="{BC7EB9AB-8E9B-BF24-0CFC-4EE7E6A354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81"/>
              <a:ext cx="382" cy="369"/>
              <a:chOff x="1567" y="1192"/>
              <a:chExt cx="382" cy="369"/>
            </a:xfrm>
          </p:grpSpPr>
          <p:grpSp>
            <p:nvGrpSpPr>
              <p:cNvPr id="55602" name="Group 245">
                <a:extLst>
                  <a:ext uri="{FF2B5EF4-FFF2-40B4-BE49-F238E27FC236}">
                    <a16:creationId xmlns:a16="http://schemas.microsoft.com/office/drawing/2014/main" id="{ED495201-390B-7AE0-5275-0A22089E5C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5604" name="Group 246">
                  <a:extLst>
                    <a:ext uri="{FF2B5EF4-FFF2-40B4-BE49-F238E27FC236}">
                      <a16:creationId xmlns:a16="http://schemas.microsoft.com/office/drawing/2014/main" id="{D9C0CF39-81F2-105E-8472-8FB08D8AEB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5610" name="Group 247">
                    <a:extLst>
                      <a:ext uri="{FF2B5EF4-FFF2-40B4-BE49-F238E27FC236}">
                        <a16:creationId xmlns:a16="http://schemas.microsoft.com/office/drawing/2014/main" id="{528F08FB-BA60-9B53-6176-90D4A571006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5612" name="Freeform 248">
                      <a:extLst>
                        <a:ext uri="{FF2B5EF4-FFF2-40B4-BE49-F238E27FC236}">
                          <a16:creationId xmlns:a16="http://schemas.microsoft.com/office/drawing/2014/main" id="{1E3750B1-8EE9-D866-07DC-24BD66F0B4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613" name="Freeform 249">
                      <a:extLst>
                        <a:ext uri="{FF2B5EF4-FFF2-40B4-BE49-F238E27FC236}">
                          <a16:creationId xmlns:a16="http://schemas.microsoft.com/office/drawing/2014/main" id="{6F6D773D-C6F0-CAB0-7E03-12AB3854DE5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5611" name="Picture 250">
                    <a:extLst>
                      <a:ext uri="{FF2B5EF4-FFF2-40B4-BE49-F238E27FC236}">
                        <a16:creationId xmlns:a16="http://schemas.microsoft.com/office/drawing/2014/main" id="{53AC5C7A-68A4-BAD1-D7D2-A0C67825E2C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5605" name="Freeform 251">
                  <a:extLst>
                    <a:ext uri="{FF2B5EF4-FFF2-40B4-BE49-F238E27FC236}">
                      <a16:creationId xmlns:a16="http://schemas.microsoft.com/office/drawing/2014/main" id="{6CE9798A-53C7-615A-2B6A-D3D2945C5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606" name="Freeform 252">
                  <a:extLst>
                    <a:ext uri="{FF2B5EF4-FFF2-40B4-BE49-F238E27FC236}">
                      <a16:creationId xmlns:a16="http://schemas.microsoft.com/office/drawing/2014/main" id="{D8257CC9-9CB1-3162-670C-38E4771F3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607" name="Freeform 253">
                  <a:extLst>
                    <a:ext uri="{FF2B5EF4-FFF2-40B4-BE49-F238E27FC236}">
                      <a16:creationId xmlns:a16="http://schemas.microsoft.com/office/drawing/2014/main" id="{C4F67376-0470-92C4-2BCB-C81425AF1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608" name="Freeform 254">
                  <a:extLst>
                    <a:ext uri="{FF2B5EF4-FFF2-40B4-BE49-F238E27FC236}">
                      <a16:creationId xmlns:a16="http://schemas.microsoft.com/office/drawing/2014/main" id="{61E69811-94B5-1252-D0F2-C03AFE58C6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609" name="Freeform 255">
                  <a:extLst>
                    <a:ext uri="{FF2B5EF4-FFF2-40B4-BE49-F238E27FC236}">
                      <a16:creationId xmlns:a16="http://schemas.microsoft.com/office/drawing/2014/main" id="{3EF13937-5411-E681-8C1F-5214B195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5603" name="Rectangle 256">
                <a:extLst>
                  <a:ext uri="{FF2B5EF4-FFF2-40B4-BE49-F238E27FC236}">
                    <a16:creationId xmlns:a16="http://schemas.microsoft.com/office/drawing/2014/main" id="{8D127A88-1B6D-8EED-5976-E1E27578E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4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b="0">
                    <a:solidFill>
                      <a:schemeClr val="bg2"/>
                    </a:solidFill>
                    <a:latin typeface="KERALALITE" pitchFamily="2" charset="0"/>
                  </a:rPr>
                  <a:t>AC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5563" name="Group 257">
              <a:extLst>
                <a:ext uri="{FF2B5EF4-FFF2-40B4-BE49-F238E27FC236}">
                  <a16:creationId xmlns:a16="http://schemas.microsoft.com/office/drawing/2014/main" id="{C84E3C35-25F6-2BE9-60F8-DBB16E4A6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30"/>
              <a:ext cx="378" cy="369"/>
              <a:chOff x="1567" y="1192"/>
              <a:chExt cx="378" cy="369"/>
            </a:xfrm>
          </p:grpSpPr>
          <p:grpSp>
            <p:nvGrpSpPr>
              <p:cNvPr id="55590" name="Group 258">
                <a:extLst>
                  <a:ext uri="{FF2B5EF4-FFF2-40B4-BE49-F238E27FC236}">
                    <a16:creationId xmlns:a16="http://schemas.microsoft.com/office/drawing/2014/main" id="{375DECA2-A7DD-A275-BEFC-4FEDB97A14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5592" name="Group 259">
                  <a:extLst>
                    <a:ext uri="{FF2B5EF4-FFF2-40B4-BE49-F238E27FC236}">
                      <a16:creationId xmlns:a16="http://schemas.microsoft.com/office/drawing/2014/main" id="{43461F0F-AA2B-3889-2B8D-149D04550D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5598" name="Group 260">
                    <a:extLst>
                      <a:ext uri="{FF2B5EF4-FFF2-40B4-BE49-F238E27FC236}">
                        <a16:creationId xmlns:a16="http://schemas.microsoft.com/office/drawing/2014/main" id="{D35FF4A1-85AF-D95C-5260-11103CA000D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5600" name="Freeform 261">
                      <a:extLst>
                        <a:ext uri="{FF2B5EF4-FFF2-40B4-BE49-F238E27FC236}">
                          <a16:creationId xmlns:a16="http://schemas.microsoft.com/office/drawing/2014/main" id="{11865490-718D-DEB5-B03E-B0FE09501F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601" name="Freeform 262">
                      <a:extLst>
                        <a:ext uri="{FF2B5EF4-FFF2-40B4-BE49-F238E27FC236}">
                          <a16:creationId xmlns:a16="http://schemas.microsoft.com/office/drawing/2014/main" id="{B4FAD00D-1C8B-7E45-054C-E40B37E08B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5599" name="Picture 263">
                    <a:extLst>
                      <a:ext uri="{FF2B5EF4-FFF2-40B4-BE49-F238E27FC236}">
                        <a16:creationId xmlns:a16="http://schemas.microsoft.com/office/drawing/2014/main" id="{28871DFC-2B42-9619-ED92-CD5D5325078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5593" name="Freeform 264">
                  <a:extLst>
                    <a:ext uri="{FF2B5EF4-FFF2-40B4-BE49-F238E27FC236}">
                      <a16:creationId xmlns:a16="http://schemas.microsoft.com/office/drawing/2014/main" id="{299474D3-E6AA-920D-09B9-470C3FCC62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94" name="Freeform 265">
                  <a:extLst>
                    <a:ext uri="{FF2B5EF4-FFF2-40B4-BE49-F238E27FC236}">
                      <a16:creationId xmlns:a16="http://schemas.microsoft.com/office/drawing/2014/main" id="{3C82658C-8B1D-F53F-0612-D3F4DC80E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95" name="Freeform 266">
                  <a:extLst>
                    <a:ext uri="{FF2B5EF4-FFF2-40B4-BE49-F238E27FC236}">
                      <a16:creationId xmlns:a16="http://schemas.microsoft.com/office/drawing/2014/main" id="{7B9CEA94-CD2B-FBA8-394B-227A46EFB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96" name="Freeform 267">
                  <a:extLst>
                    <a:ext uri="{FF2B5EF4-FFF2-40B4-BE49-F238E27FC236}">
                      <a16:creationId xmlns:a16="http://schemas.microsoft.com/office/drawing/2014/main" id="{3C5F7202-76C5-EFA1-B048-BE1891D86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97" name="Freeform 268">
                  <a:extLst>
                    <a:ext uri="{FF2B5EF4-FFF2-40B4-BE49-F238E27FC236}">
                      <a16:creationId xmlns:a16="http://schemas.microsoft.com/office/drawing/2014/main" id="{73A96837-B711-0DD7-956B-13D552786C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5591" name="Rectangle 269">
                <a:extLst>
                  <a:ext uri="{FF2B5EF4-FFF2-40B4-BE49-F238E27FC236}">
                    <a16:creationId xmlns:a16="http://schemas.microsoft.com/office/drawing/2014/main" id="{1B75C477-A3C7-870E-4CB3-2DAB07B80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3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b="0">
                    <a:solidFill>
                      <a:schemeClr val="bg2"/>
                    </a:solidFill>
                    <a:latin typeface="KERALALITE" pitchFamily="2" charset="0"/>
                  </a:rPr>
                  <a:t>LC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5564" name="Group 270">
              <a:extLst>
                <a:ext uri="{FF2B5EF4-FFF2-40B4-BE49-F238E27FC236}">
                  <a16:creationId xmlns:a16="http://schemas.microsoft.com/office/drawing/2014/main" id="{25198A05-CF10-CC73-D7A1-C855AF0420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55578" name="Group 271">
                <a:extLst>
                  <a:ext uri="{FF2B5EF4-FFF2-40B4-BE49-F238E27FC236}">
                    <a16:creationId xmlns:a16="http://schemas.microsoft.com/office/drawing/2014/main" id="{60042F6B-251E-37CB-14C1-7EF0B59DC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5580" name="Group 272">
                  <a:extLst>
                    <a:ext uri="{FF2B5EF4-FFF2-40B4-BE49-F238E27FC236}">
                      <a16:creationId xmlns:a16="http://schemas.microsoft.com/office/drawing/2014/main" id="{6A05ACBB-ED5B-6629-1BC4-575F60DAB9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5586" name="Group 273">
                    <a:extLst>
                      <a:ext uri="{FF2B5EF4-FFF2-40B4-BE49-F238E27FC236}">
                        <a16:creationId xmlns:a16="http://schemas.microsoft.com/office/drawing/2014/main" id="{2E92822C-CCB4-3227-1633-86BCFDE364B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5588" name="Freeform 274">
                      <a:extLst>
                        <a:ext uri="{FF2B5EF4-FFF2-40B4-BE49-F238E27FC236}">
                          <a16:creationId xmlns:a16="http://schemas.microsoft.com/office/drawing/2014/main" id="{3FDC84A4-5DA4-BC94-A94A-5B7953D8DC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589" name="Freeform 275">
                      <a:extLst>
                        <a:ext uri="{FF2B5EF4-FFF2-40B4-BE49-F238E27FC236}">
                          <a16:creationId xmlns:a16="http://schemas.microsoft.com/office/drawing/2014/main" id="{7752F634-8D9B-4B3D-FDBD-301121A1AD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5587" name="Picture 276">
                    <a:extLst>
                      <a:ext uri="{FF2B5EF4-FFF2-40B4-BE49-F238E27FC236}">
                        <a16:creationId xmlns:a16="http://schemas.microsoft.com/office/drawing/2014/main" id="{B7BE3212-BE93-2142-71C4-8A0147DA09D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5581" name="Freeform 277">
                  <a:extLst>
                    <a:ext uri="{FF2B5EF4-FFF2-40B4-BE49-F238E27FC236}">
                      <a16:creationId xmlns:a16="http://schemas.microsoft.com/office/drawing/2014/main" id="{E82EBE94-FF3E-7ABF-298C-1492ADF558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82" name="Freeform 278">
                  <a:extLst>
                    <a:ext uri="{FF2B5EF4-FFF2-40B4-BE49-F238E27FC236}">
                      <a16:creationId xmlns:a16="http://schemas.microsoft.com/office/drawing/2014/main" id="{8F44E1B7-16A5-089E-243C-03DE631E2D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83" name="Freeform 279">
                  <a:extLst>
                    <a:ext uri="{FF2B5EF4-FFF2-40B4-BE49-F238E27FC236}">
                      <a16:creationId xmlns:a16="http://schemas.microsoft.com/office/drawing/2014/main" id="{CDF88C0F-1055-7793-E576-3C9365CFF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84" name="Freeform 280">
                  <a:extLst>
                    <a:ext uri="{FF2B5EF4-FFF2-40B4-BE49-F238E27FC236}">
                      <a16:creationId xmlns:a16="http://schemas.microsoft.com/office/drawing/2014/main" id="{466EE96D-02FC-3177-1FDD-3254F14806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85" name="Freeform 281">
                  <a:extLst>
                    <a:ext uri="{FF2B5EF4-FFF2-40B4-BE49-F238E27FC236}">
                      <a16:creationId xmlns:a16="http://schemas.microsoft.com/office/drawing/2014/main" id="{81320A26-122B-F446-C0EB-EAFA12367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5579" name="Rectangle 282">
                <a:extLst>
                  <a:ext uri="{FF2B5EF4-FFF2-40B4-BE49-F238E27FC236}">
                    <a16:creationId xmlns:a16="http://schemas.microsoft.com/office/drawing/2014/main" id="{790DA311-E24F-6C65-468E-F6F5CAD87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b="0">
                    <a:solidFill>
                      <a:schemeClr val="bg2"/>
                    </a:solidFill>
                    <a:latin typeface="KERALALITE" pitchFamily="2" charset="0"/>
                  </a:rPr>
                  <a:t>DC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5565" name="Group 283">
              <a:extLst>
                <a:ext uri="{FF2B5EF4-FFF2-40B4-BE49-F238E27FC236}">
                  <a16:creationId xmlns:a16="http://schemas.microsoft.com/office/drawing/2014/main" id="{5A10C515-41B6-0B6A-448E-79669EC076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63" cy="369"/>
              <a:chOff x="1567" y="1192"/>
              <a:chExt cx="363" cy="369"/>
            </a:xfrm>
          </p:grpSpPr>
          <p:grpSp>
            <p:nvGrpSpPr>
              <p:cNvPr id="55566" name="Group 284">
                <a:extLst>
                  <a:ext uri="{FF2B5EF4-FFF2-40B4-BE49-F238E27FC236}">
                    <a16:creationId xmlns:a16="http://schemas.microsoft.com/office/drawing/2014/main" id="{96821A02-2484-3C60-DC1F-1E135934A8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5568" name="Group 285">
                  <a:extLst>
                    <a:ext uri="{FF2B5EF4-FFF2-40B4-BE49-F238E27FC236}">
                      <a16:creationId xmlns:a16="http://schemas.microsoft.com/office/drawing/2014/main" id="{3BD75788-CE93-ABBD-39E7-F3C81111BF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5574" name="Group 286">
                    <a:extLst>
                      <a:ext uri="{FF2B5EF4-FFF2-40B4-BE49-F238E27FC236}">
                        <a16:creationId xmlns:a16="http://schemas.microsoft.com/office/drawing/2014/main" id="{1AE463E1-9027-8314-30ED-3892095DCAB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5576" name="Freeform 287">
                      <a:extLst>
                        <a:ext uri="{FF2B5EF4-FFF2-40B4-BE49-F238E27FC236}">
                          <a16:creationId xmlns:a16="http://schemas.microsoft.com/office/drawing/2014/main" id="{8BDE38E2-76F0-6B0A-57F5-6ABAC4109C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577" name="Freeform 288">
                      <a:extLst>
                        <a:ext uri="{FF2B5EF4-FFF2-40B4-BE49-F238E27FC236}">
                          <a16:creationId xmlns:a16="http://schemas.microsoft.com/office/drawing/2014/main" id="{C4C0FE40-705F-3336-A16A-3B654F13F1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5575" name="Picture 289">
                    <a:extLst>
                      <a:ext uri="{FF2B5EF4-FFF2-40B4-BE49-F238E27FC236}">
                        <a16:creationId xmlns:a16="http://schemas.microsoft.com/office/drawing/2014/main" id="{4F826A97-FD44-B1E9-E0DE-E2571FB7EB8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5569" name="Freeform 290">
                  <a:extLst>
                    <a:ext uri="{FF2B5EF4-FFF2-40B4-BE49-F238E27FC236}">
                      <a16:creationId xmlns:a16="http://schemas.microsoft.com/office/drawing/2014/main" id="{18408E78-CA69-E8E9-0188-E8E625094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70" name="Freeform 291">
                  <a:extLst>
                    <a:ext uri="{FF2B5EF4-FFF2-40B4-BE49-F238E27FC236}">
                      <a16:creationId xmlns:a16="http://schemas.microsoft.com/office/drawing/2014/main" id="{7A503021-A817-FEF3-E2C8-B0A9AA6D3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71" name="Freeform 292">
                  <a:extLst>
                    <a:ext uri="{FF2B5EF4-FFF2-40B4-BE49-F238E27FC236}">
                      <a16:creationId xmlns:a16="http://schemas.microsoft.com/office/drawing/2014/main" id="{73D84E47-8450-49F3-05BA-B53B3941CA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72" name="Freeform 293">
                  <a:extLst>
                    <a:ext uri="{FF2B5EF4-FFF2-40B4-BE49-F238E27FC236}">
                      <a16:creationId xmlns:a16="http://schemas.microsoft.com/office/drawing/2014/main" id="{5F996DDD-A2C2-A1F2-83F3-0103198AE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73" name="Freeform 294">
                  <a:extLst>
                    <a:ext uri="{FF2B5EF4-FFF2-40B4-BE49-F238E27FC236}">
                      <a16:creationId xmlns:a16="http://schemas.microsoft.com/office/drawing/2014/main" id="{2CE6BBDB-9519-B42F-235C-4ED190C2F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5567" name="Rectangle 295">
                <a:extLst>
                  <a:ext uri="{FF2B5EF4-FFF2-40B4-BE49-F238E27FC236}">
                    <a16:creationId xmlns:a16="http://schemas.microsoft.com/office/drawing/2014/main" id="{83E73466-7B9B-E426-B2D1-688B7824D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2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b="0">
                    <a:solidFill>
                      <a:schemeClr val="bg2"/>
                    </a:solidFill>
                    <a:latin typeface="KERALALITE" pitchFamily="2" charset="0"/>
                  </a:rPr>
                  <a:t>NC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642344" name="Rectangle 296">
            <a:extLst>
              <a:ext uri="{FF2B5EF4-FFF2-40B4-BE49-F238E27FC236}">
                <a16:creationId xmlns:a16="http://schemas.microsoft.com/office/drawing/2014/main" id="{33928E1C-F34C-DC7F-96C8-A6597D383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09" name="Rectangle 298">
            <a:extLst>
              <a:ext uri="{FF2B5EF4-FFF2-40B4-BE49-F238E27FC236}">
                <a16:creationId xmlns:a16="http://schemas.microsoft.com/office/drawing/2014/main" id="{63CA097E-F61E-6B75-379A-F8E704086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826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5510" name="Rectangle 299">
            <a:extLst>
              <a:ext uri="{FF2B5EF4-FFF2-40B4-BE49-F238E27FC236}">
                <a16:creationId xmlns:a16="http://schemas.microsoft.com/office/drawing/2014/main" id="{D19AF9B0-EF30-75DE-7548-28251AD37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55511" name="Rectangle 300">
            <a:extLst>
              <a:ext uri="{FF2B5EF4-FFF2-40B4-BE49-F238E27FC236}">
                <a16:creationId xmlns:a16="http://schemas.microsoft.com/office/drawing/2014/main" id="{4E69E30F-C478-A73D-5749-D943B4DF8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3835400"/>
            <a:ext cx="1055687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ÕßÍ¼ßAæMGá</a:t>
            </a:r>
          </a:p>
          <a:p>
            <a:endParaRPr lang="en-US" altLang="en-US" sz="900" b="0">
              <a:solidFill>
                <a:schemeClr val="accent2"/>
              </a:solidFill>
              <a:latin typeface="Kerala" pitchFamily="2" charset="0"/>
            </a:endParaRPr>
          </a:p>
        </p:txBody>
      </p:sp>
      <p:sp>
        <p:nvSpPr>
          <p:cNvPr id="642349" name="AutoShape 301">
            <a:extLst>
              <a:ext uri="{FF2B5EF4-FFF2-40B4-BE49-F238E27FC236}">
                <a16:creationId xmlns:a16="http://schemas.microsoft.com/office/drawing/2014/main" id="{2526F562-1FB8-91DF-5A29-7BD0AE43E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2350" name="AutoShape 302">
            <a:extLst>
              <a:ext uri="{FF2B5EF4-FFF2-40B4-BE49-F238E27FC236}">
                <a16:creationId xmlns:a16="http://schemas.microsoft.com/office/drawing/2014/main" id="{D257F363-36FD-2AB4-CF87-F719D69D3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0" y="51435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2351" name="AutoShape 303">
            <a:extLst>
              <a:ext uri="{FF2B5EF4-FFF2-40B4-BE49-F238E27FC236}">
                <a16:creationId xmlns:a16="http://schemas.microsoft.com/office/drawing/2014/main" id="{122F521A-4578-FB69-76C7-0A4393CE71AB}"/>
              </a:ext>
            </a:extLst>
          </p:cNvPr>
          <p:cNvSpPr>
            <a:spLocks noChangeArrowheads="1"/>
          </p:cNvSpPr>
          <p:nvPr/>
        </p:nvSpPr>
        <p:spPr bwMode="auto">
          <a:xfrm rot="-2030762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15" name="Freeform 306">
            <a:extLst>
              <a:ext uri="{FF2B5EF4-FFF2-40B4-BE49-F238E27FC236}">
                <a16:creationId xmlns:a16="http://schemas.microsoft.com/office/drawing/2014/main" id="{0D3BE27C-1A1F-7A72-35A1-D7A434E4E76E}"/>
              </a:ext>
            </a:extLst>
          </p:cNvPr>
          <p:cNvSpPr>
            <a:spLocks/>
          </p:cNvSpPr>
          <p:nvPr/>
        </p:nvSpPr>
        <p:spPr bwMode="auto">
          <a:xfrm>
            <a:off x="2638425" y="2260600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516" name="Freeform 309">
            <a:extLst>
              <a:ext uri="{FF2B5EF4-FFF2-40B4-BE49-F238E27FC236}">
                <a16:creationId xmlns:a16="http://schemas.microsoft.com/office/drawing/2014/main" id="{64E5FEDF-BC88-1E1B-D590-A67827BA67A2}"/>
              </a:ext>
            </a:extLst>
          </p:cNvPr>
          <p:cNvSpPr>
            <a:spLocks/>
          </p:cNvSpPr>
          <p:nvPr/>
        </p:nvSpPr>
        <p:spPr bwMode="auto">
          <a:xfrm>
            <a:off x="2520950" y="3673475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517" name="Rectangle 310">
            <a:extLst>
              <a:ext uri="{FF2B5EF4-FFF2-40B4-BE49-F238E27FC236}">
                <a16:creationId xmlns:a16="http://schemas.microsoft.com/office/drawing/2014/main" id="{330B1449-A798-4A7F-E92F-21C01A5D6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8100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18" name="Freeform 311">
            <a:extLst>
              <a:ext uri="{FF2B5EF4-FFF2-40B4-BE49-F238E27FC236}">
                <a16:creationId xmlns:a16="http://schemas.microsoft.com/office/drawing/2014/main" id="{9404AB70-8D77-021B-1AA2-B370B24A1511}"/>
              </a:ext>
            </a:extLst>
          </p:cNvPr>
          <p:cNvSpPr>
            <a:spLocks/>
          </p:cNvSpPr>
          <p:nvPr/>
        </p:nvSpPr>
        <p:spPr bwMode="auto">
          <a:xfrm>
            <a:off x="2516188" y="3633788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519" name="AutoShape 312">
            <a:extLst>
              <a:ext uri="{FF2B5EF4-FFF2-40B4-BE49-F238E27FC236}">
                <a16:creationId xmlns:a16="http://schemas.microsoft.com/office/drawing/2014/main" id="{A79D77D1-4C44-66D8-0403-58ED8BFC2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95675"/>
            <a:ext cx="73025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20" name="Rectangle 313">
            <a:extLst>
              <a:ext uri="{FF2B5EF4-FFF2-40B4-BE49-F238E27FC236}">
                <a16:creationId xmlns:a16="http://schemas.microsoft.com/office/drawing/2014/main" id="{E495DD10-BC88-A04D-0B8D-1BADD846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3554413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21" name="Rectangle 314">
            <a:extLst>
              <a:ext uri="{FF2B5EF4-FFF2-40B4-BE49-F238E27FC236}">
                <a16:creationId xmlns:a16="http://schemas.microsoft.com/office/drawing/2014/main" id="{572BE0BF-449A-0064-3FE1-AEE38BCBE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383063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22" name="AutoShape 319">
            <a:extLst>
              <a:ext uri="{FF2B5EF4-FFF2-40B4-BE49-F238E27FC236}">
                <a16:creationId xmlns:a16="http://schemas.microsoft.com/office/drawing/2014/main" id="{500C7A9B-01D0-3503-34A2-6AAECA6B3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3438525"/>
            <a:ext cx="688975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23" name="Rectangle 321">
            <a:extLst>
              <a:ext uri="{FF2B5EF4-FFF2-40B4-BE49-F238E27FC236}">
                <a16:creationId xmlns:a16="http://schemas.microsoft.com/office/drawing/2014/main" id="{4C2559F3-D5FE-4059-E7F4-52EE4D371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63" y="5100638"/>
            <a:ext cx="295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5524" name="AutoShape 322">
            <a:extLst>
              <a:ext uri="{FF2B5EF4-FFF2-40B4-BE49-F238E27FC236}">
                <a16:creationId xmlns:a16="http://schemas.microsoft.com/office/drawing/2014/main" id="{00F84C26-E8AA-5000-71D9-47A5C198C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43230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25" name="Rectangle 323">
            <a:extLst>
              <a:ext uri="{FF2B5EF4-FFF2-40B4-BE49-F238E27FC236}">
                <a16:creationId xmlns:a16="http://schemas.microsoft.com/office/drawing/2014/main" id="{09253CD3-4484-C51B-B83F-B05D4CDBD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0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26" name="AutoShape 324">
            <a:extLst>
              <a:ext uri="{FF2B5EF4-FFF2-40B4-BE49-F238E27FC236}">
                <a16:creationId xmlns:a16="http://schemas.microsoft.com/office/drawing/2014/main" id="{F482F18D-30BA-FFCA-A2E2-CD6AD590D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27" name="Freeform 325">
            <a:extLst>
              <a:ext uri="{FF2B5EF4-FFF2-40B4-BE49-F238E27FC236}">
                <a16:creationId xmlns:a16="http://schemas.microsoft.com/office/drawing/2014/main" id="{17155357-E743-47C4-2C2B-36BCD0D5C150}"/>
              </a:ext>
            </a:extLst>
          </p:cNvPr>
          <p:cNvSpPr>
            <a:spLocks/>
          </p:cNvSpPr>
          <p:nvPr/>
        </p:nvSpPr>
        <p:spPr bwMode="auto">
          <a:xfrm>
            <a:off x="2524125" y="5892800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528" name="Freeform 327">
            <a:extLst>
              <a:ext uri="{FF2B5EF4-FFF2-40B4-BE49-F238E27FC236}">
                <a16:creationId xmlns:a16="http://schemas.microsoft.com/office/drawing/2014/main" id="{D56B2CEB-C7EA-258A-6E74-28FD4732429E}"/>
              </a:ext>
            </a:extLst>
          </p:cNvPr>
          <p:cNvSpPr>
            <a:spLocks/>
          </p:cNvSpPr>
          <p:nvPr/>
        </p:nvSpPr>
        <p:spPr bwMode="auto">
          <a:xfrm>
            <a:off x="2519363" y="58531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529" name="AutoShape 328">
            <a:extLst>
              <a:ext uri="{FF2B5EF4-FFF2-40B4-BE49-F238E27FC236}">
                <a16:creationId xmlns:a16="http://schemas.microsoft.com/office/drawing/2014/main" id="{24843F06-5925-F971-3139-984C86FBE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83723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30" name="Rectangle 329">
            <a:extLst>
              <a:ext uri="{FF2B5EF4-FFF2-40B4-BE49-F238E27FC236}">
                <a16:creationId xmlns:a16="http://schemas.microsoft.com/office/drawing/2014/main" id="{124EBF07-7725-6692-2384-8E5EFD291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58261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31" name="Rectangle 330">
            <a:extLst>
              <a:ext uri="{FF2B5EF4-FFF2-40B4-BE49-F238E27FC236}">
                <a16:creationId xmlns:a16="http://schemas.microsoft.com/office/drawing/2014/main" id="{836D43D4-1DE2-3C21-5BCB-25D4EBE69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32" name="AutoShape 331">
            <a:extLst>
              <a:ext uri="{FF2B5EF4-FFF2-40B4-BE49-F238E27FC236}">
                <a16:creationId xmlns:a16="http://schemas.microsoft.com/office/drawing/2014/main" id="{CC6024F4-BC38-D908-CDBE-1769C99B9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57038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33" name="Rectangle 348">
            <a:extLst>
              <a:ext uri="{FF2B5EF4-FFF2-40B4-BE49-F238E27FC236}">
                <a16:creationId xmlns:a16="http://schemas.microsoft.com/office/drawing/2014/main" id="{DB51843B-AEF5-25B0-26A5-456E05142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2633663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34" name="Rectangle 349">
            <a:extLst>
              <a:ext uri="{FF2B5EF4-FFF2-40B4-BE49-F238E27FC236}">
                <a16:creationId xmlns:a16="http://schemas.microsoft.com/office/drawing/2014/main" id="{018C1A89-16BF-6F27-271F-834137EA2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11413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L - S - B</a:t>
            </a:r>
          </a:p>
        </p:txBody>
      </p:sp>
      <p:sp>
        <p:nvSpPr>
          <p:cNvPr id="55535" name="Rectangle 350">
            <a:extLst>
              <a:ext uri="{FF2B5EF4-FFF2-40B4-BE49-F238E27FC236}">
                <a16:creationId xmlns:a16="http://schemas.microsoft.com/office/drawing/2014/main" id="{91288003-84BA-2AD2-7F89-02754FA83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79241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J - E</a:t>
            </a:r>
          </a:p>
        </p:txBody>
      </p:sp>
      <p:sp>
        <p:nvSpPr>
          <p:cNvPr id="55536" name="Rectangle 351">
            <a:extLst>
              <a:ext uri="{FF2B5EF4-FFF2-40B4-BE49-F238E27FC236}">
                <a16:creationId xmlns:a16="http://schemas.microsoft.com/office/drawing/2014/main" id="{74097AC2-E816-FE9B-CF7A-633FBD137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2984500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55537" name="Rectangle 352">
            <a:extLst>
              <a:ext uri="{FF2B5EF4-FFF2-40B4-BE49-F238E27FC236}">
                <a16:creationId xmlns:a16="http://schemas.microsoft.com/office/drawing/2014/main" id="{3F5D4491-CE21-EF03-7A40-844CDB34D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2198688"/>
            <a:ext cx="43338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Õß{ß</a:t>
            </a:r>
          </a:p>
        </p:txBody>
      </p:sp>
      <p:sp>
        <p:nvSpPr>
          <p:cNvPr id="55538" name="Rectangle 354">
            <a:extLst>
              <a:ext uri="{FF2B5EF4-FFF2-40B4-BE49-F238E27FC236}">
                <a16:creationId xmlns:a16="http://schemas.microsoft.com/office/drawing/2014/main" id="{A5BDF290-83A9-2688-F100-69B498654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075" y="260508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I - I</a:t>
            </a:r>
          </a:p>
        </p:txBody>
      </p:sp>
      <p:sp>
        <p:nvSpPr>
          <p:cNvPr id="55539" name="Line 355">
            <a:extLst>
              <a:ext uri="{FF2B5EF4-FFF2-40B4-BE49-F238E27FC236}">
                <a16:creationId xmlns:a16="http://schemas.microsoft.com/office/drawing/2014/main" id="{651801C6-EA8A-DDBA-9378-957E7CD74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2763" y="3790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40" name="Line 356">
            <a:extLst>
              <a:ext uri="{FF2B5EF4-FFF2-40B4-BE49-F238E27FC236}">
                <a16:creationId xmlns:a16="http://schemas.microsoft.com/office/drawing/2014/main" id="{D7FB4817-44DF-BBF7-DE5D-534C5732F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9588" y="39766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41" name="Rectangle 357">
            <a:extLst>
              <a:ext uri="{FF2B5EF4-FFF2-40B4-BE49-F238E27FC236}">
                <a16:creationId xmlns:a16="http://schemas.microsoft.com/office/drawing/2014/main" id="{22D7B51A-7152-CB3C-24C6-EAD908D22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486150"/>
            <a:ext cx="791882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çÏÞæØËí</a:t>
            </a:r>
            <a:endParaRPr lang="en-US" altLang="en-US" sz="1200" b="0">
              <a:solidFill>
                <a:srgbClr val="000000"/>
              </a:solidFill>
              <a:latin typeface="KERALALITE" pitchFamily="2" charset="0"/>
            </a:endParaRPr>
          </a:p>
        </p:txBody>
      </p:sp>
      <p:sp>
        <p:nvSpPr>
          <p:cNvPr id="55542" name="Rectangle 358">
            <a:extLst>
              <a:ext uri="{FF2B5EF4-FFF2-40B4-BE49-F238E27FC236}">
                <a16:creationId xmlns:a16="http://schemas.microsoft.com/office/drawing/2014/main" id="{5A53ADDE-79EC-FFD0-95FB-C9804AAD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0" y="3636963"/>
            <a:ext cx="7556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¥¿ßÎJ¢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5543" name="Rectangle 359">
            <a:extLst>
              <a:ext uri="{FF2B5EF4-FFF2-40B4-BE49-F238E27FC236}">
                <a16:creationId xmlns:a16="http://schemas.microsoft.com/office/drawing/2014/main" id="{8E021B4F-DBE8-C373-4B8A-86C70A190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380523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55544" name="Line 363">
            <a:extLst>
              <a:ext uri="{FF2B5EF4-FFF2-40B4-BE49-F238E27FC236}">
                <a16:creationId xmlns:a16="http://schemas.microsoft.com/office/drawing/2014/main" id="{2735E6F6-4891-65A2-94F2-DC09E492AD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5831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45" name="Line 364">
            <a:extLst>
              <a:ext uri="{FF2B5EF4-FFF2-40B4-BE49-F238E27FC236}">
                <a16:creationId xmlns:a16="http://schemas.microsoft.com/office/drawing/2014/main" id="{73C7E5D7-53AF-34A3-206C-085EC579D6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7609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46" name="Line 365">
            <a:extLst>
              <a:ext uri="{FF2B5EF4-FFF2-40B4-BE49-F238E27FC236}">
                <a16:creationId xmlns:a16="http://schemas.microsoft.com/office/drawing/2014/main" id="{0BEAA45B-1910-01CC-59E5-B23DF953C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9387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47" name="Line 366">
            <a:extLst>
              <a:ext uri="{FF2B5EF4-FFF2-40B4-BE49-F238E27FC236}">
                <a16:creationId xmlns:a16="http://schemas.microsoft.com/office/drawing/2014/main" id="{F4BC8127-8F4E-10A5-42C0-7510FEB0B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51165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48" name="Line 367">
            <a:extLst>
              <a:ext uri="{FF2B5EF4-FFF2-40B4-BE49-F238E27FC236}">
                <a16:creationId xmlns:a16="http://schemas.microsoft.com/office/drawing/2014/main" id="{2BD78AFF-28EF-2B97-EDFA-DC4749B01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4975" y="52943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49" name="Rectangle 368">
            <a:extLst>
              <a:ext uri="{FF2B5EF4-FFF2-40B4-BE49-F238E27FC236}">
                <a16:creationId xmlns:a16="http://schemas.microsoft.com/office/drawing/2014/main" id="{47A0EC23-03D3-60EB-0F06-3AC5EC9D5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4244975"/>
            <a:ext cx="5746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55550" name="Rectangle 369">
            <a:extLst>
              <a:ext uri="{FF2B5EF4-FFF2-40B4-BE49-F238E27FC236}">
                <a16:creationId xmlns:a16="http://schemas.microsoft.com/office/drawing/2014/main" id="{E114A52A-C022-71C6-F261-4278C50CA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4572000"/>
            <a:ext cx="563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ØßÈÞÏí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5551" name="Rectangle 370">
            <a:extLst>
              <a:ext uri="{FF2B5EF4-FFF2-40B4-BE49-F238E27FC236}">
                <a16:creationId xmlns:a16="http://schemas.microsoft.com/office/drawing/2014/main" id="{4B4F3B58-10B4-35F9-1A0F-94A63708B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4778375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55552" name="Rectangle 371">
            <a:extLst>
              <a:ext uri="{FF2B5EF4-FFF2-40B4-BE49-F238E27FC236}">
                <a16:creationId xmlns:a16="http://schemas.microsoft.com/office/drawing/2014/main" id="{FB56B677-B8C9-5674-578F-9186622C9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0" y="4976813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55553" name="Rectangle 372">
            <a:extLst>
              <a:ext uri="{FF2B5EF4-FFF2-40B4-BE49-F238E27FC236}">
                <a16:creationId xmlns:a16="http://schemas.microsoft.com/office/drawing/2014/main" id="{A350FFDE-A618-255F-C775-3C4710FE9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5126038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5554" name="Rectangle 373">
            <a:extLst>
              <a:ext uri="{FF2B5EF4-FFF2-40B4-BE49-F238E27FC236}">
                <a16:creationId xmlns:a16="http://schemas.microsoft.com/office/drawing/2014/main" id="{D4D02101-535F-2BE6-CDC1-F4E45A636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888" y="5246688"/>
            <a:ext cx="8588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dÉØ¢·BZ</a:t>
            </a:r>
          </a:p>
        </p:txBody>
      </p:sp>
      <p:sp>
        <p:nvSpPr>
          <p:cNvPr id="55555" name="Line 374">
            <a:extLst>
              <a:ext uri="{FF2B5EF4-FFF2-40B4-BE49-F238E27FC236}">
                <a16:creationId xmlns:a16="http://schemas.microsoft.com/office/drawing/2014/main" id="{D560CC09-303D-C378-C220-40DE7DCF0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5925" y="547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56" name="Rectangle 375">
            <a:extLst>
              <a:ext uri="{FF2B5EF4-FFF2-40B4-BE49-F238E27FC236}">
                <a16:creationId xmlns:a16="http://schemas.microsoft.com/office/drawing/2014/main" id="{F1A8AA93-399F-25EF-958C-9399BF611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4414838"/>
            <a:ext cx="6381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ÉáùMÞ¿í</a:t>
            </a:r>
            <a:endParaRPr lang="en-US" altLang="en-US" sz="12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5557" name="Line 377">
            <a:extLst>
              <a:ext uri="{FF2B5EF4-FFF2-40B4-BE49-F238E27FC236}">
                <a16:creationId xmlns:a16="http://schemas.microsoft.com/office/drawing/2014/main" id="{40ED16B2-13DA-F79D-BD35-35D508EE2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6725" y="6015038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58" name="Line 378">
            <a:extLst>
              <a:ext uri="{FF2B5EF4-FFF2-40B4-BE49-F238E27FC236}">
                <a16:creationId xmlns:a16="http://schemas.microsoft.com/office/drawing/2014/main" id="{ABFB3B12-3DC5-3D0D-E63F-C5220527B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800" y="624046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59" name="Rectangle 379">
            <a:extLst>
              <a:ext uri="{FF2B5EF4-FFF2-40B4-BE49-F238E27FC236}">
                <a16:creationId xmlns:a16="http://schemas.microsoft.com/office/drawing/2014/main" id="{156CFDFC-11C1-6CDD-7758-C9A31C290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5651500"/>
            <a:ext cx="6842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5560" name="Rectangle 380">
            <a:extLst>
              <a:ext uri="{FF2B5EF4-FFF2-40B4-BE49-F238E27FC236}">
                <a16:creationId xmlns:a16="http://schemas.microsoft.com/office/drawing/2014/main" id="{FE227632-5525-D988-1273-B36351D6B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700" y="5832475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55561" name="Rectangle 381">
            <a:extLst>
              <a:ext uri="{FF2B5EF4-FFF2-40B4-BE49-F238E27FC236}">
                <a16:creationId xmlns:a16="http://schemas.microsoft.com/office/drawing/2014/main" id="{B5190A67-06A3-22DD-5DE4-CAC176D49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6057900"/>
            <a:ext cx="10556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ÕßÍ¼ßAæMGá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2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2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2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2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2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2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4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231E87CA-6D01-EFBA-2474-BDA74732E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23" name="Text Box 15">
            <a:extLst>
              <a:ext uri="{FF2B5EF4-FFF2-40B4-BE49-F238E27FC236}">
                <a16:creationId xmlns:a16="http://schemas.microsoft.com/office/drawing/2014/main" id="{4B5FD6E0-4C4B-1262-5E97-018C3BD7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79600" name="Rectangle 16">
            <a:extLst>
              <a:ext uri="{FF2B5EF4-FFF2-40B4-BE49-F238E27FC236}">
                <a16:creationId xmlns:a16="http://schemas.microsoft.com/office/drawing/2014/main" id="{AFE3DD27-38AE-3D7F-012F-3F2A222C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7.2.03c.</a:t>
            </a:r>
          </a:p>
        </p:txBody>
      </p:sp>
      <p:sp>
        <p:nvSpPr>
          <p:cNvPr id="579603" name="Rectangle 19">
            <a:extLst>
              <a:ext uri="{FF2B5EF4-FFF2-40B4-BE49-F238E27FC236}">
                <a16:creationId xmlns:a16="http://schemas.microsoft.com/office/drawing/2014/main" id="{FDDCD2BC-B59B-503A-4886-815558F5C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51</a:t>
            </a: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>
            <a:extLst>
              <a:ext uri="{FF2B5EF4-FFF2-40B4-BE49-F238E27FC236}">
                <a16:creationId xmlns:a16="http://schemas.microsoft.com/office/drawing/2014/main" id="{112EF6BB-BEDC-EA87-7737-C6FB94542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19" name="Freeform 1027">
            <a:extLst>
              <a:ext uri="{FF2B5EF4-FFF2-40B4-BE49-F238E27FC236}">
                <a16:creationId xmlns:a16="http://schemas.microsoft.com/office/drawing/2014/main" id="{AC99BA07-979F-149E-91AF-0AFF723A9347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Rectangle 1028">
            <a:extLst>
              <a:ext uri="{FF2B5EF4-FFF2-40B4-BE49-F238E27FC236}">
                <a16:creationId xmlns:a16="http://schemas.microsoft.com/office/drawing/2014/main" id="{A6E6865E-1318-36E5-CE27-FC67EE590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21" name="Rectangle 1029">
            <a:extLst>
              <a:ext uri="{FF2B5EF4-FFF2-40B4-BE49-F238E27FC236}">
                <a16:creationId xmlns:a16="http://schemas.microsoft.com/office/drawing/2014/main" id="{8A84CEF3-0A2D-E1C6-613F-C966BCAC8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22" name="Freeform 1030">
            <a:extLst>
              <a:ext uri="{FF2B5EF4-FFF2-40B4-BE49-F238E27FC236}">
                <a16:creationId xmlns:a16="http://schemas.microsoft.com/office/drawing/2014/main" id="{BE9BCB28-4E2C-684B-F63F-E33CA7DDE14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Freeform 1031">
            <a:extLst>
              <a:ext uri="{FF2B5EF4-FFF2-40B4-BE49-F238E27FC236}">
                <a16:creationId xmlns:a16="http://schemas.microsoft.com/office/drawing/2014/main" id="{E8CB5346-5B83-991B-5ACA-AF0A72E2C4A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Rectangle 1032">
            <a:extLst>
              <a:ext uri="{FF2B5EF4-FFF2-40B4-BE49-F238E27FC236}">
                <a16:creationId xmlns:a16="http://schemas.microsoft.com/office/drawing/2014/main" id="{C534C026-2A2D-7101-1BF8-EB4B0C8EE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96056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ÏâdËGàØí ÈÆß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9225" name="Freeform 1033">
            <a:extLst>
              <a:ext uri="{FF2B5EF4-FFF2-40B4-BE49-F238E27FC236}">
                <a16:creationId xmlns:a16="http://schemas.microsoft.com/office/drawing/2014/main" id="{50D3F07D-07F0-690C-9593-2BB5D56EABE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Rectangle 1034">
            <a:extLst>
              <a:ext uri="{FF2B5EF4-FFF2-40B4-BE49-F238E27FC236}">
                <a16:creationId xmlns:a16="http://schemas.microsoft.com/office/drawing/2014/main" id="{DA809519-DACC-7573-2F8F-9354B065E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çÉV×cX ·ZËí</a:t>
            </a:r>
          </a:p>
        </p:txBody>
      </p:sp>
      <p:sp>
        <p:nvSpPr>
          <p:cNvPr id="9227" name="Freeform 1035">
            <a:extLst>
              <a:ext uri="{FF2B5EF4-FFF2-40B4-BE49-F238E27FC236}">
                <a16:creationId xmlns:a16="http://schemas.microsoft.com/office/drawing/2014/main" id="{4E1FF69C-A863-2177-9A90-68813DC9359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Freeform 1036">
            <a:extLst>
              <a:ext uri="{FF2B5EF4-FFF2-40B4-BE49-F238E27FC236}">
                <a16:creationId xmlns:a16="http://schemas.microsoft.com/office/drawing/2014/main" id="{B993FB37-9C0F-CCBF-6C69-6A62BB191D5E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Freeform 1037">
            <a:extLst>
              <a:ext uri="{FF2B5EF4-FFF2-40B4-BE49-F238E27FC236}">
                <a16:creationId xmlns:a16="http://schemas.microsoft.com/office/drawing/2014/main" id="{AB30863C-F33C-124A-FED8-6A0F2DA16838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Rectangle 1038">
            <a:extLst>
              <a:ext uri="{FF2B5EF4-FFF2-40B4-BE49-F238E27FC236}">
                <a16:creationId xmlns:a16="http://schemas.microsoft.com/office/drawing/2014/main" id="{974E6567-4AFF-0ED8-09B6-29536F5E9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·ÜàÜÞA¿W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9231" name="Rectangle 1039">
            <a:extLst>
              <a:ext uri="{FF2B5EF4-FFF2-40B4-BE49-F238E27FC236}">
                <a16:creationId xmlns:a16="http://schemas.microsoft.com/office/drawing/2014/main" id="{B9F32E42-9BD5-BEEF-98FE-7C244E3BB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3525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æºC¿W</a:t>
            </a:r>
          </a:p>
        </p:txBody>
      </p:sp>
      <p:sp>
        <p:nvSpPr>
          <p:cNvPr id="9232" name="Rectangle 1040">
            <a:extLst>
              <a:ext uri="{FF2B5EF4-FFF2-40B4-BE49-F238E27FC236}">
                <a16:creationId xmlns:a16="http://schemas.microsoft.com/office/drawing/2014/main" id="{5BDEF0BD-6DD7-482E-E1B7-D8631F15F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1027113"/>
            <a:ext cx="2100262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9233" name="Rectangle 1041">
            <a:extLst>
              <a:ext uri="{FF2B5EF4-FFF2-40B4-BE49-F238E27FC236}">
                <a16:creationId xmlns:a16="http://schemas.microsoft.com/office/drawing/2014/main" id="{DCF0EC14-45ED-3885-2799-033520011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34" name="Line 1042">
            <a:extLst>
              <a:ext uri="{FF2B5EF4-FFF2-40B4-BE49-F238E27FC236}">
                <a16:creationId xmlns:a16="http://schemas.microsoft.com/office/drawing/2014/main" id="{B7EC2725-8001-44EE-14BA-4CA2D5D07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Line 1043">
            <a:extLst>
              <a:ext uri="{FF2B5EF4-FFF2-40B4-BE49-F238E27FC236}">
                <a16:creationId xmlns:a16="http://schemas.microsoft.com/office/drawing/2014/main" id="{0DB259CB-6BAD-F064-6C0F-929DF7A07F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Rectangle 1044">
            <a:extLst>
              <a:ext uri="{FF2B5EF4-FFF2-40B4-BE49-F238E27FC236}">
                <a16:creationId xmlns:a16="http://schemas.microsoft.com/office/drawing/2014/main" id="{080FFF8B-E1FF-2F37-AD42-7CCD509B6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30194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</a:p>
        </p:txBody>
      </p:sp>
      <p:sp>
        <p:nvSpPr>
          <p:cNvPr id="9237" name="Rectangle 1045">
            <a:extLst>
              <a:ext uri="{FF2B5EF4-FFF2-40B4-BE49-F238E27FC236}">
                <a16:creationId xmlns:a16="http://schemas.microsoft.com/office/drawing/2014/main" id="{892183D9-7162-FE0A-2D4A-6E7C4C331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9238" name="Line 1046">
            <a:extLst>
              <a:ext uri="{FF2B5EF4-FFF2-40B4-BE49-F238E27FC236}">
                <a16:creationId xmlns:a16="http://schemas.microsoft.com/office/drawing/2014/main" id="{EB1EC995-ECE3-F77D-ECDD-2F13F2BFC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9" name="Rectangle 1047">
            <a:extLst>
              <a:ext uri="{FF2B5EF4-FFF2-40B4-BE49-F238E27FC236}">
                <a16:creationId xmlns:a16="http://schemas.microsoft.com/office/drawing/2014/main" id="{891E36CB-C8E7-C424-B3B6-599A4CD10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40" name="Rectangle 1048">
            <a:extLst>
              <a:ext uri="{FF2B5EF4-FFF2-40B4-BE49-F238E27FC236}">
                <a16:creationId xmlns:a16="http://schemas.microsoft.com/office/drawing/2014/main" id="{ED7D7CDB-C813-0E47-F4AC-2E10C4E25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ªV</a:t>
            </a:r>
          </a:p>
        </p:txBody>
      </p:sp>
      <p:sp>
        <p:nvSpPr>
          <p:cNvPr id="9241" name="Rectangle 1049">
            <a:extLst>
              <a:ext uri="{FF2B5EF4-FFF2-40B4-BE49-F238E27FC236}">
                <a16:creationId xmlns:a16="http://schemas.microsoft.com/office/drawing/2014/main" id="{3ECDBB51-FEB3-754D-DFC3-2DF5738FF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5923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1EDE17"/>
                </a:solidFill>
                <a:latin typeface="Kerala" pitchFamily="2" charset="0"/>
              </a:rPr>
              <a:t>ÌÞÌßçÜÞY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9242" name="Rectangle 1050">
            <a:extLst>
              <a:ext uri="{FF2B5EF4-FFF2-40B4-BE49-F238E27FC236}">
                <a16:creationId xmlns:a16="http://schemas.microsoft.com/office/drawing/2014/main" id="{E54A4B3B-1126-1E2A-46D4-6C6B5D149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222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1EDE17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9243" name="Rectangle 1051">
            <a:extLst>
              <a:ext uri="{FF2B5EF4-FFF2-40B4-BE49-F238E27FC236}">
                <a16:creationId xmlns:a16="http://schemas.microsoft.com/office/drawing/2014/main" id="{CF74827B-8AA8-F6E5-7B76-148294961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9244" name="Oval 1052">
            <a:extLst>
              <a:ext uri="{FF2B5EF4-FFF2-40B4-BE49-F238E27FC236}">
                <a16:creationId xmlns:a16="http://schemas.microsoft.com/office/drawing/2014/main" id="{3DEAC858-AD56-19A5-6801-309131532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45" name="Rectangle 1053">
            <a:extLst>
              <a:ext uri="{FF2B5EF4-FFF2-40B4-BE49-F238E27FC236}">
                <a16:creationId xmlns:a16="http://schemas.microsoft.com/office/drawing/2014/main" id="{F460B35B-4217-9B10-1D99-0574B2BFD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850" y="2446338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µÈÞX</a:t>
            </a:r>
          </a:p>
        </p:txBody>
      </p:sp>
      <p:sp>
        <p:nvSpPr>
          <p:cNvPr id="9246" name="Oval 1054">
            <a:extLst>
              <a:ext uri="{FF2B5EF4-FFF2-40B4-BE49-F238E27FC236}">
                <a16:creationId xmlns:a16="http://schemas.microsoft.com/office/drawing/2014/main" id="{4BB88770-47DB-A37A-5EB4-E67DCD6C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47" name="Rectangle 1055">
            <a:extLst>
              <a:ext uri="{FF2B5EF4-FFF2-40B4-BE49-F238E27FC236}">
                <a16:creationId xmlns:a16="http://schemas.microsoft.com/office/drawing/2014/main" id="{3F05C9E5-3077-B104-C7F1-7440F5D3C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3078163"/>
            <a:ext cx="728663" cy="2714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folHlink"/>
                </a:solidFill>
                <a:latin typeface="Kerala" pitchFamily="2" charset="0"/>
              </a:rPr>
              <a:t>ç¼ÞVgÞX</a:t>
            </a:r>
            <a:endParaRPr lang="en-US" altLang="en-US" sz="12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9248" name="Oval 1056">
            <a:extLst>
              <a:ext uri="{FF2B5EF4-FFF2-40B4-BE49-F238E27FC236}">
                <a16:creationId xmlns:a16="http://schemas.microsoft.com/office/drawing/2014/main" id="{B16A8383-6954-9DC7-BB0F-C12A17DD6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49" name="Oval 1057">
            <a:extLst>
              <a:ext uri="{FF2B5EF4-FFF2-40B4-BE49-F238E27FC236}">
                <a16:creationId xmlns:a16="http://schemas.microsoft.com/office/drawing/2014/main" id="{DF3EE300-2B1F-A287-8B7D-DC7C9DBAF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50" name="Rectangle 1058">
            <a:extLst>
              <a:ext uri="{FF2B5EF4-FFF2-40B4-BE49-F238E27FC236}">
                <a16:creationId xmlns:a16="http://schemas.microsoft.com/office/drawing/2014/main" id="{BA3F8821-4DF6-409D-54A9-B30D830B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4451350"/>
            <a:ext cx="1498600" cy="363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9251" name="Rectangle 1059">
            <a:extLst>
              <a:ext uri="{FF2B5EF4-FFF2-40B4-BE49-F238E27FC236}">
                <a16:creationId xmlns:a16="http://schemas.microsoft.com/office/drawing/2014/main" id="{A1AD225F-2F17-1E47-29CC-8EBE6DCF2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4081463"/>
            <a:ext cx="13049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¨¼ßÉíÄí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9252" name="Rectangle 1060">
            <a:extLst>
              <a:ext uri="{FF2B5EF4-FFF2-40B4-BE49-F238E27FC236}">
                <a16:creationId xmlns:a16="http://schemas.microsoft.com/office/drawing/2014/main" id="{8684FFBD-981C-5F66-048D-32A1A04CE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4863" y="3078163"/>
            <a:ext cx="1498600" cy="333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æÈçÌÞ ÉVÕîÄ¢</a:t>
            </a:r>
          </a:p>
        </p:txBody>
      </p:sp>
      <p:sp>
        <p:nvSpPr>
          <p:cNvPr id="9253" name="Freeform 1061">
            <a:extLst>
              <a:ext uri="{FF2B5EF4-FFF2-40B4-BE49-F238E27FC236}">
                <a16:creationId xmlns:a16="http://schemas.microsoft.com/office/drawing/2014/main" id="{BB55622B-E9DA-73D0-3464-8443F846BFAC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4" name="Freeform 1062">
            <a:extLst>
              <a:ext uri="{FF2B5EF4-FFF2-40B4-BE49-F238E27FC236}">
                <a16:creationId xmlns:a16="http://schemas.microsoft.com/office/drawing/2014/main" id="{E6F61E62-99A9-D6C6-8700-A4AC137596AC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5" name="Freeform 1063">
            <a:extLst>
              <a:ext uri="{FF2B5EF4-FFF2-40B4-BE49-F238E27FC236}">
                <a16:creationId xmlns:a16="http://schemas.microsoft.com/office/drawing/2014/main" id="{1150E2E7-F330-343F-E8CF-7692140B2590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1064">
            <a:extLst>
              <a:ext uri="{FF2B5EF4-FFF2-40B4-BE49-F238E27FC236}">
                <a16:creationId xmlns:a16="http://schemas.microsoft.com/office/drawing/2014/main" id="{53C07D64-4E70-EA3A-DC10-20CEB2E36523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7" name="Oval 1066">
            <a:extLst>
              <a:ext uri="{FF2B5EF4-FFF2-40B4-BE49-F238E27FC236}">
                <a16:creationId xmlns:a16="http://schemas.microsoft.com/office/drawing/2014/main" id="{ABADEB0D-3624-144D-B39E-CB9FF50B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58" name="Oval 1067">
            <a:extLst>
              <a:ext uri="{FF2B5EF4-FFF2-40B4-BE49-F238E27FC236}">
                <a16:creationId xmlns:a16="http://schemas.microsoft.com/office/drawing/2014/main" id="{E88A4E90-2FCD-45B7-5878-D424D795D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59" name="Oval 1068">
            <a:extLst>
              <a:ext uri="{FF2B5EF4-FFF2-40B4-BE49-F238E27FC236}">
                <a16:creationId xmlns:a16="http://schemas.microsoft.com/office/drawing/2014/main" id="{578A9F38-CC32-44F0-02CB-FB459FFA9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60" name="Oval 1069">
            <a:extLst>
              <a:ext uri="{FF2B5EF4-FFF2-40B4-BE49-F238E27FC236}">
                <a16:creationId xmlns:a16="http://schemas.microsoft.com/office/drawing/2014/main" id="{9265C0E9-9EAC-13C7-8785-6D14C0F6D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61" name="Oval 1070">
            <a:extLst>
              <a:ext uri="{FF2B5EF4-FFF2-40B4-BE49-F238E27FC236}">
                <a16:creationId xmlns:a16="http://schemas.microsoft.com/office/drawing/2014/main" id="{E1F6D4A2-A367-0C4C-C07E-E59918454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62" name="Rectangle 1071">
            <a:extLst>
              <a:ext uri="{FF2B5EF4-FFF2-40B4-BE49-F238E27FC236}">
                <a16:creationId xmlns:a16="http://schemas.microsoft.com/office/drawing/2014/main" id="{64E68CDB-DBD4-076A-4410-4137564E7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5164138"/>
            <a:ext cx="163988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E5E265"/>
                </a:solidFill>
                <a:latin typeface="Kerala" pitchFamily="2" charset="0"/>
              </a:rPr>
              <a:t>ØàÈÞÏí ÎÜ</a:t>
            </a:r>
          </a:p>
        </p:txBody>
      </p:sp>
      <p:grpSp>
        <p:nvGrpSpPr>
          <p:cNvPr id="9263" name="Group 1072">
            <a:extLst>
              <a:ext uri="{FF2B5EF4-FFF2-40B4-BE49-F238E27FC236}">
                <a16:creationId xmlns:a16="http://schemas.microsoft.com/office/drawing/2014/main" id="{556DF3D3-B111-8A92-E39B-C1C200332444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1095375"/>
            <a:ext cx="4864100" cy="1003300"/>
            <a:chOff x="1976" y="2328"/>
            <a:chExt cx="3064" cy="632"/>
          </a:xfrm>
        </p:grpSpPr>
        <p:sp>
          <p:nvSpPr>
            <p:cNvPr id="577585" name="Rectangle 1073">
              <a:extLst>
                <a:ext uri="{FF2B5EF4-FFF2-40B4-BE49-F238E27FC236}">
                  <a16:creationId xmlns:a16="http://schemas.microsoft.com/office/drawing/2014/main" id="{F8D1A4C4-0D24-3AD5-4089-773A90BDF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9284" name="Text Box 1074">
              <a:extLst>
                <a:ext uri="{FF2B5EF4-FFF2-40B4-BE49-F238E27FC236}">
                  <a16:creationId xmlns:a16="http://schemas.microsoft.com/office/drawing/2014/main" id="{4562E820-0656-45D8-BA4C-6B3BA5395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®æa ¼ÈæJ ÕßGÏÏíA</a:t>
              </a:r>
            </a:p>
          </p:txBody>
        </p:sp>
      </p:grpSp>
      <p:sp>
        <p:nvSpPr>
          <p:cNvPr id="9264" name="Text Box 1089">
            <a:extLst>
              <a:ext uri="{FF2B5EF4-FFF2-40B4-BE49-F238E27FC236}">
                <a16:creationId xmlns:a16="http://schemas.microsoft.com/office/drawing/2014/main" id="{A6D28370-CFA2-C8AC-CB41-F3E840D63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5400"/>
            <a:ext cx="34417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12:31-18:27</a:t>
            </a:r>
          </a:p>
        </p:txBody>
      </p:sp>
      <p:sp>
        <p:nvSpPr>
          <p:cNvPr id="9265" name="Oval 1091">
            <a:extLst>
              <a:ext uri="{FF2B5EF4-FFF2-40B4-BE49-F238E27FC236}">
                <a16:creationId xmlns:a16="http://schemas.microsoft.com/office/drawing/2014/main" id="{160C93E6-CF7E-52F0-9DE8-13217FA1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66" name="Rectangle 1092">
            <a:extLst>
              <a:ext uri="{FF2B5EF4-FFF2-40B4-BE49-F238E27FC236}">
                <a16:creationId xmlns:a16="http://schemas.microsoft.com/office/drawing/2014/main" id="{6730ADB9-C02E-D8A2-058A-B957E756C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67" name="Rectangle 1093">
            <a:extLst>
              <a:ext uri="{FF2B5EF4-FFF2-40B4-BE49-F238E27FC236}">
                <a16:creationId xmlns:a16="http://schemas.microsoft.com/office/drawing/2014/main" id="{17765471-79FD-2189-F275-8EB556CEE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9268" name="AutoShape 1094">
            <a:extLst>
              <a:ext uri="{FF2B5EF4-FFF2-40B4-BE49-F238E27FC236}">
                <a16:creationId xmlns:a16="http://schemas.microsoft.com/office/drawing/2014/main" id="{AF4103B2-1490-46D4-2787-0BB404B2E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69" name="Rectangle 1095">
            <a:extLst>
              <a:ext uri="{FF2B5EF4-FFF2-40B4-BE49-F238E27FC236}">
                <a16:creationId xmlns:a16="http://schemas.microsoft.com/office/drawing/2014/main" id="{078377C0-2B6E-3205-AC9E-B7E1BE7B4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70" name="AutoShape 1096">
            <a:extLst>
              <a:ext uri="{FF2B5EF4-FFF2-40B4-BE49-F238E27FC236}">
                <a16:creationId xmlns:a16="http://schemas.microsoft.com/office/drawing/2014/main" id="{4F1DC104-D666-F6AE-C049-63E3ADED0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71" name="Line 1097">
            <a:extLst>
              <a:ext uri="{FF2B5EF4-FFF2-40B4-BE49-F238E27FC236}">
                <a16:creationId xmlns:a16="http://schemas.microsoft.com/office/drawing/2014/main" id="{E5B8CC80-B72C-4BEA-7786-A074CCE20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2" name="Line 1098">
            <a:extLst>
              <a:ext uri="{FF2B5EF4-FFF2-40B4-BE49-F238E27FC236}">
                <a16:creationId xmlns:a16="http://schemas.microsoft.com/office/drawing/2014/main" id="{A80B3215-CFC2-3B8E-D7D7-8CC860B3B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3" name="Line 1099">
            <a:extLst>
              <a:ext uri="{FF2B5EF4-FFF2-40B4-BE49-F238E27FC236}">
                <a16:creationId xmlns:a16="http://schemas.microsoft.com/office/drawing/2014/main" id="{E0B92BF4-7BAA-1A26-72DB-289394BA2E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4" name="Line 1100">
            <a:extLst>
              <a:ext uri="{FF2B5EF4-FFF2-40B4-BE49-F238E27FC236}">
                <a16:creationId xmlns:a16="http://schemas.microsoft.com/office/drawing/2014/main" id="{1152E557-E8C7-DB45-40A1-83909DD98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5" name="Line 1101">
            <a:extLst>
              <a:ext uri="{FF2B5EF4-FFF2-40B4-BE49-F238E27FC236}">
                <a16:creationId xmlns:a16="http://schemas.microsoft.com/office/drawing/2014/main" id="{5D5BF8E1-43E3-9718-ADE0-B8C837FC81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6" name="Rectangle 1102">
            <a:extLst>
              <a:ext uri="{FF2B5EF4-FFF2-40B4-BE49-F238E27FC236}">
                <a16:creationId xmlns:a16="http://schemas.microsoft.com/office/drawing/2014/main" id="{40698C43-2002-32DC-D1B3-138515B37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762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9277" name="Line 1103">
            <a:extLst>
              <a:ext uri="{FF2B5EF4-FFF2-40B4-BE49-F238E27FC236}">
                <a16:creationId xmlns:a16="http://schemas.microsoft.com/office/drawing/2014/main" id="{CBBAF436-7FC4-6E78-99D6-0DCD5DB8A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8" name="Rectangle 1104">
            <a:extLst>
              <a:ext uri="{FF2B5EF4-FFF2-40B4-BE49-F238E27FC236}">
                <a16:creationId xmlns:a16="http://schemas.microsoft.com/office/drawing/2014/main" id="{B126E56B-0AB3-1A48-90E5-7D84A3FB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9279" name="Text Box 1105">
            <a:extLst>
              <a:ext uri="{FF2B5EF4-FFF2-40B4-BE49-F238E27FC236}">
                <a16:creationId xmlns:a16="http://schemas.microsoft.com/office/drawing/2014/main" id="{DA3E0DB0-88C5-C7A6-CBEA-701204F71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7621" name="Rectangle 1109">
            <a:extLst>
              <a:ext uri="{FF2B5EF4-FFF2-40B4-BE49-F238E27FC236}">
                <a16:creationId xmlns:a16="http://schemas.microsoft.com/office/drawing/2014/main" id="{C66236DF-CFCD-18D8-B782-7E9367EC2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9281" name="Text Box 1110">
            <a:extLst>
              <a:ext uri="{FF2B5EF4-FFF2-40B4-BE49-F238E27FC236}">
                <a16:creationId xmlns:a16="http://schemas.microsoft.com/office/drawing/2014/main" id="{6F27411E-E189-31EB-0402-16BDEC292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284913"/>
            <a:ext cx="1933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 26-29</a:t>
            </a:r>
          </a:p>
        </p:txBody>
      </p:sp>
      <p:sp>
        <p:nvSpPr>
          <p:cNvPr id="577577" name="Oval 1065">
            <a:extLst>
              <a:ext uri="{FF2B5EF4-FFF2-40B4-BE49-F238E27FC236}">
                <a16:creationId xmlns:a16="http://schemas.microsoft.com/office/drawing/2014/main" id="{D7CD0195-A648-D810-7497-8D7EE422A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233C324D-938E-3EBF-022B-99DE7ADAD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43" name="Freeform 1027">
            <a:extLst>
              <a:ext uri="{FF2B5EF4-FFF2-40B4-BE49-F238E27FC236}">
                <a16:creationId xmlns:a16="http://schemas.microsoft.com/office/drawing/2014/main" id="{F16D0CDF-99B4-131C-6666-16A74CDEA8F2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Rectangle 1028">
            <a:extLst>
              <a:ext uri="{FF2B5EF4-FFF2-40B4-BE49-F238E27FC236}">
                <a16:creationId xmlns:a16="http://schemas.microsoft.com/office/drawing/2014/main" id="{000F0523-AE5F-0686-2824-D5C5D156D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45" name="Rectangle 1029">
            <a:extLst>
              <a:ext uri="{FF2B5EF4-FFF2-40B4-BE49-F238E27FC236}">
                <a16:creationId xmlns:a16="http://schemas.microsoft.com/office/drawing/2014/main" id="{A6D1DD00-014E-04F4-5F19-6D0AA7471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46" name="Freeform 1030">
            <a:extLst>
              <a:ext uri="{FF2B5EF4-FFF2-40B4-BE49-F238E27FC236}">
                <a16:creationId xmlns:a16="http://schemas.microsoft.com/office/drawing/2014/main" id="{B1776606-8424-9C4D-9C49-4E52D657CA0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Freeform 1031">
            <a:extLst>
              <a:ext uri="{FF2B5EF4-FFF2-40B4-BE49-F238E27FC236}">
                <a16:creationId xmlns:a16="http://schemas.microsoft.com/office/drawing/2014/main" id="{CDF6FF3E-D00E-E0C6-25EF-8C52BC4F4A8E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1032">
            <a:extLst>
              <a:ext uri="{FF2B5EF4-FFF2-40B4-BE49-F238E27FC236}">
                <a16:creationId xmlns:a16="http://schemas.microsoft.com/office/drawing/2014/main" id="{FB205FE5-3F76-5BE1-0391-B6B2F17E0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20129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ÏâdËGàØí ÈÆß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0249" name="Freeform 1033">
            <a:extLst>
              <a:ext uri="{FF2B5EF4-FFF2-40B4-BE49-F238E27FC236}">
                <a16:creationId xmlns:a16="http://schemas.microsoft.com/office/drawing/2014/main" id="{9F30E688-D16B-C5D4-2988-1A584B0D6E6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Rectangle 1034">
            <a:extLst>
              <a:ext uri="{FF2B5EF4-FFF2-40B4-BE49-F238E27FC236}">
                <a16:creationId xmlns:a16="http://schemas.microsoft.com/office/drawing/2014/main" id="{13D73C2C-4DE4-C244-6A4F-155FAAA74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çÉV×cX ·ZËí</a:t>
            </a:r>
          </a:p>
        </p:txBody>
      </p:sp>
      <p:sp>
        <p:nvSpPr>
          <p:cNvPr id="10251" name="Freeform 1035">
            <a:extLst>
              <a:ext uri="{FF2B5EF4-FFF2-40B4-BE49-F238E27FC236}">
                <a16:creationId xmlns:a16="http://schemas.microsoft.com/office/drawing/2014/main" id="{72A72393-5BDF-18F8-A019-3F9CE6A6434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Freeform 1036">
            <a:extLst>
              <a:ext uri="{FF2B5EF4-FFF2-40B4-BE49-F238E27FC236}">
                <a16:creationId xmlns:a16="http://schemas.microsoft.com/office/drawing/2014/main" id="{0A6E0A9C-34C7-0C08-5E88-217FF02F0CE8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Freeform 1037">
            <a:extLst>
              <a:ext uri="{FF2B5EF4-FFF2-40B4-BE49-F238E27FC236}">
                <a16:creationId xmlns:a16="http://schemas.microsoft.com/office/drawing/2014/main" id="{4C50CA26-4FA3-2A06-FDED-E42AD0E2C7A1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Rectangle 1038">
            <a:extLst>
              <a:ext uri="{FF2B5EF4-FFF2-40B4-BE49-F238E27FC236}">
                <a16:creationId xmlns:a16="http://schemas.microsoft.com/office/drawing/2014/main" id="{585F00E4-C874-A48E-1DBF-1107E7DB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·ÜàÜÞA¿W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0255" name="Rectangle 1039">
            <a:extLst>
              <a:ext uri="{FF2B5EF4-FFF2-40B4-BE49-F238E27FC236}">
                <a16:creationId xmlns:a16="http://schemas.microsoft.com/office/drawing/2014/main" id="{5D1BDDD6-28E8-DA44-5A21-00D004DA7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51130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æºC¿W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0256" name="Rectangle 1040">
            <a:extLst>
              <a:ext uri="{FF2B5EF4-FFF2-40B4-BE49-F238E27FC236}">
                <a16:creationId xmlns:a16="http://schemas.microsoft.com/office/drawing/2014/main" id="{CD29223B-433B-E9FC-D0E4-85243A543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438" y="1098550"/>
            <a:ext cx="1819275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æÎÁßxçùÈßÏX µ¿W</a:t>
            </a:r>
          </a:p>
        </p:txBody>
      </p:sp>
      <p:sp>
        <p:nvSpPr>
          <p:cNvPr id="10257" name="Rectangle 1041">
            <a:extLst>
              <a:ext uri="{FF2B5EF4-FFF2-40B4-BE49-F238E27FC236}">
                <a16:creationId xmlns:a16="http://schemas.microsoft.com/office/drawing/2014/main" id="{5D5B971C-8A14-D75F-77F3-3CDE9147C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58" name="Line 1042">
            <a:extLst>
              <a:ext uri="{FF2B5EF4-FFF2-40B4-BE49-F238E27FC236}">
                <a16:creationId xmlns:a16="http://schemas.microsoft.com/office/drawing/2014/main" id="{B1A03381-A260-627A-D7A8-E51A1B165C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Line 1043">
            <a:extLst>
              <a:ext uri="{FF2B5EF4-FFF2-40B4-BE49-F238E27FC236}">
                <a16:creationId xmlns:a16="http://schemas.microsoft.com/office/drawing/2014/main" id="{2D820C48-797A-AB34-56E6-7AD6F34EA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Rectangle 1044">
            <a:extLst>
              <a:ext uri="{FF2B5EF4-FFF2-40B4-BE49-F238E27FC236}">
                <a16:creationId xmlns:a16="http://schemas.microsoft.com/office/drawing/2014/main" id="{6545AA5E-C6F9-4DC3-E843-A442BF2CE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 </a:t>
            </a:r>
            <a:r>
              <a:rPr lang="en-US" altLang="en-US" sz="2800" b="0">
                <a:solidFill>
                  <a:schemeClr val="tx2"/>
                </a:solidFill>
                <a:latin typeface="Kerala" pitchFamily="2" charset="0"/>
              </a:rPr>
              <a:t>ø¢·ÞÕß×íAÞø¢</a:t>
            </a:r>
          </a:p>
        </p:txBody>
      </p:sp>
      <p:sp>
        <p:nvSpPr>
          <p:cNvPr id="10261" name="Rectangle 1045">
            <a:extLst>
              <a:ext uri="{FF2B5EF4-FFF2-40B4-BE49-F238E27FC236}">
                <a16:creationId xmlns:a16="http://schemas.microsoft.com/office/drawing/2014/main" id="{6592F27A-0E8F-1017-D3CA-7DB4409C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744913"/>
            <a:ext cx="173037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ºÞÕáµ¿W</a:t>
            </a:r>
          </a:p>
        </p:txBody>
      </p:sp>
      <p:sp>
        <p:nvSpPr>
          <p:cNvPr id="10262" name="Line 1046">
            <a:extLst>
              <a:ext uri="{FF2B5EF4-FFF2-40B4-BE49-F238E27FC236}">
                <a16:creationId xmlns:a16="http://schemas.microsoft.com/office/drawing/2014/main" id="{05144A02-EEBD-38DA-3923-7B5E5A3E5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Rectangle 1047">
            <a:extLst>
              <a:ext uri="{FF2B5EF4-FFF2-40B4-BE49-F238E27FC236}">
                <a16:creationId xmlns:a16="http://schemas.microsoft.com/office/drawing/2014/main" id="{653C5DB3-8E95-9436-84C1-83093CDE3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64" name="Rectangle 1048">
            <a:extLst>
              <a:ext uri="{FF2B5EF4-FFF2-40B4-BE49-F238E27FC236}">
                <a16:creationId xmlns:a16="http://schemas.microsoft.com/office/drawing/2014/main" id="{C2DBCDB7-BB37-BD81-AD71-4AE8655C5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ªV</a:t>
            </a:r>
          </a:p>
        </p:txBody>
      </p:sp>
      <p:sp>
        <p:nvSpPr>
          <p:cNvPr id="10265" name="Rectangle 1049">
            <a:extLst>
              <a:ext uri="{FF2B5EF4-FFF2-40B4-BE49-F238E27FC236}">
                <a16:creationId xmlns:a16="http://schemas.microsoft.com/office/drawing/2014/main" id="{8F90C0B7-6CD5-FB6B-63D0-03AAE92FF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3479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1EDE17"/>
                </a:solidFill>
                <a:latin typeface="Kerala" pitchFamily="2" charset="0"/>
              </a:rPr>
              <a:t>ÌÞÌßçÜÞY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0266" name="Rectangle 1050">
            <a:extLst>
              <a:ext uri="{FF2B5EF4-FFF2-40B4-BE49-F238E27FC236}">
                <a16:creationId xmlns:a16="http://schemas.microsoft.com/office/drawing/2014/main" id="{A46C8AAD-C01F-8F6A-A477-ABD442071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27476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1EDE17"/>
                </a:solidFill>
                <a:latin typeface="Kerala" pitchFamily="2" charset="0"/>
              </a:rPr>
              <a:t>ÙÞøÞX</a:t>
            </a:r>
          </a:p>
        </p:txBody>
      </p:sp>
      <p:sp>
        <p:nvSpPr>
          <p:cNvPr id="10267" name="Rectangle 1051">
            <a:extLst>
              <a:ext uri="{FF2B5EF4-FFF2-40B4-BE49-F238E27FC236}">
                <a16:creationId xmlns:a16="http://schemas.microsoft.com/office/drawing/2014/main" id="{FCFB6484-F6AA-2C1D-7CF4-CC6F1301D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ÈßæÈçÕ</a:t>
            </a:r>
          </a:p>
        </p:txBody>
      </p:sp>
      <p:sp>
        <p:nvSpPr>
          <p:cNvPr id="10268" name="Oval 1052">
            <a:extLst>
              <a:ext uri="{FF2B5EF4-FFF2-40B4-BE49-F238E27FC236}">
                <a16:creationId xmlns:a16="http://schemas.microsoft.com/office/drawing/2014/main" id="{31319C51-C5C0-C250-5EFF-08E0ED454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69" name="Rectangle 1053">
            <a:extLst>
              <a:ext uri="{FF2B5EF4-FFF2-40B4-BE49-F238E27FC236}">
                <a16:creationId xmlns:a16="http://schemas.microsoft.com/office/drawing/2014/main" id="{DE3DA677-10EF-9890-960C-917B69845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38" y="2513013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µÈÞX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0270" name="Oval 1054">
            <a:extLst>
              <a:ext uri="{FF2B5EF4-FFF2-40B4-BE49-F238E27FC236}">
                <a16:creationId xmlns:a16="http://schemas.microsoft.com/office/drawing/2014/main" id="{6D6FCD3B-61BE-87BC-5292-93389E748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71" name="Rectangle 1055">
            <a:extLst>
              <a:ext uri="{FF2B5EF4-FFF2-40B4-BE49-F238E27FC236}">
                <a16:creationId xmlns:a16="http://schemas.microsoft.com/office/drawing/2014/main" id="{A7FB848D-7598-5A0A-AE5F-C238B25F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3078163"/>
            <a:ext cx="728663" cy="2714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folHlink"/>
                </a:solidFill>
                <a:latin typeface="Kerala" pitchFamily="2" charset="0"/>
              </a:rPr>
              <a:t>ç¼ÞVgÞX</a:t>
            </a:r>
            <a:endParaRPr lang="en-US" altLang="en-US" sz="24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0272" name="Oval 1056">
            <a:extLst>
              <a:ext uri="{FF2B5EF4-FFF2-40B4-BE49-F238E27FC236}">
                <a16:creationId xmlns:a16="http://schemas.microsoft.com/office/drawing/2014/main" id="{0FC4E78F-B61E-AC3D-9F18-28679A11E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73" name="Oval 1057">
            <a:extLst>
              <a:ext uri="{FF2B5EF4-FFF2-40B4-BE49-F238E27FC236}">
                <a16:creationId xmlns:a16="http://schemas.microsoft.com/office/drawing/2014/main" id="{65ECCF41-165F-7B61-B1D5-5DDF966F7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74" name="Rectangle 1058">
            <a:extLst>
              <a:ext uri="{FF2B5EF4-FFF2-40B4-BE49-F238E27FC236}">
                <a16:creationId xmlns:a16="http://schemas.microsoft.com/office/drawing/2014/main" id="{D6AF37A8-E378-2972-F675-EDD26CB11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4451350"/>
            <a:ext cx="1498600" cy="363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µÞçÆÖí ÌVK</a:t>
            </a:r>
            <a:endParaRPr lang="en-US" altLang="en-US" sz="1800">
              <a:solidFill>
                <a:schemeClr val="folHlink"/>
              </a:solidFill>
              <a:latin typeface="Times" panose="02020703060505090304" pitchFamily="18" charset="0"/>
            </a:endParaRPr>
          </a:p>
        </p:txBody>
      </p:sp>
      <p:sp>
        <p:nvSpPr>
          <p:cNvPr id="10275" name="Oval 1059">
            <a:extLst>
              <a:ext uri="{FF2B5EF4-FFF2-40B4-BE49-F238E27FC236}">
                <a16:creationId xmlns:a16="http://schemas.microsoft.com/office/drawing/2014/main" id="{12EE586E-99B8-9E8E-5F3A-1D4D0468C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76" name="Rectangle 1060">
            <a:extLst>
              <a:ext uri="{FF2B5EF4-FFF2-40B4-BE49-F238E27FC236}">
                <a16:creationId xmlns:a16="http://schemas.microsoft.com/office/drawing/2014/main" id="{98348DD4-A5A1-A5FC-9E28-E079D248E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4081463"/>
            <a:ext cx="13049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¨¼ßÉíÄí</a:t>
            </a:r>
          </a:p>
        </p:txBody>
      </p:sp>
      <p:sp>
        <p:nvSpPr>
          <p:cNvPr id="10277" name="Rectangle 1061">
            <a:extLst>
              <a:ext uri="{FF2B5EF4-FFF2-40B4-BE49-F238E27FC236}">
                <a16:creationId xmlns:a16="http://schemas.microsoft.com/office/drawing/2014/main" id="{C15BB9E4-2F0D-B25A-F141-887621BF1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3078163"/>
            <a:ext cx="1662113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æÈçÌÞ ÉVÕîÄ¢</a:t>
            </a:r>
          </a:p>
        </p:txBody>
      </p:sp>
      <p:sp>
        <p:nvSpPr>
          <p:cNvPr id="10278" name="Freeform 1062">
            <a:extLst>
              <a:ext uri="{FF2B5EF4-FFF2-40B4-BE49-F238E27FC236}">
                <a16:creationId xmlns:a16="http://schemas.microsoft.com/office/drawing/2014/main" id="{B9F0D3C2-CC0A-474B-68F8-58410C25F16B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9" name="Freeform 1063">
            <a:extLst>
              <a:ext uri="{FF2B5EF4-FFF2-40B4-BE49-F238E27FC236}">
                <a16:creationId xmlns:a16="http://schemas.microsoft.com/office/drawing/2014/main" id="{E0D83D60-E4BD-475B-5DCF-B510B38E2D7D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0" name="Freeform 1064">
            <a:extLst>
              <a:ext uri="{FF2B5EF4-FFF2-40B4-BE49-F238E27FC236}">
                <a16:creationId xmlns:a16="http://schemas.microsoft.com/office/drawing/2014/main" id="{489AE368-B68E-25BC-6994-091AD9888F54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1" name="Freeform 1065">
            <a:extLst>
              <a:ext uri="{FF2B5EF4-FFF2-40B4-BE49-F238E27FC236}">
                <a16:creationId xmlns:a16="http://schemas.microsoft.com/office/drawing/2014/main" id="{6792F318-1B2B-019B-33E8-787F87B63955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2" name="Oval 1068">
            <a:extLst>
              <a:ext uri="{FF2B5EF4-FFF2-40B4-BE49-F238E27FC236}">
                <a16:creationId xmlns:a16="http://schemas.microsoft.com/office/drawing/2014/main" id="{C6C6261B-381C-541B-4132-29150EE46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83" name="Oval 1069">
            <a:extLst>
              <a:ext uri="{FF2B5EF4-FFF2-40B4-BE49-F238E27FC236}">
                <a16:creationId xmlns:a16="http://schemas.microsoft.com/office/drawing/2014/main" id="{514A4CF1-5153-ABD9-658C-EC71E9E40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84" name="Oval 1070">
            <a:extLst>
              <a:ext uri="{FF2B5EF4-FFF2-40B4-BE49-F238E27FC236}">
                <a16:creationId xmlns:a16="http://schemas.microsoft.com/office/drawing/2014/main" id="{036776FE-C7FB-F4E7-2888-EF59E357A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85" name="Oval 1071">
            <a:extLst>
              <a:ext uri="{FF2B5EF4-FFF2-40B4-BE49-F238E27FC236}">
                <a16:creationId xmlns:a16="http://schemas.microsoft.com/office/drawing/2014/main" id="{394665B6-EFA7-B30C-7CF5-40FCB71A4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86" name="Oval 1072">
            <a:extLst>
              <a:ext uri="{FF2B5EF4-FFF2-40B4-BE49-F238E27FC236}">
                <a16:creationId xmlns:a16="http://schemas.microsoft.com/office/drawing/2014/main" id="{9E9DC2E5-4E11-46B7-E540-50DAFB45F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87" name="Rectangle 1073">
            <a:extLst>
              <a:ext uri="{FF2B5EF4-FFF2-40B4-BE49-F238E27FC236}">
                <a16:creationId xmlns:a16="http://schemas.microsoft.com/office/drawing/2014/main" id="{68B8BB6A-3737-D3EF-ECDA-B2021A670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5" y="5305425"/>
            <a:ext cx="163988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E5E265"/>
                </a:solidFill>
                <a:latin typeface="Kerala" pitchFamily="2" charset="0"/>
              </a:rPr>
              <a:t>ØàÈÞÏí ÎÜ</a:t>
            </a:r>
            <a:endParaRPr lang="en-US" altLang="en-US" sz="4000">
              <a:solidFill>
                <a:srgbClr val="E5E265"/>
              </a:solidFill>
              <a:latin typeface="Times" panose="02020703060505090304" pitchFamily="18" charset="0"/>
            </a:endParaRPr>
          </a:p>
        </p:txBody>
      </p:sp>
      <p:grpSp>
        <p:nvGrpSpPr>
          <p:cNvPr id="271420" name="Group 1084">
            <a:extLst>
              <a:ext uri="{FF2B5EF4-FFF2-40B4-BE49-F238E27FC236}">
                <a16:creationId xmlns:a16="http://schemas.microsoft.com/office/drawing/2014/main" id="{01D93CA7-5CFD-5EAD-771C-FB5CDA86C4B9}"/>
              </a:ext>
            </a:extLst>
          </p:cNvPr>
          <p:cNvGrpSpPr>
            <a:grpSpLocks/>
          </p:cNvGrpSpPr>
          <p:nvPr/>
        </p:nvGrpSpPr>
        <p:grpSpPr bwMode="auto">
          <a:xfrm>
            <a:off x="3216275" y="4006850"/>
            <a:ext cx="4305300" cy="1371600"/>
            <a:chOff x="1824" y="944"/>
            <a:chExt cx="2712" cy="864"/>
          </a:xfrm>
        </p:grpSpPr>
        <p:grpSp>
          <p:nvGrpSpPr>
            <p:cNvPr id="10314" name="Group 1080">
              <a:extLst>
                <a:ext uri="{FF2B5EF4-FFF2-40B4-BE49-F238E27FC236}">
                  <a16:creationId xmlns:a16="http://schemas.microsoft.com/office/drawing/2014/main" id="{2FBD9B8E-9A87-85F6-966D-24B3B6CE2D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1081">
                <a:extLst>
                  <a:ext uri="{FF2B5EF4-FFF2-40B4-BE49-F238E27FC236}">
                    <a16:creationId xmlns:a16="http://schemas.microsoft.com/office/drawing/2014/main" id="{0FFE441B-977D-D753-3A5C-90B94FEAA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dist="25400" dir="54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17" name="Text Box 1082">
                <a:extLst>
                  <a:ext uri="{FF2B5EF4-FFF2-40B4-BE49-F238E27FC236}">
                    <a16:creationId xmlns:a16="http://schemas.microsoft.com/office/drawing/2014/main" id="{97BA145F-1F99-2F94-8C23-5A96C0E9C0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18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5400" dir="54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50000"/>
                  </a:spcBef>
                </a:pPr>
                <a:endParaRPr lang="id-ID" altLang="en-US" sz="2800">
                  <a:solidFill>
                    <a:srgbClr val="EEFF4B"/>
                  </a:solidFill>
                </a:endParaRPr>
              </a:p>
            </p:txBody>
          </p:sp>
        </p:grpSp>
        <p:sp>
          <p:nvSpPr>
            <p:cNvPr id="10315" name="Rectangle 1083">
              <a:extLst>
                <a:ext uri="{FF2B5EF4-FFF2-40B4-BE49-F238E27FC236}">
                  <a16:creationId xmlns:a16="http://schemas.microsoft.com/office/drawing/2014/main" id="{7B5CB1B1-D30D-0D58-1A11-BB224EE0A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1039"/>
              <a:ext cx="2557" cy="569"/>
            </a:xfrm>
            <a:prstGeom prst="rect">
              <a:avLst/>
            </a:prstGeom>
            <a:noFill/>
            <a:ln>
              <a:noFill/>
            </a:ln>
            <a:effectLst>
              <a:outerShdw dist="74053" dir="35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¾ÞBÃæºî¿ßµ{áæ¿ µ¿W</a:t>
              </a:r>
              <a:r>
                <a:rPr lang="en-US" altLang="en-US" sz="2800">
                  <a:solidFill>
                    <a:srgbClr val="EEFF4B"/>
                  </a:solidFill>
                </a:rPr>
                <a:t>: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2800">
                  <a:solidFill>
                    <a:srgbClr val="EEFF4B"/>
                  </a:solidFill>
                </a:rPr>
                <a:t>“</a:t>
              </a:r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ÏÞ¢ ØáËí</a:t>
              </a:r>
              <a:r>
                <a:rPr lang="en-US" altLang="en-US" sz="2800">
                  <a:solidFill>
                    <a:srgbClr val="EEFF4B"/>
                  </a:solidFill>
                </a:rPr>
                <a:t>”</a:t>
              </a:r>
            </a:p>
          </p:txBody>
        </p:sp>
      </p:grpSp>
      <p:sp>
        <p:nvSpPr>
          <p:cNvPr id="10289" name="Text Box 1105">
            <a:extLst>
              <a:ext uri="{FF2B5EF4-FFF2-40B4-BE49-F238E27FC236}">
                <a16:creationId xmlns:a16="http://schemas.microsoft.com/office/drawing/2014/main" id="{04FA5D94-DF9C-C226-CA9F-44CBC872D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10290" name="Text Box 1106">
            <a:extLst>
              <a:ext uri="{FF2B5EF4-FFF2-40B4-BE49-F238E27FC236}">
                <a16:creationId xmlns:a16="http://schemas.microsoft.com/office/drawing/2014/main" id="{A8934F74-034F-2003-530B-661821DBD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13:18</a:t>
            </a:r>
          </a:p>
        </p:txBody>
      </p:sp>
      <p:sp>
        <p:nvSpPr>
          <p:cNvPr id="271445" name="AutoShape 1109">
            <a:extLst>
              <a:ext uri="{FF2B5EF4-FFF2-40B4-BE49-F238E27FC236}">
                <a16:creationId xmlns:a16="http://schemas.microsoft.com/office/drawing/2014/main" id="{3E837D1F-2CEF-E4F0-FB4F-68CC70D6B5D2}"/>
              </a:ext>
            </a:extLst>
          </p:cNvPr>
          <p:cNvSpPr>
            <a:spLocks/>
          </p:cNvSpPr>
          <p:nvPr/>
        </p:nvSpPr>
        <p:spPr bwMode="auto">
          <a:xfrm rot="4098307">
            <a:off x="1121569" y="2740819"/>
            <a:ext cx="2100263" cy="1444625"/>
          </a:xfrm>
          <a:custGeom>
            <a:avLst/>
            <a:gdLst>
              <a:gd name="T0" fmla="*/ 1534456 w 21600"/>
              <a:gd name="T1" fmla="*/ 0 h 21600"/>
              <a:gd name="T2" fmla="*/ 0 w 21600"/>
              <a:gd name="T3" fmla="*/ 722313 h 21600"/>
              <a:gd name="T4" fmla="*/ 1534456 w 21600"/>
              <a:gd name="T5" fmla="*/ 1444625 h 21600"/>
              <a:gd name="T6" fmla="*/ 2100263 w 21600"/>
              <a:gd name="T7" fmla="*/ 72231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407 h 21600"/>
              <a:gd name="T14" fmla="*/ 19772 w 21600"/>
              <a:gd name="T15" fmla="*/ 141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lnTo>
                  <a:pt x="15781" y="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lnTo>
                  <a:pt x="135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lnTo>
                  <a:pt x="0" y="7407"/>
                </a:lnTo>
                <a:close/>
              </a:path>
            </a:pathLst>
          </a:custGeom>
          <a:solidFill>
            <a:srgbClr val="66FF66"/>
          </a:soli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  <a:contourClr>
              <a:srgbClr val="66FF66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0292" name="Rectangle 1110">
            <a:extLst>
              <a:ext uri="{FF2B5EF4-FFF2-40B4-BE49-F238E27FC236}">
                <a16:creationId xmlns:a16="http://schemas.microsoft.com/office/drawing/2014/main" id="{12AB6A85-182E-0F1C-844C-2465C3841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93" name="Rectangle 1111">
            <a:extLst>
              <a:ext uri="{FF2B5EF4-FFF2-40B4-BE49-F238E27FC236}">
                <a16:creationId xmlns:a16="http://schemas.microsoft.com/office/drawing/2014/main" id="{4793E2A2-222C-AE22-15B8-8BC54AE02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0294" name="AutoShape 1112">
            <a:extLst>
              <a:ext uri="{FF2B5EF4-FFF2-40B4-BE49-F238E27FC236}">
                <a16:creationId xmlns:a16="http://schemas.microsoft.com/office/drawing/2014/main" id="{CC483ACF-314F-197A-5175-BCC75088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95" name="Rectangle 1113">
            <a:extLst>
              <a:ext uri="{FF2B5EF4-FFF2-40B4-BE49-F238E27FC236}">
                <a16:creationId xmlns:a16="http://schemas.microsoft.com/office/drawing/2014/main" id="{FCE3F311-DA9B-7529-C95A-FA68623DA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96" name="AutoShape 1114">
            <a:extLst>
              <a:ext uri="{FF2B5EF4-FFF2-40B4-BE49-F238E27FC236}">
                <a16:creationId xmlns:a16="http://schemas.microsoft.com/office/drawing/2014/main" id="{B5906CBA-206C-38F3-86BD-04143F5F9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97" name="Line 1115">
            <a:extLst>
              <a:ext uri="{FF2B5EF4-FFF2-40B4-BE49-F238E27FC236}">
                <a16:creationId xmlns:a16="http://schemas.microsoft.com/office/drawing/2014/main" id="{0BC56315-B734-4AD0-088A-EA6BC645D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8" name="Line 1116">
            <a:extLst>
              <a:ext uri="{FF2B5EF4-FFF2-40B4-BE49-F238E27FC236}">
                <a16:creationId xmlns:a16="http://schemas.microsoft.com/office/drawing/2014/main" id="{405B425F-6E94-9D23-B332-3E3340505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9" name="Line 1117">
            <a:extLst>
              <a:ext uri="{FF2B5EF4-FFF2-40B4-BE49-F238E27FC236}">
                <a16:creationId xmlns:a16="http://schemas.microsoft.com/office/drawing/2014/main" id="{CB5D5D33-18C7-F154-A714-2B5905F90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0" name="Line 1118">
            <a:extLst>
              <a:ext uri="{FF2B5EF4-FFF2-40B4-BE49-F238E27FC236}">
                <a16:creationId xmlns:a16="http://schemas.microsoft.com/office/drawing/2014/main" id="{3C8882B9-1B38-0993-E6EC-7B3B69569B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1" name="Line 1119">
            <a:extLst>
              <a:ext uri="{FF2B5EF4-FFF2-40B4-BE49-F238E27FC236}">
                <a16:creationId xmlns:a16="http://schemas.microsoft.com/office/drawing/2014/main" id="{9364EB52-0DB0-1CCC-115E-85B0C993F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2" name="Rectangle 1120">
            <a:extLst>
              <a:ext uri="{FF2B5EF4-FFF2-40B4-BE49-F238E27FC236}">
                <a16:creationId xmlns:a16="http://schemas.microsoft.com/office/drawing/2014/main" id="{5902F4A7-582D-3835-A7A4-CF14645AE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95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0303" name="Line 1122">
            <a:extLst>
              <a:ext uri="{FF2B5EF4-FFF2-40B4-BE49-F238E27FC236}">
                <a16:creationId xmlns:a16="http://schemas.microsoft.com/office/drawing/2014/main" id="{136BFC13-F89D-61EE-266B-9EDFE5A91C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4" name="Rectangle 1123">
            <a:extLst>
              <a:ext uri="{FF2B5EF4-FFF2-40B4-BE49-F238E27FC236}">
                <a16:creationId xmlns:a16="http://schemas.microsoft.com/office/drawing/2014/main" id="{0B2295EF-E223-3AE3-EAC9-E16311CA4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Kerala" pitchFamily="2" charset="0"/>
              </a:rPr>
              <a:t>ÉáùMÞ¿í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305" name="Text Box 1124">
            <a:extLst>
              <a:ext uri="{FF2B5EF4-FFF2-40B4-BE49-F238E27FC236}">
                <a16:creationId xmlns:a16="http://schemas.microsoft.com/office/drawing/2014/main" id="{B9AE4EDB-B1AB-E4C3-B739-4C5A03188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306" name="Text Box 1127">
            <a:extLst>
              <a:ext uri="{FF2B5EF4-FFF2-40B4-BE49-F238E27FC236}">
                <a16:creationId xmlns:a16="http://schemas.microsoft.com/office/drawing/2014/main" id="{764693E2-7F0B-1D98-82EC-29BBF95A7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271465" name="Group 1129">
            <a:extLst>
              <a:ext uri="{FF2B5EF4-FFF2-40B4-BE49-F238E27FC236}">
                <a16:creationId xmlns:a16="http://schemas.microsoft.com/office/drawing/2014/main" id="{3ACA4065-0E68-108D-ED46-09434789E110}"/>
              </a:ext>
            </a:extLst>
          </p:cNvPr>
          <p:cNvGrpSpPr>
            <a:grpSpLocks/>
          </p:cNvGrpSpPr>
          <p:nvPr/>
        </p:nvGrpSpPr>
        <p:grpSpPr bwMode="auto">
          <a:xfrm>
            <a:off x="2563813" y="852488"/>
            <a:ext cx="5683250" cy="3267075"/>
            <a:chOff x="1283" y="402"/>
            <a:chExt cx="3580" cy="2058"/>
          </a:xfrm>
        </p:grpSpPr>
        <p:pic>
          <p:nvPicPr>
            <p:cNvPr id="10311" name="Picture 1085">
              <a:extLst>
                <a:ext uri="{FF2B5EF4-FFF2-40B4-BE49-F238E27FC236}">
                  <a16:creationId xmlns:a16="http://schemas.microsoft.com/office/drawing/2014/main" id="{42FDA6B8-650E-D7F5-98E8-83C8B660A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2" name="Text Box 1086">
              <a:extLst>
                <a:ext uri="{FF2B5EF4-FFF2-40B4-BE49-F238E27FC236}">
                  <a16:creationId xmlns:a16="http://schemas.microsoft.com/office/drawing/2014/main" id="{6C35E9CB-D6EE-3CF7-D851-F6EDA8255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50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Kerala" pitchFamily="2" charset="0"/>
                </a:rPr>
                <a:t>§KæJ ØßÏâØí µÈÞÜßÜâæ¿ÏáU ÏÞdÄ</a:t>
              </a:r>
            </a:p>
          </p:txBody>
        </p:sp>
        <p:sp>
          <p:nvSpPr>
            <p:cNvPr id="10313" name="Rectangle 1128">
              <a:extLst>
                <a:ext uri="{FF2B5EF4-FFF2-40B4-BE49-F238E27FC236}">
                  <a16:creationId xmlns:a16="http://schemas.microsoft.com/office/drawing/2014/main" id="{52B5278D-D516-3BFD-D845-9720682BB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71466" name="Rectangle 1130">
            <a:extLst>
              <a:ext uri="{FF2B5EF4-FFF2-40B4-BE49-F238E27FC236}">
                <a16:creationId xmlns:a16="http://schemas.microsoft.com/office/drawing/2014/main" id="{D3E32843-9794-A092-5C87-AC50B6DC5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10309" name="Text Box 1131">
            <a:extLst>
              <a:ext uri="{FF2B5EF4-FFF2-40B4-BE49-F238E27FC236}">
                <a16:creationId xmlns:a16="http://schemas.microsoft.com/office/drawing/2014/main" id="{68054C42-4980-F8CF-7B16-9674FC89E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284913"/>
            <a:ext cx="1933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 26-29</a:t>
            </a:r>
          </a:p>
        </p:txBody>
      </p:sp>
      <p:sp>
        <p:nvSpPr>
          <p:cNvPr id="10310" name="Oval 1067">
            <a:extLst>
              <a:ext uri="{FF2B5EF4-FFF2-40B4-BE49-F238E27FC236}">
                <a16:creationId xmlns:a16="http://schemas.microsoft.com/office/drawing/2014/main" id="{F50C1FB2-5447-9AAC-1542-4CC2C9E8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E653740-D7C5-B599-BA69-041D2C0E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67" name="AutoShape 3">
            <a:extLst>
              <a:ext uri="{FF2B5EF4-FFF2-40B4-BE49-F238E27FC236}">
                <a16:creationId xmlns:a16="http://schemas.microsoft.com/office/drawing/2014/main" id="{65E82FE6-AEB3-7021-4E12-0CDA46461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4D59D37F-9C0D-0EE8-6F8B-67679FCFE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67A8850F-249E-3632-5010-BE5AA7C0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3731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Times" panose="02020703060505090304" pitchFamily="18" charset="0"/>
              </a:rPr>
              <a:t>   </a:t>
            </a:r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323B6C4C-9468-504B-22FF-9EF132549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06C96BB0-3908-09CE-4EB6-E86E6E453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Line 8">
            <a:extLst>
              <a:ext uri="{FF2B5EF4-FFF2-40B4-BE49-F238E27FC236}">
                <a16:creationId xmlns:a16="http://schemas.microsoft.com/office/drawing/2014/main" id="{AAAA793C-FE28-DB99-A479-30995812D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Line 9">
            <a:extLst>
              <a:ext uri="{FF2B5EF4-FFF2-40B4-BE49-F238E27FC236}">
                <a16:creationId xmlns:a16="http://schemas.microsoft.com/office/drawing/2014/main" id="{7748186F-A08C-C56B-F9D8-4B0894755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4EB4549C-6B52-CC18-0FAF-0B8716102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A7A1BAB2-C927-0ADB-D9FF-74DBD92517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Rectangle 12">
            <a:extLst>
              <a:ext uri="{FF2B5EF4-FFF2-40B4-BE49-F238E27FC236}">
                <a16:creationId xmlns:a16="http://schemas.microsoft.com/office/drawing/2014/main" id="{C9ECB041-E48A-D64F-3F4A-81D782F8E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1616075"/>
            <a:ext cx="1250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90125" name="Rectangle 13">
            <a:extLst>
              <a:ext uri="{FF2B5EF4-FFF2-40B4-BE49-F238E27FC236}">
                <a16:creationId xmlns:a16="http://schemas.microsoft.com/office/drawing/2014/main" id="{E316D21B-3D52-0100-CACB-A625DFEB7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2073275"/>
            <a:ext cx="1287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ØàÈÞÏí</a:t>
            </a:r>
          </a:p>
        </p:txBody>
      </p:sp>
      <p:sp>
        <p:nvSpPr>
          <p:cNvPr id="11278" name="Rectangle 15">
            <a:extLst>
              <a:ext uri="{FF2B5EF4-FFF2-40B4-BE49-F238E27FC236}">
                <a16:creationId xmlns:a16="http://schemas.microsoft.com/office/drawing/2014/main" id="{0BC6603E-7352-931C-8006-AD5E7E2C6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20703060505090304" pitchFamily="18" charset="0"/>
              </a:rPr>
              <a:t>ca. 1500 B.C.</a:t>
            </a:r>
          </a:p>
        </p:txBody>
      </p:sp>
      <p:sp>
        <p:nvSpPr>
          <p:cNvPr id="11279" name="Rectangle 17">
            <a:extLst>
              <a:ext uri="{FF2B5EF4-FFF2-40B4-BE49-F238E27FC236}">
                <a16:creationId xmlns:a16="http://schemas.microsoft.com/office/drawing/2014/main" id="{6FD8D51D-7D31-E475-E7E5-A765C94E7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0" name="Rectangle 18">
            <a:extLst>
              <a:ext uri="{FF2B5EF4-FFF2-40B4-BE49-F238E27FC236}">
                <a16:creationId xmlns:a16="http://schemas.microsoft.com/office/drawing/2014/main" id="{AB4F2E67-0B0E-D5B7-F5D9-FD09A27D3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AJ</a:t>
            </a:r>
            <a:r>
              <a:rPr lang="en-US" altLang="en-US" sz="8000" b="0">
                <a:solidFill>
                  <a:srgbClr val="00FF00"/>
                </a:solidFill>
                <a:latin typeface="Times" panose="02020703060505090304" pitchFamily="18" charset="0"/>
              </a:rPr>
              <a:t>M</a:t>
            </a:r>
            <a:r>
              <a:rPr lang="en-US" altLang="en-US" sz="4000" b="0">
                <a:solidFill>
                  <a:schemeClr val="tx2"/>
                </a:solidFill>
                <a:latin typeface="Times" panose="02020703060505090304" pitchFamily="18" charset="0"/>
              </a:rPr>
              <a:t>J</a:t>
            </a:r>
          </a:p>
        </p:txBody>
      </p:sp>
      <p:sp>
        <p:nvSpPr>
          <p:cNvPr id="11281" name="Rectangle 20">
            <a:extLst>
              <a:ext uri="{FF2B5EF4-FFF2-40B4-BE49-F238E27FC236}">
                <a16:creationId xmlns:a16="http://schemas.microsoft.com/office/drawing/2014/main" id="{E264933A-478A-481C-04B5-51589AEC3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703060505090304" pitchFamily="18" charset="0"/>
              </a:rPr>
              <a:t>7</a:t>
            </a:r>
          </a:p>
        </p:txBody>
      </p:sp>
      <p:sp>
        <p:nvSpPr>
          <p:cNvPr id="11282" name="Line 21">
            <a:extLst>
              <a:ext uri="{FF2B5EF4-FFF2-40B4-BE49-F238E27FC236}">
                <a16:creationId xmlns:a16="http://schemas.microsoft.com/office/drawing/2014/main" id="{291D4DCB-F1F9-8420-C727-BB2512F0E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Text Box 43">
            <a:extLst>
              <a:ext uri="{FF2B5EF4-FFF2-40B4-BE49-F238E27FC236}">
                <a16:creationId xmlns:a16="http://schemas.microsoft.com/office/drawing/2014/main" id="{C267C50A-8A99-7424-8D57-FF408D32E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</a:endParaRPr>
          </a:p>
        </p:txBody>
      </p:sp>
      <p:sp>
        <p:nvSpPr>
          <p:cNvPr id="11284" name="Text Box 44">
            <a:extLst>
              <a:ext uri="{FF2B5EF4-FFF2-40B4-BE49-F238E27FC236}">
                <a16:creationId xmlns:a16="http://schemas.microsoft.com/office/drawing/2014/main" id="{AA570B37-537A-23C1-6B7F-30CCB2000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54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19</a:t>
            </a:r>
          </a:p>
        </p:txBody>
      </p:sp>
      <p:sp>
        <p:nvSpPr>
          <p:cNvPr id="11285" name="Rectangle 48">
            <a:extLst>
              <a:ext uri="{FF2B5EF4-FFF2-40B4-BE49-F238E27FC236}">
                <a16:creationId xmlns:a16="http://schemas.microsoft.com/office/drawing/2014/main" id="{126F4B2D-C905-038B-F84D-83765B9CE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6" name="Rectangle 49">
            <a:extLst>
              <a:ext uri="{FF2B5EF4-FFF2-40B4-BE49-F238E27FC236}">
                <a16:creationId xmlns:a16="http://schemas.microsoft.com/office/drawing/2014/main" id="{BB4D94D5-9CF6-1BBC-BA1B-6A5C4433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1287" name="AutoShape 50">
            <a:extLst>
              <a:ext uri="{FF2B5EF4-FFF2-40B4-BE49-F238E27FC236}">
                <a16:creationId xmlns:a16="http://schemas.microsoft.com/office/drawing/2014/main" id="{2BE42F69-4DF7-FB4E-5580-96EAFC1FD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8" name="Rectangle 51">
            <a:extLst>
              <a:ext uri="{FF2B5EF4-FFF2-40B4-BE49-F238E27FC236}">
                <a16:creationId xmlns:a16="http://schemas.microsoft.com/office/drawing/2014/main" id="{3616DF62-4AD0-9834-0EEA-1DFA98619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9" name="AutoShape 52">
            <a:extLst>
              <a:ext uri="{FF2B5EF4-FFF2-40B4-BE49-F238E27FC236}">
                <a16:creationId xmlns:a16="http://schemas.microsoft.com/office/drawing/2014/main" id="{C2549A0F-450E-2237-B6F6-61F17B0D4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90" name="Line 53">
            <a:extLst>
              <a:ext uri="{FF2B5EF4-FFF2-40B4-BE49-F238E27FC236}">
                <a16:creationId xmlns:a16="http://schemas.microsoft.com/office/drawing/2014/main" id="{9744B1CC-041A-E2C6-46EE-FDB451BE4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1" name="Line 54">
            <a:extLst>
              <a:ext uri="{FF2B5EF4-FFF2-40B4-BE49-F238E27FC236}">
                <a16:creationId xmlns:a16="http://schemas.microsoft.com/office/drawing/2014/main" id="{309690C6-3BD1-C0DD-0692-96C62105B6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2" name="Line 55">
            <a:extLst>
              <a:ext uri="{FF2B5EF4-FFF2-40B4-BE49-F238E27FC236}">
                <a16:creationId xmlns:a16="http://schemas.microsoft.com/office/drawing/2014/main" id="{D1F30C1E-FEE8-ED03-E0F9-C5635CFBAAE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3" name="Line 56">
            <a:extLst>
              <a:ext uri="{FF2B5EF4-FFF2-40B4-BE49-F238E27FC236}">
                <a16:creationId xmlns:a16="http://schemas.microsoft.com/office/drawing/2014/main" id="{55AC474D-6C17-F238-D73A-F6EC742D3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4" name="Line 57">
            <a:extLst>
              <a:ext uri="{FF2B5EF4-FFF2-40B4-BE49-F238E27FC236}">
                <a16:creationId xmlns:a16="http://schemas.microsoft.com/office/drawing/2014/main" id="{0935C25D-B47D-8A5C-1D97-636AAE0FF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5" name="Rectangle 58">
            <a:extLst>
              <a:ext uri="{FF2B5EF4-FFF2-40B4-BE49-F238E27FC236}">
                <a16:creationId xmlns:a16="http://schemas.microsoft.com/office/drawing/2014/main" id="{CACFDDAF-2730-3FA0-75B7-D5CFC5435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111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1296" name="Rectangle 59">
            <a:extLst>
              <a:ext uri="{FF2B5EF4-FFF2-40B4-BE49-F238E27FC236}">
                <a16:creationId xmlns:a16="http://schemas.microsoft.com/office/drawing/2014/main" id="{25FAD906-B8C5-3067-1D30-E0E047BE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297" name="Line 60">
            <a:extLst>
              <a:ext uri="{FF2B5EF4-FFF2-40B4-BE49-F238E27FC236}">
                <a16:creationId xmlns:a16="http://schemas.microsoft.com/office/drawing/2014/main" id="{DA2507D7-6A3D-7244-6803-316591D5E9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8" name="Rectangle 61">
            <a:extLst>
              <a:ext uri="{FF2B5EF4-FFF2-40B4-BE49-F238E27FC236}">
                <a16:creationId xmlns:a16="http://schemas.microsoft.com/office/drawing/2014/main" id="{6B077F5B-D989-E9E3-20B6-421B063D9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299" name="Text Box 62">
            <a:extLst>
              <a:ext uri="{FF2B5EF4-FFF2-40B4-BE49-F238E27FC236}">
                <a16:creationId xmlns:a16="http://schemas.microsoft.com/office/drawing/2014/main" id="{804CB8D3-4B9E-509F-D25A-85A502C6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0178" name="Rectangle 66">
            <a:extLst>
              <a:ext uri="{FF2B5EF4-FFF2-40B4-BE49-F238E27FC236}">
                <a16:creationId xmlns:a16="http://schemas.microsoft.com/office/drawing/2014/main" id="{F5B81DDA-E557-83E2-11A5-1D69913CB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07</a:t>
            </a:r>
          </a:p>
        </p:txBody>
      </p:sp>
      <p:sp>
        <p:nvSpPr>
          <p:cNvPr id="11301" name="Text Box 67">
            <a:extLst>
              <a:ext uri="{FF2B5EF4-FFF2-40B4-BE49-F238E27FC236}">
                <a16:creationId xmlns:a16="http://schemas.microsoft.com/office/drawing/2014/main" id="{FB1FBDDB-F8F6-C10E-5CD5-4E60966FF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grpSp>
        <p:nvGrpSpPr>
          <p:cNvPr id="11302" name="Group 68">
            <a:extLst>
              <a:ext uri="{FF2B5EF4-FFF2-40B4-BE49-F238E27FC236}">
                <a16:creationId xmlns:a16="http://schemas.microsoft.com/office/drawing/2014/main" id="{676C9EDD-8FAC-F357-D3F9-2D3959B73F65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1322" name="Group 69">
              <a:extLst>
                <a:ext uri="{FF2B5EF4-FFF2-40B4-BE49-F238E27FC236}">
                  <a16:creationId xmlns:a16="http://schemas.microsoft.com/office/drawing/2014/main" id="{C87D642D-867A-EF41-BCFC-DA21A1831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1328" name="Group 70">
                <a:extLst>
                  <a:ext uri="{FF2B5EF4-FFF2-40B4-BE49-F238E27FC236}">
                    <a16:creationId xmlns:a16="http://schemas.microsoft.com/office/drawing/2014/main" id="{3F19EB32-38EC-C901-61DA-66F82BEA10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1330" name="Freeform 71">
                  <a:extLst>
                    <a:ext uri="{FF2B5EF4-FFF2-40B4-BE49-F238E27FC236}">
                      <a16:creationId xmlns:a16="http://schemas.microsoft.com/office/drawing/2014/main" id="{D33F0270-6898-999B-068E-4F4E4E0411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31" name="Freeform 72">
                  <a:extLst>
                    <a:ext uri="{FF2B5EF4-FFF2-40B4-BE49-F238E27FC236}">
                      <a16:creationId xmlns:a16="http://schemas.microsoft.com/office/drawing/2014/main" id="{9EA89C9F-C0DA-9526-01B1-A613BEE59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1329" name="Picture 73">
                <a:extLst>
                  <a:ext uri="{FF2B5EF4-FFF2-40B4-BE49-F238E27FC236}">
                    <a16:creationId xmlns:a16="http://schemas.microsoft.com/office/drawing/2014/main" id="{B82034D2-6CB1-1CC6-4921-7C6DF5808D6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323" name="Freeform 74">
              <a:extLst>
                <a:ext uri="{FF2B5EF4-FFF2-40B4-BE49-F238E27FC236}">
                  <a16:creationId xmlns:a16="http://schemas.microsoft.com/office/drawing/2014/main" id="{C64D1EEB-CFDD-67F7-F5C5-6CBC3E884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4" name="Freeform 75">
              <a:extLst>
                <a:ext uri="{FF2B5EF4-FFF2-40B4-BE49-F238E27FC236}">
                  <a16:creationId xmlns:a16="http://schemas.microsoft.com/office/drawing/2014/main" id="{C80EE3C3-C1CE-4EB2-D54B-DE206C0A0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5" name="Freeform 76">
              <a:extLst>
                <a:ext uri="{FF2B5EF4-FFF2-40B4-BE49-F238E27FC236}">
                  <a16:creationId xmlns:a16="http://schemas.microsoft.com/office/drawing/2014/main" id="{6CF15B57-7ADC-F409-2FCD-D6C7F0564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6" name="Freeform 77">
              <a:extLst>
                <a:ext uri="{FF2B5EF4-FFF2-40B4-BE49-F238E27FC236}">
                  <a16:creationId xmlns:a16="http://schemas.microsoft.com/office/drawing/2014/main" id="{CF4FB1C8-33C2-1BFA-30AA-39488B3B7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7" name="Freeform 78">
              <a:extLst>
                <a:ext uri="{FF2B5EF4-FFF2-40B4-BE49-F238E27FC236}">
                  <a16:creationId xmlns:a16="http://schemas.microsoft.com/office/drawing/2014/main" id="{2FCB4325-53DE-7AF4-5D0B-87B2518DD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03" name="Text Box 80">
            <a:extLst>
              <a:ext uri="{FF2B5EF4-FFF2-40B4-BE49-F238E27FC236}">
                <a16:creationId xmlns:a16="http://schemas.microsoft.com/office/drawing/2014/main" id="{893F4D94-A77B-D889-BF13-24C09E734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304" name="Rectangle 82">
            <a:extLst>
              <a:ext uri="{FF2B5EF4-FFF2-40B4-BE49-F238E27FC236}">
                <a16:creationId xmlns:a16="http://schemas.microsoft.com/office/drawing/2014/main" id="{1C49A167-5D81-57AB-0327-A8ADBE16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71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305" name="Rectangle 84">
            <a:extLst>
              <a:ext uri="{FF2B5EF4-FFF2-40B4-BE49-F238E27FC236}">
                <a16:creationId xmlns:a16="http://schemas.microsoft.com/office/drawing/2014/main" id="{FF789D20-05FE-2BBE-309B-F63E62AC8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11306" name="Group 87">
            <a:extLst>
              <a:ext uri="{FF2B5EF4-FFF2-40B4-BE49-F238E27FC236}">
                <a16:creationId xmlns:a16="http://schemas.microsoft.com/office/drawing/2014/main" id="{8307E99B-C748-E7EF-C860-7A520E5C176D}"/>
              </a:ext>
            </a:extLst>
          </p:cNvPr>
          <p:cNvGrpSpPr>
            <a:grpSpLocks/>
          </p:cNvGrpSpPr>
          <p:nvPr/>
        </p:nvGrpSpPr>
        <p:grpSpPr bwMode="auto">
          <a:xfrm>
            <a:off x="639763" y="1995488"/>
            <a:ext cx="2366962" cy="2305050"/>
            <a:chOff x="303" y="2209"/>
            <a:chExt cx="1491" cy="1452"/>
          </a:xfrm>
        </p:grpSpPr>
        <p:sp>
          <p:nvSpPr>
            <p:cNvPr id="11318" name="Rectangle 88">
              <a:extLst>
                <a:ext uri="{FF2B5EF4-FFF2-40B4-BE49-F238E27FC236}">
                  <a16:creationId xmlns:a16="http://schemas.microsoft.com/office/drawing/2014/main" id="{36F5A9A8-3706-C9E7-FD90-069E9528B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8331">
              <a:off x="-19" y="3012"/>
              <a:ext cx="971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11319" name="Rectangle 89">
              <a:extLst>
                <a:ext uri="{FF2B5EF4-FFF2-40B4-BE49-F238E27FC236}">
                  <a16:creationId xmlns:a16="http://schemas.microsoft.com/office/drawing/2014/main" id="{FBC12B86-AA31-C43C-5E7D-88515E7702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78893">
              <a:off x="574" y="2448"/>
              <a:ext cx="765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11320" name="Rectangle 90">
              <a:extLst>
                <a:ext uri="{FF2B5EF4-FFF2-40B4-BE49-F238E27FC236}">
                  <a16:creationId xmlns:a16="http://schemas.microsoft.com/office/drawing/2014/main" id="{D090CEE9-85D0-96B2-B89B-EF3EA2E484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61501">
              <a:off x="820" y="3082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çÎÞæÖ</a:t>
              </a:r>
              <a:endParaRPr lang="en-US" altLang="en-US" sz="2400" b="0">
                <a:solidFill>
                  <a:srgbClr val="D7886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11321" name="Rectangle 91">
              <a:extLst>
                <a:ext uri="{FF2B5EF4-FFF2-40B4-BE49-F238E27FC236}">
                  <a16:creationId xmlns:a16="http://schemas.microsoft.com/office/drawing/2014/main" id="{8463FFFB-632D-882D-A317-44B977AED7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99202">
              <a:off x="1276" y="2441"/>
              <a:ext cx="74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D78861"/>
                  </a:solidFill>
                  <a:latin typeface="Kerala" pitchFamily="2" charset="0"/>
                </a:rPr>
                <a:t>çÏÞÖáÕ</a:t>
              </a:r>
            </a:p>
          </p:txBody>
        </p:sp>
      </p:grpSp>
      <p:grpSp>
        <p:nvGrpSpPr>
          <p:cNvPr id="11307" name="Group 100">
            <a:extLst>
              <a:ext uri="{FF2B5EF4-FFF2-40B4-BE49-F238E27FC236}">
                <a16:creationId xmlns:a16="http://schemas.microsoft.com/office/drawing/2014/main" id="{D111966B-9757-DF75-1988-79953596EBA5}"/>
              </a:ext>
            </a:extLst>
          </p:cNvPr>
          <p:cNvGrpSpPr>
            <a:grpSpLocks/>
          </p:cNvGrpSpPr>
          <p:nvPr/>
        </p:nvGrpSpPr>
        <p:grpSpPr bwMode="auto">
          <a:xfrm>
            <a:off x="2095500" y="2819400"/>
            <a:ext cx="2681288" cy="3509963"/>
            <a:chOff x="1320" y="1776"/>
            <a:chExt cx="1689" cy="2211"/>
          </a:xfrm>
        </p:grpSpPr>
        <p:pic>
          <p:nvPicPr>
            <p:cNvPr id="11308" name="Picture 47">
              <a:extLst>
                <a:ext uri="{FF2B5EF4-FFF2-40B4-BE49-F238E27FC236}">
                  <a16:creationId xmlns:a16="http://schemas.microsoft.com/office/drawing/2014/main" id="{75ADF847-74BF-E8C9-1976-EB2BEA0FB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3" t="39844" r="56836" b="20052"/>
            <a:stretch>
              <a:fillRect/>
            </a:stretch>
          </p:blipFill>
          <p:spPr bwMode="auto">
            <a:xfrm>
              <a:off x="1320" y="1776"/>
              <a:ext cx="1680" cy="2211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09" name="Rectangle 81">
              <a:extLst>
                <a:ext uri="{FF2B5EF4-FFF2-40B4-BE49-F238E27FC236}">
                  <a16:creationId xmlns:a16="http://schemas.microsoft.com/office/drawing/2014/main" id="{4D047E38-D69D-F4BE-3141-98BFAFFED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" y="2901"/>
              <a:ext cx="653" cy="231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0">
                  <a:solidFill>
                    <a:schemeClr val="tx1"/>
                  </a:solidFill>
                  <a:latin typeface="Kerala" pitchFamily="2" charset="0"/>
                </a:rPr>
                <a:t>¨¼ßÉíÄí</a:t>
              </a:r>
              <a:endParaRPr lang="en-US" altLang="en-US" sz="1800" b="0">
                <a:solidFill>
                  <a:schemeClr val="tx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11310" name="Rectangle 83">
              <a:extLst>
                <a:ext uri="{FF2B5EF4-FFF2-40B4-BE49-F238E27FC236}">
                  <a16:creationId xmlns:a16="http://schemas.microsoft.com/office/drawing/2014/main" id="{D7617B41-1607-F4F0-2185-9E47D047B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" y="1921"/>
              <a:ext cx="763" cy="212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0">
                  <a:solidFill>
                    <a:schemeClr val="tx1"/>
                  </a:solidFill>
                  <a:latin typeface="Kerala" pitchFamily="2" charset="0"/>
                </a:rPr>
                <a:t>·ÜàÜÞA¿W</a:t>
              </a:r>
              <a:endParaRPr lang="en-US" altLang="en-US" b="0">
                <a:solidFill>
                  <a:schemeClr val="tx1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11311" name="Rectangle 92">
              <a:extLst>
                <a:ext uri="{FF2B5EF4-FFF2-40B4-BE49-F238E27FC236}">
                  <a16:creationId xmlns:a16="http://schemas.microsoft.com/office/drawing/2014/main" id="{04AE256F-B1FA-B5B2-37DE-6DD525301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2597"/>
              <a:ext cx="63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b="0">
                  <a:latin typeface="Kerala" pitchFamily="2" charset="0"/>
                </a:rPr>
                <a:t>ºÞÕáµ¿W</a:t>
              </a:r>
            </a:p>
          </p:txBody>
        </p:sp>
        <p:sp>
          <p:nvSpPr>
            <p:cNvPr id="11312" name="Rectangle 93">
              <a:extLst>
                <a:ext uri="{FF2B5EF4-FFF2-40B4-BE49-F238E27FC236}">
                  <a16:creationId xmlns:a16="http://schemas.microsoft.com/office/drawing/2014/main" id="{C4D25BE5-25CA-A509-4D29-956B6ABF7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287"/>
              <a:ext cx="535" cy="366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b="0">
                  <a:solidFill>
                    <a:schemeClr val="tx1"/>
                  </a:solidFill>
                  <a:latin typeface="Kerala" pitchFamily="2" charset="0"/>
                </a:rPr>
                <a:t>æÈçÌÞ ÉVÕîÄ¢</a:t>
              </a:r>
            </a:p>
          </p:txBody>
        </p:sp>
        <p:sp>
          <p:nvSpPr>
            <p:cNvPr id="11313" name="Rectangle 94">
              <a:extLst>
                <a:ext uri="{FF2B5EF4-FFF2-40B4-BE49-F238E27FC236}">
                  <a16:creationId xmlns:a16="http://schemas.microsoft.com/office/drawing/2014/main" id="{2F698664-962F-87EC-FACB-7CECAD536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" y="2275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b="0">
                  <a:latin typeface="Kerala" pitchFamily="2" charset="0"/>
                </a:rPr>
                <a:t>ç¼ÞVgÞX</a:t>
              </a:r>
            </a:p>
          </p:txBody>
        </p:sp>
        <p:sp>
          <p:nvSpPr>
            <p:cNvPr id="11314" name="Rectangle 95">
              <a:extLst>
                <a:ext uri="{FF2B5EF4-FFF2-40B4-BE49-F238E27FC236}">
                  <a16:creationId xmlns:a16="http://schemas.microsoft.com/office/drawing/2014/main" id="{EC16B685-FE3D-8605-7AC9-5640CE16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3" y="3761"/>
              <a:ext cx="530" cy="212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b="0">
                  <a:latin typeface="Kerala" pitchFamily="2" charset="0"/>
                </a:rPr>
                <a:t>æºC¿W</a:t>
              </a:r>
            </a:p>
          </p:txBody>
        </p:sp>
        <p:sp>
          <p:nvSpPr>
            <p:cNvPr id="11315" name="Rectangle 97">
              <a:extLst>
                <a:ext uri="{FF2B5EF4-FFF2-40B4-BE49-F238E27FC236}">
                  <a16:creationId xmlns:a16="http://schemas.microsoft.com/office/drawing/2014/main" id="{196294B7-B139-177E-DA30-AEE906AB1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0" y="3457"/>
              <a:ext cx="769" cy="518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66FF33"/>
                  </a:solidFill>
                  <a:latin typeface="Kerala" pitchFamily="2" charset="0"/>
                </a:rPr>
                <a:t>ØàÈÞÏí ÎÜ</a:t>
              </a:r>
            </a:p>
          </p:txBody>
        </p:sp>
        <p:sp>
          <p:nvSpPr>
            <p:cNvPr id="11316" name="Rectangle 99">
              <a:extLst>
                <a:ext uri="{FF2B5EF4-FFF2-40B4-BE49-F238E27FC236}">
                  <a16:creationId xmlns:a16="http://schemas.microsoft.com/office/drawing/2014/main" id="{2FD7051E-FED0-EEEB-6433-210FA6145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2982"/>
              <a:ext cx="567" cy="402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0">
                  <a:solidFill>
                    <a:schemeClr val="folHlink"/>
                  </a:solidFill>
                  <a:latin typeface="Kerala" pitchFamily="2" charset="0"/>
                </a:rPr>
                <a:t>µÞçÆÖí ÌVK</a:t>
              </a:r>
              <a:endParaRPr lang="en-US" altLang="en-US" sz="1800">
                <a:solidFill>
                  <a:schemeClr val="folHlink"/>
                </a:solidFill>
                <a:latin typeface="Times" panose="02020703060505090304" pitchFamily="18" charset="0"/>
              </a:endParaRPr>
            </a:p>
          </p:txBody>
        </p:sp>
        <p:sp>
          <p:nvSpPr>
            <p:cNvPr id="11317" name="Oval 98">
              <a:extLst>
                <a:ext uri="{FF2B5EF4-FFF2-40B4-BE49-F238E27FC236}">
                  <a16:creationId xmlns:a16="http://schemas.microsoft.com/office/drawing/2014/main" id="{41B32860-95D1-B51C-889D-6115E0691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3329"/>
              <a:ext cx="638" cy="551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9250" dir="2132261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20B213A-092D-7D1A-B311-42EB526B6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1" name="Text Box 35">
            <a:extLst>
              <a:ext uri="{FF2B5EF4-FFF2-40B4-BE49-F238E27FC236}">
                <a16:creationId xmlns:a16="http://schemas.microsoft.com/office/drawing/2014/main" id="{9EF66580-43AD-E982-8230-3837F801C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254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Éáù.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19:2</a:t>
            </a:r>
          </a:p>
        </p:txBody>
      </p:sp>
      <p:sp>
        <p:nvSpPr>
          <p:cNvPr id="12292" name="Text Box 51">
            <a:extLst>
              <a:ext uri="{FF2B5EF4-FFF2-40B4-BE49-F238E27FC236}">
                <a16:creationId xmlns:a16="http://schemas.microsoft.com/office/drawing/2014/main" id="{3930E4C1-4F3B-F942-69FC-901BD958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15447" name="Rectangle 55">
            <a:extLst>
              <a:ext uri="{FF2B5EF4-FFF2-40B4-BE49-F238E27FC236}">
                <a16:creationId xmlns:a16="http://schemas.microsoft.com/office/drawing/2014/main" id="{56654F0C-BE51-F7F2-ECD9-054CC1B6C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08</a:t>
            </a:r>
          </a:p>
        </p:txBody>
      </p:sp>
      <p:sp>
        <p:nvSpPr>
          <p:cNvPr id="12294" name="Text Box 61">
            <a:extLst>
              <a:ext uri="{FF2B5EF4-FFF2-40B4-BE49-F238E27FC236}">
                <a16:creationId xmlns:a16="http://schemas.microsoft.com/office/drawing/2014/main" id="{E847EC4E-3A91-E8CF-F8E6-80CEFEF22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6284913"/>
            <a:ext cx="1976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... 26-29</a:t>
            </a:r>
          </a:p>
        </p:txBody>
      </p:sp>
      <p:pic>
        <p:nvPicPr>
          <p:cNvPr id="315454" name="Picture 62">
            <a:extLst>
              <a:ext uri="{FF2B5EF4-FFF2-40B4-BE49-F238E27FC236}">
                <a16:creationId xmlns:a16="http://schemas.microsoft.com/office/drawing/2014/main" id="{2F2BD0F6-8FC4-8B44-2F73-5817F50CC7C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5" name="Picture 63">
            <a:extLst>
              <a:ext uri="{FF2B5EF4-FFF2-40B4-BE49-F238E27FC236}">
                <a16:creationId xmlns:a16="http://schemas.microsoft.com/office/drawing/2014/main" id="{1484ABEE-A881-1FBF-F47E-BA723E9ACF1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>
            <a:extLst>
              <a:ext uri="{FF2B5EF4-FFF2-40B4-BE49-F238E27FC236}">
                <a16:creationId xmlns:a16="http://schemas.microsoft.com/office/drawing/2014/main" id="{E60E44AA-53BD-924C-1E01-E2A30FF4A4E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2298" name="Rectangle 5">
            <a:extLst>
              <a:ext uri="{FF2B5EF4-FFF2-40B4-BE49-F238E27FC236}">
                <a16:creationId xmlns:a16="http://schemas.microsoft.com/office/drawing/2014/main" id="{23A8C29E-8379-C697-B015-768EB9F36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26050"/>
            <a:ext cx="9144000" cy="12477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rgbClr val="66FF66"/>
                </a:solidFill>
                <a:latin typeface="Kerala" pitchFamily="2" charset="0"/>
              </a:rPr>
              <a:t>ØàÈÞÏí ÎÜ:</a:t>
            </a:r>
            <a:r>
              <a:rPr lang="en-US" altLang="en-US" sz="3600" b="0">
                <a:solidFill>
                  <a:srgbClr val="66FF66"/>
                </a:solidFill>
                <a:latin typeface="Kerala" pitchFamily="2" charset="0"/>
              </a:rPr>
              <a:t> </a:t>
            </a:r>
          </a:p>
          <a:p>
            <a:pPr algn="ctr"/>
            <a:r>
              <a:rPr lang="en-US" altLang="en-US" sz="3600" b="0">
                <a:solidFill>
                  <a:srgbClr val="66FF66"/>
                </a:solidFill>
                <a:latin typeface="Kerala" pitchFamily="2" charset="0"/>
              </a:rPr>
              <a:t>ÉÞøOøcÎÈáØøßºîí ÈcÞÏdÉÎÞÃ¢ æµÞ¿áJ §¿¢</a:t>
            </a:r>
            <a:endParaRPr lang="en-US" altLang="en-US" sz="3600">
              <a:solidFill>
                <a:srgbClr val="66FF66"/>
              </a:solidFill>
            </a:endParaRPr>
          </a:p>
        </p:txBody>
      </p:sp>
      <p:pic>
        <p:nvPicPr>
          <p:cNvPr id="315459" name="Picture 67">
            <a:extLst>
              <a:ext uri="{FF2B5EF4-FFF2-40B4-BE49-F238E27FC236}">
                <a16:creationId xmlns:a16="http://schemas.microsoft.com/office/drawing/2014/main" id="{C15DCBD8-8633-084C-300A-97BDFF6F0D2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>
            <a:extLst>
              <a:ext uri="{FF2B5EF4-FFF2-40B4-BE49-F238E27FC236}">
                <a16:creationId xmlns:a16="http://schemas.microsoft.com/office/drawing/2014/main" id="{D2E72191-773E-9566-4554-D821238D83B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2301" name="Rectangle 36">
            <a:extLst>
              <a:ext uri="{FF2B5EF4-FFF2-40B4-BE49-F238E27FC236}">
                <a16:creationId xmlns:a16="http://schemas.microsoft.com/office/drawing/2014/main" id="{5CEBF63A-DF6A-C6F7-C217-E0080BC1E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2" name="Rectangle 37">
            <a:extLst>
              <a:ext uri="{FF2B5EF4-FFF2-40B4-BE49-F238E27FC236}">
                <a16:creationId xmlns:a16="http://schemas.microsoft.com/office/drawing/2014/main" id="{345A9A2C-63B9-B981-9486-475AC2D3C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2303" name="AutoShape 38">
            <a:extLst>
              <a:ext uri="{FF2B5EF4-FFF2-40B4-BE49-F238E27FC236}">
                <a16:creationId xmlns:a16="http://schemas.microsoft.com/office/drawing/2014/main" id="{0A5132A2-94E4-BD61-1079-26E7DF56C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4" name="Rectangle 39">
            <a:extLst>
              <a:ext uri="{FF2B5EF4-FFF2-40B4-BE49-F238E27FC236}">
                <a16:creationId xmlns:a16="http://schemas.microsoft.com/office/drawing/2014/main" id="{EB623670-3231-AF79-8DE7-FD510AE64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5" name="AutoShape 40">
            <a:extLst>
              <a:ext uri="{FF2B5EF4-FFF2-40B4-BE49-F238E27FC236}">
                <a16:creationId xmlns:a16="http://schemas.microsoft.com/office/drawing/2014/main" id="{ACCBB77F-6CDE-F5D6-91D2-7BD12277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6" name="Line 41">
            <a:extLst>
              <a:ext uri="{FF2B5EF4-FFF2-40B4-BE49-F238E27FC236}">
                <a16:creationId xmlns:a16="http://schemas.microsoft.com/office/drawing/2014/main" id="{5BDE6C24-B3DC-5CEF-E0F3-610E43F8DB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7" name="Line 42">
            <a:extLst>
              <a:ext uri="{FF2B5EF4-FFF2-40B4-BE49-F238E27FC236}">
                <a16:creationId xmlns:a16="http://schemas.microsoft.com/office/drawing/2014/main" id="{DC975514-D0C1-7CFD-BCE6-5AA15CA1CB6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Line 43">
            <a:extLst>
              <a:ext uri="{FF2B5EF4-FFF2-40B4-BE49-F238E27FC236}">
                <a16:creationId xmlns:a16="http://schemas.microsoft.com/office/drawing/2014/main" id="{66105DD2-A3AD-CCE5-9776-08CEDC7DA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Line 44">
            <a:extLst>
              <a:ext uri="{FF2B5EF4-FFF2-40B4-BE49-F238E27FC236}">
                <a16:creationId xmlns:a16="http://schemas.microsoft.com/office/drawing/2014/main" id="{B42A3184-6A94-F933-4133-F5BF1F54E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Line 45">
            <a:extLst>
              <a:ext uri="{FF2B5EF4-FFF2-40B4-BE49-F238E27FC236}">
                <a16:creationId xmlns:a16="http://schemas.microsoft.com/office/drawing/2014/main" id="{4452D4FC-D535-0C47-AD2F-9B4AC6E77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1" name="Rectangle 46">
            <a:extLst>
              <a:ext uri="{FF2B5EF4-FFF2-40B4-BE49-F238E27FC236}">
                <a16:creationId xmlns:a16="http://schemas.microsoft.com/office/drawing/2014/main" id="{50680AC8-9A37-37D2-9D38-C736DBA55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111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12312" name="Rectangle 47">
            <a:extLst>
              <a:ext uri="{FF2B5EF4-FFF2-40B4-BE49-F238E27FC236}">
                <a16:creationId xmlns:a16="http://schemas.microsoft.com/office/drawing/2014/main" id="{675F97BD-C61D-8823-222C-1BAD4805F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ØàÈÞÏ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2313" name="Line 49">
            <a:extLst>
              <a:ext uri="{FF2B5EF4-FFF2-40B4-BE49-F238E27FC236}">
                <a16:creationId xmlns:a16="http://schemas.microsoft.com/office/drawing/2014/main" id="{DF684579-24BD-4A46-36CF-896F67A6D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Rectangle 50">
            <a:extLst>
              <a:ext uri="{FF2B5EF4-FFF2-40B4-BE49-F238E27FC236}">
                <a16:creationId xmlns:a16="http://schemas.microsoft.com/office/drawing/2014/main" id="{D6DAF10B-C072-DBD3-0B85-4750002AB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270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accent2"/>
                </a:solidFill>
                <a:latin typeface="Kerala" pitchFamily="2" charset="0"/>
              </a:rPr>
              <a:t>ÉáùMÞ¿í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1472</TotalTime>
  <Pages>52</Pages>
  <Words>3255</Words>
  <Application>Microsoft Macintosh PowerPoint</Application>
  <PresentationFormat>On-screen Show (4:3)</PresentationFormat>
  <Paragraphs>1035</Paragraphs>
  <Slides>52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Helvetica</vt:lpstr>
      <vt:lpstr>KERALALITE</vt:lpstr>
      <vt:lpstr>Monotype Sorts</vt:lpstr>
      <vt:lpstr>Wingdings</vt:lpstr>
      <vt:lpstr>Times</vt:lpstr>
      <vt:lpstr>Kerala</vt:lpstr>
      <vt:lpstr>Arial</vt:lpstr>
      <vt:lpstr>Comic Sans MS</vt:lpstr>
      <vt:lpstr>untitled 3</vt:lpstr>
      <vt:lpstr>1_untitled 3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85</cp:revision>
  <cp:lastPrinted>2003-05-21T18:09:48Z</cp:lastPrinted>
  <dcterms:created xsi:type="dcterms:W3CDTF">2003-07-10T16:24:15Z</dcterms:created>
  <dcterms:modified xsi:type="dcterms:W3CDTF">2024-11-16T07:54:42Z</dcterms:modified>
</cp:coreProperties>
</file>